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3"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C657E-27AD-4369-ADF4-E771C4BFACC0}"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93C72-B350-4B8B-A167-3867AF01A57B}" type="slidenum">
              <a:rPr lang="en-US" smtClean="0"/>
              <a:t>‹#›</a:t>
            </a:fld>
            <a:endParaRPr lang="en-US"/>
          </a:p>
        </p:txBody>
      </p:sp>
    </p:spTree>
    <p:extLst>
      <p:ext uri="{BB962C8B-B14F-4D97-AF65-F5344CB8AC3E}">
        <p14:creationId xmlns:p14="http://schemas.microsoft.com/office/powerpoint/2010/main" val="356518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2</a:t>
            </a:fld>
            <a:endParaRPr lang="en-US"/>
          </a:p>
        </p:txBody>
      </p:sp>
    </p:spTree>
    <p:extLst>
      <p:ext uri="{BB962C8B-B14F-4D97-AF65-F5344CB8AC3E}">
        <p14:creationId xmlns:p14="http://schemas.microsoft.com/office/powerpoint/2010/main" val="726995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5474" name="Google Shape;2084;gac839c9b35_0_123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5475" name="Google Shape;2085;gac839c9b35_0_1232:notes"/>
          <p:cNvSpPr>
            <a:spLocks noGrp="1"/>
          </p:cNvSpPr>
          <p:nvPr>
            <p:ph type="body" idx="1"/>
          </p:nvPr>
        </p:nvSpPr>
        <p:spPr>
          <a:noFill/>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1482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12</a:t>
            </a:fld>
            <a:endParaRPr lang="en-US"/>
          </a:p>
        </p:txBody>
      </p:sp>
    </p:spTree>
    <p:extLst>
      <p:ext uri="{BB962C8B-B14F-4D97-AF65-F5344CB8AC3E}">
        <p14:creationId xmlns:p14="http://schemas.microsoft.com/office/powerpoint/2010/main" val="2646329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13</a:t>
            </a:fld>
            <a:endParaRPr lang="en-US"/>
          </a:p>
        </p:txBody>
      </p:sp>
    </p:spTree>
    <p:extLst>
      <p:ext uri="{BB962C8B-B14F-4D97-AF65-F5344CB8AC3E}">
        <p14:creationId xmlns:p14="http://schemas.microsoft.com/office/powerpoint/2010/main" val="63241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14</a:t>
            </a:fld>
            <a:endParaRPr lang="en-US"/>
          </a:p>
        </p:txBody>
      </p:sp>
    </p:spTree>
    <p:extLst>
      <p:ext uri="{BB962C8B-B14F-4D97-AF65-F5344CB8AC3E}">
        <p14:creationId xmlns:p14="http://schemas.microsoft.com/office/powerpoint/2010/main" val="51305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Google Shape;2084;gac839c9b35_0_123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0115" name="Google Shape;2085;gac839c9b35_0_1232:notes"/>
          <p:cNvSpPr>
            <a:spLocks noGrp="1"/>
          </p:cNvSpPr>
          <p:nvPr>
            <p:ph type="body" idx="1"/>
          </p:nvPr>
        </p:nvSpPr>
        <p:spPr>
          <a:noFill/>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5219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2163"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82917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4211"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946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6259"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243091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6"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8307"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290822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0355"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1122975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2403"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1748206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10</a:t>
            </a:fld>
            <a:endParaRPr lang="en-US"/>
          </a:p>
        </p:txBody>
      </p:sp>
    </p:spTree>
    <p:extLst>
      <p:ext uri="{BB962C8B-B14F-4D97-AF65-F5344CB8AC3E}">
        <p14:creationId xmlns:p14="http://schemas.microsoft.com/office/powerpoint/2010/main" val="2782092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BF0341-E46D-4967-A866-C9845271922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37203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F0341-E46D-4967-A866-C9845271922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147032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F0341-E46D-4967-A866-C9845271922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151165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082923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29"/>
        <p:cNvGrpSpPr/>
        <p:nvPr/>
      </p:nvGrpSpPr>
      <p:grpSpPr>
        <a:xfrm>
          <a:off x="0" y="0"/>
          <a:ext cx="0" cy="0"/>
          <a:chOff x="0" y="0"/>
          <a:chExt cx="0" cy="0"/>
        </a:xfrm>
      </p:grpSpPr>
      <p:sp>
        <p:nvSpPr>
          <p:cNvPr id="5" name="Google Shape;133;p27"/>
          <p:cNvSpPr txBox="1"/>
          <p:nvPr/>
        </p:nvSpPr>
        <p:spPr>
          <a:xfrm>
            <a:off x="3581400" y="4624389"/>
            <a:ext cx="5029200" cy="815975"/>
          </a:xfrm>
          <a:prstGeom prst="rect">
            <a:avLst/>
          </a:prstGeom>
          <a:noFill/>
          <a:ln>
            <a:noFill/>
          </a:ln>
        </p:spPr>
        <p:txBody>
          <a:bodyPr spcFirstLastPara="1" lIns="91425" tIns="91425" rIns="91425" bIns="91425" anchor="ctr"/>
          <a:lstStyle/>
          <a:p>
            <a:pPr algn="ctr" eaLnBrk="1" fontAlgn="auto" hangingPunct="1">
              <a:spcBef>
                <a:spcPts val="300"/>
              </a:spcBef>
              <a:spcAft>
                <a:spcPts val="0"/>
              </a:spcAft>
              <a:buClr>
                <a:srgbClr val="000000"/>
              </a:buClr>
              <a:buFont typeface="Arial"/>
              <a:buNone/>
              <a:defRPr/>
            </a:pPr>
            <a:r>
              <a:rPr lang="en-GB" sz="1200" kern="0">
                <a:solidFill>
                  <a:srgbClr val="485058"/>
                </a:solidFill>
                <a:latin typeface="Patrick Hand"/>
                <a:ea typeface="Patrick Hand"/>
                <a:cs typeface="Patrick Hand"/>
                <a:sym typeface="Patrick Hand"/>
              </a:rPr>
              <a:t>CREDITS: This presentation template was created by </a:t>
            </a:r>
            <a:r>
              <a:rPr lang="en-GB" sz="1200" b="1" kern="0">
                <a:solidFill>
                  <a:srgbClr val="485058"/>
                </a:solidFill>
                <a:uFill>
                  <a:noFill/>
                </a:uFill>
                <a:latin typeface="Patrick Hand"/>
                <a:ea typeface="Patrick Hand"/>
                <a:cs typeface="Patrick Hand"/>
                <a:sym typeface="Patrick Hand"/>
                <a:hlinkClick r:id="rId2"/>
              </a:rPr>
              <a:t>Slidesgo</a:t>
            </a:r>
            <a:r>
              <a:rPr lang="en-GB" sz="1200" kern="0">
                <a:solidFill>
                  <a:srgbClr val="485058"/>
                </a:solidFill>
                <a:latin typeface="Patrick Hand"/>
                <a:ea typeface="Patrick Hand"/>
                <a:cs typeface="Patrick Hand"/>
                <a:sym typeface="Patrick Hand"/>
              </a:rPr>
              <a:t>, including icons by </a:t>
            </a:r>
            <a:r>
              <a:rPr lang="en-GB" sz="1200" b="1" kern="0">
                <a:solidFill>
                  <a:srgbClr val="485058"/>
                </a:solidFill>
                <a:uFill>
                  <a:noFill/>
                </a:uFill>
                <a:latin typeface="Patrick Hand"/>
                <a:ea typeface="Patrick Hand"/>
                <a:cs typeface="Patrick Hand"/>
                <a:sym typeface="Patrick Hand"/>
                <a:hlinkClick r:id="rId3"/>
              </a:rPr>
              <a:t>Flaticon</a:t>
            </a:r>
            <a:r>
              <a:rPr lang="en-GB" sz="1200" kern="0">
                <a:solidFill>
                  <a:srgbClr val="485058"/>
                </a:solidFill>
                <a:latin typeface="Patrick Hand"/>
                <a:ea typeface="Patrick Hand"/>
                <a:cs typeface="Patrick Hand"/>
                <a:sym typeface="Patrick Hand"/>
              </a:rPr>
              <a:t>, infographics &amp; images by </a:t>
            </a:r>
            <a:r>
              <a:rPr lang="en-GB" sz="1200" b="1" kern="0">
                <a:solidFill>
                  <a:srgbClr val="485058"/>
                </a:solidFill>
                <a:uFill>
                  <a:noFill/>
                </a:uFill>
                <a:latin typeface="Patrick Hand"/>
                <a:ea typeface="Patrick Hand"/>
                <a:cs typeface="Patrick Hand"/>
                <a:sym typeface="Patrick Hand"/>
                <a:hlinkClick r:id="rId4"/>
              </a:rPr>
              <a:t>Freepik</a:t>
            </a:r>
            <a:endParaRPr sz="1200" b="1" kern="0">
              <a:solidFill>
                <a:srgbClr val="485058"/>
              </a:solidFill>
              <a:latin typeface="Patrick Hand"/>
              <a:ea typeface="Patrick Hand"/>
              <a:cs typeface="Patrick Hand"/>
              <a:sym typeface="Patrick Hand"/>
            </a:endParaRPr>
          </a:p>
        </p:txBody>
      </p:sp>
      <p:sp>
        <p:nvSpPr>
          <p:cNvPr id="130" name="Google Shape;130;p27"/>
          <p:cNvSpPr txBox="1">
            <a:spLocks noGrp="1"/>
          </p:cNvSpPr>
          <p:nvPr>
            <p:ph type="subTitle" idx="1"/>
          </p:nvPr>
        </p:nvSpPr>
        <p:spPr>
          <a:xfrm>
            <a:off x="4171400" y="2783173"/>
            <a:ext cx="3849200" cy="1370000"/>
          </a:xfrm>
          <a:prstGeom prst="rect">
            <a:avLst/>
          </a:prstGeom>
          <a:noFill/>
        </p:spPr>
        <p:txBody>
          <a:bodyPr spcFirstLastPara="1">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1" name="Google Shape;131;p27"/>
          <p:cNvSpPr txBox="1">
            <a:spLocks noGrp="1"/>
          </p:cNvSpPr>
          <p:nvPr>
            <p:ph type="title"/>
          </p:nvPr>
        </p:nvSpPr>
        <p:spPr>
          <a:xfrm>
            <a:off x="4000200" y="673500"/>
            <a:ext cx="4191600" cy="1760000"/>
          </a:xfrm>
          <a:prstGeom prst="rect">
            <a:avLst/>
          </a:prstGeom>
        </p:spPr>
        <p:txBody>
          <a:bodyPr spcFirstLastPara="1" anchor="t">
            <a:noAutofit/>
          </a:bodyPr>
          <a:lstStyle>
            <a:lvl1pPr lvl="0" algn="ctr" rtl="0">
              <a:spcBef>
                <a:spcPts val="0"/>
              </a:spcBef>
              <a:spcAft>
                <a:spcPts val="0"/>
              </a:spcAft>
              <a:buSzPts val="7500"/>
              <a:buNone/>
              <a:defRPr sz="7500"/>
            </a:lvl1pPr>
            <a:lvl2pPr lvl="1" algn="ctr" rtl="0">
              <a:spcBef>
                <a:spcPts val="0"/>
              </a:spcBef>
              <a:spcAft>
                <a:spcPts val="0"/>
              </a:spcAft>
              <a:buSzPts val="7500"/>
              <a:buNone/>
              <a:defRPr sz="7500">
                <a:latin typeface="Roboto Condensed"/>
                <a:ea typeface="Roboto Condensed"/>
                <a:cs typeface="Roboto Condensed"/>
                <a:sym typeface="Roboto Condensed"/>
              </a:defRPr>
            </a:lvl2pPr>
            <a:lvl3pPr lvl="2" algn="ctr" rtl="0">
              <a:spcBef>
                <a:spcPts val="0"/>
              </a:spcBef>
              <a:spcAft>
                <a:spcPts val="0"/>
              </a:spcAft>
              <a:buSzPts val="7500"/>
              <a:buNone/>
              <a:defRPr sz="7500">
                <a:latin typeface="Roboto Condensed"/>
                <a:ea typeface="Roboto Condensed"/>
                <a:cs typeface="Roboto Condensed"/>
                <a:sym typeface="Roboto Condensed"/>
              </a:defRPr>
            </a:lvl3pPr>
            <a:lvl4pPr lvl="3" algn="ctr" rtl="0">
              <a:spcBef>
                <a:spcPts val="0"/>
              </a:spcBef>
              <a:spcAft>
                <a:spcPts val="0"/>
              </a:spcAft>
              <a:buSzPts val="7500"/>
              <a:buNone/>
              <a:defRPr sz="7500">
                <a:latin typeface="Roboto Condensed"/>
                <a:ea typeface="Roboto Condensed"/>
                <a:cs typeface="Roboto Condensed"/>
                <a:sym typeface="Roboto Condensed"/>
              </a:defRPr>
            </a:lvl4pPr>
            <a:lvl5pPr lvl="4" algn="ctr" rtl="0">
              <a:spcBef>
                <a:spcPts val="0"/>
              </a:spcBef>
              <a:spcAft>
                <a:spcPts val="0"/>
              </a:spcAft>
              <a:buSzPts val="7500"/>
              <a:buNone/>
              <a:defRPr sz="7500">
                <a:latin typeface="Roboto Condensed"/>
                <a:ea typeface="Roboto Condensed"/>
                <a:cs typeface="Roboto Condensed"/>
                <a:sym typeface="Roboto Condensed"/>
              </a:defRPr>
            </a:lvl5pPr>
            <a:lvl6pPr lvl="5" algn="ctr" rtl="0">
              <a:spcBef>
                <a:spcPts val="0"/>
              </a:spcBef>
              <a:spcAft>
                <a:spcPts val="0"/>
              </a:spcAft>
              <a:buSzPts val="7500"/>
              <a:buNone/>
              <a:defRPr sz="7500">
                <a:latin typeface="Roboto Condensed"/>
                <a:ea typeface="Roboto Condensed"/>
                <a:cs typeface="Roboto Condensed"/>
                <a:sym typeface="Roboto Condensed"/>
              </a:defRPr>
            </a:lvl6pPr>
            <a:lvl7pPr lvl="6" algn="ctr" rtl="0">
              <a:spcBef>
                <a:spcPts val="0"/>
              </a:spcBef>
              <a:spcAft>
                <a:spcPts val="0"/>
              </a:spcAft>
              <a:buSzPts val="7500"/>
              <a:buNone/>
              <a:defRPr sz="7500">
                <a:latin typeface="Roboto Condensed"/>
                <a:ea typeface="Roboto Condensed"/>
                <a:cs typeface="Roboto Condensed"/>
                <a:sym typeface="Roboto Condensed"/>
              </a:defRPr>
            </a:lvl7pPr>
            <a:lvl8pPr lvl="7" algn="ctr" rtl="0">
              <a:spcBef>
                <a:spcPts val="0"/>
              </a:spcBef>
              <a:spcAft>
                <a:spcPts val="0"/>
              </a:spcAft>
              <a:buSzPts val="7500"/>
              <a:buNone/>
              <a:defRPr sz="7500">
                <a:latin typeface="Roboto Condensed"/>
                <a:ea typeface="Roboto Condensed"/>
                <a:cs typeface="Roboto Condensed"/>
                <a:sym typeface="Roboto Condensed"/>
              </a:defRPr>
            </a:lvl8pPr>
            <a:lvl9pPr lvl="8" algn="ctr" rtl="0">
              <a:spcBef>
                <a:spcPts val="0"/>
              </a:spcBef>
              <a:spcAft>
                <a:spcPts val="0"/>
              </a:spcAft>
              <a:buSzPts val="7500"/>
              <a:buNone/>
              <a:defRPr sz="7500">
                <a:latin typeface="Roboto Condensed"/>
                <a:ea typeface="Roboto Condensed"/>
                <a:cs typeface="Roboto Condensed"/>
                <a:sym typeface="Roboto Condensed"/>
              </a:defRPr>
            </a:lvl9pPr>
          </a:lstStyle>
          <a:p>
            <a:endParaRPr/>
          </a:p>
        </p:txBody>
      </p:sp>
      <p:sp>
        <p:nvSpPr>
          <p:cNvPr id="132" name="Google Shape;132;p27"/>
          <p:cNvSpPr txBox="1">
            <a:spLocks noGrp="1"/>
          </p:cNvSpPr>
          <p:nvPr>
            <p:ph type="subTitle" idx="2"/>
          </p:nvPr>
        </p:nvSpPr>
        <p:spPr>
          <a:xfrm>
            <a:off x="4096000" y="5301984"/>
            <a:ext cx="4000000" cy="482800"/>
          </a:xfrm>
          <a:prstGeom prst="rect">
            <a:avLst/>
          </a:prstGeom>
          <a:noFill/>
        </p:spPr>
        <p:txBody>
          <a:bodyPr spcFirstLastPara="1">
            <a:noAutofit/>
          </a:bodyPr>
          <a:lstStyle>
            <a:lvl1pPr lvl="0" algn="ctr" rtl="0">
              <a:spcBef>
                <a:spcPts val="0"/>
              </a:spcBef>
              <a:spcAft>
                <a:spcPts val="0"/>
              </a:spcAft>
              <a:buSzPts val="14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600571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256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F0341-E46D-4967-A866-C9845271922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18537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F0341-E46D-4967-A866-C9845271922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130105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BF0341-E46D-4967-A866-C98452719229}"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86411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BF0341-E46D-4967-A866-C98452719229}"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27148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BF0341-E46D-4967-A866-C98452719229}"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77716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0341-E46D-4967-A866-C98452719229}"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46541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F0341-E46D-4967-A866-C98452719229}"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1516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F0341-E46D-4967-A866-C98452719229}"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251277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0341-E46D-4967-A866-C98452719229}" type="datetimeFigureOut">
              <a:rPr lang="en-US" smtClean="0"/>
              <a:t>3/21/2025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9DFB9-6528-467A-BEA9-1DF8E4FFA739}" type="slidenum">
              <a:rPr lang="en-US" smtClean="0"/>
              <a:t>‹#›</a:t>
            </a:fld>
            <a:endParaRPr lang="en-US"/>
          </a:p>
        </p:txBody>
      </p:sp>
    </p:spTree>
    <p:extLst>
      <p:ext uri="{BB962C8B-B14F-4D97-AF65-F5344CB8AC3E}">
        <p14:creationId xmlns:p14="http://schemas.microsoft.com/office/powerpoint/2010/main" val="547231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p:cNvSpPr/>
          <p:nvPr/>
        </p:nvSpPr>
        <p:spPr>
          <a:xfrm>
            <a:off x="2923713" y="2274870"/>
            <a:ext cx="6096000" cy="1723549"/>
          </a:xfrm>
          <a:prstGeom prst="rect">
            <a:avLst/>
          </a:prstGeom>
        </p:spPr>
        <p:txBody>
          <a:bodyPr>
            <a:spAutoFit/>
          </a:bodyPr>
          <a:lstStyle/>
          <a:p>
            <a:pPr algn="ctr">
              <a:spcBef>
                <a:spcPct val="50000"/>
              </a:spcBef>
              <a:buFontTx/>
              <a:buNone/>
            </a:pPr>
            <a:r>
              <a:rPr lang="en-US" altLang="zh-CN" sz="2800" b="1">
                <a:solidFill>
                  <a:srgbClr val="C00000"/>
                </a:solidFill>
                <a:latin typeface="Times New Roman" panose="02020603050405020304" pitchFamily="18" charset="0"/>
                <a:ea typeface="SimHei"/>
                <a:cs typeface="Times New Roman" panose="02020603050405020304" pitchFamily="18" charset="0"/>
              </a:rPr>
              <a:t>TIẾNG VIỆT: TUẦN 27</a:t>
            </a:r>
          </a:p>
          <a:p>
            <a:pPr algn="ctr">
              <a:spcBef>
                <a:spcPct val="50000"/>
              </a:spcBef>
              <a:buFontTx/>
              <a:buNone/>
            </a:pPr>
            <a:r>
              <a:rPr lang="pt-BR" altLang="vi-VN" sz="2800" b="1">
                <a:solidFill>
                  <a:srgbClr val="C00000"/>
                </a:solidFill>
                <a:latin typeface="Times New Roman" panose="02020603050405020304" pitchFamily="18" charset="0"/>
                <a:ea typeface="SimHei"/>
                <a:cs typeface="Times New Roman" panose="02020603050405020304" pitchFamily="18" charset="0"/>
              </a:rPr>
              <a:t>ÔN TẬP GIỮA HỌC KÌ 2</a:t>
            </a:r>
            <a:endParaRPr lang="vi-VN" altLang="vi-VN" sz="2800">
              <a:solidFill>
                <a:srgbClr val="C00000"/>
              </a:solidFill>
              <a:latin typeface="Times New Roman" panose="02020603050405020304" pitchFamily="18" charset="0"/>
              <a:ea typeface="SimHei"/>
              <a:cs typeface="Times New Roman" panose="02020603050405020304" pitchFamily="18" charset="0"/>
            </a:endParaRPr>
          </a:p>
          <a:p>
            <a:pPr algn="ctr">
              <a:spcBef>
                <a:spcPct val="50000"/>
              </a:spcBef>
              <a:buFontTx/>
              <a:buNone/>
            </a:pPr>
            <a:r>
              <a:rPr lang="en-US" altLang="zh-CN" sz="2400" b="1">
                <a:solidFill>
                  <a:srgbClr val="C00000"/>
                </a:solidFill>
                <a:latin typeface="Times New Roman" panose="02020603050405020304" pitchFamily="18" charset="0"/>
                <a:ea typeface="SimHei"/>
                <a:cs typeface="Times New Roman" panose="02020603050405020304" pitchFamily="18" charset="0"/>
              </a:rPr>
              <a:t>Tiết : 1 + 2</a:t>
            </a:r>
            <a:endParaRPr lang="en-US" altLang="zh-CN" sz="2400" b="1">
              <a:solidFill>
                <a:srgbClr val="C00000"/>
              </a:solidFill>
              <a:latin typeface="Times New Roman" panose="02020603050405020304" pitchFamily="18" charset="0"/>
              <a:ea typeface="SimHei"/>
              <a:cs typeface="Times New Roman" panose="02020603050405020304" pitchFamily="18" charset="0"/>
            </a:endParaRPr>
          </a:p>
        </p:txBody>
      </p:sp>
    </p:spTree>
    <p:extLst>
      <p:ext uri="{BB962C8B-B14F-4D97-AF65-F5344CB8AC3E}">
        <p14:creationId xmlns:p14="http://schemas.microsoft.com/office/powerpoint/2010/main" val="476859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828800" y="941033"/>
            <a:ext cx="8610600" cy="4598633"/>
          </a:xfrm>
          <a:blipFill dpi="0" rotWithShape="1">
            <a:blip r:embed="rId4"/>
            <a:srcRect/>
            <a:tile tx="0" ty="0" sx="100000" sy="100000" flip="none" algn="tl"/>
          </a:blipFill>
        </p:spPr>
        <p:txBody>
          <a:bodyPr>
            <a:normAutofit/>
          </a:bodyPr>
          <a:lstStyle/>
          <a:p>
            <a:pPr algn="l"/>
            <a:r>
              <a:rPr lang="vi-VN" altLang="vi-VN" sz="3200" b="1">
                <a:latin typeface="Times New Roman" panose="02020603050405020304" pitchFamily="18" charset="0"/>
                <a:cs typeface="Times New Roman" panose="02020603050405020304" pitchFamily="18" charset="0"/>
              </a:rPr>
              <a:t>Bài  2 : Đọc bài em thích và thực hiện yêu cầu:</a:t>
            </a:r>
            <a:br>
              <a:rPr lang="vi-VN" altLang="vi-VN" sz="3200" b="1">
                <a:latin typeface="Times New Roman" panose="02020603050405020304" pitchFamily="18" charset="0"/>
                <a:cs typeface="Times New Roman" panose="02020603050405020304" pitchFamily="18" charset="0"/>
              </a:rPr>
            </a:br>
            <a:r>
              <a:rPr lang="vi-VN" altLang="vi-VN" smtClean="0">
                <a:solidFill>
                  <a:srgbClr val="002060"/>
                </a:solidFill>
                <a:latin typeface="Times New Roman" panose="02020603050405020304" pitchFamily="18" charset="0"/>
                <a:cs typeface="Times New Roman" panose="02020603050405020304" pitchFamily="18" charset="0"/>
              </a:rPr>
              <a:t>a.Tìm trong bài đọc những câu văn, câu thơ hay nói về cây cối hoặc loài vật, cảnh vật.</a:t>
            </a:r>
            <a:br>
              <a:rPr lang="vi-VN" altLang="vi-VN" smtClean="0">
                <a:solidFill>
                  <a:srgbClr val="002060"/>
                </a:solidFill>
                <a:latin typeface="Times New Roman" panose="02020603050405020304" pitchFamily="18" charset="0"/>
                <a:cs typeface="Times New Roman" panose="02020603050405020304" pitchFamily="18" charset="0"/>
              </a:rPr>
            </a:br>
            <a:r>
              <a:rPr lang="vi-VN" altLang="vi-VN" smtClean="0">
                <a:solidFill>
                  <a:srgbClr val="002060"/>
                </a:solidFill>
                <a:latin typeface="Times New Roman" panose="02020603050405020304" pitchFamily="18" charset="0"/>
                <a:cs typeface="Times New Roman" panose="02020603050405020304" pitchFamily="18" charset="0"/>
              </a:rPr>
              <a:t>b. Nêu tên một nhân vật em yêu thích trong bài đọc và giải thích vì sao em yêu thích nhân vật đó.</a:t>
            </a:r>
          </a:p>
        </p:txBody>
      </p:sp>
    </p:spTree>
    <p:custDataLst>
      <p:tags r:id="rId1"/>
    </p:custDataLst>
    <p:extLst>
      <p:ext uri="{BB962C8B-B14F-4D97-AF65-F5344CB8AC3E}">
        <p14:creationId xmlns:p14="http://schemas.microsoft.com/office/powerpoint/2010/main" val="1365795822"/>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Google Shape;2091;p73"/>
          <p:cNvSpPr txBox="1">
            <a:spLocks noGrp="1"/>
          </p:cNvSpPr>
          <p:nvPr>
            <p:ph type="title"/>
          </p:nvPr>
        </p:nvSpPr>
        <p:spPr>
          <a:xfrm>
            <a:off x="2457451" y="2289176"/>
            <a:ext cx="7288213" cy="1319213"/>
          </a:xfrm>
        </p:spPr>
        <p:txBody>
          <a:bodyPr/>
          <a:lstStyle/>
          <a:p>
            <a:pPr eaLnBrk="1" hangingPunct="1">
              <a:spcBef>
                <a:spcPct val="0"/>
              </a:spcBef>
              <a:spcAft>
                <a:spcPct val="0"/>
              </a:spcAft>
              <a:buFont typeface="Patrick Hand SC" charset="0"/>
              <a:buNone/>
            </a:pPr>
            <a:r>
              <a:rPr lang="vi-VN" altLang="vi-VN" sz="5400" b="1">
                <a:latin typeface="Times New Roman" panose="02020603050405020304" pitchFamily="18" charset="0"/>
                <a:ea typeface="Patrick Hand SC" charset="0"/>
                <a:cs typeface="Times New Roman" panose="02020603050405020304" pitchFamily="18" charset="0"/>
                <a:sym typeface="Patrick Hand SC" charset="0"/>
              </a:rPr>
              <a:t>THẢO LUẬN NHÓM</a:t>
            </a:r>
          </a:p>
        </p:txBody>
      </p:sp>
      <p:grpSp>
        <p:nvGrpSpPr>
          <p:cNvPr id="104451" name="Google Shape;2094;p73"/>
          <p:cNvGrpSpPr>
            <a:grpSpLocks/>
          </p:cNvGrpSpPr>
          <p:nvPr/>
        </p:nvGrpSpPr>
        <p:grpSpPr bwMode="auto">
          <a:xfrm>
            <a:off x="8704263" y="3663950"/>
            <a:ext cx="1401762" cy="1993900"/>
            <a:chOff x="7162025" y="2806025"/>
            <a:chExt cx="1261975" cy="1797475"/>
          </a:xfrm>
        </p:grpSpPr>
        <p:sp>
          <p:nvSpPr>
            <p:cNvPr id="2095" name="Google Shape;2095;p73"/>
            <p:cNvSpPr/>
            <p:nvPr/>
          </p:nvSpPr>
          <p:spPr>
            <a:xfrm>
              <a:off x="7214905" y="3036434"/>
              <a:ext cx="803205" cy="656879"/>
            </a:xfrm>
            <a:custGeom>
              <a:avLst/>
              <a:gdLst/>
              <a:ahLst/>
              <a:cxnLst/>
              <a:rect l="l" t="t" r="r" b="b"/>
              <a:pathLst>
                <a:path w="32143" h="26284" extrusionOk="0">
                  <a:moveTo>
                    <a:pt x="2657" y="21160"/>
                  </a:moveTo>
                  <a:cubicBezTo>
                    <a:pt x="2752" y="21065"/>
                    <a:pt x="2823" y="20994"/>
                    <a:pt x="2895" y="20923"/>
                  </a:cubicBezTo>
                  <a:cubicBezTo>
                    <a:pt x="3132" y="20686"/>
                    <a:pt x="3013" y="20306"/>
                    <a:pt x="2705" y="20235"/>
                  </a:cubicBezTo>
                  <a:cubicBezTo>
                    <a:pt x="2491" y="20164"/>
                    <a:pt x="2254" y="20140"/>
                    <a:pt x="2017" y="20069"/>
                  </a:cubicBezTo>
                  <a:cubicBezTo>
                    <a:pt x="1803" y="19784"/>
                    <a:pt x="1614" y="19452"/>
                    <a:pt x="1495" y="19120"/>
                  </a:cubicBezTo>
                  <a:cubicBezTo>
                    <a:pt x="973" y="17649"/>
                    <a:pt x="546" y="16179"/>
                    <a:pt x="214" y="14660"/>
                  </a:cubicBezTo>
                  <a:cubicBezTo>
                    <a:pt x="96" y="14210"/>
                    <a:pt x="48" y="13735"/>
                    <a:pt x="48" y="13261"/>
                  </a:cubicBezTo>
                  <a:cubicBezTo>
                    <a:pt x="1" y="11956"/>
                    <a:pt x="143" y="10675"/>
                    <a:pt x="475" y="9442"/>
                  </a:cubicBezTo>
                  <a:cubicBezTo>
                    <a:pt x="665" y="8801"/>
                    <a:pt x="926" y="8185"/>
                    <a:pt x="1258" y="7615"/>
                  </a:cubicBezTo>
                  <a:cubicBezTo>
                    <a:pt x="1305" y="7520"/>
                    <a:pt x="1376" y="7426"/>
                    <a:pt x="1448" y="7354"/>
                  </a:cubicBezTo>
                  <a:cubicBezTo>
                    <a:pt x="1685" y="7378"/>
                    <a:pt x="1898" y="7402"/>
                    <a:pt x="2112" y="7449"/>
                  </a:cubicBezTo>
                  <a:cubicBezTo>
                    <a:pt x="2776" y="7592"/>
                    <a:pt x="3464" y="7592"/>
                    <a:pt x="4152" y="7449"/>
                  </a:cubicBezTo>
                  <a:cubicBezTo>
                    <a:pt x="5551" y="7236"/>
                    <a:pt x="6927" y="6833"/>
                    <a:pt x="8232" y="6240"/>
                  </a:cubicBezTo>
                  <a:cubicBezTo>
                    <a:pt x="9299" y="5741"/>
                    <a:pt x="10414" y="5243"/>
                    <a:pt x="11482" y="4745"/>
                  </a:cubicBezTo>
                  <a:cubicBezTo>
                    <a:pt x="11814" y="4579"/>
                    <a:pt x="12146" y="4389"/>
                    <a:pt x="12454" y="4200"/>
                  </a:cubicBezTo>
                  <a:lnTo>
                    <a:pt x="14186" y="3203"/>
                  </a:lnTo>
                  <a:cubicBezTo>
                    <a:pt x="14304" y="3227"/>
                    <a:pt x="14328" y="3322"/>
                    <a:pt x="14328" y="3440"/>
                  </a:cubicBezTo>
                  <a:cubicBezTo>
                    <a:pt x="14328" y="3630"/>
                    <a:pt x="14352" y="3844"/>
                    <a:pt x="14375" y="4057"/>
                  </a:cubicBezTo>
                  <a:cubicBezTo>
                    <a:pt x="14447" y="4508"/>
                    <a:pt x="14589" y="4935"/>
                    <a:pt x="14850" y="5314"/>
                  </a:cubicBezTo>
                  <a:cubicBezTo>
                    <a:pt x="14992" y="5599"/>
                    <a:pt x="15253" y="5813"/>
                    <a:pt x="15538" y="5931"/>
                  </a:cubicBezTo>
                  <a:cubicBezTo>
                    <a:pt x="16629" y="6453"/>
                    <a:pt x="17910" y="6429"/>
                    <a:pt x="18977" y="5836"/>
                  </a:cubicBezTo>
                  <a:cubicBezTo>
                    <a:pt x="20353" y="5125"/>
                    <a:pt x="21492" y="4057"/>
                    <a:pt x="22322" y="2776"/>
                  </a:cubicBezTo>
                  <a:cubicBezTo>
                    <a:pt x="22417" y="2563"/>
                    <a:pt x="22583" y="2373"/>
                    <a:pt x="22749" y="2231"/>
                  </a:cubicBezTo>
                  <a:cubicBezTo>
                    <a:pt x="22962" y="2492"/>
                    <a:pt x="23152" y="2705"/>
                    <a:pt x="23342" y="2942"/>
                  </a:cubicBezTo>
                  <a:cubicBezTo>
                    <a:pt x="23769" y="3440"/>
                    <a:pt x="24386" y="3678"/>
                    <a:pt x="25026" y="3559"/>
                  </a:cubicBezTo>
                  <a:cubicBezTo>
                    <a:pt x="25311" y="3535"/>
                    <a:pt x="25572" y="3393"/>
                    <a:pt x="25761" y="3156"/>
                  </a:cubicBezTo>
                  <a:cubicBezTo>
                    <a:pt x="26117" y="2681"/>
                    <a:pt x="26331" y="2136"/>
                    <a:pt x="26402" y="1567"/>
                  </a:cubicBezTo>
                  <a:cubicBezTo>
                    <a:pt x="26497" y="1068"/>
                    <a:pt x="26544" y="547"/>
                    <a:pt x="26615" y="1"/>
                  </a:cubicBezTo>
                  <a:cubicBezTo>
                    <a:pt x="26734" y="1"/>
                    <a:pt x="26829" y="48"/>
                    <a:pt x="26924" y="96"/>
                  </a:cubicBezTo>
                  <a:cubicBezTo>
                    <a:pt x="27161" y="262"/>
                    <a:pt x="27374" y="452"/>
                    <a:pt x="27588" y="641"/>
                  </a:cubicBezTo>
                  <a:cubicBezTo>
                    <a:pt x="28228" y="1306"/>
                    <a:pt x="28798" y="2017"/>
                    <a:pt x="29343" y="2753"/>
                  </a:cubicBezTo>
                  <a:cubicBezTo>
                    <a:pt x="30102" y="3701"/>
                    <a:pt x="30767" y="4721"/>
                    <a:pt x="31360" y="5789"/>
                  </a:cubicBezTo>
                  <a:cubicBezTo>
                    <a:pt x="31810" y="6643"/>
                    <a:pt x="32071" y="7592"/>
                    <a:pt x="32095" y="8564"/>
                  </a:cubicBezTo>
                  <a:cubicBezTo>
                    <a:pt x="32142" y="9466"/>
                    <a:pt x="32095" y="10343"/>
                    <a:pt x="32095" y="11245"/>
                  </a:cubicBezTo>
                  <a:cubicBezTo>
                    <a:pt x="32095" y="12099"/>
                    <a:pt x="31953" y="12929"/>
                    <a:pt x="31692" y="13735"/>
                  </a:cubicBezTo>
                  <a:cubicBezTo>
                    <a:pt x="31407" y="14589"/>
                    <a:pt x="31075" y="15420"/>
                    <a:pt x="30695" y="16202"/>
                  </a:cubicBezTo>
                  <a:cubicBezTo>
                    <a:pt x="30292" y="17009"/>
                    <a:pt x="29770" y="17720"/>
                    <a:pt x="29130" y="18361"/>
                  </a:cubicBezTo>
                  <a:cubicBezTo>
                    <a:pt x="28347" y="19191"/>
                    <a:pt x="27517" y="19998"/>
                    <a:pt x="26639" y="20780"/>
                  </a:cubicBezTo>
                  <a:cubicBezTo>
                    <a:pt x="26283" y="21089"/>
                    <a:pt x="25904" y="21373"/>
                    <a:pt x="25501" y="21634"/>
                  </a:cubicBezTo>
                  <a:cubicBezTo>
                    <a:pt x="24979" y="21990"/>
                    <a:pt x="24433" y="22322"/>
                    <a:pt x="23888" y="22654"/>
                  </a:cubicBezTo>
                  <a:cubicBezTo>
                    <a:pt x="23650" y="22844"/>
                    <a:pt x="23342" y="22963"/>
                    <a:pt x="23034" y="22986"/>
                  </a:cubicBezTo>
                  <a:cubicBezTo>
                    <a:pt x="22868" y="22986"/>
                    <a:pt x="22725" y="23105"/>
                    <a:pt x="22654" y="23271"/>
                  </a:cubicBezTo>
                  <a:cubicBezTo>
                    <a:pt x="22559" y="23461"/>
                    <a:pt x="22417" y="23603"/>
                    <a:pt x="22227" y="23698"/>
                  </a:cubicBezTo>
                  <a:cubicBezTo>
                    <a:pt x="21397" y="24220"/>
                    <a:pt x="20519" y="24647"/>
                    <a:pt x="19594" y="24955"/>
                  </a:cubicBezTo>
                  <a:cubicBezTo>
                    <a:pt x="18574" y="25287"/>
                    <a:pt x="17530" y="25619"/>
                    <a:pt x="16463" y="25904"/>
                  </a:cubicBezTo>
                  <a:cubicBezTo>
                    <a:pt x="15301" y="26189"/>
                    <a:pt x="14115" y="26284"/>
                    <a:pt x="12905" y="26213"/>
                  </a:cubicBezTo>
                  <a:cubicBezTo>
                    <a:pt x="11837" y="26165"/>
                    <a:pt x="10770" y="26023"/>
                    <a:pt x="9726" y="25786"/>
                  </a:cubicBezTo>
                  <a:cubicBezTo>
                    <a:pt x="8872" y="25596"/>
                    <a:pt x="8066" y="25287"/>
                    <a:pt x="7235" y="25026"/>
                  </a:cubicBezTo>
                  <a:cubicBezTo>
                    <a:pt x="6405" y="24766"/>
                    <a:pt x="5622" y="24362"/>
                    <a:pt x="4958" y="23817"/>
                  </a:cubicBezTo>
                  <a:cubicBezTo>
                    <a:pt x="4342" y="23366"/>
                    <a:pt x="3820" y="22844"/>
                    <a:pt x="3393" y="22227"/>
                  </a:cubicBezTo>
                  <a:cubicBezTo>
                    <a:pt x="3156" y="21872"/>
                    <a:pt x="2895" y="21539"/>
                    <a:pt x="2657" y="21160"/>
                  </a:cubicBezTo>
                  <a:close/>
                  <a:moveTo>
                    <a:pt x="16107" y="14732"/>
                  </a:moveTo>
                  <a:cubicBezTo>
                    <a:pt x="16392" y="14945"/>
                    <a:pt x="16605" y="15111"/>
                    <a:pt x="16819" y="15277"/>
                  </a:cubicBezTo>
                  <a:cubicBezTo>
                    <a:pt x="17198" y="15633"/>
                    <a:pt x="17673" y="15870"/>
                    <a:pt x="18171" y="15965"/>
                  </a:cubicBezTo>
                  <a:cubicBezTo>
                    <a:pt x="18408" y="15989"/>
                    <a:pt x="18621" y="16060"/>
                    <a:pt x="18811" y="16179"/>
                  </a:cubicBezTo>
                  <a:cubicBezTo>
                    <a:pt x="19238" y="16463"/>
                    <a:pt x="19736" y="16558"/>
                    <a:pt x="20235" y="16416"/>
                  </a:cubicBezTo>
                  <a:cubicBezTo>
                    <a:pt x="21800" y="16179"/>
                    <a:pt x="23318" y="15586"/>
                    <a:pt x="24623" y="14684"/>
                  </a:cubicBezTo>
                  <a:cubicBezTo>
                    <a:pt x="25240" y="14281"/>
                    <a:pt x="25761" y="13783"/>
                    <a:pt x="26212" y="13213"/>
                  </a:cubicBezTo>
                  <a:cubicBezTo>
                    <a:pt x="26829" y="12431"/>
                    <a:pt x="26995" y="11387"/>
                    <a:pt x="26639" y="10462"/>
                  </a:cubicBezTo>
                  <a:cubicBezTo>
                    <a:pt x="26544" y="10201"/>
                    <a:pt x="26497" y="9940"/>
                    <a:pt x="26402" y="9703"/>
                  </a:cubicBezTo>
                  <a:cubicBezTo>
                    <a:pt x="26307" y="9300"/>
                    <a:pt x="26117" y="8967"/>
                    <a:pt x="25833" y="8683"/>
                  </a:cubicBezTo>
                  <a:cubicBezTo>
                    <a:pt x="25524" y="8398"/>
                    <a:pt x="25168" y="8137"/>
                    <a:pt x="24836" y="7853"/>
                  </a:cubicBezTo>
                  <a:cubicBezTo>
                    <a:pt x="24552" y="7592"/>
                    <a:pt x="24148" y="7449"/>
                    <a:pt x="23769" y="7473"/>
                  </a:cubicBezTo>
                  <a:lnTo>
                    <a:pt x="22701" y="7473"/>
                  </a:lnTo>
                  <a:cubicBezTo>
                    <a:pt x="22180" y="7449"/>
                    <a:pt x="21681" y="7544"/>
                    <a:pt x="21183" y="7710"/>
                  </a:cubicBezTo>
                  <a:cubicBezTo>
                    <a:pt x="19950" y="8137"/>
                    <a:pt x="18764" y="8683"/>
                    <a:pt x="17649" y="9347"/>
                  </a:cubicBezTo>
                  <a:cubicBezTo>
                    <a:pt x="17530" y="9418"/>
                    <a:pt x="17412" y="9489"/>
                    <a:pt x="17293" y="9584"/>
                  </a:cubicBezTo>
                  <a:cubicBezTo>
                    <a:pt x="16914" y="9916"/>
                    <a:pt x="16581" y="10272"/>
                    <a:pt x="16297" y="10675"/>
                  </a:cubicBezTo>
                  <a:cubicBezTo>
                    <a:pt x="15822" y="11268"/>
                    <a:pt x="15562" y="12004"/>
                    <a:pt x="15609" y="12763"/>
                  </a:cubicBezTo>
                  <a:lnTo>
                    <a:pt x="15609" y="14091"/>
                  </a:lnTo>
                  <a:lnTo>
                    <a:pt x="13379" y="14755"/>
                  </a:lnTo>
                  <a:cubicBezTo>
                    <a:pt x="13047" y="14400"/>
                    <a:pt x="12715" y="14044"/>
                    <a:pt x="12359" y="13688"/>
                  </a:cubicBezTo>
                  <a:cubicBezTo>
                    <a:pt x="11505" y="12834"/>
                    <a:pt x="10343" y="12312"/>
                    <a:pt x="9133" y="12265"/>
                  </a:cubicBezTo>
                  <a:cubicBezTo>
                    <a:pt x="8493" y="12217"/>
                    <a:pt x="7852" y="12265"/>
                    <a:pt x="7235" y="12265"/>
                  </a:cubicBezTo>
                  <a:cubicBezTo>
                    <a:pt x="6595" y="12288"/>
                    <a:pt x="5955" y="12407"/>
                    <a:pt x="5338" y="12620"/>
                  </a:cubicBezTo>
                  <a:cubicBezTo>
                    <a:pt x="5101" y="12692"/>
                    <a:pt x="4887" y="12787"/>
                    <a:pt x="4674" y="12929"/>
                  </a:cubicBezTo>
                  <a:cubicBezTo>
                    <a:pt x="4508" y="13000"/>
                    <a:pt x="4365" y="13142"/>
                    <a:pt x="4270" y="13285"/>
                  </a:cubicBezTo>
                  <a:cubicBezTo>
                    <a:pt x="4176" y="13451"/>
                    <a:pt x="4128" y="13617"/>
                    <a:pt x="4104" y="13806"/>
                  </a:cubicBezTo>
                  <a:cubicBezTo>
                    <a:pt x="3606" y="14115"/>
                    <a:pt x="3345" y="14589"/>
                    <a:pt x="3061" y="15064"/>
                  </a:cubicBezTo>
                  <a:cubicBezTo>
                    <a:pt x="2800" y="15467"/>
                    <a:pt x="2657" y="15941"/>
                    <a:pt x="2634" y="16416"/>
                  </a:cubicBezTo>
                  <a:lnTo>
                    <a:pt x="2634" y="17649"/>
                  </a:lnTo>
                  <a:cubicBezTo>
                    <a:pt x="2657" y="18313"/>
                    <a:pt x="2918" y="18930"/>
                    <a:pt x="3393" y="19357"/>
                  </a:cubicBezTo>
                  <a:cubicBezTo>
                    <a:pt x="3725" y="19689"/>
                    <a:pt x="4081" y="19974"/>
                    <a:pt x="4484" y="20164"/>
                  </a:cubicBezTo>
                  <a:cubicBezTo>
                    <a:pt x="5196" y="20520"/>
                    <a:pt x="5955" y="20757"/>
                    <a:pt x="6737" y="20852"/>
                  </a:cubicBezTo>
                  <a:cubicBezTo>
                    <a:pt x="7995" y="21018"/>
                    <a:pt x="9252" y="20875"/>
                    <a:pt x="10462" y="20448"/>
                  </a:cubicBezTo>
                  <a:cubicBezTo>
                    <a:pt x="11173" y="20187"/>
                    <a:pt x="11837" y="19760"/>
                    <a:pt x="12335" y="19167"/>
                  </a:cubicBezTo>
                  <a:cubicBezTo>
                    <a:pt x="13142" y="18219"/>
                    <a:pt x="13735" y="17175"/>
                    <a:pt x="13640" y="15870"/>
                  </a:cubicBezTo>
                  <a:cubicBezTo>
                    <a:pt x="13640" y="15823"/>
                    <a:pt x="13664" y="15799"/>
                    <a:pt x="13688" y="15752"/>
                  </a:cubicBezTo>
                  <a:cubicBezTo>
                    <a:pt x="14162" y="15467"/>
                    <a:pt x="14684" y="15277"/>
                    <a:pt x="15229" y="15182"/>
                  </a:cubicBezTo>
                  <a:cubicBezTo>
                    <a:pt x="15562" y="15135"/>
                    <a:pt x="15870" y="14969"/>
                    <a:pt x="16107" y="14732"/>
                  </a:cubicBezTo>
                  <a:close/>
                  <a:moveTo>
                    <a:pt x="16961" y="23200"/>
                  </a:moveTo>
                  <a:cubicBezTo>
                    <a:pt x="17554" y="23176"/>
                    <a:pt x="18123" y="23129"/>
                    <a:pt x="18693" y="23058"/>
                  </a:cubicBezTo>
                  <a:cubicBezTo>
                    <a:pt x="19665" y="22844"/>
                    <a:pt x="20543" y="22441"/>
                    <a:pt x="21349" y="21872"/>
                  </a:cubicBezTo>
                  <a:cubicBezTo>
                    <a:pt x="21634" y="21634"/>
                    <a:pt x="21871" y="21350"/>
                    <a:pt x="22014" y="20994"/>
                  </a:cubicBezTo>
                  <a:cubicBezTo>
                    <a:pt x="22251" y="20448"/>
                    <a:pt x="22488" y="19903"/>
                    <a:pt x="22701" y="19333"/>
                  </a:cubicBezTo>
                  <a:cubicBezTo>
                    <a:pt x="22844" y="18978"/>
                    <a:pt x="22962" y="18598"/>
                    <a:pt x="23057" y="18219"/>
                  </a:cubicBezTo>
                  <a:cubicBezTo>
                    <a:pt x="23128" y="17934"/>
                    <a:pt x="22939" y="17626"/>
                    <a:pt x="22654" y="17554"/>
                  </a:cubicBezTo>
                  <a:cubicBezTo>
                    <a:pt x="22369" y="17483"/>
                    <a:pt x="22085" y="17649"/>
                    <a:pt x="22014" y="17934"/>
                  </a:cubicBezTo>
                  <a:cubicBezTo>
                    <a:pt x="21729" y="18622"/>
                    <a:pt x="21397" y="19333"/>
                    <a:pt x="21183" y="20045"/>
                  </a:cubicBezTo>
                  <a:cubicBezTo>
                    <a:pt x="21041" y="20638"/>
                    <a:pt x="20614" y="21113"/>
                    <a:pt x="20045" y="21350"/>
                  </a:cubicBezTo>
                  <a:cubicBezTo>
                    <a:pt x="19855" y="21421"/>
                    <a:pt x="19689" y="21539"/>
                    <a:pt x="19499" y="21634"/>
                  </a:cubicBezTo>
                  <a:cubicBezTo>
                    <a:pt x="19072" y="21872"/>
                    <a:pt x="18621" y="21990"/>
                    <a:pt x="18147" y="22014"/>
                  </a:cubicBezTo>
                  <a:cubicBezTo>
                    <a:pt x="17198" y="22061"/>
                    <a:pt x="16249" y="22085"/>
                    <a:pt x="15301" y="22085"/>
                  </a:cubicBezTo>
                  <a:cubicBezTo>
                    <a:pt x="14731" y="22061"/>
                    <a:pt x="14186" y="21872"/>
                    <a:pt x="13759" y="21516"/>
                  </a:cubicBezTo>
                  <a:cubicBezTo>
                    <a:pt x="13427" y="21302"/>
                    <a:pt x="13095" y="21089"/>
                    <a:pt x="12762" y="20899"/>
                  </a:cubicBezTo>
                  <a:cubicBezTo>
                    <a:pt x="12549" y="20780"/>
                    <a:pt x="12312" y="20709"/>
                    <a:pt x="12051" y="20662"/>
                  </a:cubicBezTo>
                  <a:cubicBezTo>
                    <a:pt x="11766" y="20614"/>
                    <a:pt x="11600" y="20804"/>
                    <a:pt x="11648" y="21113"/>
                  </a:cubicBezTo>
                  <a:cubicBezTo>
                    <a:pt x="11695" y="21302"/>
                    <a:pt x="11837" y="21492"/>
                    <a:pt x="12003" y="21587"/>
                  </a:cubicBezTo>
                  <a:cubicBezTo>
                    <a:pt x="12478" y="21919"/>
                    <a:pt x="12952" y="22251"/>
                    <a:pt x="13427" y="22583"/>
                  </a:cubicBezTo>
                  <a:cubicBezTo>
                    <a:pt x="13925" y="22892"/>
                    <a:pt x="14470" y="23081"/>
                    <a:pt x="15063" y="23105"/>
                  </a:cubicBezTo>
                  <a:cubicBezTo>
                    <a:pt x="15609" y="23105"/>
                    <a:pt x="16178" y="23153"/>
                    <a:pt x="16961" y="23176"/>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6" name="Google Shape;2096;p73"/>
            <p:cNvSpPr/>
            <p:nvPr/>
          </p:nvSpPr>
          <p:spPr>
            <a:xfrm>
              <a:off x="7259210" y="2833217"/>
              <a:ext cx="655998" cy="364933"/>
            </a:xfrm>
            <a:custGeom>
              <a:avLst/>
              <a:gdLst/>
              <a:ahLst/>
              <a:cxnLst/>
              <a:rect l="l" t="t" r="r" b="b"/>
              <a:pathLst>
                <a:path w="26237" h="14613" extrusionOk="0">
                  <a:moveTo>
                    <a:pt x="238" y="14423"/>
                  </a:moveTo>
                  <a:cubicBezTo>
                    <a:pt x="143" y="14257"/>
                    <a:pt x="72" y="14115"/>
                    <a:pt x="1" y="13972"/>
                  </a:cubicBezTo>
                  <a:cubicBezTo>
                    <a:pt x="72" y="13450"/>
                    <a:pt x="286" y="12976"/>
                    <a:pt x="618" y="12573"/>
                  </a:cubicBezTo>
                  <a:cubicBezTo>
                    <a:pt x="1804" y="11055"/>
                    <a:pt x="3108" y="9608"/>
                    <a:pt x="4484" y="8279"/>
                  </a:cubicBezTo>
                  <a:cubicBezTo>
                    <a:pt x="4674" y="8042"/>
                    <a:pt x="4911" y="7900"/>
                    <a:pt x="5196" y="7829"/>
                  </a:cubicBezTo>
                  <a:cubicBezTo>
                    <a:pt x="5552" y="7781"/>
                    <a:pt x="5623" y="7591"/>
                    <a:pt x="5504" y="7236"/>
                  </a:cubicBezTo>
                  <a:cubicBezTo>
                    <a:pt x="5480" y="7188"/>
                    <a:pt x="5433" y="7117"/>
                    <a:pt x="5409" y="7046"/>
                  </a:cubicBezTo>
                  <a:cubicBezTo>
                    <a:pt x="5670" y="6998"/>
                    <a:pt x="5931" y="6951"/>
                    <a:pt x="6192" y="6880"/>
                  </a:cubicBezTo>
                  <a:cubicBezTo>
                    <a:pt x="6311" y="6856"/>
                    <a:pt x="6429" y="6809"/>
                    <a:pt x="6524" y="6761"/>
                  </a:cubicBezTo>
                  <a:cubicBezTo>
                    <a:pt x="6643" y="6690"/>
                    <a:pt x="6690" y="6548"/>
                    <a:pt x="6667" y="6429"/>
                  </a:cubicBezTo>
                  <a:cubicBezTo>
                    <a:pt x="6643" y="6287"/>
                    <a:pt x="6548" y="6192"/>
                    <a:pt x="6429" y="6168"/>
                  </a:cubicBezTo>
                  <a:cubicBezTo>
                    <a:pt x="6334" y="6144"/>
                    <a:pt x="6240" y="6144"/>
                    <a:pt x="6145" y="6168"/>
                  </a:cubicBezTo>
                  <a:cubicBezTo>
                    <a:pt x="5433" y="6358"/>
                    <a:pt x="4745" y="6263"/>
                    <a:pt x="4034" y="6239"/>
                  </a:cubicBezTo>
                  <a:cubicBezTo>
                    <a:pt x="3322" y="6216"/>
                    <a:pt x="2681" y="6216"/>
                    <a:pt x="1994" y="6168"/>
                  </a:cubicBezTo>
                  <a:cubicBezTo>
                    <a:pt x="1590" y="6144"/>
                    <a:pt x="1187" y="6097"/>
                    <a:pt x="689" y="6026"/>
                  </a:cubicBezTo>
                  <a:cubicBezTo>
                    <a:pt x="784" y="5907"/>
                    <a:pt x="831" y="5812"/>
                    <a:pt x="902" y="5741"/>
                  </a:cubicBezTo>
                  <a:cubicBezTo>
                    <a:pt x="1092" y="5623"/>
                    <a:pt x="1306" y="5480"/>
                    <a:pt x="1519" y="5362"/>
                  </a:cubicBezTo>
                  <a:cubicBezTo>
                    <a:pt x="2634" y="4745"/>
                    <a:pt x="3820" y="4294"/>
                    <a:pt x="5054" y="4033"/>
                  </a:cubicBezTo>
                  <a:cubicBezTo>
                    <a:pt x="5907" y="3891"/>
                    <a:pt x="6738" y="3677"/>
                    <a:pt x="7568" y="3417"/>
                  </a:cubicBezTo>
                  <a:cubicBezTo>
                    <a:pt x="7710" y="3369"/>
                    <a:pt x="7853" y="3322"/>
                    <a:pt x="7995" y="3322"/>
                  </a:cubicBezTo>
                  <a:cubicBezTo>
                    <a:pt x="9062" y="3203"/>
                    <a:pt x="10130" y="3108"/>
                    <a:pt x="11197" y="3013"/>
                  </a:cubicBezTo>
                  <a:cubicBezTo>
                    <a:pt x="12027" y="2966"/>
                    <a:pt x="12858" y="2990"/>
                    <a:pt x="13664" y="3132"/>
                  </a:cubicBezTo>
                  <a:cubicBezTo>
                    <a:pt x="14020" y="3227"/>
                    <a:pt x="14400" y="3132"/>
                    <a:pt x="14660" y="2871"/>
                  </a:cubicBezTo>
                  <a:cubicBezTo>
                    <a:pt x="14779" y="2942"/>
                    <a:pt x="14898" y="3013"/>
                    <a:pt x="15016" y="3084"/>
                  </a:cubicBezTo>
                  <a:cubicBezTo>
                    <a:pt x="15135" y="3156"/>
                    <a:pt x="15301" y="3156"/>
                    <a:pt x="15420" y="3084"/>
                  </a:cubicBezTo>
                  <a:cubicBezTo>
                    <a:pt x="15680" y="3037"/>
                    <a:pt x="15799" y="2752"/>
                    <a:pt x="15657" y="2563"/>
                  </a:cubicBezTo>
                  <a:cubicBezTo>
                    <a:pt x="15633" y="2515"/>
                    <a:pt x="15609" y="2491"/>
                    <a:pt x="15562" y="2468"/>
                  </a:cubicBezTo>
                  <a:cubicBezTo>
                    <a:pt x="15064" y="1898"/>
                    <a:pt x="14874" y="1210"/>
                    <a:pt x="14637" y="523"/>
                  </a:cubicBezTo>
                  <a:cubicBezTo>
                    <a:pt x="14637" y="475"/>
                    <a:pt x="14613" y="404"/>
                    <a:pt x="14613" y="357"/>
                  </a:cubicBezTo>
                  <a:cubicBezTo>
                    <a:pt x="14613" y="190"/>
                    <a:pt x="14755" y="1"/>
                    <a:pt x="14898" y="24"/>
                  </a:cubicBezTo>
                  <a:cubicBezTo>
                    <a:pt x="15087" y="48"/>
                    <a:pt x="15277" y="96"/>
                    <a:pt x="15443" y="190"/>
                  </a:cubicBezTo>
                  <a:cubicBezTo>
                    <a:pt x="15728" y="333"/>
                    <a:pt x="16013" y="499"/>
                    <a:pt x="16273" y="689"/>
                  </a:cubicBezTo>
                  <a:cubicBezTo>
                    <a:pt x="16416" y="784"/>
                    <a:pt x="16534" y="902"/>
                    <a:pt x="16653" y="997"/>
                  </a:cubicBezTo>
                  <a:cubicBezTo>
                    <a:pt x="17104" y="1471"/>
                    <a:pt x="17507" y="1970"/>
                    <a:pt x="17839" y="2515"/>
                  </a:cubicBezTo>
                  <a:cubicBezTo>
                    <a:pt x="17910" y="2634"/>
                    <a:pt x="18005" y="2752"/>
                    <a:pt x="18100" y="2847"/>
                  </a:cubicBezTo>
                  <a:cubicBezTo>
                    <a:pt x="18337" y="3132"/>
                    <a:pt x="18764" y="3084"/>
                    <a:pt x="18954" y="2776"/>
                  </a:cubicBezTo>
                  <a:cubicBezTo>
                    <a:pt x="19049" y="2681"/>
                    <a:pt x="19144" y="2539"/>
                    <a:pt x="19191" y="2420"/>
                  </a:cubicBezTo>
                  <a:cubicBezTo>
                    <a:pt x="19523" y="1756"/>
                    <a:pt x="20069" y="1258"/>
                    <a:pt x="20496" y="689"/>
                  </a:cubicBezTo>
                  <a:cubicBezTo>
                    <a:pt x="20567" y="594"/>
                    <a:pt x="20662" y="499"/>
                    <a:pt x="20780" y="475"/>
                  </a:cubicBezTo>
                  <a:cubicBezTo>
                    <a:pt x="21421" y="285"/>
                    <a:pt x="22061" y="262"/>
                    <a:pt x="22702" y="357"/>
                  </a:cubicBezTo>
                  <a:cubicBezTo>
                    <a:pt x="22726" y="499"/>
                    <a:pt x="22702" y="665"/>
                    <a:pt x="22654" y="807"/>
                  </a:cubicBezTo>
                  <a:cubicBezTo>
                    <a:pt x="22512" y="1116"/>
                    <a:pt x="22322" y="1400"/>
                    <a:pt x="22156" y="1709"/>
                  </a:cubicBezTo>
                  <a:cubicBezTo>
                    <a:pt x="22061" y="1898"/>
                    <a:pt x="21966" y="2088"/>
                    <a:pt x="21872" y="2254"/>
                  </a:cubicBezTo>
                  <a:cubicBezTo>
                    <a:pt x="21706" y="2610"/>
                    <a:pt x="21943" y="3013"/>
                    <a:pt x="22322" y="3037"/>
                  </a:cubicBezTo>
                  <a:cubicBezTo>
                    <a:pt x="22559" y="3061"/>
                    <a:pt x="22820" y="3061"/>
                    <a:pt x="23058" y="3037"/>
                  </a:cubicBezTo>
                  <a:cubicBezTo>
                    <a:pt x="23295" y="3037"/>
                    <a:pt x="23508" y="3084"/>
                    <a:pt x="23722" y="3203"/>
                  </a:cubicBezTo>
                  <a:cubicBezTo>
                    <a:pt x="24054" y="3369"/>
                    <a:pt x="24433" y="3535"/>
                    <a:pt x="24789" y="3677"/>
                  </a:cubicBezTo>
                  <a:cubicBezTo>
                    <a:pt x="25311" y="3891"/>
                    <a:pt x="25738" y="4270"/>
                    <a:pt x="26046" y="4721"/>
                  </a:cubicBezTo>
                  <a:cubicBezTo>
                    <a:pt x="26141" y="4863"/>
                    <a:pt x="26212" y="5006"/>
                    <a:pt x="26212" y="5172"/>
                  </a:cubicBezTo>
                  <a:cubicBezTo>
                    <a:pt x="26236" y="5694"/>
                    <a:pt x="26236" y="6216"/>
                    <a:pt x="26212" y="6714"/>
                  </a:cubicBezTo>
                  <a:cubicBezTo>
                    <a:pt x="26165" y="7070"/>
                    <a:pt x="26070" y="7402"/>
                    <a:pt x="25975" y="7710"/>
                  </a:cubicBezTo>
                  <a:lnTo>
                    <a:pt x="24884" y="7259"/>
                  </a:lnTo>
                  <a:cubicBezTo>
                    <a:pt x="24766" y="7093"/>
                    <a:pt x="24860" y="6856"/>
                    <a:pt x="24837" y="6643"/>
                  </a:cubicBezTo>
                  <a:cubicBezTo>
                    <a:pt x="24813" y="6287"/>
                    <a:pt x="24789" y="5931"/>
                    <a:pt x="24766" y="5599"/>
                  </a:cubicBezTo>
                  <a:cubicBezTo>
                    <a:pt x="24718" y="5243"/>
                    <a:pt x="24457" y="5077"/>
                    <a:pt x="24149" y="4958"/>
                  </a:cubicBezTo>
                  <a:cubicBezTo>
                    <a:pt x="23959" y="4935"/>
                    <a:pt x="23769" y="5030"/>
                    <a:pt x="23698" y="5219"/>
                  </a:cubicBezTo>
                  <a:cubicBezTo>
                    <a:pt x="23698" y="5314"/>
                    <a:pt x="23674" y="5409"/>
                    <a:pt x="23674" y="5504"/>
                  </a:cubicBezTo>
                  <a:cubicBezTo>
                    <a:pt x="23674" y="6500"/>
                    <a:pt x="23698" y="7497"/>
                    <a:pt x="23674" y="8469"/>
                  </a:cubicBezTo>
                  <a:cubicBezTo>
                    <a:pt x="23674" y="9110"/>
                    <a:pt x="23532" y="9726"/>
                    <a:pt x="23295" y="10296"/>
                  </a:cubicBezTo>
                  <a:cubicBezTo>
                    <a:pt x="23176" y="10604"/>
                    <a:pt x="22986" y="10675"/>
                    <a:pt x="22654" y="10509"/>
                  </a:cubicBezTo>
                  <a:cubicBezTo>
                    <a:pt x="22583" y="10485"/>
                    <a:pt x="22512" y="10438"/>
                    <a:pt x="22465" y="10390"/>
                  </a:cubicBezTo>
                  <a:cubicBezTo>
                    <a:pt x="22109" y="9963"/>
                    <a:pt x="21753" y="9584"/>
                    <a:pt x="21634" y="9015"/>
                  </a:cubicBezTo>
                  <a:cubicBezTo>
                    <a:pt x="21634" y="8967"/>
                    <a:pt x="21611" y="8896"/>
                    <a:pt x="21587" y="8849"/>
                  </a:cubicBezTo>
                  <a:cubicBezTo>
                    <a:pt x="21492" y="8493"/>
                    <a:pt x="21326" y="8350"/>
                    <a:pt x="21041" y="8350"/>
                  </a:cubicBezTo>
                  <a:cubicBezTo>
                    <a:pt x="20757" y="8327"/>
                    <a:pt x="20472" y="8493"/>
                    <a:pt x="20353" y="8777"/>
                  </a:cubicBezTo>
                  <a:cubicBezTo>
                    <a:pt x="20282" y="8967"/>
                    <a:pt x="20259" y="9181"/>
                    <a:pt x="20164" y="9370"/>
                  </a:cubicBezTo>
                  <a:cubicBezTo>
                    <a:pt x="19808" y="10130"/>
                    <a:pt x="19310" y="10841"/>
                    <a:pt x="18740" y="11458"/>
                  </a:cubicBezTo>
                  <a:cubicBezTo>
                    <a:pt x="18100" y="12146"/>
                    <a:pt x="17341" y="12715"/>
                    <a:pt x="16487" y="13095"/>
                  </a:cubicBezTo>
                  <a:cubicBezTo>
                    <a:pt x="15799" y="13427"/>
                    <a:pt x="14969" y="13427"/>
                    <a:pt x="14281" y="13071"/>
                  </a:cubicBezTo>
                  <a:cubicBezTo>
                    <a:pt x="14020" y="12929"/>
                    <a:pt x="13830" y="12691"/>
                    <a:pt x="13807" y="12383"/>
                  </a:cubicBezTo>
                  <a:cubicBezTo>
                    <a:pt x="13664" y="11932"/>
                    <a:pt x="13640" y="11434"/>
                    <a:pt x="13688" y="10960"/>
                  </a:cubicBezTo>
                  <a:cubicBezTo>
                    <a:pt x="13712" y="10817"/>
                    <a:pt x="13759" y="10675"/>
                    <a:pt x="13759" y="10533"/>
                  </a:cubicBezTo>
                  <a:cubicBezTo>
                    <a:pt x="13783" y="10296"/>
                    <a:pt x="13878" y="10058"/>
                    <a:pt x="14044" y="9869"/>
                  </a:cubicBezTo>
                  <a:cubicBezTo>
                    <a:pt x="14328" y="9560"/>
                    <a:pt x="14566" y="9228"/>
                    <a:pt x="14732" y="8849"/>
                  </a:cubicBezTo>
                  <a:cubicBezTo>
                    <a:pt x="14803" y="8683"/>
                    <a:pt x="14850" y="8493"/>
                    <a:pt x="14850" y="8303"/>
                  </a:cubicBezTo>
                  <a:cubicBezTo>
                    <a:pt x="14898" y="7876"/>
                    <a:pt x="14400" y="7591"/>
                    <a:pt x="14044" y="7829"/>
                  </a:cubicBezTo>
                  <a:cubicBezTo>
                    <a:pt x="13949" y="7900"/>
                    <a:pt x="13878" y="7947"/>
                    <a:pt x="13807" y="8042"/>
                  </a:cubicBezTo>
                  <a:cubicBezTo>
                    <a:pt x="13617" y="8279"/>
                    <a:pt x="13451" y="8540"/>
                    <a:pt x="13308" y="8801"/>
                  </a:cubicBezTo>
                  <a:cubicBezTo>
                    <a:pt x="13047" y="9347"/>
                    <a:pt x="12668" y="9797"/>
                    <a:pt x="12217" y="10130"/>
                  </a:cubicBezTo>
                  <a:cubicBezTo>
                    <a:pt x="11838" y="10390"/>
                    <a:pt x="11458" y="10628"/>
                    <a:pt x="11055" y="10865"/>
                  </a:cubicBezTo>
                  <a:cubicBezTo>
                    <a:pt x="10770" y="11031"/>
                    <a:pt x="10462" y="11173"/>
                    <a:pt x="10201" y="11363"/>
                  </a:cubicBezTo>
                  <a:cubicBezTo>
                    <a:pt x="9252" y="11909"/>
                    <a:pt x="8280" y="12407"/>
                    <a:pt x="7283" y="12834"/>
                  </a:cubicBezTo>
                  <a:cubicBezTo>
                    <a:pt x="6667" y="13142"/>
                    <a:pt x="6026" y="13403"/>
                    <a:pt x="5409" y="13664"/>
                  </a:cubicBezTo>
                  <a:cubicBezTo>
                    <a:pt x="4579" y="13972"/>
                    <a:pt x="3749" y="14210"/>
                    <a:pt x="2895" y="14376"/>
                  </a:cubicBezTo>
                  <a:cubicBezTo>
                    <a:pt x="2373" y="14518"/>
                    <a:pt x="1851" y="14589"/>
                    <a:pt x="1306" y="14589"/>
                  </a:cubicBezTo>
                  <a:cubicBezTo>
                    <a:pt x="950" y="14613"/>
                    <a:pt x="570" y="14542"/>
                    <a:pt x="238" y="14423"/>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7" name="Google Shape;2097;p73"/>
            <p:cNvSpPr/>
            <p:nvPr/>
          </p:nvSpPr>
          <p:spPr>
            <a:xfrm>
              <a:off x="7643662" y="3584549"/>
              <a:ext cx="277263" cy="462249"/>
            </a:xfrm>
            <a:custGeom>
              <a:avLst/>
              <a:gdLst/>
              <a:ahLst/>
              <a:cxnLst/>
              <a:rect l="l" t="t" r="r" b="b"/>
              <a:pathLst>
                <a:path w="11102" h="18503" extrusionOk="0">
                  <a:moveTo>
                    <a:pt x="9892" y="13759"/>
                  </a:moveTo>
                  <a:cubicBezTo>
                    <a:pt x="9227" y="13783"/>
                    <a:pt x="8587" y="13925"/>
                    <a:pt x="7994" y="14138"/>
                  </a:cubicBezTo>
                  <a:cubicBezTo>
                    <a:pt x="7686" y="14257"/>
                    <a:pt x="7354" y="14328"/>
                    <a:pt x="7045" y="14423"/>
                  </a:cubicBezTo>
                  <a:cubicBezTo>
                    <a:pt x="6808" y="14518"/>
                    <a:pt x="6571" y="14613"/>
                    <a:pt x="6357" y="14731"/>
                  </a:cubicBezTo>
                  <a:cubicBezTo>
                    <a:pt x="6191" y="14803"/>
                    <a:pt x="6096" y="14969"/>
                    <a:pt x="6144" y="15135"/>
                  </a:cubicBezTo>
                  <a:cubicBezTo>
                    <a:pt x="6167" y="15301"/>
                    <a:pt x="6286" y="15443"/>
                    <a:pt x="6476" y="15467"/>
                  </a:cubicBezTo>
                  <a:cubicBezTo>
                    <a:pt x="6927" y="15538"/>
                    <a:pt x="7377" y="15514"/>
                    <a:pt x="7804" y="15348"/>
                  </a:cubicBezTo>
                  <a:cubicBezTo>
                    <a:pt x="7994" y="15324"/>
                    <a:pt x="8160" y="15253"/>
                    <a:pt x="8326" y="15206"/>
                  </a:cubicBezTo>
                  <a:cubicBezTo>
                    <a:pt x="8421" y="15419"/>
                    <a:pt x="8279" y="15514"/>
                    <a:pt x="8231" y="15633"/>
                  </a:cubicBezTo>
                  <a:cubicBezTo>
                    <a:pt x="8136" y="15846"/>
                    <a:pt x="8207" y="16107"/>
                    <a:pt x="8421" y="16226"/>
                  </a:cubicBezTo>
                  <a:cubicBezTo>
                    <a:pt x="8611" y="16344"/>
                    <a:pt x="8895" y="16297"/>
                    <a:pt x="9038" y="16107"/>
                  </a:cubicBezTo>
                  <a:cubicBezTo>
                    <a:pt x="9156" y="15965"/>
                    <a:pt x="9251" y="15823"/>
                    <a:pt x="9346" y="15657"/>
                  </a:cubicBezTo>
                  <a:lnTo>
                    <a:pt x="9512" y="15419"/>
                  </a:lnTo>
                  <a:cubicBezTo>
                    <a:pt x="9749" y="15775"/>
                    <a:pt x="9607" y="16131"/>
                    <a:pt x="9631" y="16487"/>
                  </a:cubicBezTo>
                  <a:cubicBezTo>
                    <a:pt x="6666" y="17910"/>
                    <a:pt x="3392" y="18503"/>
                    <a:pt x="142" y="18171"/>
                  </a:cubicBezTo>
                  <a:cubicBezTo>
                    <a:pt x="95" y="18029"/>
                    <a:pt x="48" y="17886"/>
                    <a:pt x="48" y="17720"/>
                  </a:cubicBezTo>
                  <a:cubicBezTo>
                    <a:pt x="0" y="16771"/>
                    <a:pt x="24" y="15823"/>
                    <a:pt x="119" y="14874"/>
                  </a:cubicBezTo>
                  <a:cubicBezTo>
                    <a:pt x="308" y="13403"/>
                    <a:pt x="451" y="11885"/>
                    <a:pt x="498" y="10367"/>
                  </a:cubicBezTo>
                  <a:cubicBezTo>
                    <a:pt x="546" y="9370"/>
                    <a:pt x="498" y="8350"/>
                    <a:pt x="498" y="7330"/>
                  </a:cubicBezTo>
                  <a:lnTo>
                    <a:pt x="498" y="5219"/>
                  </a:lnTo>
                  <a:cubicBezTo>
                    <a:pt x="498" y="5148"/>
                    <a:pt x="522" y="5053"/>
                    <a:pt x="522" y="4958"/>
                  </a:cubicBezTo>
                  <a:lnTo>
                    <a:pt x="3131" y="4104"/>
                  </a:lnTo>
                  <a:cubicBezTo>
                    <a:pt x="3297" y="4318"/>
                    <a:pt x="3416" y="4555"/>
                    <a:pt x="3487" y="4816"/>
                  </a:cubicBezTo>
                  <a:cubicBezTo>
                    <a:pt x="3677" y="5243"/>
                    <a:pt x="3938" y="5646"/>
                    <a:pt x="4270" y="6002"/>
                  </a:cubicBezTo>
                  <a:cubicBezTo>
                    <a:pt x="4602" y="6334"/>
                    <a:pt x="5053" y="6477"/>
                    <a:pt x="5503" y="6429"/>
                  </a:cubicBezTo>
                  <a:cubicBezTo>
                    <a:pt x="6144" y="6382"/>
                    <a:pt x="6713" y="6050"/>
                    <a:pt x="7045" y="5504"/>
                  </a:cubicBezTo>
                  <a:cubicBezTo>
                    <a:pt x="7306" y="5196"/>
                    <a:pt x="7448" y="4816"/>
                    <a:pt x="7448" y="4413"/>
                  </a:cubicBezTo>
                  <a:lnTo>
                    <a:pt x="7448" y="3179"/>
                  </a:lnTo>
                  <a:cubicBezTo>
                    <a:pt x="7425" y="2776"/>
                    <a:pt x="7282" y="2397"/>
                    <a:pt x="7045" y="2064"/>
                  </a:cubicBezTo>
                  <a:cubicBezTo>
                    <a:pt x="7140" y="1970"/>
                    <a:pt x="7211" y="1898"/>
                    <a:pt x="7306" y="1827"/>
                  </a:cubicBezTo>
                  <a:cubicBezTo>
                    <a:pt x="7804" y="1495"/>
                    <a:pt x="8326" y="1187"/>
                    <a:pt x="8824" y="878"/>
                  </a:cubicBezTo>
                  <a:cubicBezTo>
                    <a:pt x="9156" y="665"/>
                    <a:pt x="9488" y="428"/>
                    <a:pt x="9797" y="191"/>
                  </a:cubicBezTo>
                  <a:cubicBezTo>
                    <a:pt x="9844" y="167"/>
                    <a:pt x="9868" y="143"/>
                    <a:pt x="9892" y="119"/>
                  </a:cubicBezTo>
                  <a:cubicBezTo>
                    <a:pt x="9987" y="24"/>
                    <a:pt x="10129" y="1"/>
                    <a:pt x="10247" y="48"/>
                  </a:cubicBezTo>
                  <a:cubicBezTo>
                    <a:pt x="10390" y="119"/>
                    <a:pt x="10390" y="238"/>
                    <a:pt x="10414" y="357"/>
                  </a:cubicBezTo>
                  <a:cubicBezTo>
                    <a:pt x="10437" y="594"/>
                    <a:pt x="10437" y="855"/>
                    <a:pt x="10485" y="1092"/>
                  </a:cubicBezTo>
                  <a:cubicBezTo>
                    <a:pt x="10580" y="1780"/>
                    <a:pt x="10746" y="2468"/>
                    <a:pt x="10817" y="3156"/>
                  </a:cubicBezTo>
                  <a:cubicBezTo>
                    <a:pt x="10959" y="4081"/>
                    <a:pt x="11030" y="5006"/>
                    <a:pt x="11054" y="5931"/>
                  </a:cubicBezTo>
                  <a:cubicBezTo>
                    <a:pt x="11030" y="6571"/>
                    <a:pt x="11101" y="7212"/>
                    <a:pt x="11078" y="7852"/>
                  </a:cubicBezTo>
                  <a:cubicBezTo>
                    <a:pt x="11030" y="8896"/>
                    <a:pt x="11078" y="9964"/>
                    <a:pt x="10888" y="11007"/>
                  </a:cubicBezTo>
                  <a:cubicBezTo>
                    <a:pt x="10793" y="11648"/>
                    <a:pt x="10580" y="12288"/>
                    <a:pt x="10295" y="12881"/>
                  </a:cubicBezTo>
                  <a:cubicBezTo>
                    <a:pt x="10153" y="13142"/>
                    <a:pt x="10034" y="13450"/>
                    <a:pt x="9892" y="1375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8" name="Google Shape;2098;p73"/>
            <p:cNvSpPr/>
            <p:nvPr/>
          </p:nvSpPr>
          <p:spPr>
            <a:xfrm>
              <a:off x="7908063" y="3617465"/>
              <a:ext cx="212949" cy="367795"/>
            </a:xfrm>
            <a:custGeom>
              <a:avLst/>
              <a:gdLst/>
              <a:ahLst/>
              <a:cxnLst/>
              <a:rect l="l" t="t" r="r" b="b"/>
              <a:pathLst>
                <a:path w="8494" h="14732" extrusionOk="0">
                  <a:moveTo>
                    <a:pt x="72" y="14731"/>
                  </a:moveTo>
                  <a:cubicBezTo>
                    <a:pt x="48" y="14446"/>
                    <a:pt x="25" y="14209"/>
                    <a:pt x="1" y="13972"/>
                  </a:cubicBezTo>
                  <a:cubicBezTo>
                    <a:pt x="1" y="13877"/>
                    <a:pt x="25" y="13782"/>
                    <a:pt x="48" y="13687"/>
                  </a:cubicBezTo>
                  <a:cubicBezTo>
                    <a:pt x="262" y="13023"/>
                    <a:pt x="523" y="12359"/>
                    <a:pt x="831" y="11742"/>
                  </a:cubicBezTo>
                  <a:cubicBezTo>
                    <a:pt x="1140" y="11031"/>
                    <a:pt x="1353" y="10295"/>
                    <a:pt x="1424" y="9512"/>
                  </a:cubicBezTo>
                  <a:cubicBezTo>
                    <a:pt x="1519" y="8611"/>
                    <a:pt x="1590" y="7710"/>
                    <a:pt x="1567" y="6808"/>
                  </a:cubicBezTo>
                  <a:cubicBezTo>
                    <a:pt x="1590" y="5859"/>
                    <a:pt x="1567" y="4911"/>
                    <a:pt x="1543" y="3938"/>
                  </a:cubicBezTo>
                  <a:cubicBezTo>
                    <a:pt x="1543" y="3867"/>
                    <a:pt x="1543" y="3772"/>
                    <a:pt x="1543" y="3701"/>
                  </a:cubicBezTo>
                  <a:cubicBezTo>
                    <a:pt x="1329" y="2515"/>
                    <a:pt x="1306" y="1329"/>
                    <a:pt x="950" y="166"/>
                  </a:cubicBezTo>
                  <a:cubicBezTo>
                    <a:pt x="950" y="119"/>
                    <a:pt x="950" y="72"/>
                    <a:pt x="950" y="24"/>
                  </a:cubicBezTo>
                  <a:cubicBezTo>
                    <a:pt x="997" y="24"/>
                    <a:pt x="1045" y="0"/>
                    <a:pt x="1068" y="24"/>
                  </a:cubicBezTo>
                  <a:cubicBezTo>
                    <a:pt x="1163" y="95"/>
                    <a:pt x="1258" y="166"/>
                    <a:pt x="1353" y="261"/>
                  </a:cubicBezTo>
                  <a:cubicBezTo>
                    <a:pt x="1946" y="926"/>
                    <a:pt x="2563" y="1566"/>
                    <a:pt x="3132" y="2254"/>
                  </a:cubicBezTo>
                  <a:cubicBezTo>
                    <a:pt x="3535" y="2752"/>
                    <a:pt x="3867" y="3298"/>
                    <a:pt x="4247" y="3819"/>
                  </a:cubicBezTo>
                  <a:cubicBezTo>
                    <a:pt x="4674" y="4436"/>
                    <a:pt x="5148" y="5053"/>
                    <a:pt x="5623" y="5646"/>
                  </a:cubicBezTo>
                  <a:cubicBezTo>
                    <a:pt x="6168" y="6334"/>
                    <a:pt x="6690" y="7069"/>
                    <a:pt x="7141" y="7828"/>
                  </a:cubicBezTo>
                  <a:cubicBezTo>
                    <a:pt x="7378" y="8279"/>
                    <a:pt x="7592" y="8730"/>
                    <a:pt x="7781" y="9180"/>
                  </a:cubicBezTo>
                  <a:cubicBezTo>
                    <a:pt x="7971" y="9655"/>
                    <a:pt x="8137" y="10153"/>
                    <a:pt x="8280" y="10627"/>
                  </a:cubicBezTo>
                  <a:cubicBezTo>
                    <a:pt x="8493" y="11410"/>
                    <a:pt x="8327" y="11813"/>
                    <a:pt x="7592" y="12145"/>
                  </a:cubicBezTo>
                  <a:cubicBezTo>
                    <a:pt x="6927" y="12430"/>
                    <a:pt x="6216" y="12667"/>
                    <a:pt x="5528" y="12928"/>
                  </a:cubicBezTo>
                  <a:cubicBezTo>
                    <a:pt x="5409" y="12976"/>
                    <a:pt x="5267" y="12999"/>
                    <a:pt x="5172" y="13047"/>
                  </a:cubicBezTo>
                  <a:cubicBezTo>
                    <a:pt x="3986" y="13545"/>
                    <a:pt x="2753" y="13877"/>
                    <a:pt x="1543" y="14328"/>
                  </a:cubicBezTo>
                  <a:cubicBezTo>
                    <a:pt x="1068" y="14470"/>
                    <a:pt x="594" y="14589"/>
                    <a:pt x="72" y="1473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9" name="Google Shape;2099;p73"/>
            <p:cNvSpPr/>
            <p:nvPr/>
          </p:nvSpPr>
          <p:spPr>
            <a:xfrm>
              <a:off x="7649379" y="3948051"/>
              <a:ext cx="463058" cy="198925"/>
            </a:xfrm>
            <a:custGeom>
              <a:avLst/>
              <a:gdLst/>
              <a:ahLst/>
              <a:cxnLst/>
              <a:rect l="l" t="t" r="r" b="b"/>
              <a:pathLst>
                <a:path w="18480" h="7948" extrusionOk="0">
                  <a:moveTo>
                    <a:pt x="973" y="4840"/>
                  </a:moveTo>
                  <a:lnTo>
                    <a:pt x="2254" y="4840"/>
                  </a:lnTo>
                  <a:cubicBezTo>
                    <a:pt x="3488" y="4840"/>
                    <a:pt x="4721" y="4674"/>
                    <a:pt x="5931" y="4342"/>
                  </a:cubicBezTo>
                  <a:cubicBezTo>
                    <a:pt x="6690" y="4104"/>
                    <a:pt x="7473" y="3891"/>
                    <a:pt x="8232" y="3630"/>
                  </a:cubicBezTo>
                  <a:cubicBezTo>
                    <a:pt x="9038" y="3345"/>
                    <a:pt x="9845" y="2989"/>
                    <a:pt x="10651" y="2681"/>
                  </a:cubicBezTo>
                  <a:cubicBezTo>
                    <a:pt x="10865" y="2610"/>
                    <a:pt x="11078" y="2539"/>
                    <a:pt x="11292" y="2468"/>
                  </a:cubicBezTo>
                  <a:lnTo>
                    <a:pt x="12691" y="1993"/>
                  </a:lnTo>
                  <a:cubicBezTo>
                    <a:pt x="13877" y="1566"/>
                    <a:pt x="15063" y="1163"/>
                    <a:pt x="16249" y="760"/>
                  </a:cubicBezTo>
                  <a:cubicBezTo>
                    <a:pt x="16843" y="546"/>
                    <a:pt x="17436" y="309"/>
                    <a:pt x="18052" y="96"/>
                  </a:cubicBezTo>
                  <a:cubicBezTo>
                    <a:pt x="18147" y="48"/>
                    <a:pt x="18242" y="24"/>
                    <a:pt x="18313" y="1"/>
                  </a:cubicBezTo>
                  <a:cubicBezTo>
                    <a:pt x="18479" y="96"/>
                    <a:pt x="18456" y="190"/>
                    <a:pt x="18456" y="285"/>
                  </a:cubicBezTo>
                  <a:lnTo>
                    <a:pt x="18456" y="3013"/>
                  </a:lnTo>
                  <a:cubicBezTo>
                    <a:pt x="18456" y="3274"/>
                    <a:pt x="18408" y="3511"/>
                    <a:pt x="18313" y="3749"/>
                  </a:cubicBezTo>
                  <a:cubicBezTo>
                    <a:pt x="18218" y="3962"/>
                    <a:pt x="18123" y="4199"/>
                    <a:pt x="18029" y="4413"/>
                  </a:cubicBezTo>
                  <a:cubicBezTo>
                    <a:pt x="17862" y="4745"/>
                    <a:pt x="17625" y="5053"/>
                    <a:pt x="17317" y="5267"/>
                  </a:cubicBezTo>
                  <a:cubicBezTo>
                    <a:pt x="16700" y="5812"/>
                    <a:pt x="15917" y="6026"/>
                    <a:pt x="15206" y="6382"/>
                  </a:cubicBezTo>
                  <a:cubicBezTo>
                    <a:pt x="15111" y="6429"/>
                    <a:pt x="15016" y="6453"/>
                    <a:pt x="14897" y="6429"/>
                  </a:cubicBezTo>
                  <a:lnTo>
                    <a:pt x="13095" y="6429"/>
                  </a:lnTo>
                  <a:cubicBezTo>
                    <a:pt x="12857" y="6453"/>
                    <a:pt x="12620" y="6382"/>
                    <a:pt x="12383" y="6287"/>
                  </a:cubicBezTo>
                  <a:lnTo>
                    <a:pt x="12383" y="5528"/>
                  </a:lnTo>
                  <a:lnTo>
                    <a:pt x="12383" y="4840"/>
                  </a:lnTo>
                  <a:cubicBezTo>
                    <a:pt x="12383" y="4674"/>
                    <a:pt x="12359" y="4531"/>
                    <a:pt x="12288" y="4365"/>
                  </a:cubicBezTo>
                  <a:cubicBezTo>
                    <a:pt x="12122" y="3986"/>
                    <a:pt x="11671" y="3820"/>
                    <a:pt x="11292" y="4033"/>
                  </a:cubicBezTo>
                  <a:cubicBezTo>
                    <a:pt x="11007" y="4152"/>
                    <a:pt x="10699" y="4223"/>
                    <a:pt x="10414" y="4247"/>
                  </a:cubicBezTo>
                  <a:cubicBezTo>
                    <a:pt x="9987" y="4318"/>
                    <a:pt x="9560" y="4436"/>
                    <a:pt x="9157" y="4555"/>
                  </a:cubicBezTo>
                  <a:cubicBezTo>
                    <a:pt x="8872" y="4650"/>
                    <a:pt x="8588" y="4721"/>
                    <a:pt x="8303" y="4721"/>
                  </a:cubicBezTo>
                  <a:cubicBezTo>
                    <a:pt x="8232" y="4697"/>
                    <a:pt x="8184" y="4721"/>
                    <a:pt x="8113" y="4745"/>
                  </a:cubicBezTo>
                  <a:lnTo>
                    <a:pt x="6714" y="5124"/>
                  </a:lnTo>
                  <a:cubicBezTo>
                    <a:pt x="6643" y="5124"/>
                    <a:pt x="6595" y="5195"/>
                    <a:pt x="6524" y="5172"/>
                  </a:cubicBezTo>
                  <a:cubicBezTo>
                    <a:pt x="6216" y="5172"/>
                    <a:pt x="5931" y="5362"/>
                    <a:pt x="5812" y="5670"/>
                  </a:cubicBezTo>
                  <a:cubicBezTo>
                    <a:pt x="5551" y="6049"/>
                    <a:pt x="5314" y="6453"/>
                    <a:pt x="5101" y="6880"/>
                  </a:cubicBezTo>
                  <a:cubicBezTo>
                    <a:pt x="5006" y="7164"/>
                    <a:pt x="4792" y="7378"/>
                    <a:pt x="4508" y="7449"/>
                  </a:cubicBezTo>
                  <a:cubicBezTo>
                    <a:pt x="4223" y="7544"/>
                    <a:pt x="3915" y="7639"/>
                    <a:pt x="3654" y="7781"/>
                  </a:cubicBezTo>
                  <a:cubicBezTo>
                    <a:pt x="3417" y="7900"/>
                    <a:pt x="3179" y="7947"/>
                    <a:pt x="2942" y="7923"/>
                  </a:cubicBezTo>
                  <a:cubicBezTo>
                    <a:pt x="2444" y="7923"/>
                    <a:pt x="1946" y="7923"/>
                    <a:pt x="1448" y="7923"/>
                  </a:cubicBezTo>
                  <a:cubicBezTo>
                    <a:pt x="902" y="7923"/>
                    <a:pt x="380" y="7710"/>
                    <a:pt x="1" y="7330"/>
                  </a:cubicBezTo>
                  <a:cubicBezTo>
                    <a:pt x="24" y="6998"/>
                    <a:pt x="119" y="6666"/>
                    <a:pt x="285" y="6382"/>
                  </a:cubicBezTo>
                  <a:cubicBezTo>
                    <a:pt x="570" y="5907"/>
                    <a:pt x="807" y="5362"/>
                    <a:pt x="973" y="484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0" name="Google Shape;2100;p73"/>
            <p:cNvSpPr/>
            <p:nvPr/>
          </p:nvSpPr>
          <p:spPr>
            <a:xfrm>
              <a:off x="7283506" y="3975243"/>
              <a:ext cx="98615" cy="153128"/>
            </a:xfrm>
            <a:custGeom>
              <a:avLst/>
              <a:gdLst/>
              <a:ahLst/>
              <a:cxnLst/>
              <a:rect l="l" t="t" r="r" b="b"/>
              <a:pathLst>
                <a:path w="3892" h="6098" extrusionOk="0">
                  <a:moveTo>
                    <a:pt x="72" y="25"/>
                  </a:moveTo>
                  <a:cubicBezTo>
                    <a:pt x="167" y="25"/>
                    <a:pt x="262" y="1"/>
                    <a:pt x="357" y="1"/>
                  </a:cubicBezTo>
                  <a:cubicBezTo>
                    <a:pt x="713" y="1"/>
                    <a:pt x="1092" y="1"/>
                    <a:pt x="1495" y="25"/>
                  </a:cubicBezTo>
                  <a:cubicBezTo>
                    <a:pt x="1424" y="214"/>
                    <a:pt x="1282" y="357"/>
                    <a:pt x="1092" y="451"/>
                  </a:cubicBezTo>
                  <a:cubicBezTo>
                    <a:pt x="926" y="546"/>
                    <a:pt x="784" y="665"/>
                    <a:pt x="641" y="784"/>
                  </a:cubicBezTo>
                  <a:cubicBezTo>
                    <a:pt x="428" y="926"/>
                    <a:pt x="381" y="1234"/>
                    <a:pt x="523" y="1448"/>
                  </a:cubicBezTo>
                  <a:cubicBezTo>
                    <a:pt x="689" y="1685"/>
                    <a:pt x="997" y="1732"/>
                    <a:pt x="1234" y="1566"/>
                  </a:cubicBezTo>
                  <a:cubicBezTo>
                    <a:pt x="1495" y="1400"/>
                    <a:pt x="1756" y="1234"/>
                    <a:pt x="1994" y="1021"/>
                  </a:cubicBezTo>
                  <a:cubicBezTo>
                    <a:pt x="2302" y="784"/>
                    <a:pt x="2563" y="475"/>
                    <a:pt x="2847" y="214"/>
                  </a:cubicBezTo>
                  <a:cubicBezTo>
                    <a:pt x="2919" y="143"/>
                    <a:pt x="2990" y="72"/>
                    <a:pt x="3061" y="25"/>
                  </a:cubicBezTo>
                  <a:cubicBezTo>
                    <a:pt x="3227" y="25"/>
                    <a:pt x="3203" y="167"/>
                    <a:pt x="3227" y="238"/>
                  </a:cubicBezTo>
                  <a:cubicBezTo>
                    <a:pt x="3298" y="523"/>
                    <a:pt x="3346" y="807"/>
                    <a:pt x="3393" y="1092"/>
                  </a:cubicBezTo>
                  <a:cubicBezTo>
                    <a:pt x="3393" y="1258"/>
                    <a:pt x="3346" y="1424"/>
                    <a:pt x="3251" y="1566"/>
                  </a:cubicBezTo>
                  <a:cubicBezTo>
                    <a:pt x="2966" y="1970"/>
                    <a:pt x="2966" y="2017"/>
                    <a:pt x="3393" y="2325"/>
                  </a:cubicBezTo>
                  <a:cubicBezTo>
                    <a:pt x="3417" y="2373"/>
                    <a:pt x="3441" y="2397"/>
                    <a:pt x="3464" y="2420"/>
                  </a:cubicBezTo>
                  <a:cubicBezTo>
                    <a:pt x="3796" y="4152"/>
                    <a:pt x="3891" y="5124"/>
                    <a:pt x="3796" y="5528"/>
                  </a:cubicBezTo>
                  <a:lnTo>
                    <a:pt x="902" y="6097"/>
                  </a:lnTo>
                  <a:cubicBezTo>
                    <a:pt x="855" y="6097"/>
                    <a:pt x="807" y="6073"/>
                    <a:pt x="760" y="6050"/>
                  </a:cubicBezTo>
                  <a:cubicBezTo>
                    <a:pt x="594" y="5575"/>
                    <a:pt x="499" y="5053"/>
                    <a:pt x="499" y="4555"/>
                  </a:cubicBezTo>
                  <a:cubicBezTo>
                    <a:pt x="475" y="3464"/>
                    <a:pt x="357" y="2373"/>
                    <a:pt x="143" y="1305"/>
                  </a:cubicBezTo>
                  <a:cubicBezTo>
                    <a:pt x="96" y="926"/>
                    <a:pt x="72" y="570"/>
                    <a:pt x="25" y="191"/>
                  </a:cubicBezTo>
                  <a:cubicBezTo>
                    <a:pt x="1" y="143"/>
                    <a:pt x="25" y="96"/>
                    <a:pt x="72" y="25"/>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1" name="Google Shape;2101;p73"/>
            <p:cNvSpPr/>
            <p:nvPr/>
          </p:nvSpPr>
          <p:spPr>
            <a:xfrm>
              <a:off x="7274931" y="3860754"/>
              <a:ext cx="80035" cy="87297"/>
            </a:xfrm>
            <a:custGeom>
              <a:avLst/>
              <a:gdLst/>
              <a:ahLst/>
              <a:cxnLst/>
              <a:rect l="l" t="t" r="r" b="b"/>
              <a:pathLst>
                <a:path w="3203" h="3488" extrusionOk="0">
                  <a:moveTo>
                    <a:pt x="0" y="499"/>
                  </a:moveTo>
                  <a:cubicBezTo>
                    <a:pt x="238" y="333"/>
                    <a:pt x="522" y="262"/>
                    <a:pt x="807" y="262"/>
                  </a:cubicBezTo>
                  <a:cubicBezTo>
                    <a:pt x="1163" y="262"/>
                    <a:pt x="1519" y="214"/>
                    <a:pt x="1851" y="96"/>
                  </a:cubicBezTo>
                  <a:cubicBezTo>
                    <a:pt x="2040" y="1"/>
                    <a:pt x="2278" y="1"/>
                    <a:pt x="2491" y="72"/>
                  </a:cubicBezTo>
                  <a:cubicBezTo>
                    <a:pt x="2705" y="1092"/>
                    <a:pt x="2942" y="2136"/>
                    <a:pt x="3203" y="3203"/>
                  </a:cubicBezTo>
                  <a:cubicBezTo>
                    <a:pt x="3060" y="3250"/>
                    <a:pt x="2942" y="3322"/>
                    <a:pt x="2800" y="3345"/>
                  </a:cubicBezTo>
                  <a:cubicBezTo>
                    <a:pt x="1993" y="3440"/>
                    <a:pt x="1186" y="3488"/>
                    <a:pt x="380" y="3440"/>
                  </a:cubicBezTo>
                  <a:cubicBezTo>
                    <a:pt x="166" y="2966"/>
                    <a:pt x="190" y="2468"/>
                    <a:pt x="119" y="1993"/>
                  </a:cubicBezTo>
                  <a:cubicBezTo>
                    <a:pt x="48" y="1495"/>
                    <a:pt x="48" y="997"/>
                    <a:pt x="0" y="499"/>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2" name="Google Shape;2102;p73"/>
            <p:cNvSpPr/>
            <p:nvPr/>
          </p:nvSpPr>
          <p:spPr>
            <a:xfrm>
              <a:off x="8015251" y="3115145"/>
              <a:ext cx="61456" cy="95885"/>
            </a:xfrm>
            <a:custGeom>
              <a:avLst/>
              <a:gdLst/>
              <a:ahLst/>
              <a:cxnLst/>
              <a:rect l="l" t="t" r="r" b="b"/>
              <a:pathLst>
                <a:path w="2468" h="3820" extrusionOk="0">
                  <a:moveTo>
                    <a:pt x="1116" y="3820"/>
                  </a:moveTo>
                  <a:cubicBezTo>
                    <a:pt x="997" y="3512"/>
                    <a:pt x="926" y="3251"/>
                    <a:pt x="807" y="2990"/>
                  </a:cubicBezTo>
                  <a:cubicBezTo>
                    <a:pt x="665" y="2586"/>
                    <a:pt x="499" y="2183"/>
                    <a:pt x="309" y="1804"/>
                  </a:cubicBezTo>
                  <a:cubicBezTo>
                    <a:pt x="214" y="1638"/>
                    <a:pt x="119" y="1472"/>
                    <a:pt x="1" y="1329"/>
                  </a:cubicBezTo>
                  <a:cubicBezTo>
                    <a:pt x="238" y="926"/>
                    <a:pt x="451" y="523"/>
                    <a:pt x="926" y="309"/>
                  </a:cubicBezTo>
                  <a:cubicBezTo>
                    <a:pt x="1353" y="1"/>
                    <a:pt x="1970" y="214"/>
                    <a:pt x="2159" y="712"/>
                  </a:cubicBezTo>
                  <a:cubicBezTo>
                    <a:pt x="2444" y="1282"/>
                    <a:pt x="2468" y="1970"/>
                    <a:pt x="2207" y="2563"/>
                  </a:cubicBezTo>
                  <a:cubicBezTo>
                    <a:pt x="1970" y="3085"/>
                    <a:pt x="1590" y="3512"/>
                    <a:pt x="1116" y="3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3" name="Google Shape;2103;p73"/>
            <p:cNvSpPr/>
            <p:nvPr/>
          </p:nvSpPr>
          <p:spPr>
            <a:xfrm>
              <a:off x="7745135" y="3650380"/>
              <a:ext cx="57168" cy="70125"/>
            </a:xfrm>
            <a:custGeom>
              <a:avLst/>
              <a:gdLst/>
              <a:ahLst/>
              <a:cxnLst/>
              <a:rect l="l" t="t" r="r" b="b"/>
              <a:pathLst>
                <a:path w="2278" h="2777" extrusionOk="0">
                  <a:moveTo>
                    <a:pt x="1" y="1068"/>
                  </a:moveTo>
                  <a:lnTo>
                    <a:pt x="1898" y="1"/>
                  </a:lnTo>
                  <a:cubicBezTo>
                    <a:pt x="2136" y="96"/>
                    <a:pt x="2278" y="333"/>
                    <a:pt x="2254" y="594"/>
                  </a:cubicBezTo>
                  <a:cubicBezTo>
                    <a:pt x="2278" y="950"/>
                    <a:pt x="2254" y="1329"/>
                    <a:pt x="2254" y="1685"/>
                  </a:cubicBezTo>
                  <a:cubicBezTo>
                    <a:pt x="2231" y="2017"/>
                    <a:pt x="2064" y="2302"/>
                    <a:pt x="1804" y="2491"/>
                  </a:cubicBezTo>
                  <a:cubicBezTo>
                    <a:pt x="1519" y="2776"/>
                    <a:pt x="1021" y="2752"/>
                    <a:pt x="784" y="2420"/>
                  </a:cubicBezTo>
                  <a:cubicBezTo>
                    <a:pt x="665" y="2302"/>
                    <a:pt x="570" y="2183"/>
                    <a:pt x="475" y="2017"/>
                  </a:cubicBezTo>
                  <a:cubicBezTo>
                    <a:pt x="333" y="1732"/>
                    <a:pt x="167" y="1400"/>
                    <a:pt x="1" y="1068"/>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4" name="Google Shape;2104;p73"/>
            <p:cNvSpPr/>
            <p:nvPr/>
          </p:nvSpPr>
          <p:spPr>
            <a:xfrm>
              <a:off x="7320665" y="4141252"/>
              <a:ext cx="55739" cy="64400"/>
            </a:xfrm>
            <a:custGeom>
              <a:avLst/>
              <a:gdLst/>
              <a:ahLst/>
              <a:cxnLst/>
              <a:rect l="l" t="t" r="r" b="b"/>
              <a:pathLst>
                <a:path w="2207" h="2587" extrusionOk="0">
                  <a:moveTo>
                    <a:pt x="1" y="522"/>
                  </a:moveTo>
                  <a:cubicBezTo>
                    <a:pt x="143" y="380"/>
                    <a:pt x="333" y="309"/>
                    <a:pt x="546" y="309"/>
                  </a:cubicBezTo>
                  <a:cubicBezTo>
                    <a:pt x="1092" y="238"/>
                    <a:pt x="1614" y="1"/>
                    <a:pt x="2207" y="96"/>
                  </a:cubicBezTo>
                  <a:cubicBezTo>
                    <a:pt x="2183" y="190"/>
                    <a:pt x="2183" y="309"/>
                    <a:pt x="2159" y="428"/>
                  </a:cubicBezTo>
                  <a:cubicBezTo>
                    <a:pt x="1946" y="1116"/>
                    <a:pt x="1709" y="1827"/>
                    <a:pt x="1495" y="2515"/>
                  </a:cubicBezTo>
                  <a:cubicBezTo>
                    <a:pt x="1495" y="2562"/>
                    <a:pt x="1424" y="2562"/>
                    <a:pt x="1400" y="2586"/>
                  </a:cubicBezTo>
                  <a:cubicBezTo>
                    <a:pt x="1187" y="2539"/>
                    <a:pt x="1092" y="2373"/>
                    <a:pt x="973" y="2230"/>
                  </a:cubicBezTo>
                  <a:cubicBezTo>
                    <a:pt x="617" y="1685"/>
                    <a:pt x="285" y="1116"/>
                    <a:pt x="1" y="52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5" name="Google Shape;2105;p73"/>
            <p:cNvSpPr/>
            <p:nvPr/>
          </p:nvSpPr>
          <p:spPr>
            <a:xfrm>
              <a:off x="8305378" y="4072558"/>
              <a:ext cx="87180" cy="24328"/>
            </a:xfrm>
            <a:custGeom>
              <a:avLst/>
              <a:gdLst/>
              <a:ahLst/>
              <a:cxnLst/>
              <a:rect l="l" t="t" r="r" b="b"/>
              <a:pathLst>
                <a:path w="3441" h="949" extrusionOk="0">
                  <a:moveTo>
                    <a:pt x="3440" y="949"/>
                  </a:moveTo>
                  <a:lnTo>
                    <a:pt x="1543" y="949"/>
                  </a:lnTo>
                  <a:cubicBezTo>
                    <a:pt x="973" y="901"/>
                    <a:pt x="428" y="664"/>
                    <a:pt x="1" y="285"/>
                  </a:cubicBezTo>
                  <a:cubicBezTo>
                    <a:pt x="380" y="142"/>
                    <a:pt x="784" y="47"/>
                    <a:pt x="1187" y="24"/>
                  </a:cubicBezTo>
                  <a:lnTo>
                    <a:pt x="2112" y="24"/>
                  </a:lnTo>
                  <a:cubicBezTo>
                    <a:pt x="2420" y="0"/>
                    <a:pt x="2729" y="119"/>
                    <a:pt x="2942" y="356"/>
                  </a:cubicBezTo>
                  <a:cubicBezTo>
                    <a:pt x="3037" y="451"/>
                    <a:pt x="3180" y="522"/>
                    <a:pt x="3298" y="617"/>
                  </a:cubicBezTo>
                  <a:cubicBezTo>
                    <a:pt x="3393" y="712"/>
                    <a:pt x="3369" y="783"/>
                    <a:pt x="3440" y="94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6" name="Google Shape;2106;p73"/>
            <p:cNvSpPr/>
            <p:nvPr/>
          </p:nvSpPr>
          <p:spPr>
            <a:xfrm>
              <a:off x="7189179" y="3478647"/>
              <a:ext cx="40017" cy="60107"/>
            </a:xfrm>
            <a:custGeom>
              <a:avLst/>
              <a:gdLst/>
              <a:ahLst/>
              <a:cxnLst/>
              <a:rect l="l" t="t" r="r" b="b"/>
              <a:pathLst>
                <a:path w="1614" h="2397" extrusionOk="0">
                  <a:moveTo>
                    <a:pt x="333" y="1"/>
                  </a:moveTo>
                  <a:cubicBezTo>
                    <a:pt x="499" y="72"/>
                    <a:pt x="641" y="143"/>
                    <a:pt x="784" y="214"/>
                  </a:cubicBezTo>
                  <a:cubicBezTo>
                    <a:pt x="879" y="285"/>
                    <a:pt x="950" y="380"/>
                    <a:pt x="997" y="499"/>
                  </a:cubicBezTo>
                  <a:cubicBezTo>
                    <a:pt x="1211" y="1092"/>
                    <a:pt x="1400" y="1685"/>
                    <a:pt x="1614" y="2325"/>
                  </a:cubicBezTo>
                  <a:cubicBezTo>
                    <a:pt x="1211" y="2397"/>
                    <a:pt x="784" y="2278"/>
                    <a:pt x="452" y="2041"/>
                  </a:cubicBezTo>
                  <a:cubicBezTo>
                    <a:pt x="167" y="1804"/>
                    <a:pt x="1" y="1424"/>
                    <a:pt x="48" y="1044"/>
                  </a:cubicBezTo>
                  <a:cubicBezTo>
                    <a:pt x="72" y="712"/>
                    <a:pt x="48" y="309"/>
                    <a:pt x="333" y="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7" name="Google Shape;2107;p73"/>
            <p:cNvSpPr/>
            <p:nvPr/>
          </p:nvSpPr>
          <p:spPr>
            <a:xfrm>
              <a:off x="8083853" y="4161287"/>
              <a:ext cx="52881" cy="34347"/>
            </a:xfrm>
            <a:custGeom>
              <a:avLst/>
              <a:gdLst/>
              <a:ahLst/>
              <a:cxnLst/>
              <a:rect l="l" t="t" r="r" b="b"/>
              <a:pathLst>
                <a:path w="2088" h="1400" extrusionOk="0">
                  <a:moveTo>
                    <a:pt x="2040" y="1305"/>
                  </a:moveTo>
                  <a:cubicBezTo>
                    <a:pt x="2017" y="1329"/>
                    <a:pt x="1969" y="1329"/>
                    <a:pt x="1945" y="1329"/>
                  </a:cubicBezTo>
                  <a:cubicBezTo>
                    <a:pt x="854" y="1400"/>
                    <a:pt x="854" y="1400"/>
                    <a:pt x="0" y="451"/>
                  </a:cubicBezTo>
                  <a:cubicBezTo>
                    <a:pt x="238" y="261"/>
                    <a:pt x="498" y="119"/>
                    <a:pt x="783" y="48"/>
                  </a:cubicBezTo>
                  <a:cubicBezTo>
                    <a:pt x="902" y="0"/>
                    <a:pt x="997" y="24"/>
                    <a:pt x="1092" y="72"/>
                  </a:cubicBezTo>
                  <a:cubicBezTo>
                    <a:pt x="1518" y="261"/>
                    <a:pt x="1874" y="617"/>
                    <a:pt x="2064" y="1044"/>
                  </a:cubicBezTo>
                  <a:cubicBezTo>
                    <a:pt x="2088" y="1068"/>
                    <a:pt x="2088" y="1115"/>
                    <a:pt x="2088" y="1163"/>
                  </a:cubicBezTo>
                  <a:cubicBezTo>
                    <a:pt x="2064" y="1210"/>
                    <a:pt x="2064" y="1258"/>
                    <a:pt x="2040" y="1305"/>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8" name="Google Shape;2108;p73"/>
            <p:cNvSpPr/>
            <p:nvPr/>
          </p:nvSpPr>
          <p:spPr>
            <a:xfrm>
              <a:off x="7307802" y="3364158"/>
              <a:ext cx="221524" cy="168871"/>
            </a:xfrm>
            <a:custGeom>
              <a:avLst/>
              <a:gdLst/>
              <a:ahLst/>
              <a:cxnLst/>
              <a:rect l="l" t="t" r="r" b="b"/>
              <a:pathLst>
                <a:path w="8872" h="6785" extrusionOk="0">
                  <a:moveTo>
                    <a:pt x="2870" y="190"/>
                  </a:moveTo>
                  <a:cubicBezTo>
                    <a:pt x="3606" y="1"/>
                    <a:pt x="4317" y="72"/>
                    <a:pt x="5005" y="95"/>
                  </a:cubicBezTo>
                  <a:cubicBezTo>
                    <a:pt x="6428" y="119"/>
                    <a:pt x="7520" y="760"/>
                    <a:pt x="8421" y="1827"/>
                  </a:cubicBezTo>
                  <a:cubicBezTo>
                    <a:pt x="8540" y="1969"/>
                    <a:pt x="8634" y="2135"/>
                    <a:pt x="8682" y="2302"/>
                  </a:cubicBezTo>
                  <a:cubicBezTo>
                    <a:pt x="8729" y="2491"/>
                    <a:pt x="8777" y="2705"/>
                    <a:pt x="8824" y="2895"/>
                  </a:cubicBezTo>
                  <a:cubicBezTo>
                    <a:pt x="8872" y="3203"/>
                    <a:pt x="8824" y="3511"/>
                    <a:pt x="8706" y="3796"/>
                  </a:cubicBezTo>
                  <a:cubicBezTo>
                    <a:pt x="8468" y="4436"/>
                    <a:pt x="8113" y="5029"/>
                    <a:pt x="7638" y="5528"/>
                  </a:cubicBezTo>
                  <a:cubicBezTo>
                    <a:pt x="7140" y="5978"/>
                    <a:pt x="6523" y="6287"/>
                    <a:pt x="5859" y="6453"/>
                  </a:cubicBezTo>
                  <a:cubicBezTo>
                    <a:pt x="4958" y="6714"/>
                    <a:pt x="4033" y="6785"/>
                    <a:pt x="3108" y="6619"/>
                  </a:cubicBezTo>
                  <a:cubicBezTo>
                    <a:pt x="2206" y="6524"/>
                    <a:pt x="1328" y="6168"/>
                    <a:pt x="617" y="5599"/>
                  </a:cubicBezTo>
                  <a:cubicBezTo>
                    <a:pt x="261" y="5314"/>
                    <a:pt x="48" y="4863"/>
                    <a:pt x="71" y="4413"/>
                  </a:cubicBezTo>
                  <a:lnTo>
                    <a:pt x="71" y="3654"/>
                  </a:lnTo>
                  <a:cubicBezTo>
                    <a:pt x="0" y="2918"/>
                    <a:pt x="403" y="2373"/>
                    <a:pt x="807" y="1827"/>
                  </a:cubicBezTo>
                  <a:cubicBezTo>
                    <a:pt x="901" y="1708"/>
                    <a:pt x="1020" y="1637"/>
                    <a:pt x="1162" y="1590"/>
                  </a:cubicBezTo>
                  <a:cubicBezTo>
                    <a:pt x="1518" y="1400"/>
                    <a:pt x="1827" y="1163"/>
                    <a:pt x="2088" y="855"/>
                  </a:cubicBezTo>
                  <a:cubicBezTo>
                    <a:pt x="2135" y="783"/>
                    <a:pt x="2230" y="688"/>
                    <a:pt x="2325" y="688"/>
                  </a:cubicBezTo>
                  <a:cubicBezTo>
                    <a:pt x="2609" y="688"/>
                    <a:pt x="2847" y="475"/>
                    <a:pt x="2870" y="190"/>
                  </a:cubicBezTo>
                  <a:close/>
                  <a:moveTo>
                    <a:pt x="5385" y="4484"/>
                  </a:moveTo>
                  <a:cubicBezTo>
                    <a:pt x="5574" y="4508"/>
                    <a:pt x="5764" y="4413"/>
                    <a:pt x="5883" y="4247"/>
                  </a:cubicBezTo>
                  <a:cubicBezTo>
                    <a:pt x="5930" y="4152"/>
                    <a:pt x="5978" y="4033"/>
                    <a:pt x="6049" y="3938"/>
                  </a:cubicBezTo>
                  <a:cubicBezTo>
                    <a:pt x="6262" y="3701"/>
                    <a:pt x="6262" y="3322"/>
                    <a:pt x="6049" y="3084"/>
                  </a:cubicBezTo>
                  <a:cubicBezTo>
                    <a:pt x="5907" y="2847"/>
                    <a:pt x="5693" y="2681"/>
                    <a:pt x="5432" y="2610"/>
                  </a:cubicBezTo>
                  <a:cubicBezTo>
                    <a:pt x="5076" y="2491"/>
                    <a:pt x="4697" y="2657"/>
                    <a:pt x="4578" y="3013"/>
                  </a:cubicBezTo>
                  <a:cubicBezTo>
                    <a:pt x="4365" y="3440"/>
                    <a:pt x="4554" y="3796"/>
                    <a:pt x="4768" y="4152"/>
                  </a:cubicBezTo>
                  <a:cubicBezTo>
                    <a:pt x="4910" y="4365"/>
                    <a:pt x="5124" y="4484"/>
                    <a:pt x="5385" y="4484"/>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9" name="Google Shape;2109;p73"/>
            <p:cNvSpPr/>
            <p:nvPr/>
          </p:nvSpPr>
          <p:spPr>
            <a:xfrm>
              <a:off x="7629370" y="3248239"/>
              <a:ext cx="231529" cy="171733"/>
            </a:xfrm>
            <a:custGeom>
              <a:avLst/>
              <a:gdLst/>
              <a:ahLst/>
              <a:cxnLst/>
              <a:rect l="l" t="t" r="r" b="b"/>
              <a:pathLst>
                <a:path w="9276" h="6880" extrusionOk="0">
                  <a:moveTo>
                    <a:pt x="6477" y="24"/>
                  </a:moveTo>
                  <a:lnTo>
                    <a:pt x="6548" y="24"/>
                  </a:lnTo>
                  <a:lnTo>
                    <a:pt x="7520" y="71"/>
                  </a:lnTo>
                  <a:cubicBezTo>
                    <a:pt x="7876" y="380"/>
                    <a:pt x="8256" y="664"/>
                    <a:pt x="8588" y="1020"/>
                  </a:cubicBezTo>
                  <a:cubicBezTo>
                    <a:pt x="8706" y="1162"/>
                    <a:pt x="8801" y="1328"/>
                    <a:pt x="8825" y="1494"/>
                  </a:cubicBezTo>
                  <a:cubicBezTo>
                    <a:pt x="8920" y="1779"/>
                    <a:pt x="8991" y="2064"/>
                    <a:pt x="9062" y="2325"/>
                  </a:cubicBezTo>
                  <a:cubicBezTo>
                    <a:pt x="9276" y="2965"/>
                    <a:pt x="9133" y="3653"/>
                    <a:pt x="8706" y="4127"/>
                  </a:cubicBezTo>
                  <a:cubicBezTo>
                    <a:pt x="8090" y="4863"/>
                    <a:pt x="7331" y="5456"/>
                    <a:pt x="6453" y="5859"/>
                  </a:cubicBezTo>
                  <a:cubicBezTo>
                    <a:pt x="5528" y="6310"/>
                    <a:pt x="4555" y="6642"/>
                    <a:pt x="3535" y="6832"/>
                  </a:cubicBezTo>
                  <a:cubicBezTo>
                    <a:pt x="3298" y="6879"/>
                    <a:pt x="3084" y="6855"/>
                    <a:pt x="2871" y="6760"/>
                  </a:cubicBezTo>
                  <a:cubicBezTo>
                    <a:pt x="2705" y="6713"/>
                    <a:pt x="2515" y="6642"/>
                    <a:pt x="2325" y="6618"/>
                  </a:cubicBezTo>
                  <a:cubicBezTo>
                    <a:pt x="1851" y="6571"/>
                    <a:pt x="1424" y="6381"/>
                    <a:pt x="1044" y="6073"/>
                  </a:cubicBezTo>
                  <a:cubicBezTo>
                    <a:pt x="997" y="6025"/>
                    <a:pt x="950" y="6001"/>
                    <a:pt x="902" y="5954"/>
                  </a:cubicBezTo>
                  <a:cubicBezTo>
                    <a:pt x="570" y="5669"/>
                    <a:pt x="119" y="5456"/>
                    <a:pt x="72" y="4934"/>
                  </a:cubicBezTo>
                  <a:cubicBezTo>
                    <a:pt x="48" y="4222"/>
                    <a:pt x="1" y="3487"/>
                    <a:pt x="523" y="2847"/>
                  </a:cubicBezTo>
                  <a:cubicBezTo>
                    <a:pt x="784" y="2562"/>
                    <a:pt x="1021" y="2254"/>
                    <a:pt x="1305" y="1969"/>
                  </a:cubicBezTo>
                  <a:cubicBezTo>
                    <a:pt x="1471" y="1827"/>
                    <a:pt x="1661" y="1684"/>
                    <a:pt x="1851" y="1589"/>
                  </a:cubicBezTo>
                  <a:cubicBezTo>
                    <a:pt x="2041" y="1471"/>
                    <a:pt x="2231" y="1400"/>
                    <a:pt x="2397" y="1281"/>
                  </a:cubicBezTo>
                  <a:cubicBezTo>
                    <a:pt x="3274" y="807"/>
                    <a:pt x="4176" y="427"/>
                    <a:pt x="5124" y="119"/>
                  </a:cubicBezTo>
                  <a:cubicBezTo>
                    <a:pt x="5575" y="24"/>
                    <a:pt x="6026" y="0"/>
                    <a:pt x="6477" y="24"/>
                  </a:cubicBezTo>
                  <a:close/>
                  <a:moveTo>
                    <a:pt x="4176" y="4460"/>
                  </a:moveTo>
                  <a:cubicBezTo>
                    <a:pt x="4437" y="4460"/>
                    <a:pt x="4674" y="4365"/>
                    <a:pt x="4864" y="4175"/>
                  </a:cubicBezTo>
                  <a:cubicBezTo>
                    <a:pt x="4935" y="4080"/>
                    <a:pt x="5006" y="3985"/>
                    <a:pt x="5006" y="3843"/>
                  </a:cubicBezTo>
                  <a:cubicBezTo>
                    <a:pt x="5006" y="3558"/>
                    <a:pt x="4864" y="3274"/>
                    <a:pt x="4603" y="3131"/>
                  </a:cubicBezTo>
                  <a:cubicBezTo>
                    <a:pt x="4437" y="2989"/>
                    <a:pt x="4176" y="2989"/>
                    <a:pt x="3986" y="3131"/>
                  </a:cubicBezTo>
                  <a:cubicBezTo>
                    <a:pt x="3867" y="3202"/>
                    <a:pt x="3701" y="3226"/>
                    <a:pt x="3583" y="3297"/>
                  </a:cubicBezTo>
                  <a:cubicBezTo>
                    <a:pt x="3345" y="3392"/>
                    <a:pt x="3227" y="3677"/>
                    <a:pt x="3345" y="3914"/>
                  </a:cubicBezTo>
                  <a:cubicBezTo>
                    <a:pt x="3488" y="4294"/>
                    <a:pt x="3701" y="4460"/>
                    <a:pt x="4176" y="446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0" name="Google Shape;2110;p73"/>
            <p:cNvSpPr/>
            <p:nvPr/>
          </p:nvSpPr>
          <p:spPr>
            <a:xfrm>
              <a:off x="7825170" y="3256825"/>
              <a:ext cx="175790" cy="181751"/>
            </a:xfrm>
            <a:custGeom>
              <a:avLst/>
              <a:gdLst/>
              <a:ahLst/>
              <a:cxnLst/>
              <a:rect l="l" t="t" r="r" b="b"/>
              <a:pathLst>
                <a:path w="6998" h="7259" extrusionOk="0">
                  <a:moveTo>
                    <a:pt x="6381" y="1684"/>
                  </a:moveTo>
                  <a:cubicBezTo>
                    <a:pt x="5622" y="24"/>
                    <a:pt x="3558" y="0"/>
                    <a:pt x="2159" y="688"/>
                  </a:cubicBezTo>
                  <a:cubicBezTo>
                    <a:pt x="712" y="1423"/>
                    <a:pt x="0" y="3131"/>
                    <a:pt x="261" y="4673"/>
                  </a:cubicBezTo>
                  <a:cubicBezTo>
                    <a:pt x="403" y="5385"/>
                    <a:pt x="735" y="6025"/>
                    <a:pt x="1234" y="6547"/>
                  </a:cubicBezTo>
                  <a:cubicBezTo>
                    <a:pt x="1874" y="7259"/>
                    <a:pt x="2823" y="7259"/>
                    <a:pt x="3701" y="7140"/>
                  </a:cubicBezTo>
                  <a:cubicBezTo>
                    <a:pt x="4531" y="7021"/>
                    <a:pt x="5242" y="6523"/>
                    <a:pt x="5646" y="5788"/>
                  </a:cubicBezTo>
                  <a:cubicBezTo>
                    <a:pt x="5741" y="5693"/>
                    <a:pt x="5812" y="5622"/>
                    <a:pt x="5883" y="5527"/>
                  </a:cubicBezTo>
                  <a:cubicBezTo>
                    <a:pt x="6784" y="4341"/>
                    <a:pt x="6998" y="3036"/>
                    <a:pt x="6381" y="168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1" name="Google Shape;2111;p73"/>
            <p:cNvSpPr/>
            <p:nvPr/>
          </p:nvSpPr>
          <p:spPr>
            <a:xfrm>
              <a:off x="7307802" y="3508701"/>
              <a:ext cx="174361" cy="180320"/>
            </a:xfrm>
            <a:custGeom>
              <a:avLst/>
              <a:gdLst/>
              <a:ahLst/>
              <a:cxnLst/>
              <a:rect l="l" t="t" r="r" b="b"/>
              <a:pathLst>
                <a:path w="6927" h="7236" extrusionOk="0">
                  <a:moveTo>
                    <a:pt x="6666" y="2444"/>
                  </a:moveTo>
                  <a:cubicBezTo>
                    <a:pt x="6168" y="926"/>
                    <a:pt x="4579" y="1"/>
                    <a:pt x="3061" y="96"/>
                  </a:cubicBezTo>
                  <a:cubicBezTo>
                    <a:pt x="1305" y="214"/>
                    <a:pt x="1" y="1400"/>
                    <a:pt x="261" y="3203"/>
                  </a:cubicBezTo>
                  <a:cubicBezTo>
                    <a:pt x="499" y="4531"/>
                    <a:pt x="1305" y="5670"/>
                    <a:pt x="2468" y="6358"/>
                  </a:cubicBezTo>
                  <a:cubicBezTo>
                    <a:pt x="3938" y="7236"/>
                    <a:pt x="6002" y="6548"/>
                    <a:pt x="6310" y="4816"/>
                  </a:cubicBezTo>
                  <a:cubicBezTo>
                    <a:pt x="6808" y="4128"/>
                    <a:pt x="6927" y="3227"/>
                    <a:pt x="6666" y="244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2" name="Google Shape;2112;p73"/>
            <p:cNvSpPr/>
            <p:nvPr/>
          </p:nvSpPr>
          <p:spPr>
            <a:xfrm>
              <a:off x="7162025" y="2806025"/>
              <a:ext cx="1261975" cy="1431111"/>
            </a:xfrm>
            <a:custGeom>
              <a:avLst/>
              <a:gdLst/>
              <a:ahLst/>
              <a:cxnLst/>
              <a:rect l="l" t="t" r="r" b="b"/>
              <a:pathLst>
                <a:path w="50479" h="57263" extrusionOk="0">
                  <a:moveTo>
                    <a:pt x="21183" y="54772"/>
                  </a:moveTo>
                  <a:cubicBezTo>
                    <a:pt x="21159" y="54748"/>
                    <a:pt x="21136" y="54748"/>
                    <a:pt x="21112" y="54748"/>
                  </a:cubicBezTo>
                  <a:cubicBezTo>
                    <a:pt x="20400" y="54724"/>
                    <a:pt x="19712" y="54535"/>
                    <a:pt x="19119" y="54155"/>
                  </a:cubicBezTo>
                  <a:cubicBezTo>
                    <a:pt x="18669" y="53918"/>
                    <a:pt x="18384" y="53443"/>
                    <a:pt x="18432" y="52945"/>
                  </a:cubicBezTo>
                  <a:cubicBezTo>
                    <a:pt x="18503" y="52400"/>
                    <a:pt x="18669" y="51854"/>
                    <a:pt x="18977" y="51380"/>
                  </a:cubicBezTo>
                  <a:cubicBezTo>
                    <a:pt x="19096" y="51190"/>
                    <a:pt x="19214" y="51000"/>
                    <a:pt x="19333" y="50787"/>
                  </a:cubicBezTo>
                  <a:cubicBezTo>
                    <a:pt x="19357" y="50715"/>
                    <a:pt x="19380" y="50621"/>
                    <a:pt x="19404" y="50526"/>
                  </a:cubicBezTo>
                  <a:cubicBezTo>
                    <a:pt x="19238" y="50526"/>
                    <a:pt x="19096" y="50502"/>
                    <a:pt x="18953" y="50502"/>
                  </a:cubicBezTo>
                  <a:cubicBezTo>
                    <a:pt x="18716" y="50478"/>
                    <a:pt x="18503" y="50312"/>
                    <a:pt x="18432" y="50099"/>
                  </a:cubicBezTo>
                  <a:cubicBezTo>
                    <a:pt x="18242" y="49672"/>
                    <a:pt x="18147" y="49197"/>
                    <a:pt x="18147" y="48723"/>
                  </a:cubicBezTo>
                  <a:cubicBezTo>
                    <a:pt x="18171" y="48177"/>
                    <a:pt x="18147" y="47655"/>
                    <a:pt x="18147" y="47110"/>
                  </a:cubicBezTo>
                  <a:cubicBezTo>
                    <a:pt x="18147" y="46564"/>
                    <a:pt x="18242" y="46042"/>
                    <a:pt x="18289" y="45497"/>
                  </a:cubicBezTo>
                  <a:cubicBezTo>
                    <a:pt x="18337" y="45070"/>
                    <a:pt x="18384" y="44643"/>
                    <a:pt x="18408" y="44216"/>
                  </a:cubicBezTo>
                  <a:cubicBezTo>
                    <a:pt x="18479" y="43362"/>
                    <a:pt x="18574" y="42532"/>
                    <a:pt x="18598" y="41678"/>
                  </a:cubicBezTo>
                  <a:cubicBezTo>
                    <a:pt x="18645" y="40658"/>
                    <a:pt x="18645" y="39614"/>
                    <a:pt x="18669" y="38594"/>
                  </a:cubicBezTo>
                  <a:lnTo>
                    <a:pt x="18669" y="37882"/>
                  </a:lnTo>
                  <a:cubicBezTo>
                    <a:pt x="18526" y="37811"/>
                    <a:pt x="18479" y="37882"/>
                    <a:pt x="18432" y="37930"/>
                  </a:cubicBezTo>
                  <a:lnTo>
                    <a:pt x="18218" y="38238"/>
                  </a:lnTo>
                  <a:cubicBezTo>
                    <a:pt x="17269" y="39614"/>
                    <a:pt x="16226" y="40919"/>
                    <a:pt x="15063" y="42129"/>
                  </a:cubicBezTo>
                  <a:cubicBezTo>
                    <a:pt x="14446" y="42840"/>
                    <a:pt x="13759" y="43504"/>
                    <a:pt x="13000" y="44097"/>
                  </a:cubicBezTo>
                  <a:cubicBezTo>
                    <a:pt x="12478" y="44548"/>
                    <a:pt x="11980" y="45070"/>
                    <a:pt x="11481" y="45544"/>
                  </a:cubicBezTo>
                  <a:cubicBezTo>
                    <a:pt x="11173" y="45924"/>
                    <a:pt x="10770" y="46208"/>
                    <a:pt x="10319" y="46398"/>
                  </a:cubicBezTo>
                  <a:cubicBezTo>
                    <a:pt x="10153" y="46968"/>
                    <a:pt x="9892" y="47513"/>
                    <a:pt x="9560" y="48011"/>
                  </a:cubicBezTo>
                  <a:cubicBezTo>
                    <a:pt x="9418" y="48248"/>
                    <a:pt x="9346" y="48509"/>
                    <a:pt x="9394" y="48770"/>
                  </a:cubicBezTo>
                  <a:cubicBezTo>
                    <a:pt x="9489" y="49506"/>
                    <a:pt x="9560" y="50217"/>
                    <a:pt x="9679" y="50929"/>
                  </a:cubicBezTo>
                  <a:cubicBezTo>
                    <a:pt x="9797" y="51735"/>
                    <a:pt x="9821" y="52566"/>
                    <a:pt x="9773" y="53396"/>
                  </a:cubicBezTo>
                  <a:cubicBezTo>
                    <a:pt x="9773" y="53467"/>
                    <a:pt x="9750" y="53562"/>
                    <a:pt x="9726" y="53633"/>
                  </a:cubicBezTo>
                  <a:cubicBezTo>
                    <a:pt x="9370" y="54321"/>
                    <a:pt x="9228" y="55080"/>
                    <a:pt x="8991" y="55792"/>
                  </a:cubicBezTo>
                  <a:cubicBezTo>
                    <a:pt x="8896" y="56100"/>
                    <a:pt x="8777" y="56385"/>
                    <a:pt x="8635" y="56646"/>
                  </a:cubicBezTo>
                  <a:cubicBezTo>
                    <a:pt x="8327" y="57120"/>
                    <a:pt x="7710" y="57262"/>
                    <a:pt x="7235" y="56954"/>
                  </a:cubicBezTo>
                  <a:cubicBezTo>
                    <a:pt x="6880" y="56717"/>
                    <a:pt x="6571" y="56385"/>
                    <a:pt x="6334" y="56029"/>
                  </a:cubicBezTo>
                  <a:cubicBezTo>
                    <a:pt x="5954" y="55388"/>
                    <a:pt x="5599" y="54724"/>
                    <a:pt x="5219" y="54060"/>
                  </a:cubicBezTo>
                  <a:cubicBezTo>
                    <a:pt x="5077" y="54036"/>
                    <a:pt x="4863" y="54060"/>
                    <a:pt x="4721" y="53894"/>
                  </a:cubicBezTo>
                  <a:cubicBezTo>
                    <a:pt x="4602" y="53752"/>
                    <a:pt x="4531" y="53562"/>
                    <a:pt x="4531" y="53372"/>
                  </a:cubicBezTo>
                  <a:cubicBezTo>
                    <a:pt x="4507" y="53016"/>
                    <a:pt x="4436" y="52637"/>
                    <a:pt x="4389" y="52281"/>
                  </a:cubicBezTo>
                  <a:cubicBezTo>
                    <a:pt x="4365" y="52044"/>
                    <a:pt x="4318" y="51830"/>
                    <a:pt x="4318" y="51593"/>
                  </a:cubicBezTo>
                  <a:cubicBezTo>
                    <a:pt x="4294" y="50739"/>
                    <a:pt x="4223" y="49862"/>
                    <a:pt x="4080" y="49008"/>
                  </a:cubicBezTo>
                  <a:cubicBezTo>
                    <a:pt x="3914" y="47964"/>
                    <a:pt x="3820" y="46896"/>
                    <a:pt x="3772" y="45829"/>
                  </a:cubicBezTo>
                  <a:cubicBezTo>
                    <a:pt x="3725" y="45117"/>
                    <a:pt x="3559" y="44406"/>
                    <a:pt x="3582" y="43670"/>
                  </a:cubicBezTo>
                  <a:cubicBezTo>
                    <a:pt x="3582" y="43386"/>
                    <a:pt x="3606" y="43077"/>
                    <a:pt x="3677" y="42816"/>
                  </a:cubicBezTo>
                  <a:cubicBezTo>
                    <a:pt x="3701" y="42627"/>
                    <a:pt x="3725" y="42437"/>
                    <a:pt x="3725" y="42247"/>
                  </a:cubicBezTo>
                  <a:cubicBezTo>
                    <a:pt x="3748" y="42034"/>
                    <a:pt x="3891" y="41868"/>
                    <a:pt x="4104" y="41820"/>
                  </a:cubicBezTo>
                  <a:cubicBezTo>
                    <a:pt x="4318" y="41725"/>
                    <a:pt x="4555" y="41654"/>
                    <a:pt x="4816" y="41607"/>
                  </a:cubicBezTo>
                  <a:cubicBezTo>
                    <a:pt x="5480" y="41559"/>
                    <a:pt x="6144" y="41369"/>
                    <a:pt x="6808" y="41275"/>
                  </a:cubicBezTo>
                  <a:cubicBezTo>
                    <a:pt x="7496" y="41203"/>
                    <a:pt x="7852" y="41441"/>
                    <a:pt x="8042" y="42223"/>
                  </a:cubicBezTo>
                  <a:cubicBezTo>
                    <a:pt x="8232" y="43006"/>
                    <a:pt x="8374" y="43694"/>
                    <a:pt x="8564" y="44453"/>
                  </a:cubicBezTo>
                  <a:cubicBezTo>
                    <a:pt x="8635" y="44738"/>
                    <a:pt x="8753" y="45046"/>
                    <a:pt x="8825" y="45331"/>
                  </a:cubicBezTo>
                  <a:cubicBezTo>
                    <a:pt x="9157" y="45402"/>
                    <a:pt x="9465" y="45426"/>
                    <a:pt x="9797" y="45378"/>
                  </a:cubicBezTo>
                  <a:cubicBezTo>
                    <a:pt x="10034" y="45331"/>
                    <a:pt x="10248" y="45188"/>
                    <a:pt x="10414" y="45022"/>
                  </a:cubicBezTo>
                  <a:cubicBezTo>
                    <a:pt x="10675" y="44762"/>
                    <a:pt x="10912" y="44501"/>
                    <a:pt x="11173" y="44263"/>
                  </a:cubicBezTo>
                  <a:cubicBezTo>
                    <a:pt x="11671" y="43836"/>
                    <a:pt x="12169" y="43409"/>
                    <a:pt x="12667" y="42959"/>
                  </a:cubicBezTo>
                  <a:cubicBezTo>
                    <a:pt x="13332" y="42295"/>
                    <a:pt x="14019" y="41630"/>
                    <a:pt x="14660" y="40942"/>
                  </a:cubicBezTo>
                  <a:cubicBezTo>
                    <a:pt x="15751" y="39756"/>
                    <a:pt x="16724" y="38523"/>
                    <a:pt x="17625" y="37195"/>
                  </a:cubicBezTo>
                  <a:cubicBezTo>
                    <a:pt x="17791" y="36981"/>
                    <a:pt x="17957" y="36791"/>
                    <a:pt x="18123" y="36578"/>
                  </a:cubicBezTo>
                  <a:cubicBezTo>
                    <a:pt x="18052" y="36436"/>
                    <a:pt x="17933" y="36507"/>
                    <a:pt x="17862" y="36507"/>
                  </a:cubicBezTo>
                  <a:cubicBezTo>
                    <a:pt x="16676" y="36649"/>
                    <a:pt x="15466" y="36673"/>
                    <a:pt x="14257" y="36554"/>
                  </a:cubicBezTo>
                  <a:cubicBezTo>
                    <a:pt x="13426" y="36507"/>
                    <a:pt x="12596" y="36364"/>
                    <a:pt x="11790" y="36198"/>
                  </a:cubicBezTo>
                  <a:cubicBezTo>
                    <a:pt x="10936" y="36009"/>
                    <a:pt x="10106" y="35724"/>
                    <a:pt x="9275" y="35463"/>
                  </a:cubicBezTo>
                  <a:cubicBezTo>
                    <a:pt x="8564" y="35249"/>
                    <a:pt x="7876" y="34965"/>
                    <a:pt x="7259" y="34585"/>
                  </a:cubicBezTo>
                  <a:cubicBezTo>
                    <a:pt x="6120" y="33897"/>
                    <a:pt x="5172" y="32996"/>
                    <a:pt x="4436" y="31905"/>
                  </a:cubicBezTo>
                  <a:cubicBezTo>
                    <a:pt x="4175" y="31525"/>
                    <a:pt x="3914" y="31169"/>
                    <a:pt x="3677" y="30766"/>
                  </a:cubicBezTo>
                  <a:cubicBezTo>
                    <a:pt x="3559" y="30482"/>
                    <a:pt x="3274" y="30292"/>
                    <a:pt x="2942" y="30316"/>
                  </a:cubicBezTo>
                  <a:cubicBezTo>
                    <a:pt x="2539" y="30339"/>
                    <a:pt x="2112" y="30292"/>
                    <a:pt x="1732" y="30173"/>
                  </a:cubicBezTo>
                  <a:cubicBezTo>
                    <a:pt x="973" y="30031"/>
                    <a:pt x="380" y="29462"/>
                    <a:pt x="214" y="28703"/>
                  </a:cubicBezTo>
                  <a:cubicBezTo>
                    <a:pt x="0" y="28015"/>
                    <a:pt x="48" y="27279"/>
                    <a:pt x="333" y="26615"/>
                  </a:cubicBezTo>
                  <a:cubicBezTo>
                    <a:pt x="499" y="26164"/>
                    <a:pt x="926" y="25832"/>
                    <a:pt x="1400" y="25809"/>
                  </a:cubicBezTo>
                  <a:cubicBezTo>
                    <a:pt x="1471" y="25809"/>
                    <a:pt x="1542" y="25785"/>
                    <a:pt x="1590" y="25761"/>
                  </a:cubicBezTo>
                  <a:cubicBezTo>
                    <a:pt x="1590" y="25500"/>
                    <a:pt x="1519" y="25263"/>
                    <a:pt x="1447" y="25026"/>
                  </a:cubicBezTo>
                  <a:cubicBezTo>
                    <a:pt x="1115" y="23863"/>
                    <a:pt x="997" y="22630"/>
                    <a:pt x="1068" y="21420"/>
                  </a:cubicBezTo>
                  <a:cubicBezTo>
                    <a:pt x="1115" y="20661"/>
                    <a:pt x="1210" y="19926"/>
                    <a:pt x="1353" y="19214"/>
                  </a:cubicBezTo>
                  <a:cubicBezTo>
                    <a:pt x="1566" y="18170"/>
                    <a:pt x="1969" y="17174"/>
                    <a:pt x="2539" y="16296"/>
                  </a:cubicBezTo>
                  <a:cubicBezTo>
                    <a:pt x="2752" y="15988"/>
                    <a:pt x="2847" y="15632"/>
                    <a:pt x="2847" y="15253"/>
                  </a:cubicBezTo>
                  <a:cubicBezTo>
                    <a:pt x="2800" y="14541"/>
                    <a:pt x="3037" y="13806"/>
                    <a:pt x="3487" y="13237"/>
                  </a:cubicBezTo>
                  <a:cubicBezTo>
                    <a:pt x="4507" y="11956"/>
                    <a:pt x="5622" y="10722"/>
                    <a:pt x="6808" y="9607"/>
                  </a:cubicBezTo>
                  <a:cubicBezTo>
                    <a:pt x="7259" y="9157"/>
                    <a:pt x="7757" y="8730"/>
                    <a:pt x="8232" y="8303"/>
                  </a:cubicBezTo>
                  <a:cubicBezTo>
                    <a:pt x="8160" y="8137"/>
                    <a:pt x="8018" y="8208"/>
                    <a:pt x="7923" y="8208"/>
                  </a:cubicBezTo>
                  <a:cubicBezTo>
                    <a:pt x="7330" y="8208"/>
                    <a:pt x="6737" y="8279"/>
                    <a:pt x="6120" y="8279"/>
                  </a:cubicBezTo>
                  <a:cubicBezTo>
                    <a:pt x="5480" y="8303"/>
                    <a:pt x="4840" y="8208"/>
                    <a:pt x="4223" y="8065"/>
                  </a:cubicBezTo>
                  <a:cubicBezTo>
                    <a:pt x="4057" y="8018"/>
                    <a:pt x="3891" y="7970"/>
                    <a:pt x="3748" y="7899"/>
                  </a:cubicBezTo>
                  <a:cubicBezTo>
                    <a:pt x="3440" y="7804"/>
                    <a:pt x="3250" y="7472"/>
                    <a:pt x="3321" y="7164"/>
                  </a:cubicBezTo>
                  <a:cubicBezTo>
                    <a:pt x="3345" y="6808"/>
                    <a:pt x="3487" y="6476"/>
                    <a:pt x="3748" y="6239"/>
                  </a:cubicBezTo>
                  <a:cubicBezTo>
                    <a:pt x="4057" y="5978"/>
                    <a:pt x="4365" y="5764"/>
                    <a:pt x="4721" y="5551"/>
                  </a:cubicBezTo>
                  <a:cubicBezTo>
                    <a:pt x="5551" y="5077"/>
                    <a:pt x="6405" y="4697"/>
                    <a:pt x="7307" y="4389"/>
                  </a:cubicBezTo>
                  <a:cubicBezTo>
                    <a:pt x="7710" y="4270"/>
                    <a:pt x="8113" y="4175"/>
                    <a:pt x="8516" y="4104"/>
                  </a:cubicBezTo>
                  <a:cubicBezTo>
                    <a:pt x="9418" y="3890"/>
                    <a:pt x="10295" y="3724"/>
                    <a:pt x="11149" y="3440"/>
                  </a:cubicBezTo>
                  <a:cubicBezTo>
                    <a:pt x="11292" y="3392"/>
                    <a:pt x="11434" y="3369"/>
                    <a:pt x="11576" y="3345"/>
                  </a:cubicBezTo>
                  <a:cubicBezTo>
                    <a:pt x="12596" y="3226"/>
                    <a:pt x="13593" y="3108"/>
                    <a:pt x="14613" y="3037"/>
                  </a:cubicBezTo>
                  <a:cubicBezTo>
                    <a:pt x="15087" y="2989"/>
                    <a:pt x="15561" y="3037"/>
                    <a:pt x="16036" y="3037"/>
                  </a:cubicBezTo>
                  <a:cubicBezTo>
                    <a:pt x="16724" y="3060"/>
                    <a:pt x="17412" y="3155"/>
                    <a:pt x="18076" y="3345"/>
                  </a:cubicBezTo>
                  <a:cubicBezTo>
                    <a:pt x="17910" y="2847"/>
                    <a:pt x="17744" y="2396"/>
                    <a:pt x="17625" y="1969"/>
                  </a:cubicBezTo>
                  <a:cubicBezTo>
                    <a:pt x="17554" y="1756"/>
                    <a:pt x="17530" y="1518"/>
                    <a:pt x="17483" y="1305"/>
                  </a:cubicBezTo>
                  <a:cubicBezTo>
                    <a:pt x="17435" y="1115"/>
                    <a:pt x="17483" y="925"/>
                    <a:pt x="17601" y="783"/>
                  </a:cubicBezTo>
                  <a:cubicBezTo>
                    <a:pt x="17910" y="332"/>
                    <a:pt x="18266" y="0"/>
                    <a:pt x="18859" y="71"/>
                  </a:cubicBezTo>
                  <a:cubicBezTo>
                    <a:pt x="19309" y="95"/>
                    <a:pt x="19736" y="143"/>
                    <a:pt x="20045" y="475"/>
                  </a:cubicBezTo>
                  <a:cubicBezTo>
                    <a:pt x="20092" y="522"/>
                    <a:pt x="20139" y="546"/>
                    <a:pt x="20211" y="593"/>
                  </a:cubicBezTo>
                  <a:cubicBezTo>
                    <a:pt x="20851" y="831"/>
                    <a:pt x="21302" y="1305"/>
                    <a:pt x="21729" y="1827"/>
                  </a:cubicBezTo>
                  <a:cubicBezTo>
                    <a:pt x="21919" y="2040"/>
                    <a:pt x="22108" y="2254"/>
                    <a:pt x="22322" y="2491"/>
                  </a:cubicBezTo>
                  <a:cubicBezTo>
                    <a:pt x="22701" y="2017"/>
                    <a:pt x="23105" y="1590"/>
                    <a:pt x="23460" y="1091"/>
                  </a:cubicBezTo>
                  <a:cubicBezTo>
                    <a:pt x="23721" y="712"/>
                    <a:pt x="24125" y="475"/>
                    <a:pt x="24575" y="404"/>
                  </a:cubicBezTo>
                  <a:cubicBezTo>
                    <a:pt x="25073" y="285"/>
                    <a:pt x="25595" y="237"/>
                    <a:pt x="26117" y="261"/>
                  </a:cubicBezTo>
                  <a:lnTo>
                    <a:pt x="26805" y="261"/>
                  </a:lnTo>
                  <a:cubicBezTo>
                    <a:pt x="27398" y="261"/>
                    <a:pt x="27659" y="546"/>
                    <a:pt x="27683" y="1115"/>
                  </a:cubicBezTo>
                  <a:cubicBezTo>
                    <a:pt x="27754" y="1637"/>
                    <a:pt x="27635" y="2159"/>
                    <a:pt x="27351" y="2586"/>
                  </a:cubicBezTo>
                  <a:cubicBezTo>
                    <a:pt x="27303" y="2681"/>
                    <a:pt x="27279" y="2799"/>
                    <a:pt x="27256" y="2894"/>
                  </a:cubicBezTo>
                  <a:cubicBezTo>
                    <a:pt x="27801" y="3131"/>
                    <a:pt x="28323" y="3369"/>
                    <a:pt x="28869" y="3582"/>
                  </a:cubicBezTo>
                  <a:cubicBezTo>
                    <a:pt x="29628" y="3890"/>
                    <a:pt x="30292" y="4412"/>
                    <a:pt x="30814" y="5053"/>
                  </a:cubicBezTo>
                  <a:cubicBezTo>
                    <a:pt x="31027" y="5337"/>
                    <a:pt x="31170" y="5670"/>
                    <a:pt x="31170" y="6025"/>
                  </a:cubicBezTo>
                  <a:lnTo>
                    <a:pt x="31170" y="7828"/>
                  </a:lnTo>
                  <a:cubicBezTo>
                    <a:pt x="31146" y="8137"/>
                    <a:pt x="31075" y="8445"/>
                    <a:pt x="30932" y="8730"/>
                  </a:cubicBezTo>
                  <a:cubicBezTo>
                    <a:pt x="30814" y="8896"/>
                    <a:pt x="30766" y="9109"/>
                    <a:pt x="30766" y="9323"/>
                  </a:cubicBezTo>
                  <a:cubicBezTo>
                    <a:pt x="31739" y="10343"/>
                    <a:pt x="32617" y="11434"/>
                    <a:pt x="33447" y="12572"/>
                  </a:cubicBezTo>
                  <a:cubicBezTo>
                    <a:pt x="33613" y="12596"/>
                    <a:pt x="33637" y="12477"/>
                    <a:pt x="33708" y="12383"/>
                  </a:cubicBezTo>
                  <a:cubicBezTo>
                    <a:pt x="34040" y="11956"/>
                    <a:pt x="34514" y="11623"/>
                    <a:pt x="35060" y="11481"/>
                  </a:cubicBezTo>
                  <a:cubicBezTo>
                    <a:pt x="35653" y="11291"/>
                    <a:pt x="36293" y="11434"/>
                    <a:pt x="36720" y="11884"/>
                  </a:cubicBezTo>
                  <a:cubicBezTo>
                    <a:pt x="37456" y="12596"/>
                    <a:pt x="37764" y="13616"/>
                    <a:pt x="37527" y="14612"/>
                  </a:cubicBezTo>
                  <a:cubicBezTo>
                    <a:pt x="37384" y="15324"/>
                    <a:pt x="37029" y="15988"/>
                    <a:pt x="36507" y="16486"/>
                  </a:cubicBezTo>
                  <a:cubicBezTo>
                    <a:pt x="36222" y="16818"/>
                    <a:pt x="35866" y="17079"/>
                    <a:pt x="35439" y="17222"/>
                  </a:cubicBezTo>
                  <a:lnTo>
                    <a:pt x="35439" y="18526"/>
                  </a:lnTo>
                  <a:cubicBezTo>
                    <a:pt x="35487" y="19546"/>
                    <a:pt x="35463" y="20566"/>
                    <a:pt x="35368" y="21563"/>
                  </a:cubicBezTo>
                  <a:cubicBezTo>
                    <a:pt x="35250" y="22393"/>
                    <a:pt x="35036" y="23176"/>
                    <a:pt x="34728" y="23958"/>
                  </a:cubicBezTo>
                  <a:cubicBezTo>
                    <a:pt x="34325" y="25168"/>
                    <a:pt x="33731" y="26330"/>
                    <a:pt x="32972" y="27350"/>
                  </a:cubicBezTo>
                  <a:cubicBezTo>
                    <a:pt x="32854" y="27540"/>
                    <a:pt x="32688" y="27706"/>
                    <a:pt x="32545" y="27872"/>
                  </a:cubicBezTo>
                  <a:cubicBezTo>
                    <a:pt x="31810" y="28655"/>
                    <a:pt x="31075" y="29390"/>
                    <a:pt x="30316" y="30173"/>
                  </a:cubicBezTo>
                  <a:cubicBezTo>
                    <a:pt x="30458" y="30434"/>
                    <a:pt x="30648" y="30648"/>
                    <a:pt x="30885" y="30790"/>
                  </a:cubicBezTo>
                  <a:cubicBezTo>
                    <a:pt x="31383" y="31193"/>
                    <a:pt x="31834" y="31644"/>
                    <a:pt x="32237" y="32142"/>
                  </a:cubicBezTo>
                  <a:cubicBezTo>
                    <a:pt x="32664" y="32569"/>
                    <a:pt x="33067" y="33043"/>
                    <a:pt x="33494" y="33494"/>
                  </a:cubicBezTo>
                  <a:cubicBezTo>
                    <a:pt x="34087" y="34135"/>
                    <a:pt x="34514" y="34894"/>
                    <a:pt x="35012" y="35605"/>
                  </a:cubicBezTo>
                  <a:cubicBezTo>
                    <a:pt x="35321" y="36009"/>
                    <a:pt x="35605" y="36412"/>
                    <a:pt x="35914" y="36791"/>
                  </a:cubicBezTo>
                  <a:cubicBezTo>
                    <a:pt x="36388" y="37408"/>
                    <a:pt x="36886" y="38025"/>
                    <a:pt x="37337" y="38665"/>
                  </a:cubicBezTo>
                  <a:cubicBezTo>
                    <a:pt x="37954" y="39495"/>
                    <a:pt x="38452" y="40421"/>
                    <a:pt x="38808" y="41393"/>
                  </a:cubicBezTo>
                  <a:cubicBezTo>
                    <a:pt x="38974" y="41844"/>
                    <a:pt x="39116" y="42318"/>
                    <a:pt x="39258" y="42793"/>
                  </a:cubicBezTo>
                  <a:cubicBezTo>
                    <a:pt x="39472" y="43338"/>
                    <a:pt x="39424" y="43955"/>
                    <a:pt x="39140" y="44477"/>
                  </a:cubicBezTo>
                  <a:cubicBezTo>
                    <a:pt x="39092" y="44572"/>
                    <a:pt x="39092" y="44714"/>
                    <a:pt x="39092" y="44833"/>
                  </a:cubicBezTo>
                  <a:cubicBezTo>
                    <a:pt x="39092" y="46066"/>
                    <a:pt x="39092" y="47300"/>
                    <a:pt x="39116" y="48557"/>
                  </a:cubicBezTo>
                  <a:cubicBezTo>
                    <a:pt x="39116" y="49079"/>
                    <a:pt x="38998" y="49624"/>
                    <a:pt x="38784" y="50099"/>
                  </a:cubicBezTo>
                  <a:cubicBezTo>
                    <a:pt x="38689" y="50288"/>
                    <a:pt x="38594" y="50478"/>
                    <a:pt x="38523" y="50668"/>
                  </a:cubicBezTo>
                  <a:cubicBezTo>
                    <a:pt x="38310" y="51119"/>
                    <a:pt x="37978" y="51498"/>
                    <a:pt x="37574" y="51783"/>
                  </a:cubicBezTo>
                  <a:cubicBezTo>
                    <a:pt x="37052" y="52186"/>
                    <a:pt x="36483" y="52518"/>
                    <a:pt x="35866" y="52755"/>
                  </a:cubicBezTo>
                  <a:cubicBezTo>
                    <a:pt x="35463" y="52921"/>
                    <a:pt x="35060" y="53111"/>
                    <a:pt x="34680" y="53277"/>
                  </a:cubicBezTo>
                  <a:cubicBezTo>
                    <a:pt x="34657" y="53372"/>
                    <a:pt x="34680" y="53443"/>
                    <a:pt x="34799" y="53420"/>
                  </a:cubicBezTo>
                  <a:cubicBezTo>
                    <a:pt x="35084" y="53372"/>
                    <a:pt x="35368" y="53301"/>
                    <a:pt x="35629" y="53230"/>
                  </a:cubicBezTo>
                  <a:cubicBezTo>
                    <a:pt x="36009" y="53088"/>
                    <a:pt x="36412" y="53040"/>
                    <a:pt x="36791" y="53088"/>
                  </a:cubicBezTo>
                  <a:cubicBezTo>
                    <a:pt x="37503" y="53182"/>
                    <a:pt x="38096" y="52921"/>
                    <a:pt x="38713" y="52708"/>
                  </a:cubicBezTo>
                  <a:cubicBezTo>
                    <a:pt x="38998" y="52566"/>
                    <a:pt x="39282" y="52447"/>
                    <a:pt x="39543" y="52281"/>
                  </a:cubicBezTo>
                  <a:lnTo>
                    <a:pt x="40444" y="51830"/>
                  </a:lnTo>
                  <a:cubicBezTo>
                    <a:pt x="40919" y="51569"/>
                    <a:pt x="41417" y="51308"/>
                    <a:pt x="41915" y="51071"/>
                  </a:cubicBezTo>
                  <a:cubicBezTo>
                    <a:pt x="42295" y="50858"/>
                    <a:pt x="42698" y="50692"/>
                    <a:pt x="43125" y="50621"/>
                  </a:cubicBezTo>
                  <a:cubicBezTo>
                    <a:pt x="43457" y="50549"/>
                    <a:pt x="43765" y="50455"/>
                    <a:pt x="44074" y="50312"/>
                  </a:cubicBezTo>
                  <a:cubicBezTo>
                    <a:pt x="44524" y="50051"/>
                    <a:pt x="45023" y="49909"/>
                    <a:pt x="45544" y="49862"/>
                  </a:cubicBezTo>
                  <a:cubicBezTo>
                    <a:pt x="45639" y="49862"/>
                    <a:pt x="45758" y="49838"/>
                    <a:pt x="45853" y="49814"/>
                  </a:cubicBezTo>
                  <a:cubicBezTo>
                    <a:pt x="46612" y="49553"/>
                    <a:pt x="47395" y="49648"/>
                    <a:pt x="48177" y="49648"/>
                  </a:cubicBezTo>
                  <a:cubicBezTo>
                    <a:pt x="48581" y="49648"/>
                    <a:pt x="48960" y="49790"/>
                    <a:pt x="49269" y="50051"/>
                  </a:cubicBezTo>
                  <a:cubicBezTo>
                    <a:pt x="49435" y="50217"/>
                    <a:pt x="49601" y="50336"/>
                    <a:pt x="49790" y="50455"/>
                  </a:cubicBezTo>
                  <a:cubicBezTo>
                    <a:pt x="50289" y="50763"/>
                    <a:pt x="50478" y="51712"/>
                    <a:pt x="50051" y="52305"/>
                  </a:cubicBezTo>
                  <a:cubicBezTo>
                    <a:pt x="49933" y="52423"/>
                    <a:pt x="49814" y="52542"/>
                    <a:pt x="49672" y="52589"/>
                  </a:cubicBezTo>
                  <a:cubicBezTo>
                    <a:pt x="49553" y="52661"/>
                    <a:pt x="49435" y="52684"/>
                    <a:pt x="49292" y="52684"/>
                  </a:cubicBezTo>
                  <a:cubicBezTo>
                    <a:pt x="48486" y="52755"/>
                    <a:pt x="47679" y="52732"/>
                    <a:pt x="46897" y="52661"/>
                  </a:cubicBezTo>
                  <a:cubicBezTo>
                    <a:pt x="46351" y="52542"/>
                    <a:pt x="45853" y="52352"/>
                    <a:pt x="45402" y="52068"/>
                  </a:cubicBezTo>
                  <a:cubicBezTo>
                    <a:pt x="45117" y="51854"/>
                    <a:pt x="44785" y="51735"/>
                    <a:pt x="44430" y="51712"/>
                  </a:cubicBezTo>
                  <a:cubicBezTo>
                    <a:pt x="44382" y="51712"/>
                    <a:pt x="44335" y="51712"/>
                    <a:pt x="44311" y="51712"/>
                  </a:cubicBezTo>
                  <a:cubicBezTo>
                    <a:pt x="44121" y="51664"/>
                    <a:pt x="43931" y="51522"/>
                    <a:pt x="43789" y="51569"/>
                  </a:cubicBezTo>
                  <a:cubicBezTo>
                    <a:pt x="43315" y="51617"/>
                    <a:pt x="42864" y="51759"/>
                    <a:pt x="42437" y="51973"/>
                  </a:cubicBezTo>
                  <a:cubicBezTo>
                    <a:pt x="41915" y="52257"/>
                    <a:pt x="41370" y="52518"/>
                    <a:pt x="40824" y="52779"/>
                  </a:cubicBezTo>
                  <a:cubicBezTo>
                    <a:pt x="40302" y="53064"/>
                    <a:pt x="39757" y="53372"/>
                    <a:pt x="39187" y="53657"/>
                  </a:cubicBezTo>
                  <a:cubicBezTo>
                    <a:pt x="39448" y="53989"/>
                    <a:pt x="39709" y="54297"/>
                    <a:pt x="39946" y="54606"/>
                  </a:cubicBezTo>
                  <a:cubicBezTo>
                    <a:pt x="40065" y="54748"/>
                    <a:pt x="40136" y="54938"/>
                    <a:pt x="40112" y="55128"/>
                  </a:cubicBezTo>
                  <a:lnTo>
                    <a:pt x="40112" y="55602"/>
                  </a:lnTo>
                  <a:cubicBezTo>
                    <a:pt x="40160" y="56171"/>
                    <a:pt x="39685" y="56646"/>
                    <a:pt x="39116" y="56622"/>
                  </a:cubicBezTo>
                  <a:cubicBezTo>
                    <a:pt x="38713" y="56646"/>
                    <a:pt x="38286" y="56622"/>
                    <a:pt x="37883" y="56622"/>
                  </a:cubicBezTo>
                  <a:cubicBezTo>
                    <a:pt x="37574" y="56622"/>
                    <a:pt x="37266" y="56503"/>
                    <a:pt x="37029" y="56290"/>
                  </a:cubicBezTo>
                  <a:cubicBezTo>
                    <a:pt x="36886" y="56148"/>
                    <a:pt x="36744" y="56005"/>
                    <a:pt x="36578" y="55863"/>
                  </a:cubicBezTo>
                  <a:cubicBezTo>
                    <a:pt x="36246" y="55555"/>
                    <a:pt x="35890" y="55270"/>
                    <a:pt x="35511" y="55056"/>
                  </a:cubicBezTo>
                  <a:cubicBezTo>
                    <a:pt x="35439" y="55009"/>
                    <a:pt x="35368" y="54961"/>
                    <a:pt x="35273" y="54961"/>
                  </a:cubicBezTo>
                  <a:cubicBezTo>
                    <a:pt x="34846" y="54890"/>
                    <a:pt x="34419" y="54867"/>
                    <a:pt x="33992" y="54843"/>
                  </a:cubicBezTo>
                  <a:cubicBezTo>
                    <a:pt x="33305" y="54867"/>
                    <a:pt x="32617" y="54985"/>
                    <a:pt x="31976" y="55222"/>
                  </a:cubicBezTo>
                  <a:cubicBezTo>
                    <a:pt x="30956" y="55626"/>
                    <a:pt x="29912" y="55958"/>
                    <a:pt x="28869" y="56242"/>
                  </a:cubicBezTo>
                  <a:cubicBezTo>
                    <a:pt x="27920" y="56480"/>
                    <a:pt x="26995" y="56741"/>
                    <a:pt x="26046" y="56978"/>
                  </a:cubicBezTo>
                  <a:cubicBezTo>
                    <a:pt x="25595" y="57049"/>
                    <a:pt x="25145" y="57120"/>
                    <a:pt x="24694" y="57120"/>
                  </a:cubicBezTo>
                  <a:cubicBezTo>
                    <a:pt x="24053" y="57168"/>
                    <a:pt x="23413" y="57168"/>
                    <a:pt x="22772" y="57168"/>
                  </a:cubicBezTo>
                  <a:cubicBezTo>
                    <a:pt x="22227" y="57191"/>
                    <a:pt x="21705" y="57001"/>
                    <a:pt x="21302" y="56646"/>
                  </a:cubicBezTo>
                  <a:cubicBezTo>
                    <a:pt x="21041" y="56432"/>
                    <a:pt x="20922" y="56124"/>
                    <a:pt x="20946" y="55815"/>
                  </a:cubicBezTo>
                  <a:cubicBezTo>
                    <a:pt x="20970" y="55578"/>
                    <a:pt x="21041" y="55341"/>
                    <a:pt x="21112" y="55104"/>
                  </a:cubicBezTo>
                  <a:cubicBezTo>
                    <a:pt x="21136" y="54985"/>
                    <a:pt x="21159" y="54890"/>
                    <a:pt x="21183" y="54772"/>
                  </a:cubicBezTo>
                  <a:close/>
                  <a:moveTo>
                    <a:pt x="4768" y="30363"/>
                  </a:moveTo>
                  <a:cubicBezTo>
                    <a:pt x="5006" y="30742"/>
                    <a:pt x="5267" y="31075"/>
                    <a:pt x="5504" y="31430"/>
                  </a:cubicBezTo>
                  <a:cubicBezTo>
                    <a:pt x="5931" y="32047"/>
                    <a:pt x="6453" y="32593"/>
                    <a:pt x="7069" y="33020"/>
                  </a:cubicBezTo>
                  <a:cubicBezTo>
                    <a:pt x="7733" y="33565"/>
                    <a:pt x="8516" y="33969"/>
                    <a:pt x="9346" y="34253"/>
                  </a:cubicBezTo>
                  <a:cubicBezTo>
                    <a:pt x="10177" y="34514"/>
                    <a:pt x="10983" y="34799"/>
                    <a:pt x="11837" y="34989"/>
                  </a:cubicBezTo>
                  <a:cubicBezTo>
                    <a:pt x="12881" y="35249"/>
                    <a:pt x="13948" y="35368"/>
                    <a:pt x="15016" y="35416"/>
                  </a:cubicBezTo>
                  <a:cubicBezTo>
                    <a:pt x="16202" y="35487"/>
                    <a:pt x="17412" y="35392"/>
                    <a:pt x="18574" y="35131"/>
                  </a:cubicBezTo>
                  <a:cubicBezTo>
                    <a:pt x="19641" y="34822"/>
                    <a:pt x="20685" y="34490"/>
                    <a:pt x="21705" y="34158"/>
                  </a:cubicBezTo>
                  <a:cubicBezTo>
                    <a:pt x="22630" y="33850"/>
                    <a:pt x="23508" y="33423"/>
                    <a:pt x="24338" y="32901"/>
                  </a:cubicBezTo>
                  <a:cubicBezTo>
                    <a:pt x="24528" y="32806"/>
                    <a:pt x="24670" y="32664"/>
                    <a:pt x="24765" y="32474"/>
                  </a:cubicBezTo>
                  <a:cubicBezTo>
                    <a:pt x="24812" y="32308"/>
                    <a:pt x="24979" y="32213"/>
                    <a:pt x="25145" y="32213"/>
                  </a:cubicBezTo>
                  <a:cubicBezTo>
                    <a:pt x="25453" y="32189"/>
                    <a:pt x="25761" y="32071"/>
                    <a:pt x="25999" y="31857"/>
                  </a:cubicBezTo>
                  <a:cubicBezTo>
                    <a:pt x="26544" y="31525"/>
                    <a:pt x="27090" y="31193"/>
                    <a:pt x="27612" y="30837"/>
                  </a:cubicBezTo>
                  <a:cubicBezTo>
                    <a:pt x="28015" y="30576"/>
                    <a:pt x="28394" y="30292"/>
                    <a:pt x="28750" y="29983"/>
                  </a:cubicBezTo>
                  <a:cubicBezTo>
                    <a:pt x="29628" y="29224"/>
                    <a:pt x="30458" y="28418"/>
                    <a:pt x="31241" y="27564"/>
                  </a:cubicBezTo>
                  <a:cubicBezTo>
                    <a:pt x="31881" y="26923"/>
                    <a:pt x="32403" y="26212"/>
                    <a:pt x="32806" y="25405"/>
                  </a:cubicBezTo>
                  <a:cubicBezTo>
                    <a:pt x="33186" y="24623"/>
                    <a:pt x="33518" y="23792"/>
                    <a:pt x="33803" y="22938"/>
                  </a:cubicBezTo>
                  <a:cubicBezTo>
                    <a:pt x="34064" y="22132"/>
                    <a:pt x="34206" y="21302"/>
                    <a:pt x="34206" y="20448"/>
                  </a:cubicBezTo>
                  <a:cubicBezTo>
                    <a:pt x="34206" y="19570"/>
                    <a:pt x="34230" y="18669"/>
                    <a:pt x="34206" y="17791"/>
                  </a:cubicBezTo>
                  <a:cubicBezTo>
                    <a:pt x="34182" y="16818"/>
                    <a:pt x="33921" y="15846"/>
                    <a:pt x="33471" y="14992"/>
                  </a:cubicBezTo>
                  <a:cubicBezTo>
                    <a:pt x="32878" y="13924"/>
                    <a:pt x="32190" y="12928"/>
                    <a:pt x="31454" y="11979"/>
                  </a:cubicBezTo>
                  <a:cubicBezTo>
                    <a:pt x="30909" y="11220"/>
                    <a:pt x="30339" y="10532"/>
                    <a:pt x="29699" y="9868"/>
                  </a:cubicBezTo>
                  <a:cubicBezTo>
                    <a:pt x="29485" y="9678"/>
                    <a:pt x="29272" y="9489"/>
                    <a:pt x="29035" y="9323"/>
                  </a:cubicBezTo>
                  <a:cubicBezTo>
                    <a:pt x="28940" y="9275"/>
                    <a:pt x="28845" y="9228"/>
                    <a:pt x="28726" y="9228"/>
                  </a:cubicBezTo>
                  <a:cubicBezTo>
                    <a:pt x="28655" y="9773"/>
                    <a:pt x="28632" y="10295"/>
                    <a:pt x="28513" y="10793"/>
                  </a:cubicBezTo>
                  <a:cubicBezTo>
                    <a:pt x="28442" y="11363"/>
                    <a:pt x="28228" y="11908"/>
                    <a:pt x="27872" y="12383"/>
                  </a:cubicBezTo>
                  <a:cubicBezTo>
                    <a:pt x="27683" y="12596"/>
                    <a:pt x="27422" y="12762"/>
                    <a:pt x="27137" y="12786"/>
                  </a:cubicBezTo>
                  <a:cubicBezTo>
                    <a:pt x="26497" y="12904"/>
                    <a:pt x="25880" y="12667"/>
                    <a:pt x="25453" y="12169"/>
                  </a:cubicBezTo>
                  <a:cubicBezTo>
                    <a:pt x="25263" y="11932"/>
                    <a:pt x="25073" y="11718"/>
                    <a:pt x="24860" y="11457"/>
                  </a:cubicBezTo>
                  <a:cubicBezTo>
                    <a:pt x="24694" y="11600"/>
                    <a:pt x="24528" y="11790"/>
                    <a:pt x="24433" y="12003"/>
                  </a:cubicBezTo>
                  <a:cubicBezTo>
                    <a:pt x="23603" y="13284"/>
                    <a:pt x="22464" y="14351"/>
                    <a:pt x="21088" y="15063"/>
                  </a:cubicBezTo>
                  <a:cubicBezTo>
                    <a:pt x="20021" y="15632"/>
                    <a:pt x="18740" y="15680"/>
                    <a:pt x="17649" y="15158"/>
                  </a:cubicBezTo>
                  <a:cubicBezTo>
                    <a:pt x="17364" y="15016"/>
                    <a:pt x="17103" y="14802"/>
                    <a:pt x="16961" y="14541"/>
                  </a:cubicBezTo>
                  <a:cubicBezTo>
                    <a:pt x="16700" y="14162"/>
                    <a:pt x="16558" y="13735"/>
                    <a:pt x="16486" y="13284"/>
                  </a:cubicBezTo>
                  <a:cubicBezTo>
                    <a:pt x="16486" y="13070"/>
                    <a:pt x="16463" y="12857"/>
                    <a:pt x="16439" y="12667"/>
                  </a:cubicBezTo>
                  <a:cubicBezTo>
                    <a:pt x="16439" y="12549"/>
                    <a:pt x="16415" y="12454"/>
                    <a:pt x="16297" y="12430"/>
                  </a:cubicBezTo>
                  <a:lnTo>
                    <a:pt x="14565" y="13426"/>
                  </a:lnTo>
                  <a:cubicBezTo>
                    <a:pt x="14257" y="13592"/>
                    <a:pt x="13925" y="13806"/>
                    <a:pt x="13593" y="13972"/>
                  </a:cubicBezTo>
                  <a:cubicBezTo>
                    <a:pt x="12525" y="14470"/>
                    <a:pt x="11410" y="14968"/>
                    <a:pt x="10343" y="15466"/>
                  </a:cubicBezTo>
                  <a:cubicBezTo>
                    <a:pt x="9038" y="16059"/>
                    <a:pt x="7662" y="16463"/>
                    <a:pt x="6263" y="16676"/>
                  </a:cubicBezTo>
                  <a:cubicBezTo>
                    <a:pt x="5575" y="16818"/>
                    <a:pt x="4887" y="16818"/>
                    <a:pt x="4223" y="16676"/>
                  </a:cubicBezTo>
                  <a:cubicBezTo>
                    <a:pt x="4009" y="16629"/>
                    <a:pt x="3796" y="16605"/>
                    <a:pt x="3559" y="16581"/>
                  </a:cubicBezTo>
                  <a:cubicBezTo>
                    <a:pt x="3487" y="16652"/>
                    <a:pt x="3416" y="16747"/>
                    <a:pt x="3369" y="16842"/>
                  </a:cubicBezTo>
                  <a:cubicBezTo>
                    <a:pt x="3037" y="17411"/>
                    <a:pt x="2776" y="18028"/>
                    <a:pt x="2586" y="18645"/>
                  </a:cubicBezTo>
                  <a:cubicBezTo>
                    <a:pt x="2254" y="19902"/>
                    <a:pt x="2112" y="21183"/>
                    <a:pt x="2159" y="22464"/>
                  </a:cubicBezTo>
                  <a:cubicBezTo>
                    <a:pt x="2159" y="22938"/>
                    <a:pt x="2230" y="23413"/>
                    <a:pt x="2325" y="23863"/>
                  </a:cubicBezTo>
                  <a:cubicBezTo>
                    <a:pt x="2657" y="25382"/>
                    <a:pt x="3084" y="26852"/>
                    <a:pt x="3606" y="28323"/>
                  </a:cubicBezTo>
                  <a:cubicBezTo>
                    <a:pt x="3725" y="28655"/>
                    <a:pt x="3914" y="28987"/>
                    <a:pt x="4128" y="29272"/>
                  </a:cubicBezTo>
                  <a:cubicBezTo>
                    <a:pt x="4389" y="29319"/>
                    <a:pt x="4602" y="29367"/>
                    <a:pt x="4816" y="29438"/>
                  </a:cubicBezTo>
                  <a:cubicBezTo>
                    <a:pt x="5124" y="29509"/>
                    <a:pt x="5243" y="29889"/>
                    <a:pt x="5029" y="30126"/>
                  </a:cubicBezTo>
                  <a:cubicBezTo>
                    <a:pt x="4934" y="30197"/>
                    <a:pt x="4863" y="30268"/>
                    <a:pt x="4768" y="30363"/>
                  </a:cubicBezTo>
                  <a:close/>
                  <a:moveTo>
                    <a:pt x="4104" y="15490"/>
                  </a:moveTo>
                  <a:cubicBezTo>
                    <a:pt x="4436" y="15632"/>
                    <a:pt x="4792" y="15680"/>
                    <a:pt x="5172" y="15656"/>
                  </a:cubicBezTo>
                  <a:cubicBezTo>
                    <a:pt x="5693" y="15656"/>
                    <a:pt x="6239" y="15585"/>
                    <a:pt x="6761" y="15466"/>
                  </a:cubicBezTo>
                  <a:cubicBezTo>
                    <a:pt x="7615" y="15300"/>
                    <a:pt x="8445" y="15063"/>
                    <a:pt x="9252" y="14731"/>
                  </a:cubicBezTo>
                  <a:cubicBezTo>
                    <a:pt x="9892" y="14470"/>
                    <a:pt x="10509" y="14209"/>
                    <a:pt x="11126" y="13924"/>
                  </a:cubicBezTo>
                  <a:cubicBezTo>
                    <a:pt x="12122" y="13474"/>
                    <a:pt x="13094" y="12976"/>
                    <a:pt x="14043" y="12430"/>
                  </a:cubicBezTo>
                  <a:cubicBezTo>
                    <a:pt x="14328" y="12264"/>
                    <a:pt x="14636" y="12098"/>
                    <a:pt x="14897" y="11932"/>
                  </a:cubicBezTo>
                  <a:cubicBezTo>
                    <a:pt x="15300" y="11695"/>
                    <a:pt x="15680" y="11481"/>
                    <a:pt x="16059" y="11197"/>
                  </a:cubicBezTo>
                  <a:cubicBezTo>
                    <a:pt x="16534" y="10864"/>
                    <a:pt x="16913" y="10414"/>
                    <a:pt x="17151" y="9892"/>
                  </a:cubicBezTo>
                  <a:cubicBezTo>
                    <a:pt x="17293" y="9607"/>
                    <a:pt x="17459" y="9346"/>
                    <a:pt x="17673" y="9109"/>
                  </a:cubicBezTo>
                  <a:cubicBezTo>
                    <a:pt x="17720" y="9038"/>
                    <a:pt x="17791" y="8967"/>
                    <a:pt x="17886" y="8919"/>
                  </a:cubicBezTo>
                  <a:cubicBezTo>
                    <a:pt x="18242" y="8658"/>
                    <a:pt x="18740" y="8943"/>
                    <a:pt x="18716" y="9394"/>
                  </a:cubicBezTo>
                  <a:cubicBezTo>
                    <a:pt x="18692" y="9560"/>
                    <a:pt x="18645" y="9750"/>
                    <a:pt x="18574" y="9916"/>
                  </a:cubicBezTo>
                  <a:cubicBezTo>
                    <a:pt x="18408" y="10295"/>
                    <a:pt x="18194" y="10651"/>
                    <a:pt x="17910" y="10959"/>
                  </a:cubicBezTo>
                  <a:cubicBezTo>
                    <a:pt x="17720" y="11125"/>
                    <a:pt x="17625" y="11363"/>
                    <a:pt x="17601" y="11623"/>
                  </a:cubicBezTo>
                  <a:cubicBezTo>
                    <a:pt x="17601" y="11766"/>
                    <a:pt x="17554" y="11908"/>
                    <a:pt x="17530" y="12050"/>
                  </a:cubicBezTo>
                  <a:cubicBezTo>
                    <a:pt x="17483" y="12525"/>
                    <a:pt x="17530" y="12999"/>
                    <a:pt x="17649" y="13450"/>
                  </a:cubicBezTo>
                  <a:cubicBezTo>
                    <a:pt x="17696" y="13758"/>
                    <a:pt x="17862" y="14019"/>
                    <a:pt x="18123" y="14162"/>
                  </a:cubicBezTo>
                  <a:cubicBezTo>
                    <a:pt x="18835" y="14494"/>
                    <a:pt x="19641" y="14494"/>
                    <a:pt x="20353" y="14185"/>
                  </a:cubicBezTo>
                  <a:cubicBezTo>
                    <a:pt x="21183" y="13782"/>
                    <a:pt x="21942" y="13213"/>
                    <a:pt x="22583" y="12525"/>
                  </a:cubicBezTo>
                  <a:cubicBezTo>
                    <a:pt x="23152" y="11908"/>
                    <a:pt x="23650" y="11220"/>
                    <a:pt x="24006" y="10461"/>
                  </a:cubicBezTo>
                  <a:cubicBezTo>
                    <a:pt x="24101" y="10271"/>
                    <a:pt x="24148" y="10058"/>
                    <a:pt x="24219" y="9868"/>
                  </a:cubicBezTo>
                  <a:cubicBezTo>
                    <a:pt x="24314" y="9583"/>
                    <a:pt x="24599" y="9394"/>
                    <a:pt x="24907" y="9417"/>
                  </a:cubicBezTo>
                  <a:cubicBezTo>
                    <a:pt x="25192" y="9417"/>
                    <a:pt x="25334" y="9560"/>
                    <a:pt x="25453" y="9916"/>
                  </a:cubicBezTo>
                  <a:cubicBezTo>
                    <a:pt x="25453" y="9987"/>
                    <a:pt x="25477" y="10034"/>
                    <a:pt x="25500" y="10105"/>
                  </a:cubicBezTo>
                  <a:cubicBezTo>
                    <a:pt x="25595" y="10651"/>
                    <a:pt x="25951" y="11054"/>
                    <a:pt x="26307" y="11457"/>
                  </a:cubicBezTo>
                  <a:cubicBezTo>
                    <a:pt x="26378" y="11505"/>
                    <a:pt x="26449" y="11552"/>
                    <a:pt x="26520" y="11600"/>
                  </a:cubicBezTo>
                  <a:cubicBezTo>
                    <a:pt x="26829" y="11766"/>
                    <a:pt x="27019" y="11695"/>
                    <a:pt x="27161" y="11363"/>
                  </a:cubicBezTo>
                  <a:cubicBezTo>
                    <a:pt x="27398" y="10793"/>
                    <a:pt x="27517" y="10177"/>
                    <a:pt x="27540" y="9560"/>
                  </a:cubicBezTo>
                  <a:cubicBezTo>
                    <a:pt x="27564" y="8564"/>
                    <a:pt x="27540" y="7567"/>
                    <a:pt x="27540" y="6595"/>
                  </a:cubicBezTo>
                  <a:cubicBezTo>
                    <a:pt x="27540" y="6500"/>
                    <a:pt x="27540" y="6405"/>
                    <a:pt x="27564" y="6286"/>
                  </a:cubicBezTo>
                  <a:cubicBezTo>
                    <a:pt x="27612" y="6120"/>
                    <a:pt x="27801" y="6002"/>
                    <a:pt x="27991" y="6049"/>
                  </a:cubicBezTo>
                  <a:cubicBezTo>
                    <a:pt x="28299" y="6144"/>
                    <a:pt x="28560" y="6310"/>
                    <a:pt x="28608" y="6666"/>
                  </a:cubicBezTo>
                  <a:cubicBezTo>
                    <a:pt x="28655" y="7022"/>
                    <a:pt x="28655" y="7377"/>
                    <a:pt x="28679" y="7710"/>
                  </a:cubicBezTo>
                  <a:cubicBezTo>
                    <a:pt x="28703" y="7947"/>
                    <a:pt x="28632" y="8184"/>
                    <a:pt x="28726" y="8350"/>
                  </a:cubicBezTo>
                  <a:lnTo>
                    <a:pt x="29818" y="8801"/>
                  </a:lnTo>
                  <a:cubicBezTo>
                    <a:pt x="29936" y="8469"/>
                    <a:pt x="30007" y="8137"/>
                    <a:pt x="30055" y="7804"/>
                  </a:cubicBezTo>
                  <a:cubicBezTo>
                    <a:pt x="30078" y="7283"/>
                    <a:pt x="30078" y="6761"/>
                    <a:pt x="30055" y="6263"/>
                  </a:cubicBezTo>
                  <a:cubicBezTo>
                    <a:pt x="30055" y="6097"/>
                    <a:pt x="30007" y="5930"/>
                    <a:pt x="29912" y="5812"/>
                  </a:cubicBezTo>
                  <a:cubicBezTo>
                    <a:pt x="29580" y="5337"/>
                    <a:pt x="29153" y="4982"/>
                    <a:pt x="28632" y="4744"/>
                  </a:cubicBezTo>
                  <a:cubicBezTo>
                    <a:pt x="28276" y="4602"/>
                    <a:pt x="27920" y="4460"/>
                    <a:pt x="27564" y="4270"/>
                  </a:cubicBezTo>
                  <a:cubicBezTo>
                    <a:pt x="27374" y="4175"/>
                    <a:pt x="27137" y="4104"/>
                    <a:pt x="26924" y="4128"/>
                  </a:cubicBezTo>
                  <a:cubicBezTo>
                    <a:pt x="26663" y="4151"/>
                    <a:pt x="26425" y="4151"/>
                    <a:pt x="26165" y="4128"/>
                  </a:cubicBezTo>
                  <a:cubicBezTo>
                    <a:pt x="25785" y="4080"/>
                    <a:pt x="25572" y="3677"/>
                    <a:pt x="25714" y="3345"/>
                  </a:cubicBezTo>
                  <a:cubicBezTo>
                    <a:pt x="25809" y="3155"/>
                    <a:pt x="25904" y="2965"/>
                    <a:pt x="26022" y="2799"/>
                  </a:cubicBezTo>
                  <a:cubicBezTo>
                    <a:pt x="26188" y="2491"/>
                    <a:pt x="26378" y="2206"/>
                    <a:pt x="26520" y="1874"/>
                  </a:cubicBezTo>
                  <a:cubicBezTo>
                    <a:pt x="26544" y="1732"/>
                    <a:pt x="26568" y="1590"/>
                    <a:pt x="26568" y="1424"/>
                  </a:cubicBezTo>
                  <a:cubicBezTo>
                    <a:pt x="25927" y="1329"/>
                    <a:pt x="25263" y="1376"/>
                    <a:pt x="24646" y="1542"/>
                  </a:cubicBezTo>
                  <a:cubicBezTo>
                    <a:pt x="24528" y="1590"/>
                    <a:pt x="24409" y="1661"/>
                    <a:pt x="24338" y="1756"/>
                  </a:cubicBezTo>
                  <a:cubicBezTo>
                    <a:pt x="23911" y="2349"/>
                    <a:pt x="23365" y="2847"/>
                    <a:pt x="23057" y="3487"/>
                  </a:cubicBezTo>
                  <a:cubicBezTo>
                    <a:pt x="22986" y="3630"/>
                    <a:pt x="22915" y="3748"/>
                    <a:pt x="22820" y="3867"/>
                  </a:cubicBezTo>
                  <a:cubicBezTo>
                    <a:pt x="22630" y="4151"/>
                    <a:pt x="22203" y="4199"/>
                    <a:pt x="21942" y="3938"/>
                  </a:cubicBezTo>
                  <a:cubicBezTo>
                    <a:pt x="21847" y="3843"/>
                    <a:pt x="21752" y="3724"/>
                    <a:pt x="21681" y="3606"/>
                  </a:cubicBezTo>
                  <a:cubicBezTo>
                    <a:pt x="21349" y="3060"/>
                    <a:pt x="20970" y="2538"/>
                    <a:pt x="20519" y="2088"/>
                  </a:cubicBezTo>
                  <a:cubicBezTo>
                    <a:pt x="20400" y="1969"/>
                    <a:pt x="20258" y="1874"/>
                    <a:pt x="20139" y="1779"/>
                  </a:cubicBezTo>
                  <a:cubicBezTo>
                    <a:pt x="19855" y="1590"/>
                    <a:pt x="19570" y="1424"/>
                    <a:pt x="19286" y="1257"/>
                  </a:cubicBezTo>
                  <a:cubicBezTo>
                    <a:pt x="19119" y="1186"/>
                    <a:pt x="18953" y="1139"/>
                    <a:pt x="18764" y="1115"/>
                  </a:cubicBezTo>
                  <a:cubicBezTo>
                    <a:pt x="18598" y="1091"/>
                    <a:pt x="18455" y="1257"/>
                    <a:pt x="18455" y="1424"/>
                  </a:cubicBezTo>
                  <a:cubicBezTo>
                    <a:pt x="18455" y="1495"/>
                    <a:pt x="18479" y="1542"/>
                    <a:pt x="18503" y="1613"/>
                  </a:cubicBezTo>
                  <a:cubicBezTo>
                    <a:pt x="18716" y="2301"/>
                    <a:pt x="18930" y="2989"/>
                    <a:pt x="19428" y="3535"/>
                  </a:cubicBezTo>
                  <a:cubicBezTo>
                    <a:pt x="19452" y="3558"/>
                    <a:pt x="19475" y="3606"/>
                    <a:pt x="19499" y="3630"/>
                  </a:cubicBezTo>
                  <a:cubicBezTo>
                    <a:pt x="19641" y="3843"/>
                    <a:pt x="19523" y="4128"/>
                    <a:pt x="19286" y="4175"/>
                  </a:cubicBezTo>
                  <a:cubicBezTo>
                    <a:pt x="19143" y="4223"/>
                    <a:pt x="19001" y="4223"/>
                    <a:pt x="18859" y="4151"/>
                  </a:cubicBezTo>
                  <a:cubicBezTo>
                    <a:pt x="18740" y="4080"/>
                    <a:pt x="18621" y="4009"/>
                    <a:pt x="18503" y="3938"/>
                  </a:cubicBezTo>
                  <a:cubicBezTo>
                    <a:pt x="18242" y="4199"/>
                    <a:pt x="17886" y="4294"/>
                    <a:pt x="17530" y="4199"/>
                  </a:cubicBezTo>
                  <a:cubicBezTo>
                    <a:pt x="16700" y="4080"/>
                    <a:pt x="15870" y="4033"/>
                    <a:pt x="15039" y="4104"/>
                  </a:cubicBezTo>
                  <a:cubicBezTo>
                    <a:pt x="13972" y="4199"/>
                    <a:pt x="12905" y="4294"/>
                    <a:pt x="11837" y="4389"/>
                  </a:cubicBezTo>
                  <a:cubicBezTo>
                    <a:pt x="11695" y="4412"/>
                    <a:pt x="11553" y="4436"/>
                    <a:pt x="11410" y="4484"/>
                  </a:cubicBezTo>
                  <a:cubicBezTo>
                    <a:pt x="10604" y="4744"/>
                    <a:pt x="9750" y="4958"/>
                    <a:pt x="8896" y="5124"/>
                  </a:cubicBezTo>
                  <a:cubicBezTo>
                    <a:pt x="7662" y="5385"/>
                    <a:pt x="6476" y="5812"/>
                    <a:pt x="5385" y="6429"/>
                  </a:cubicBezTo>
                  <a:cubicBezTo>
                    <a:pt x="5172" y="6547"/>
                    <a:pt x="4958" y="6690"/>
                    <a:pt x="4745" y="6832"/>
                  </a:cubicBezTo>
                  <a:cubicBezTo>
                    <a:pt x="4673" y="6879"/>
                    <a:pt x="4650" y="6974"/>
                    <a:pt x="4555" y="7117"/>
                  </a:cubicBezTo>
                  <a:cubicBezTo>
                    <a:pt x="5029" y="7164"/>
                    <a:pt x="5433" y="7211"/>
                    <a:pt x="5836" y="7235"/>
                  </a:cubicBezTo>
                  <a:cubicBezTo>
                    <a:pt x="6524" y="7283"/>
                    <a:pt x="7212" y="7306"/>
                    <a:pt x="7876" y="7330"/>
                  </a:cubicBezTo>
                  <a:cubicBezTo>
                    <a:pt x="8564" y="7354"/>
                    <a:pt x="9299" y="7425"/>
                    <a:pt x="9987" y="7235"/>
                  </a:cubicBezTo>
                  <a:cubicBezTo>
                    <a:pt x="10082" y="7211"/>
                    <a:pt x="10177" y="7211"/>
                    <a:pt x="10272" y="7235"/>
                  </a:cubicBezTo>
                  <a:cubicBezTo>
                    <a:pt x="10414" y="7259"/>
                    <a:pt x="10509" y="7377"/>
                    <a:pt x="10509" y="7496"/>
                  </a:cubicBezTo>
                  <a:cubicBezTo>
                    <a:pt x="10533" y="7615"/>
                    <a:pt x="10485" y="7757"/>
                    <a:pt x="10390" y="7828"/>
                  </a:cubicBezTo>
                  <a:cubicBezTo>
                    <a:pt x="10272" y="7876"/>
                    <a:pt x="10153" y="7923"/>
                    <a:pt x="10034" y="7947"/>
                  </a:cubicBezTo>
                  <a:cubicBezTo>
                    <a:pt x="9773" y="8018"/>
                    <a:pt x="9513" y="8065"/>
                    <a:pt x="9252" y="8113"/>
                  </a:cubicBezTo>
                  <a:cubicBezTo>
                    <a:pt x="9299" y="8184"/>
                    <a:pt x="9323" y="8231"/>
                    <a:pt x="9346" y="8303"/>
                  </a:cubicBezTo>
                  <a:cubicBezTo>
                    <a:pt x="9465" y="8658"/>
                    <a:pt x="9394" y="8848"/>
                    <a:pt x="9062" y="8896"/>
                  </a:cubicBezTo>
                  <a:cubicBezTo>
                    <a:pt x="8777" y="8967"/>
                    <a:pt x="8516" y="9109"/>
                    <a:pt x="8327" y="9346"/>
                  </a:cubicBezTo>
                  <a:cubicBezTo>
                    <a:pt x="6951" y="10675"/>
                    <a:pt x="5670" y="12122"/>
                    <a:pt x="4484" y="13616"/>
                  </a:cubicBezTo>
                  <a:cubicBezTo>
                    <a:pt x="4128" y="14019"/>
                    <a:pt x="3914" y="14517"/>
                    <a:pt x="3843" y="15039"/>
                  </a:cubicBezTo>
                  <a:cubicBezTo>
                    <a:pt x="3938" y="15182"/>
                    <a:pt x="4009" y="15324"/>
                    <a:pt x="4104" y="15490"/>
                  </a:cubicBezTo>
                  <a:close/>
                  <a:moveTo>
                    <a:pt x="29130" y="44928"/>
                  </a:moveTo>
                  <a:cubicBezTo>
                    <a:pt x="29272" y="44595"/>
                    <a:pt x="29391" y="44287"/>
                    <a:pt x="29533" y="44026"/>
                  </a:cubicBezTo>
                  <a:cubicBezTo>
                    <a:pt x="29841" y="43433"/>
                    <a:pt x="30031" y="42793"/>
                    <a:pt x="30126" y="42152"/>
                  </a:cubicBezTo>
                  <a:cubicBezTo>
                    <a:pt x="30316" y="41109"/>
                    <a:pt x="30268" y="40041"/>
                    <a:pt x="30316" y="38997"/>
                  </a:cubicBezTo>
                  <a:cubicBezTo>
                    <a:pt x="30339" y="38357"/>
                    <a:pt x="30292" y="37716"/>
                    <a:pt x="30292" y="37076"/>
                  </a:cubicBezTo>
                  <a:cubicBezTo>
                    <a:pt x="30292" y="36151"/>
                    <a:pt x="30197" y="35226"/>
                    <a:pt x="30055" y="34301"/>
                  </a:cubicBezTo>
                  <a:cubicBezTo>
                    <a:pt x="29984" y="33613"/>
                    <a:pt x="29841" y="32925"/>
                    <a:pt x="29723" y="32237"/>
                  </a:cubicBezTo>
                  <a:cubicBezTo>
                    <a:pt x="29675" y="31976"/>
                    <a:pt x="29675" y="31739"/>
                    <a:pt x="29652" y="31502"/>
                  </a:cubicBezTo>
                  <a:cubicBezTo>
                    <a:pt x="29652" y="31359"/>
                    <a:pt x="29628" y="31241"/>
                    <a:pt x="29485" y="31193"/>
                  </a:cubicBezTo>
                  <a:cubicBezTo>
                    <a:pt x="29367" y="31146"/>
                    <a:pt x="29248" y="31169"/>
                    <a:pt x="29153" y="31264"/>
                  </a:cubicBezTo>
                  <a:cubicBezTo>
                    <a:pt x="29106" y="31288"/>
                    <a:pt x="29082" y="31312"/>
                    <a:pt x="29035" y="31336"/>
                  </a:cubicBezTo>
                  <a:cubicBezTo>
                    <a:pt x="28726" y="31573"/>
                    <a:pt x="28418" y="31810"/>
                    <a:pt x="28086" y="32000"/>
                  </a:cubicBezTo>
                  <a:cubicBezTo>
                    <a:pt x="27564" y="32332"/>
                    <a:pt x="27066" y="32640"/>
                    <a:pt x="26544" y="32949"/>
                  </a:cubicBezTo>
                  <a:cubicBezTo>
                    <a:pt x="26449" y="33020"/>
                    <a:pt x="26378" y="33115"/>
                    <a:pt x="26283" y="33186"/>
                  </a:cubicBezTo>
                  <a:cubicBezTo>
                    <a:pt x="26520" y="33542"/>
                    <a:pt x="26663" y="33921"/>
                    <a:pt x="26710" y="34324"/>
                  </a:cubicBezTo>
                  <a:lnTo>
                    <a:pt x="26710" y="35558"/>
                  </a:lnTo>
                  <a:cubicBezTo>
                    <a:pt x="26686" y="35961"/>
                    <a:pt x="26544" y="36341"/>
                    <a:pt x="26283" y="36649"/>
                  </a:cubicBezTo>
                  <a:cubicBezTo>
                    <a:pt x="25951" y="37195"/>
                    <a:pt x="25382" y="37527"/>
                    <a:pt x="24741" y="37574"/>
                  </a:cubicBezTo>
                  <a:cubicBezTo>
                    <a:pt x="24291" y="37622"/>
                    <a:pt x="23840" y="37455"/>
                    <a:pt x="23508" y="37147"/>
                  </a:cubicBezTo>
                  <a:cubicBezTo>
                    <a:pt x="23176" y="36791"/>
                    <a:pt x="22915" y="36388"/>
                    <a:pt x="22725" y="35961"/>
                  </a:cubicBezTo>
                  <a:cubicBezTo>
                    <a:pt x="22654" y="35700"/>
                    <a:pt x="22535" y="35463"/>
                    <a:pt x="22369" y="35249"/>
                  </a:cubicBezTo>
                  <a:lnTo>
                    <a:pt x="19784" y="36103"/>
                  </a:lnTo>
                  <a:cubicBezTo>
                    <a:pt x="19760" y="36175"/>
                    <a:pt x="19760" y="36269"/>
                    <a:pt x="19760" y="36364"/>
                  </a:cubicBezTo>
                  <a:lnTo>
                    <a:pt x="19760" y="38475"/>
                  </a:lnTo>
                  <a:cubicBezTo>
                    <a:pt x="19760" y="39472"/>
                    <a:pt x="19784" y="40492"/>
                    <a:pt x="19760" y="41512"/>
                  </a:cubicBezTo>
                  <a:cubicBezTo>
                    <a:pt x="19689" y="43006"/>
                    <a:pt x="19546" y="44524"/>
                    <a:pt x="19357" y="46019"/>
                  </a:cubicBezTo>
                  <a:cubicBezTo>
                    <a:pt x="19286" y="46968"/>
                    <a:pt x="19262" y="47916"/>
                    <a:pt x="19286" y="48865"/>
                  </a:cubicBezTo>
                  <a:cubicBezTo>
                    <a:pt x="19309" y="49008"/>
                    <a:pt x="19333" y="49174"/>
                    <a:pt x="19380" y="49316"/>
                  </a:cubicBezTo>
                  <a:cubicBezTo>
                    <a:pt x="22654" y="49624"/>
                    <a:pt x="25927" y="49031"/>
                    <a:pt x="28869" y="47608"/>
                  </a:cubicBezTo>
                  <a:cubicBezTo>
                    <a:pt x="28869" y="47276"/>
                    <a:pt x="28987" y="46920"/>
                    <a:pt x="28774" y="46564"/>
                  </a:cubicBezTo>
                  <a:lnTo>
                    <a:pt x="28608" y="46802"/>
                  </a:lnTo>
                  <a:cubicBezTo>
                    <a:pt x="28513" y="46944"/>
                    <a:pt x="28394" y="47110"/>
                    <a:pt x="28276" y="47252"/>
                  </a:cubicBezTo>
                  <a:cubicBezTo>
                    <a:pt x="28133" y="47442"/>
                    <a:pt x="27872" y="47489"/>
                    <a:pt x="27683" y="47371"/>
                  </a:cubicBezTo>
                  <a:cubicBezTo>
                    <a:pt x="27469" y="47228"/>
                    <a:pt x="27374" y="46991"/>
                    <a:pt x="27469" y="46778"/>
                  </a:cubicBezTo>
                  <a:cubicBezTo>
                    <a:pt x="27517" y="46635"/>
                    <a:pt x="27683" y="46541"/>
                    <a:pt x="27588" y="46351"/>
                  </a:cubicBezTo>
                  <a:cubicBezTo>
                    <a:pt x="27398" y="46398"/>
                    <a:pt x="27232" y="46446"/>
                    <a:pt x="27066" y="46493"/>
                  </a:cubicBezTo>
                  <a:cubicBezTo>
                    <a:pt x="26639" y="46635"/>
                    <a:pt x="26165" y="46683"/>
                    <a:pt x="25714" y="46588"/>
                  </a:cubicBezTo>
                  <a:cubicBezTo>
                    <a:pt x="25548" y="46564"/>
                    <a:pt x="25405" y="46446"/>
                    <a:pt x="25382" y="46256"/>
                  </a:cubicBezTo>
                  <a:cubicBezTo>
                    <a:pt x="25358" y="46090"/>
                    <a:pt x="25453" y="45924"/>
                    <a:pt x="25595" y="45853"/>
                  </a:cubicBezTo>
                  <a:cubicBezTo>
                    <a:pt x="25832" y="45734"/>
                    <a:pt x="26046" y="45639"/>
                    <a:pt x="26283" y="45568"/>
                  </a:cubicBezTo>
                  <a:cubicBezTo>
                    <a:pt x="26592" y="45449"/>
                    <a:pt x="26924" y="45402"/>
                    <a:pt x="27232" y="45283"/>
                  </a:cubicBezTo>
                  <a:cubicBezTo>
                    <a:pt x="27849" y="45070"/>
                    <a:pt x="28489" y="44928"/>
                    <a:pt x="29130" y="44904"/>
                  </a:cubicBezTo>
                  <a:close/>
                  <a:moveTo>
                    <a:pt x="29936" y="47205"/>
                  </a:moveTo>
                  <a:cubicBezTo>
                    <a:pt x="30458" y="47039"/>
                    <a:pt x="30932" y="46944"/>
                    <a:pt x="31383" y="46778"/>
                  </a:cubicBezTo>
                  <a:cubicBezTo>
                    <a:pt x="32569" y="46303"/>
                    <a:pt x="33826" y="45995"/>
                    <a:pt x="34989" y="45473"/>
                  </a:cubicBezTo>
                  <a:cubicBezTo>
                    <a:pt x="35107" y="45449"/>
                    <a:pt x="35226" y="45426"/>
                    <a:pt x="35345" y="45378"/>
                  </a:cubicBezTo>
                  <a:cubicBezTo>
                    <a:pt x="36056" y="45117"/>
                    <a:pt x="36744" y="44880"/>
                    <a:pt x="37432" y="44572"/>
                  </a:cubicBezTo>
                  <a:cubicBezTo>
                    <a:pt x="38167" y="44263"/>
                    <a:pt x="38333" y="43836"/>
                    <a:pt x="38120" y="43077"/>
                  </a:cubicBezTo>
                  <a:cubicBezTo>
                    <a:pt x="37978" y="42579"/>
                    <a:pt x="37811" y="42105"/>
                    <a:pt x="37622" y="41630"/>
                  </a:cubicBezTo>
                  <a:cubicBezTo>
                    <a:pt x="37408" y="41156"/>
                    <a:pt x="37195" y="40729"/>
                    <a:pt x="36958" y="40278"/>
                  </a:cubicBezTo>
                  <a:cubicBezTo>
                    <a:pt x="36507" y="39519"/>
                    <a:pt x="36009" y="38784"/>
                    <a:pt x="35439" y="38096"/>
                  </a:cubicBezTo>
                  <a:cubicBezTo>
                    <a:pt x="34989" y="37503"/>
                    <a:pt x="34514" y="36886"/>
                    <a:pt x="34064" y="36269"/>
                  </a:cubicBezTo>
                  <a:cubicBezTo>
                    <a:pt x="33684" y="35748"/>
                    <a:pt x="33376" y="35178"/>
                    <a:pt x="32972" y="34704"/>
                  </a:cubicBezTo>
                  <a:cubicBezTo>
                    <a:pt x="32403" y="34016"/>
                    <a:pt x="31786" y="33376"/>
                    <a:pt x="31193" y="32711"/>
                  </a:cubicBezTo>
                  <a:cubicBezTo>
                    <a:pt x="31098" y="32616"/>
                    <a:pt x="31004" y="32545"/>
                    <a:pt x="30885" y="32474"/>
                  </a:cubicBezTo>
                  <a:lnTo>
                    <a:pt x="30790" y="32474"/>
                  </a:lnTo>
                  <a:cubicBezTo>
                    <a:pt x="30790" y="32522"/>
                    <a:pt x="30790" y="32569"/>
                    <a:pt x="30790" y="32593"/>
                  </a:cubicBezTo>
                  <a:cubicBezTo>
                    <a:pt x="31122" y="33755"/>
                    <a:pt x="31146" y="34965"/>
                    <a:pt x="31359" y="36151"/>
                  </a:cubicBezTo>
                  <a:cubicBezTo>
                    <a:pt x="31383" y="36222"/>
                    <a:pt x="31383" y="36317"/>
                    <a:pt x="31359" y="36388"/>
                  </a:cubicBezTo>
                  <a:cubicBezTo>
                    <a:pt x="31359" y="37337"/>
                    <a:pt x="31407" y="38309"/>
                    <a:pt x="31383" y="39258"/>
                  </a:cubicBezTo>
                  <a:cubicBezTo>
                    <a:pt x="31407" y="40160"/>
                    <a:pt x="31359" y="41061"/>
                    <a:pt x="31241" y="41962"/>
                  </a:cubicBezTo>
                  <a:cubicBezTo>
                    <a:pt x="31170" y="42722"/>
                    <a:pt x="30980" y="43481"/>
                    <a:pt x="30648" y="44168"/>
                  </a:cubicBezTo>
                  <a:cubicBezTo>
                    <a:pt x="30363" y="44809"/>
                    <a:pt x="30102" y="45449"/>
                    <a:pt x="29889" y="46137"/>
                  </a:cubicBezTo>
                  <a:cubicBezTo>
                    <a:pt x="29841" y="46232"/>
                    <a:pt x="29841" y="46327"/>
                    <a:pt x="29841" y="46422"/>
                  </a:cubicBezTo>
                  <a:cubicBezTo>
                    <a:pt x="29889" y="46659"/>
                    <a:pt x="29912" y="46873"/>
                    <a:pt x="29936" y="47181"/>
                  </a:cubicBezTo>
                  <a:close/>
                  <a:moveTo>
                    <a:pt x="20495" y="50526"/>
                  </a:moveTo>
                  <a:cubicBezTo>
                    <a:pt x="20329" y="51071"/>
                    <a:pt x="20092" y="51593"/>
                    <a:pt x="19784" y="52091"/>
                  </a:cubicBezTo>
                  <a:cubicBezTo>
                    <a:pt x="19618" y="52376"/>
                    <a:pt x="19523" y="52708"/>
                    <a:pt x="19499" y="53040"/>
                  </a:cubicBezTo>
                  <a:cubicBezTo>
                    <a:pt x="19879" y="53420"/>
                    <a:pt x="20400" y="53633"/>
                    <a:pt x="20946" y="53633"/>
                  </a:cubicBezTo>
                  <a:cubicBezTo>
                    <a:pt x="21444" y="53609"/>
                    <a:pt x="21942" y="53633"/>
                    <a:pt x="22440" y="53633"/>
                  </a:cubicBezTo>
                  <a:cubicBezTo>
                    <a:pt x="22678" y="53657"/>
                    <a:pt x="22939" y="53609"/>
                    <a:pt x="23152" y="53491"/>
                  </a:cubicBezTo>
                  <a:cubicBezTo>
                    <a:pt x="23437" y="53348"/>
                    <a:pt x="23721" y="53254"/>
                    <a:pt x="24006" y="53159"/>
                  </a:cubicBezTo>
                  <a:cubicBezTo>
                    <a:pt x="24291" y="53088"/>
                    <a:pt x="24528" y="52874"/>
                    <a:pt x="24599" y="52589"/>
                  </a:cubicBezTo>
                  <a:cubicBezTo>
                    <a:pt x="24812" y="52162"/>
                    <a:pt x="25050" y="51759"/>
                    <a:pt x="25311" y="51356"/>
                  </a:cubicBezTo>
                  <a:cubicBezTo>
                    <a:pt x="25429" y="51071"/>
                    <a:pt x="25714" y="50881"/>
                    <a:pt x="26046" y="50881"/>
                  </a:cubicBezTo>
                  <a:cubicBezTo>
                    <a:pt x="26093" y="50881"/>
                    <a:pt x="26141" y="50858"/>
                    <a:pt x="26212" y="50834"/>
                  </a:cubicBezTo>
                  <a:lnTo>
                    <a:pt x="27635" y="50431"/>
                  </a:lnTo>
                  <a:cubicBezTo>
                    <a:pt x="27683" y="50407"/>
                    <a:pt x="27754" y="50407"/>
                    <a:pt x="27801" y="50407"/>
                  </a:cubicBezTo>
                  <a:cubicBezTo>
                    <a:pt x="28110" y="50407"/>
                    <a:pt x="28394" y="50336"/>
                    <a:pt x="28679" y="50217"/>
                  </a:cubicBezTo>
                  <a:cubicBezTo>
                    <a:pt x="29106" y="50099"/>
                    <a:pt x="29509" y="49980"/>
                    <a:pt x="29936" y="49909"/>
                  </a:cubicBezTo>
                  <a:cubicBezTo>
                    <a:pt x="30245" y="49885"/>
                    <a:pt x="30553" y="49814"/>
                    <a:pt x="30838" y="49695"/>
                  </a:cubicBezTo>
                  <a:cubicBezTo>
                    <a:pt x="31193" y="49482"/>
                    <a:pt x="31668" y="49648"/>
                    <a:pt x="31834" y="50028"/>
                  </a:cubicBezTo>
                  <a:cubicBezTo>
                    <a:pt x="31881" y="50194"/>
                    <a:pt x="31929" y="50336"/>
                    <a:pt x="31929" y="50502"/>
                  </a:cubicBezTo>
                  <a:cubicBezTo>
                    <a:pt x="31929" y="50739"/>
                    <a:pt x="31929" y="50953"/>
                    <a:pt x="31929" y="51190"/>
                  </a:cubicBezTo>
                  <a:lnTo>
                    <a:pt x="31929" y="51925"/>
                  </a:lnTo>
                  <a:cubicBezTo>
                    <a:pt x="32142" y="52044"/>
                    <a:pt x="32379" y="52115"/>
                    <a:pt x="32640" y="52091"/>
                  </a:cubicBezTo>
                  <a:lnTo>
                    <a:pt x="34443" y="52091"/>
                  </a:lnTo>
                  <a:cubicBezTo>
                    <a:pt x="34538" y="52115"/>
                    <a:pt x="34633" y="52091"/>
                    <a:pt x="34728" y="52044"/>
                  </a:cubicBezTo>
                  <a:cubicBezTo>
                    <a:pt x="35439" y="51688"/>
                    <a:pt x="36222" y="51451"/>
                    <a:pt x="36863" y="50929"/>
                  </a:cubicBezTo>
                  <a:cubicBezTo>
                    <a:pt x="37147" y="50715"/>
                    <a:pt x="37384" y="50407"/>
                    <a:pt x="37551" y="50075"/>
                  </a:cubicBezTo>
                  <a:cubicBezTo>
                    <a:pt x="37645" y="49862"/>
                    <a:pt x="37740" y="49624"/>
                    <a:pt x="37835" y="49411"/>
                  </a:cubicBezTo>
                  <a:cubicBezTo>
                    <a:pt x="37930" y="49174"/>
                    <a:pt x="37978" y="48936"/>
                    <a:pt x="37978" y="48675"/>
                  </a:cubicBezTo>
                  <a:lnTo>
                    <a:pt x="37978" y="45948"/>
                  </a:lnTo>
                  <a:cubicBezTo>
                    <a:pt x="37978" y="45853"/>
                    <a:pt x="38001" y="45734"/>
                    <a:pt x="37835" y="45663"/>
                  </a:cubicBezTo>
                  <a:cubicBezTo>
                    <a:pt x="37788" y="45687"/>
                    <a:pt x="37693" y="45710"/>
                    <a:pt x="37574" y="45758"/>
                  </a:cubicBezTo>
                  <a:cubicBezTo>
                    <a:pt x="36981" y="45971"/>
                    <a:pt x="36388" y="46208"/>
                    <a:pt x="35795" y="46422"/>
                  </a:cubicBezTo>
                  <a:cubicBezTo>
                    <a:pt x="34609" y="46825"/>
                    <a:pt x="33423" y="47228"/>
                    <a:pt x="32237" y="47655"/>
                  </a:cubicBezTo>
                  <a:lnTo>
                    <a:pt x="30814" y="48154"/>
                  </a:lnTo>
                  <a:cubicBezTo>
                    <a:pt x="30600" y="48225"/>
                    <a:pt x="30387" y="48272"/>
                    <a:pt x="30173" y="48367"/>
                  </a:cubicBezTo>
                  <a:cubicBezTo>
                    <a:pt x="29367" y="48675"/>
                    <a:pt x="28560" y="49008"/>
                    <a:pt x="27754" y="49316"/>
                  </a:cubicBezTo>
                  <a:cubicBezTo>
                    <a:pt x="26995" y="49577"/>
                    <a:pt x="26212" y="49790"/>
                    <a:pt x="25453" y="50004"/>
                  </a:cubicBezTo>
                  <a:cubicBezTo>
                    <a:pt x="24243" y="50360"/>
                    <a:pt x="23010" y="50526"/>
                    <a:pt x="21776" y="50526"/>
                  </a:cubicBezTo>
                  <a:close/>
                  <a:moveTo>
                    <a:pt x="30766" y="50976"/>
                  </a:moveTo>
                  <a:cubicBezTo>
                    <a:pt x="30363" y="50976"/>
                    <a:pt x="29960" y="51024"/>
                    <a:pt x="29580" y="51119"/>
                  </a:cubicBezTo>
                  <a:cubicBezTo>
                    <a:pt x="29011" y="51261"/>
                    <a:pt x="28465" y="51498"/>
                    <a:pt x="27872" y="51498"/>
                  </a:cubicBezTo>
                  <a:cubicBezTo>
                    <a:pt x="27849" y="51498"/>
                    <a:pt x="27801" y="51498"/>
                    <a:pt x="27754" y="51522"/>
                  </a:cubicBezTo>
                  <a:cubicBezTo>
                    <a:pt x="27469" y="51641"/>
                    <a:pt x="27185" y="51712"/>
                    <a:pt x="26876" y="51759"/>
                  </a:cubicBezTo>
                  <a:cubicBezTo>
                    <a:pt x="26449" y="51783"/>
                    <a:pt x="26070" y="52044"/>
                    <a:pt x="25904" y="52447"/>
                  </a:cubicBezTo>
                  <a:cubicBezTo>
                    <a:pt x="25832" y="52661"/>
                    <a:pt x="25738" y="52850"/>
                    <a:pt x="25619" y="53040"/>
                  </a:cubicBezTo>
                  <a:cubicBezTo>
                    <a:pt x="25311" y="53538"/>
                    <a:pt x="25073" y="54131"/>
                    <a:pt x="24362" y="54179"/>
                  </a:cubicBezTo>
                  <a:cubicBezTo>
                    <a:pt x="24314" y="54179"/>
                    <a:pt x="24267" y="54202"/>
                    <a:pt x="24243" y="54226"/>
                  </a:cubicBezTo>
                  <a:cubicBezTo>
                    <a:pt x="23626" y="54558"/>
                    <a:pt x="22915" y="54724"/>
                    <a:pt x="22227" y="54701"/>
                  </a:cubicBezTo>
                  <a:cubicBezTo>
                    <a:pt x="22179" y="54701"/>
                    <a:pt x="22156" y="54748"/>
                    <a:pt x="22037" y="54795"/>
                  </a:cubicBezTo>
                  <a:cubicBezTo>
                    <a:pt x="22346" y="55128"/>
                    <a:pt x="22037" y="55436"/>
                    <a:pt x="21990" y="55768"/>
                  </a:cubicBezTo>
                  <a:cubicBezTo>
                    <a:pt x="22156" y="55981"/>
                    <a:pt x="22417" y="56100"/>
                    <a:pt x="22701" y="56053"/>
                  </a:cubicBezTo>
                  <a:cubicBezTo>
                    <a:pt x="23294" y="56053"/>
                    <a:pt x="23887" y="56029"/>
                    <a:pt x="24504" y="56029"/>
                  </a:cubicBezTo>
                  <a:cubicBezTo>
                    <a:pt x="25002" y="56029"/>
                    <a:pt x="25524" y="55981"/>
                    <a:pt x="26022" y="55863"/>
                  </a:cubicBezTo>
                  <a:cubicBezTo>
                    <a:pt x="26449" y="55721"/>
                    <a:pt x="26900" y="55602"/>
                    <a:pt x="27327" y="55507"/>
                  </a:cubicBezTo>
                  <a:cubicBezTo>
                    <a:pt x="28774" y="55151"/>
                    <a:pt x="30197" y="54724"/>
                    <a:pt x="31597" y="54202"/>
                  </a:cubicBezTo>
                  <a:cubicBezTo>
                    <a:pt x="32024" y="54036"/>
                    <a:pt x="32498" y="53918"/>
                    <a:pt x="32972" y="53847"/>
                  </a:cubicBezTo>
                  <a:cubicBezTo>
                    <a:pt x="33162" y="53823"/>
                    <a:pt x="33352" y="53775"/>
                    <a:pt x="33565" y="53728"/>
                  </a:cubicBezTo>
                  <a:lnTo>
                    <a:pt x="33565" y="53254"/>
                  </a:lnTo>
                  <a:cubicBezTo>
                    <a:pt x="33423" y="53230"/>
                    <a:pt x="33281" y="53230"/>
                    <a:pt x="33138" y="53230"/>
                  </a:cubicBezTo>
                  <a:cubicBezTo>
                    <a:pt x="32498" y="53230"/>
                    <a:pt x="31858" y="53135"/>
                    <a:pt x="31241" y="52945"/>
                  </a:cubicBezTo>
                  <a:cubicBezTo>
                    <a:pt x="30980" y="52898"/>
                    <a:pt x="30743" y="52708"/>
                    <a:pt x="30648" y="52447"/>
                  </a:cubicBezTo>
                  <a:cubicBezTo>
                    <a:pt x="30529" y="52186"/>
                    <a:pt x="30553" y="51878"/>
                    <a:pt x="30695" y="51617"/>
                  </a:cubicBezTo>
                  <a:cubicBezTo>
                    <a:pt x="30838" y="51427"/>
                    <a:pt x="30838" y="51190"/>
                    <a:pt x="30766" y="50976"/>
                  </a:cubicBezTo>
                  <a:close/>
                  <a:moveTo>
                    <a:pt x="4958" y="46825"/>
                  </a:moveTo>
                  <a:cubicBezTo>
                    <a:pt x="4934" y="46896"/>
                    <a:pt x="4911" y="46944"/>
                    <a:pt x="4911" y="46968"/>
                  </a:cubicBezTo>
                  <a:cubicBezTo>
                    <a:pt x="4958" y="47347"/>
                    <a:pt x="4982" y="47703"/>
                    <a:pt x="5029" y="48082"/>
                  </a:cubicBezTo>
                  <a:cubicBezTo>
                    <a:pt x="5243" y="49150"/>
                    <a:pt x="5361" y="50241"/>
                    <a:pt x="5385" y="51332"/>
                  </a:cubicBezTo>
                  <a:cubicBezTo>
                    <a:pt x="5385" y="51854"/>
                    <a:pt x="5480" y="52352"/>
                    <a:pt x="5646" y="52827"/>
                  </a:cubicBezTo>
                  <a:cubicBezTo>
                    <a:pt x="5693" y="52850"/>
                    <a:pt x="5741" y="52874"/>
                    <a:pt x="5788" y="52874"/>
                  </a:cubicBezTo>
                  <a:lnTo>
                    <a:pt x="8659" y="52305"/>
                  </a:lnTo>
                  <a:cubicBezTo>
                    <a:pt x="8753" y="51878"/>
                    <a:pt x="8659" y="50929"/>
                    <a:pt x="8350" y="49197"/>
                  </a:cubicBezTo>
                  <a:cubicBezTo>
                    <a:pt x="8327" y="49174"/>
                    <a:pt x="8303" y="49126"/>
                    <a:pt x="8255" y="49102"/>
                  </a:cubicBezTo>
                  <a:cubicBezTo>
                    <a:pt x="7852" y="48770"/>
                    <a:pt x="7828" y="48747"/>
                    <a:pt x="8137" y="48343"/>
                  </a:cubicBezTo>
                  <a:cubicBezTo>
                    <a:pt x="8232" y="48201"/>
                    <a:pt x="8279" y="48035"/>
                    <a:pt x="8255" y="47869"/>
                  </a:cubicBezTo>
                  <a:cubicBezTo>
                    <a:pt x="8208" y="47584"/>
                    <a:pt x="8160" y="47300"/>
                    <a:pt x="8089" y="47015"/>
                  </a:cubicBezTo>
                  <a:cubicBezTo>
                    <a:pt x="8089" y="46944"/>
                    <a:pt x="8089" y="46802"/>
                    <a:pt x="7923" y="46778"/>
                  </a:cubicBezTo>
                  <a:cubicBezTo>
                    <a:pt x="7852" y="46849"/>
                    <a:pt x="7781" y="46920"/>
                    <a:pt x="7710" y="46991"/>
                  </a:cubicBezTo>
                  <a:cubicBezTo>
                    <a:pt x="7425" y="47252"/>
                    <a:pt x="7164" y="47537"/>
                    <a:pt x="6880" y="47798"/>
                  </a:cubicBezTo>
                  <a:cubicBezTo>
                    <a:pt x="6642" y="47988"/>
                    <a:pt x="6381" y="48177"/>
                    <a:pt x="6120" y="48343"/>
                  </a:cubicBezTo>
                  <a:cubicBezTo>
                    <a:pt x="5883" y="48509"/>
                    <a:pt x="5551" y="48438"/>
                    <a:pt x="5409" y="48201"/>
                  </a:cubicBezTo>
                  <a:cubicBezTo>
                    <a:pt x="5267" y="47988"/>
                    <a:pt x="5314" y="47703"/>
                    <a:pt x="5504" y="47537"/>
                  </a:cubicBezTo>
                  <a:cubicBezTo>
                    <a:pt x="5670" y="47442"/>
                    <a:pt x="5812" y="47323"/>
                    <a:pt x="5978" y="47228"/>
                  </a:cubicBezTo>
                  <a:cubicBezTo>
                    <a:pt x="6144" y="47134"/>
                    <a:pt x="6287" y="46991"/>
                    <a:pt x="6358" y="46802"/>
                  </a:cubicBezTo>
                  <a:cubicBezTo>
                    <a:pt x="5954" y="46802"/>
                    <a:pt x="5599" y="46778"/>
                    <a:pt x="5219" y="46778"/>
                  </a:cubicBezTo>
                  <a:cubicBezTo>
                    <a:pt x="5124" y="46778"/>
                    <a:pt x="5053" y="46802"/>
                    <a:pt x="4958" y="46802"/>
                  </a:cubicBezTo>
                  <a:close/>
                  <a:moveTo>
                    <a:pt x="4531" y="42698"/>
                  </a:moveTo>
                  <a:cubicBezTo>
                    <a:pt x="4555" y="43220"/>
                    <a:pt x="4555" y="43718"/>
                    <a:pt x="4650" y="44192"/>
                  </a:cubicBezTo>
                  <a:cubicBezTo>
                    <a:pt x="4721" y="44667"/>
                    <a:pt x="4697" y="45165"/>
                    <a:pt x="4887" y="45639"/>
                  </a:cubicBezTo>
                  <a:cubicBezTo>
                    <a:pt x="5693" y="45687"/>
                    <a:pt x="6524" y="45639"/>
                    <a:pt x="7330" y="45544"/>
                  </a:cubicBezTo>
                  <a:cubicBezTo>
                    <a:pt x="7449" y="45521"/>
                    <a:pt x="7591" y="45473"/>
                    <a:pt x="7710" y="45402"/>
                  </a:cubicBezTo>
                  <a:cubicBezTo>
                    <a:pt x="7473" y="44335"/>
                    <a:pt x="7235" y="43291"/>
                    <a:pt x="6998" y="42271"/>
                  </a:cubicBezTo>
                  <a:cubicBezTo>
                    <a:pt x="6785" y="42200"/>
                    <a:pt x="6571" y="42200"/>
                    <a:pt x="6358" y="42295"/>
                  </a:cubicBezTo>
                  <a:cubicBezTo>
                    <a:pt x="6026" y="42413"/>
                    <a:pt x="5670" y="42461"/>
                    <a:pt x="5338" y="42461"/>
                  </a:cubicBezTo>
                  <a:cubicBezTo>
                    <a:pt x="5029" y="42461"/>
                    <a:pt x="4768" y="42532"/>
                    <a:pt x="4507" y="42698"/>
                  </a:cubicBezTo>
                  <a:close/>
                  <a:moveTo>
                    <a:pt x="35250" y="16202"/>
                  </a:moveTo>
                  <a:cubicBezTo>
                    <a:pt x="35748" y="15893"/>
                    <a:pt x="36127" y="15443"/>
                    <a:pt x="36341" y="14921"/>
                  </a:cubicBezTo>
                  <a:cubicBezTo>
                    <a:pt x="36602" y="14328"/>
                    <a:pt x="36578" y="13640"/>
                    <a:pt x="36293" y="13070"/>
                  </a:cubicBezTo>
                  <a:cubicBezTo>
                    <a:pt x="36104" y="12572"/>
                    <a:pt x="35511" y="12383"/>
                    <a:pt x="35060" y="12667"/>
                  </a:cubicBezTo>
                  <a:cubicBezTo>
                    <a:pt x="34609" y="12904"/>
                    <a:pt x="34372" y="13308"/>
                    <a:pt x="34135" y="13711"/>
                  </a:cubicBezTo>
                  <a:cubicBezTo>
                    <a:pt x="34253" y="13853"/>
                    <a:pt x="34372" y="13996"/>
                    <a:pt x="34467" y="14162"/>
                  </a:cubicBezTo>
                  <a:cubicBezTo>
                    <a:pt x="34657" y="14565"/>
                    <a:pt x="34799" y="14944"/>
                    <a:pt x="34965" y="15348"/>
                  </a:cubicBezTo>
                  <a:cubicBezTo>
                    <a:pt x="35060" y="15609"/>
                    <a:pt x="35131" y="15870"/>
                    <a:pt x="35250" y="16178"/>
                  </a:cubicBezTo>
                  <a:close/>
                  <a:moveTo>
                    <a:pt x="23365" y="34870"/>
                  </a:moveTo>
                  <a:cubicBezTo>
                    <a:pt x="23532" y="35202"/>
                    <a:pt x="23650" y="35534"/>
                    <a:pt x="23840" y="35842"/>
                  </a:cubicBezTo>
                  <a:cubicBezTo>
                    <a:pt x="23911" y="35985"/>
                    <a:pt x="24030" y="36103"/>
                    <a:pt x="24125" y="36222"/>
                  </a:cubicBezTo>
                  <a:cubicBezTo>
                    <a:pt x="24385" y="36554"/>
                    <a:pt x="24884" y="36578"/>
                    <a:pt x="25168" y="36293"/>
                  </a:cubicBezTo>
                  <a:cubicBezTo>
                    <a:pt x="25429" y="36103"/>
                    <a:pt x="25595" y="35819"/>
                    <a:pt x="25595" y="35510"/>
                  </a:cubicBezTo>
                  <a:cubicBezTo>
                    <a:pt x="25595" y="35131"/>
                    <a:pt x="25643" y="34751"/>
                    <a:pt x="25595" y="34396"/>
                  </a:cubicBezTo>
                  <a:cubicBezTo>
                    <a:pt x="25619" y="34135"/>
                    <a:pt x="25500" y="33897"/>
                    <a:pt x="25263" y="33802"/>
                  </a:cubicBezTo>
                  <a:close/>
                  <a:moveTo>
                    <a:pt x="6358" y="53941"/>
                  </a:moveTo>
                  <a:cubicBezTo>
                    <a:pt x="6642" y="54535"/>
                    <a:pt x="6974" y="55104"/>
                    <a:pt x="7330" y="55649"/>
                  </a:cubicBezTo>
                  <a:cubicBezTo>
                    <a:pt x="7449" y="55792"/>
                    <a:pt x="7544" y="55958"/>
                    <a:pt x="7757" y="56005"/>
                  </a:cubicBezTo>
                  <a:cubicBezTo>
                    <a:pt x="7781" y="55981"/>
                    <a:pt x="7828" y="55981"/>
                    <a:pt x="7852" y="55934"/>
                  </a:cubicBezTo>
                  <a:cubicBezTo>
                    <a:pt x="8066" y="55246"/>
                    <a:pt x="8303" y="54535"/>
                    <a:pt x="8516" y="53847"/>
                  </a:cubicBezTo>
                  <a:cubicBezTo>
                    <a:pt x="8540" y="53728"/>
                    <a:pt x="8540" y="53609"/>
                    <a:pt x="8564" y="53515"/>
                  </a:cubicBezTo>
                  <a:cubicBezTo>
                    <a:pt x="7971" y="53420"/>
                    <a:pt x="7449" y="53657"/>
                    <a:pt x="6903" y="53728"/>
                  </a:cubicBezTo>
                  <a:cubicBezTo>
                    <a:pt x="6690" y="53728"/>
                    <a:pt x="6500" y="53799"/>
                    <a:pt x="6358" y="53941"/>
                  </a:cubicBezTo>
                  <a:close/>
                  <a:moveTo>
                    <a:pt x="49197" y="51617"/>
                  </a:moveTo>
                  <a:cubicBezTo>
                    <a:pt x="49126" y="51451"/>
                    <a:pt x="49103" y="51332"/>
                    <a:pt x="49055" y="51285"/>
                  </a:cubicBezTo>
                  <a:cubicBezTo>
                    <a:pt x="48984" y="51237"/>
                    <a:pt x="48794" y="51119"/>
                    <a:pt x="48699" y="51024"/>
                  </a:cubicBezTo>
                  <a:cubicBezTo>
                    <a:pt x="48486" y="50787"/>
                    <a:pt x="48177" y="50668"/>
                    <a:pt x="47869" y="50692"/>
                  </a:cubicBezTo>
                  <a:lnTo>
                    <a:pt x="46944" y="50692"/>
                  </a:lnTo>
                  <a:cubicBezTo>
                    <a:pt x="46541" y="50715"/>
                    <a:pt x="46137" y="50810"/>
                    <a:pt x="45758" y="50953"/>
                  </a:cubicBezTo>
                  <a:cubicBezTo>
                    <a:pt x="46185" y="51332"/>
                    <a:pt x="46730" y="51546"/>
                    <a:pt x="47300" y="51617"/>
                  </a:cubicBezTo>
                  <a:cubicBezTo>
                    <a:pt x="47893" y="51641"/>
                    <a:pt x="48486" y="51617"/>
                    <a:pt x="49197" y="51617"/>
                  </a:cubicBezTo>
                  <a:close/>
                  <a:moveTo>
                    <a:pt x="1400" y="26900"/>
                  </a:moveTo>
                  <a:cubicBezTo>
                    <a:pt x="1115" y="27208"/>
                    <a:pt x="1139" y="27611"/>
                    <a:pt x="1115" y="27967"/>
                  </a:cubicBezTo>
                  <a:cubicBezTo>
                    <a:pt x="1068" y="28347"/>
                    <a:pt x="1210" y="28703"/>
                    <a:pt x="1519" y="28940"/>
                  </a:cubicBezTo>
                  <a:cubicBezTo>
                    <a:pt x="1851" y="29201"/>
                    <a:pt x="2278" y="29296"/>
                    <a:pt x="2681" y="29248"/>
                  </a:cubicBezTo>
                  <a:cubicBezTo>
                    <a:pt x="2467" y="28608"/>
                    <a:pt x="2278" y="27991"/>
                    <a:pt x="2064" y="27398"/>
                  </a:cubicBezTo>
                  <a:cubicBezTo>
                    <a:pt x="2017" y="27279"/>
                    <a:pt x="1946" y="27184"/>
                    <a:pt x="1851" y="27137"/>
                  </a:cubicBezTo>
                  <a:cubicBezTo>
                    <a:pt x="1708" y="27042"/>
                    <a:pt x="1542" y="26971"/>
                    <a:pt x="1400" y="26900"/>
                  </a:cubicBezTo>
                  <a:close/>
                  <a:moveTo>
                    <a:pt x="38903" y="55507"/>
                  </a:moveTo>
                  <a:cubicBezTo>
                    <a:pt x="38926" y="55460"/>
                    <a:pt x="38950" y="55412"/>
                    <a:pt x="38950" y="55365"/>
                  </a:cubicBezTo>
                  <a:cubicBezTo>
                    <a:pt x="38950" y="55317"/>
                    <a:pt x="38950" y="55270"/>
                    <a:pt x="38950" y="55246"/>
                  </a:cubicBezTo>
                  <a:cubicBezTo>
                    <a:pt x="38737" y="54819"/>
                    <a:pt x="38404" y="54463"/>
                    <a:pt x="37954" y="54274"/>
                  </a:cubicBezTo>
                  <a:cubicBezTo>
                    <a:pt x="37859" y="54226"/>
                    <a:pt x="37764" y="54202"/>
                    <a:pt x="37669" y="54226"/>
                  </a:cubicBezTo>
                  <a:cubicBezTo>
                    <a:pt x="37384" y="54321"/>
                    <a:pt x="37100" y="54463"/>
                    <a:pt x="36886" y="54677"/>
                  </a:cubicBezTo>
                  <a:cubicBezTo>
                    <a:pt x="37740" y="55602"/>
                    <a:pt x="37740" y="55602"/>
                    <a:pt x="38831" y="55531"/>
                  </a:cubicBezTo>
                  <a:cubicBezTo>
                    <a:pt x="38855" y="55531"/>
                    <a:pt x="38903" y="55531"/>
                    <a:pt x="38926" y="5550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3" name="Google Shape;2113;p73"/>
            <p:cNvSpPr/>
            <p:nvPr/>
          </p:nvSpPr>
          <p:spPr>
            <a:xfrm>
              <a:off x="7455009" y="4426042"/>
              <a:ext cx="270118" cy="177458"/>
            </a:xfrm>
            <a:custGeom>
              <a:avLst/>
              <a:gdLst/>
              <a:ahLst/>
              <a:cxnLst/>
              <a:rect l="l" t="t" r="r" b="b"/>
              <a:pathLst>
                <a:path w="10842" h="7070" extrusionOk="0">
                  <a:moveTo>
                    <a:pt x="5053" y="3132"/>
                  </a:moveTo>
                  <a:cubicBezTo>
                    <a:pt x="5172" y="2776"/>
                    <a:pt x="5267" y="2515"/>
                    <a:pt x="5362" y="2254"/>
                  </a:cubicBezTo>
                  <a:cubicBezTo>
                    <a:pt x="5646" y="1447"/>
                    <a:pt x="6239" y="783"/>
                    <a:pt x="7022" y="404"/>
                  </a:cubicBezTo>
                  <a:cubicBezTo>
                    <a:pt x="7781" y="0"/>
                    <a:pt x="8683" y="48"/>
                    <a:pt x="9394" y="498"/>
                  </a:cubicBezTo>
                  <a:cubicBezTo>
                    <a:pt x="9845" y="736"/>
                    <a:pt x="10177" y="1139"/>
                    <a:pt x="10319" y="1637"/>
                  </a:cubicBezTo>
                  <a:cubicBezTo>
                    <a:pt x="10319" y="1661"/>
                    <a:pt x="10343" y="1708"/>
                    <a:pt x="10367" y="1732"/>
                  </a:cubicBezTo>
                  <a:cubicBezTo>
                    <a:pt x="10818" y="2301"/>
                    <a:pt x="10841" y="2965"/>
                    <a:pt x="10794" y="3630"/>
                  </a:cubicBezTo>
                  <a:cubicBezTo>
                    <a:pt x="10770" y="3819"/>
                    <a:pt x="10723" y="3985"/>
                    <a:pt x="10652" y="4152"/>
                  </a:cubicBezTo>
                  <a:cubicBezTo>
                    <a:pt x="10533" y="4460"/>
                    <a:pt x="10201" y="4578"/>
                    <a:pt x="9940" y="4460"/>
                  </a:cubicBezTo>
                  <a:cubicBezTo>
                    <a:pt x="9845" y="4436"/>
                    <a:pt x="9774" y="4389"/>
                    <a:pt x="9703" y="4341"/>
                  </a:cubicBezTo>
                  <a:cubicBezTo>
                    <a:pt x="9442" y="4199"/>
                    <a:pt x="9347" y="3962"/>
                    <a:pt x="9513" y="3725"/>
                  </a:cubicBezTo>
                  <a:cubicBezTo>
                    <a:pt x="9679" y="3511"/>
                    <a:pt x="9750" y="3226"/>
                    <a:pt x="9679" y="2965"/>
                  </a:cubicBezTo>
                  <a:cubicBezTo>
                    <a:pt x="9655" y="2823"/>
                    <a:pt x="9632" y="2681"/>
                    <a:pt x="9560" y="2562"/>
                  </a:cubicBezTo>
                  <a:cubicBezTo>
                    <a:pt x="9465" y="2325"/>
                    <a:pt x="9347" y="2112"/>
                    <a:pt x="9228" y="1898"/>
                  </a:cubicBezTo>
                  <a:cubicBezTo>
                    <a:pt x="9086" y="1590"/>
                    <a:pt x="8825" y="1376"/>
                    <a:pt x="8493" y="1305"/>
                  </a:cubicBezTo>
                  <a:cubicBezTo>
                    <a:pt x="8018" y="1163"/>
                    <a:pt x="7520" y="1281"/>
                    <a:pt x="7141" y="1590"/>
                  </a:cubicBezTo>
                  <a:cubicBezTo>
                    <a:pt x="6524" y="2135"/>
                    <a:pt x="6168" y="2894"/>
                    <a:pt x="6097" y="3701"/>
                  </a:cubicBezTo>
                  <a:cubicBezTo>
                    <a:pt x="6073" y="3843"/>
                    <a:pt x="6073" y="3985"/>
                    <a:pt x="6073" y="4128"/>
                  </a:cubicBezTo>
                  <a:cubicBezTo>
                    <a:pt x="6002" y="4578"/>
                    <a:pt x="5480" y="4792"/>
                    <a:pt x="5125" y="4555"/>
                  </a:cubicBezTo>
                  <a:cubicBezTo>
                    <a:pt x="4840" y="4341"/>
                    <a:pt x="4555" y="4128"/>
                    <a:pt x="4294" y="3914"/>
                  </a:cubicBezTo>
                  <a:cubicBezTo>
                    <a:pt x="3915" y="3582"/>
                    <a:pt x="3440" y="3440"/>
                    <a:pt x="2966" y="3464"/>
                  </a:cubicBezTo>
                  <a:cubicBezTo>
                    <a:pt x="2610" y="3487"/>
                    <a:pt x="2231" y="3464"/>
                    <a:pt x="1851" y="3464"/>
                  </a:cubicBezTo>
                  <a:cubicBezTo>
                    <a:pt x="1709" y="3464"/>
                    <a:pt x="1566" y="3487"/>
                    <a:pt x="1424" y="3511"/>
                  </a:cubicBezTo>
                  <a:cubicBezTo>
                    <a:pt x="1163" y="3582"/>
                    <a:pt x="1092" y="3677"/>
                    <a:pt x="1068" y="3938"/>
                  </a:cubicBezTo>
                  <a:cubicBezTo>
                    <a:pt x="1045" y="4270"/>
                    <a:pt x="1045" y="4602"/>
                    <a:pt x="1068" y="4934"/>
                  </a:cubicBezTo>
                  <a:cubicBezTo>
                    <a:pt x="1116" y="5219"/>
                    <a:pt x="1234" y="5504"/>
                    <a:pt x="1377" y="5741"/>
                  </a:cubicBezTo>
                  <a:cubicBezTo>
                    <a:pt x="1448" y="5883"/>
                    <a:pt x="1661" y="5954"/>
                    <a:pt x="1780" y="6049"/>
                  </a:cubicBezTo>
                  <a:cubicBezTo>
                    <a:pt x="2468" y="5788"/>
                    <a:pt x="3179" y="5575"/>
                    <a:pt x="3891" y="5409"/>
                  </a:cubicBezTo>
                  <a:cubicBezTo>
                    <a:pt x="4982" y="5100"/>
                    <a:pt x="6073" y="4792"/>
                    <a:pt x="7165" y="4460"/>
                  </a:cubicBezTo>
                  <a:cubicBezTo>
                    <a:pt x="7686" y="4246"/>
                    <a:pt x="8232" y="4152"/>
                    <a:pt x="8801" y="4152"/>
                  </a:cubicBezTo>
                  <a:cubicBezTo>
                    <a:pt x="8872" y="4152"/>
                    <a:pt x="8967" y="4152"/>
                    <a:pt x="9038" y="4175"/>
                  </a:cubicBezTo>
                  <a:cubicBezTo>
                    <a:pt x="9299" y="4199"/>
                    <a:pt x="9489" y="4412"/>
                    <a:pt x="9489" y="4673"/>
                  </a:cubicBezTo>
                  <a:cubicBezTo>
                    <a:pt x="9489" y="4934"/>
                    <a:pt x="9299" y="5148"/>
                    <a:pt x="9038" y="5172"/>
                  </a:cubicBezTo>
                  <a:cubicBezTo>
                    <a:pt x="9015" y="5172"/>
                    <a:pt x="8991" y="5172"/>
                    <a:pt x="8967" y="5172"/>
                  </a:cubicBezTo>
                  <a:cubicBezTo>
                    <a:pt x="8351" y="5124"/>
                    <a:pt x="7805" y="5385"/>
                    <a:pt x="7236" y="5551"/>
                  </a:cubicBezTo>
                  <a:cubicBezTo>
                    <a:pt x="6026" y="5954"/>
                    <a:pt x="4769" y="6263"/>
                    <a:pt x="3535" y="6547"/>
                  </a:cubicBezTo>
                  <a:cubicBezTo>
                    <a:pt x="3132" y="6595"/>
                    <a:pt x="2752" y="6713"/>
                    <a:pt x="2420" y="6951"/>
                  </a:cubicBezTo>
                  <a:cubicBezTo>
                    <a:pt x="2302" y="7022"/>
                    <a:pt x="2136" y="7069"/>
                    <a:pt x="1970" y="7045"/>
                  </a:cubicBezTo>
                  <a:cubicBezTo>
                    <a:pt x="1234" y="6927"/>
                    <a:pt x="594" y="6642"/>
                    <a:pt x="286" y="5859"/>
                  </a:cubicBezTo>
                  <a:cubicBezTo>
                    <a:pt x="143" y="5504"/>
                    <a:pt x="72" y="5148"/>
                    <a:pt x="72" y="4768"/>
                  </a:cubicBezTo>
                  <a:lnTo>
                    <a:pt x="72" y="3914"/>
                  </a:lnTo>
                  <a:cubicBezTo>
                    <a:pt x="1" y="3108"/>
                    <a:pt x="641" y="2444"/>
                    <a:pt x="1424" y="2420"/>
                  </a:cubicBezTo>
                  <a:cubicBezTo>
                    <a:pt x="2159" y="2372"/>
                    <a:pt x="2871" y="2396"/>
                    <a:pt x="3606" y="2420"/>
                  </a:cubicBezTo>
                  <a:cubicBezTo>
                    <a:pt x="3986" y="2444"/>
                    <a:pt x="4365" y="2610"/>
                    <a:pt x="4674" y="2847"/>
                  </a:cubicBezTo>
                  <a:cubicBezTo>
                    <a:pt x="4792" y="2942"/>
                    <a:pt x="4887" y="3013"/>
                    <a:pt x="5053" y="313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4" name="Google Shape;2114;p73"/>
            <p:cNvSpPr/>
            <p:nvPr/>
          </p:nvSpPr>
          <p:spPr>
            <a:xfrm>
              <a:off x="7204901" y="4257171"/>
              <a:ext cx="257254" cy="181752"/>
            </a:xfrm>
            <a:custGeom>
              <a:avLst/>
              <a:gdLst/>
              <a:ahLst/>
              <a:cxnLst/>
              <a:rect l="l" t="t" r="r" b="b"/>
              <a:pathLst>
                <a:path w="10272" h="7260" extrusionOk="0">
                  <a:moveTo>
                    <a:pt x="3985" y="2966"/>
                  </a:moveTo>
                  <a:cubicBezTo>
                    <a:pt x="4199" y="3061"/>
                    <a:pt x="4412" y="3156"/>
                    <a:pt x="4602" y="3298"/>
                  </a:cubicBezTo>
                  <a:cubicBezTo>
                    <a:pt x="4768" y="3417"/>
                    <a:pt x="4887" y="3583"/>
                    <a:pt x="5053" y="3725"/>
                  </a:cubicBezTo>
                  <a:cubicBezTo>
                    <a:pt x="5788" y="4318"/>
                    <a:pt x="6334" y="5125"/>
                    <a:pt x="6951" y="5836"/>
                  </a:cubicBezTo>
                  <a:cubicBezTo>
                    <a:pt x="7140" y="6097"/>
                    <a:pt x="7425" y="6240"/>
                    <a:pt x="7757" y="6216"/>
                  </a:cubicBezTo>
                  <a:cubicBezTo>
                    <a:pt x="8255" y="6216"/>
                    <a:pt x="8777" y="6145"/>
                    <a:pt x="9275" y="6026"/>
                  </a:cubicBezTo>
                  <a:cubicBezTo>
                    <a:pt x="9418" y="6002"/>
                    <a:pt x="9560" y="5979"/>
                    <a:pt x="9702" y="5979"/>
                  </a:cubicBezTo>
                  <a:cubicBezTo>
                    <a:pt x="9892" y="5931"/>
                    <a:pt x="10082" y="6026"/>
                    <a:pt x="10177" y="6216"/>
                  </a:cubicBezTo>
                  <a:cubicBezTo>
                    <a:pt x="10272" y="6406"/>
                    <a:pt x="10248" y="6666"/>
                    <a:pt x="10105" y="6833"/>
                  </a:cubicBezTo>
                  <a:cubicBezTo>
                    <a:pt x="9892" y="7093"/>
                    <a:pt x="9607" y="7236"/>
                    <a:pt x="9299" y="7236"/>
                  </a:cubicBezTo>
                  <a:cubicBezTo>
                    <a:pt x="8113" y="7259"/>
                    <a:pt x="6951" y="7236"/>
                    <a:pt x="5765" y="7141"/>
                  </a:cubicBezTo>
                  <a:cubicBezTo>
                    <a:pt x="4579" y="6975"/>
                    <a:pt x="3392" y="6880"/>
                    <a:pt x="2206" y="6761"/>
                  </a:cubicBezTo>
                  <a:cubicBezTo>
                    <a:pt x="1779" y="6714"/>
                    <a:pt x="1352" y="6666"/>
                    <a:pt x="926" y="6595"/>
                  </a:cubicBezTo>
                  <a:cubicBezTo>
                    <a:pt x="783" y="6572"/>
                    <a:pt x="641" y="6548"/>
                    <a:pt x="499" y="6500"/>
                  </a:cubicBezTo>
                  <a:cubicBezTo>
                    <a:pt x="119" y="6382"/>
                    <a:pt x="0" y="5884"/>
                    <a:pt x="285" y="5599"/>
                  </a:cubicBezTo>
                  <a:cubicBezTo>
                    <a:pt x="499" y="5338"/>
                    <a:pt x="759" y="5077"/>
                    <a:pt x="949" y="4793"/>
                  </a:cubicBezTo>
                  <a:cubicBezTo>
                    <a:pt x="1685" y="3796"/>
                    <a:pt x="2467" y="2824"/>
                    <a:pt x="3298" y="1899"/>
                  </a:cubicBezTo>
                  <a:cubicBezTo>
                    <a:pt x="3653" y="1519"/>
                    <a:pt x="3962" y="1068"/>
                    <a:pt x="4223" y="594"/>
                  </a:cubicBezTo>
                  <a:cubicBezTo>
                    <a:pt x="4270" y="475"/>
                    <a:pt x="4365" y="357"/>
                    <a:pt x="4460" y="238"/>
                  </a:cubicBezTo>
                  <a:cubicBezTo>
                    <a:pt x="4579" y="72"/>
                    <a:pt x="4816" y="1"/>
                    <a:pt x="5005" y="96"/>
                  </a:cubicBezTo>
                  <a:cubicBezTo>
                    <a:pt x="5219" y="167"/>
                    <a:pt x="5338" y="357"/>
                    <a:pt x="5338" y="570"/>
                  </a:cubicBezTo>
                  <a:cubicBezTo>
                    <a:pt x="5361" y="641"/>
                    <a:pt x="5338" y="689"/>
                    <a:pt x="5314" y="760"/>
                  </a:cubicBezTo>
                  <a:cubicBezTo>
                    <a:pt x="5195" y="1140"/>
                    <a:pt x="5005" y="1495"/>
                    <a:pt x="4792" y="1851"/>
                  </a:cubicBezTo>
                  <a:cubicBezTo>
                    <a:pt x="4507" y="2207"/>
                    <a:pt x="4270" y="2586"/>
                    <a:pt x="3985" y="2966"/>
                  </a:cubicBezTo>
                  <a:close/>
                  <a:moveTo>
                    <a:pt x="1661" y="5670"/>
                  </a:moveTo>
                  <a:lnTo>
                    <a:pt x="3179" y="5836"/>
                  </a:lnTo>
                  <a:cubicBezTo>
                    <a:pt x="3843" y="5884"/>
                    <a:pt x="4507" y="5955"/>
                    <a:pt x="5148" y="6026"/>
                  </a:cubicBezTo>
                  <a:cubicBezTo>
                    <a:pt x="5290" y="6026"/>
                    <a:pt x="5456" y="6073"/>
                    <a:pt x="5575" y="5907"/>
                  </a:cubicBezTo>
                  <a:cubicBezTo>
                    <a:pt x="5385" y="5623"/>
                    <a:pt x="5172" y="5338"/>
                    <a:pt x="4934" y="5101"/>
                  </a:cubicBezTo>
                  <a:cubicBezTo>
                    <a:pt x="4436" y="4603"/>
                    <a:pt x="3914" y="4176"/>
                    <a:pt x="3582" y="3535"/>
                  </a:cubicBezTo>
                  <a:cubicBezTo>
                    <a:pt x="2823" y="4128"/>
                    <a:pt x="2183" y="4840"/>
                    <a:pt x="1661" y="5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5" name="Google Shape;2115;p73"/>
            <p:cNvSpPr/>
            <p:nvPr/>
          </p:nvSpPr>
          <p:spPr>
            <a:xfrm>
              <a:off x="7499314" y="4271482"/>
              <a:ext cx="161498" cy="124507"/>
            </a:xfrm>
            <a:custGeom>
              <a:avLst/>
              <a:gdLst/>
              <a:ahLst/>
              <a:cxnLst/>
              <a:rect l="l" t="t" r="r" b="b"/>
              <a:pathLst>
                <a:path w="6477" h="4982" extrusionOk="0">
                  <a:moveTo>
                    <a:pt x="3132" y="4958"/>
                  </a:moveTo>
                  <a:lnTo>
                    <a:pt x="2705" y="4958"/>
                  </a:lnTo>
                  <a:cubicBezTo>
                    <a:pt x="2112" y="4982"/>
                    <a:pt x="1543" y="4839"/>
                    <a:pt x="1045" y="4531"/>
                  </a:cubicBezTo>
                  <a:cubicBezTo>
                    <a:pt x="404" y="4199"/>
                    <a:pt x="1" y="3535"/>
                    <a:pt x="1" y="2823"/>
                  </a:cubicBezTo>
                  <a:cubicBezTo>
                    <a:pt x="1" y="2467"/>
                    <a:pt x="1" y="2111"/>
                    <a:pt x="1" y="1756"/>
                  </a:cubicBezTo>
                  <a:cubicBezTo>
                    <a:pt x="48" y="1139"/>
                    <a:pt x="380" y="546"/>
                    <a:pt x="926" y="237"/>
                  </a:cubicBezTo>
                  <a:cubicBezTo>
                    <a:pt x="1306" y="0"/>
                    <a:pt x="1804" y="0"/>
                    <a:pt x="2183" y="237"/>
                  </a:cubicBezTo>
                  <a:cubicBezTo>
                    <a:pt x="2302" y="332"/>
                    <a:pt x="2420" y="451"/>
                    <a:pt x="2492" y="593"/>
                  </a:cubicBezTo>
                  <a:cubicBezTo>
                    <a:pt x="2563" y="759"/>
                    <a:pt x="2444" y="949"/>
                    <a:pt x="2254" y="925"/>
                  </a:cubicBezTo>
                  <a:cubicBezTo>
                    <a:pt x="2183" y="925"/>
                    <a:pt x="2136" y="925"/>
                    <a:pt x="2065" y="902"/>
                  </a:cubicBezTo>
                  <a:cubicBezTo>
                    <a:pt x="1946" y="830"/>
                    <a:pt x="1780" y="830"/>
                    <a:pt x="1661" y="902"/>
                  </a:cubicBezTo>
                  <a:cubicBezTo>
                    <a:pt x="1495" y="996"/>
                    <a:pt x="1353" y="1115"/>
                    <a:pt x="1234" y="1257"/>
                  </a:cubicBezTo>
                  <a:cubicBezTo>
                    <a:pt x="1140" y="1447"/>
                    <a:pt x="1068" y="1661"/>
                    <a:pt x="1045" y="1898"/>
                  </a:cubicBezTo>
                  <a:cubicBezTo>
                    <a:pt x="1021" y="2183"/>
                    <a:pt x="1021" y="2467"/>
                    <a:pt x="1045" y="2752"/>
                  </a:cubicBezTo>
                  <a:cubicBezTo>
                    <a:pt x="1045" y="3084"/>
                    <a:pt x="1234" y="3369"/>
                    <a:pt x="1495" y="3535"/>
                  </a:cubicBezTo>
                  <a:cubicBezTo>
                    <a:pt x="1851" y="3748"/>
                    <a:pt x="2254" y="3867"/>
                    <a:pt x="2681" y="3867"/>
                  </a:cubicBezTo>
                  <a:cubicBezTo>
                    <a:pt x="2990" y="3867"/>
                    <a:pt x="3298" y="3843"/>
                    <a:pt x="3606" y="3867"/>
                  </a:cubicBezTo>
                  <a:cubicBezTo>
                    <a:pt x="3891" y="3890"/>
                    <a:pt x="4152" y="3772"/>
                    <a:pt x="4318" y="3558"/>
                  </a:cubicBezTo>
                  <a:cubicBezTo>
                    <a:pt x="4626" y="3226"/>
                    <a:pt x="4911" y="2870"/>
                    <a:pt x="5219" y="2515"/>
                  </a:cubicBezTo>
                  <a:cubicBezTo>
                    <a:pt x="5362" y="2325"/>
                    <a:pt x="5528" y="2135"/>
                    <a:pt x="5694" y="1969"/>
                  </a:cubicBezTo>
                  <a:cubicBezTo>
                    <a:pt x="6002" y="1684"/>
                    <a:pt x="6477" y="1969"/>
                    <a:pt x="6358" y="2349"/>
                  </a:cubicBezTo>
                  <a:cubicBezTo>
                    <a:pt x="6311" y="2657"/>
                    <a:pt x="6192" y="2942"/>
                    <a:pt x="6026" y="3226"/>
                  </a:cubicBezTo>
                  <a:cubicBezTo>
                    <a:pt x="5670" y="3724"/>
                    <a:pt x="5267" y="4199"/>
                    <a:pt x="4793" y="4602"/>
                  </a:cubicBezTo>
                  <a:cubicBezTo>
                    <a:pt x="4555" y="4839"/>
                    <a:pt x="4223" y="4958"/>
                    <a:pt x="3891" y="4934"/>
                  </a:cubicBezTo>
                  <a:lnTo>
                    <a:pt x="3156" y="4934"/>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6" name="Google Shape;2116;p73"/>
            <p:cNvSpPr/>
            <p:nvPr/>
          </p:nvSpPr>
          <p:spPr>
            <a:xfrm>
              <a:off x="7280647" y="3222479"/>
              <a:ext cx="608835" cy="339173"/>
            </a:xfrm>
            <a:custGeom>
              <a:avLst/>
              <a:gdLst/>
              <a:ahLst/>
              <a:cxnLst/>
              <a:rect l="l" t="t" r="r" b="b"/>
              <a:pathLst>
                <a:path w="24363" h="13593" extrusionOk="0">
                  <a:moveTo>
                    <a:pt x="13498" y="7283"/>
                  </a:moveTo>
                  <a:cubicBezTo>
                    <a:pt x="13261" y="7544"/>
                    <a:pt x="12953" y="7710"/>
                    <a:pt x="12620" y="7757"/>
                  </a:cubicBezTo>
                  <a:cubicBezTo>
                    <a:pt x="12051" y="7876"/>
                    <a:pt x="11529" y="8065"/>
                    <a:pt x="11055" y="8350"/>
                  </a:cubicBezTo>
                  <a:cubicBezTo>
                    <a:pt x="11031" y="8374"/>
                    <a:pt x="11031" y="8421"/>
                    <a:pt x="11007" y="8469"/>
                  </a:cubicBezTo>
                  <a:cubicBezTo>
                    <a:pt x="11102" y="9773"/>
                    <a:pt x="10509" y="10817"/>
                    <a:pt x="9703" y="11766"/>
                  </a:cubicBezTo>
                  <a:cubicBezTo>
                    <a:pt x="9205" y="12359"/>
                    <a:pt x="8540" y="12786"/>
                    <a:pt x="7829" y="13023"/>
                  </a:cubicBezTo>
                  <a:cubicBezTo>
                    <a:pt x="6643" y="13450"/>
                    <a:pt x="5362" y="13592"/>
                    <a:pt x="4105" y="13450"/>
                  </a:cubicBezTo>
                  <a:cubicBezTo>
                    <a:pt x="3322" y="13331"/>
                    <a:pt x="2563" y="13094"/>
                    <a:pt x="1875" y="12762"/>
                  </a:cubicBezTo>
                  <a:cubicBezTo>
                    <a:pt x="1448" y="12549"/>
                    <a:pt x="1092" y="12288"/>
                    <a:pt x="784" y="11956"/>
                  </a:cubicBezTo>
                  <a:cubicBezTo>
                    <a:pt x="286" y="11505"/>
                    <a:pt x="25" y="10888"/>
                    <a:pt x="1" y="10248"/>
                  </a:cubicBezTo>
                  <a:lnTo>
                    <a:pt x="1" y="9014"/>
                  </a:lnTo>
                  <a:cubicBezTo>
                    <a:pt x="25" y="8516"/>
                    <a:pt x="167" y="8065"/>
                    <a:pt x="428" y="7662"/>
                  </a:cubicBezTo>
                  <a:cubicBezTo>
                    <a:pt x="713" y="7188"/>
                    <a:pt x="973" y="6690"/>
                    <a:pt x="1472" y="6405"/>
                  </a:cubicBezTo>
                  <a:cubicBezTo>
                    <a:pt x="1495" y="6215"/>
                    <a:pt x="1543" y="6025"/>
                    <a:pt x="1638" y="5859"/>
                  </a:cubicBezTo>
                  <a:cubicBezTo>
                    <a:pt x="1733" y="5717"/>
                    <a:pt x="1875" y="5598"/>
                    <a:pt x="2041" y="5504"/>
                  </a:cubicBezTo>
                  <a:cubicBezTo>
                    <a:pt x="2254" y="5385"/>
                    <a:pt x="2492" y="5290"/>
                    <a:pt x="2729" y="5219"/>
                  </a:cubicBezTo>
                  <a:cubicBezTo>
                    <a:pt x="3322" y="5005"/>
                    <a:pt x="3962" y="4863"/>
                    <a:pt x="4603" y="4839"/>
                  </a:cubicBezTo>
                  <a:cubicBezTo>
                    <a:pt x="5243" y="4816"/>
                    <a:pt x="5884" y="4816"/>
                    <a:pt x="6524" y="4839"/>
                  </a:cubicBezTo>
                  <a:cubicBezTo>
                    <a:pt x="7710" y="4887"/>
                    <a:pt x="8873" y="5409"/>
                    <a:pt x="9726" y="6263"/>
                  </a:cubicBezTo>
                  <a:cubicBezTo>
                    <a:pt x="10082" y="6595"/>
                    <a:pt x="10414" y="6951"/>
                    <a:pt x="10770" y="7330"/>
                  </a:cubicBezTo>
                  <a:lnTo>
                    <a:pt x="12976" y="6642"/>
                  </a:lnTo>
                  <a:lnTo>
                    <a:pt x="12976" y="5314"/>
                  </a:lnTo>
                  <a:cubicBezTo>
                    <a:pt x="12953" y="4555"/>
                    <a:pt x="13190" y="3819"/>
                    <a:pt x="13664" y="3226"/>
                  </a:cubicBezTo>
                  <a:cubicBezTo>
                    <a:pt x="13949" y="2847"/>
                    <a:pt x="14305" y="2467"/>
                    <a:pt x="14684" y="2159"/>
                  </a:cubicBezTo>
                  <a:cubicBezTo>
                    <a:pt x="14779" y="2040"/>
                    <a:pt x="14898" y="1969"/>
                    <a:pt x="15016" y="1898"/>
                  </a:cubicBezTo>
                  <a:cubicBezTo>
                    <a:pt x="16131" y="1234"/>
                    <a:pt x="17317" y="688"/>
                    <a:pt x="18551" y="261"/>
                  </a:cubicBezTo>
                  <a:cubicBezTo>
                    <a:pt x="19049" y="95"/>
                    <a:pt x="19571" y="0"/>
                    <a:pt x="20069" y="24"/>
                  </a:cubicBezTo>
                  <a:cubicBezTo>
                    <a:pt x="20425" y="48"/>
                    <a:pt x="20780" y="24"/>
                    <a:pt x="21136" y="24"/>
                  </a:cubicBezTo>
                  <a:cubicBezTo>
                    <a:pt x="21539" y="0"/>
                    <a:pt x="21919" y="143"/>
                    <a:pt x="22227" y="404"/>
                  </a:cubicBezTo>
                  <a:cubicBezTo>
                    <a:pt x="22559" y="688"/>
                    <a:pt x="22892" y="949"/>
                    <a:pt x="23224" y="1234"/>
                  </a:cubicBezTo>
                  <a:cubicBezTo>
                    <a:pt x="23508" y="1518"/>
                    <a:pt x="23698" y="1874"/>
                    <a:pt x="23793" y="2254"/>
                  </a:cubicBezTo>
                  <a:cubicBezTo>
                    <a:pt x="23864" y="2515"/>
                    <a:pt x="23935" y="2776"/>
                    <a:pt x="24006" y="3013"/>
                  </a:cubicBezTo>
                  <a:cubicBezTo>
                    <a:pt x="24362" y="3938"/>
                    <a:pt x="24196" y="5005"/>
                    <a:pt x="23579" y="5764"/>
                  </a:cubicBezTo>
                  <a:cubicBezTo>
                    <a:pt x="23129" y="6334"/>
                    <a:pt x="22607" y="6856"/>
                    <a:pt x="22014" y="7259"/>
                  </a:cubicBezTo>
                  <a:cubicBezTo>
                    <a:pt x="20685" y="8137"/>
                    <a:pt x="19191" y="8706"/>
                    <a:pt x="17626" y="8967"/>
                  </a:cubicBezTo>
                  <a:cubicBezTo>
                    <a:pt x="17127" y="9085"/>
                    <a:pt x="16629" y="8991"/>
                    <a:pt x="16202" y="8730"/>
                  </a:cubicBezTo>
                  <a:cubicBezTo>
                    <a:pt x="16012" y="8587"/>
                    <a:pt x="15799" y="8516"/>
                    <a:pt x="15562" y="8492"/>
                  </a:cubicBezTo>
                  <a:cubicBezTo>
                    <a:pt x="15064" y="8397"/>
                    <a:pt x="14589" y="8160"/>
                    <a:pt x="14210" y="7804"/>
                  </a:cubicBezTo>
                  <a:cubicBezTo>
                    <a:pt x="13996" y="7638"/>
                    <a:pt x="13783" y="7496"/>
                    <a:pt x="13498" y="7283"/>
                  </a:cubicBezTo>
                  <a:close/>
                  <a:moveTo>
                    <a:pt x="3962" y="5859"/>
                  </a:moveTo>
                  <a:cubicBezTo>
                    <a:pt x="3939" y="6144"/>
                    <a:pt x="3678" y="6357"/>
                    <a:pt x="3393" y="6357"/>
                  </a:cubicBezTo>
                  <a:cubicBezTo>
                    <a:pt x="3322" y="6357"/>
                    <a:pt x="3227" y="6476"/>
                    <a:pt x="3156" y="6547"/>
                  </a:cubicBezTo>
                  <a:cubicBezTo>
                    <a:pt x="2919" y="6856"/>
                    <a:pt x="2587" y="7093"/>
                    <a:pt x="2231" y="7259"/>
                  </a:cubicBezTo>
                  <a:cubicBezTo>
                    <a:pt x="2112" y="7306"/>
                    <a:pt x="1993" y="7401"/>
                    <a:pt x="1875" y="7496"/>
                  </a:cubicBezTo>
                  <a:cubicBezTo>
                    <a:pt x="1472" y="8042"/>
                    <a:pt x="1068" y="8611"/>
                    <a:pt x="1140" y="9346"/>
                  </a:cubicBezTo>
                  <a:cubicBezTo>
                    <a:pt x="1163" y="9584"/>
                    <a:pt x="1140" y="9844"/>
                    <a:pt x="1140" y="10082"/>
                  </a:cubicBezTo>
                  <a:cubicBezTo>
                    <a:pt x="1140" y="10556"/>
                    <a:pt x="1329" y="10983"/>
                    <a:pt x="1709" y="11268"/>
                  </a:cubicBezTo>
                  <a:cubicBezTo>
                    <a:pt x="2420" y="11837"/>
                    <a:pt x="3274" y="12193"/>
                    <a:pt x="4176" y="12288"/>
                  </a:cubicBezTo>
                  <a:cubicBezTo>
                    <a:pt x="5101" y="12454"/>
                    <a:pt x="6050" y="12406"/>
                    <a:pt x="6927" y="12145"/>
                  </a:cubicBezTo>
                  <a:cubicBezTo>
                    <a:pt x="7592" y="11979"/>
                    <a:pt x="8208" y="11647"/>
                    <a:pt x="8706" y="11197"/>
                  </a:cubicBezTo>
                  <a:cubicBezTo>
                    <a:pt x="9181" y="10698"/>
                    <a:pt x="9560" y="10129"/>
                    <a:pt x="9798" y="9489"/>
                  </a:cubicBezTo>
                  <a:cubicBezTo>
                    <a:pt x="9916" y="9204"/>
                    <a:pt x="9940" y="8872"/>
                    <a:pt x="9893" y="8587"/>
                  </a:cubicBezTo>
                  <a:cubicBezTo>
                    <a:pt x="9869" y="8374"/>
                    <a:pt x="9821" y="8184"/>
                    <a:pt x="9750" y="7994"/>
                  </a:cubicBezTo>
                  <a:cubicBezTo>
                    <a:pt x="9703" y="7804"/>
                    <a:pt x="9608" y="7638"/>
                    <a:pt x="9489" y="7496"/>
                  </a:cubicBezTo>
                  <a:cubicBezTo>
                    <a:pt x="8612" y="6452"/>
                    <a:pt x="7497" y="5788"/>
                    <a:pt x="6073" y="5764"/>
                  </a:cubicBezTo>
                  <a:cubicBezTo>
                    <a:pt x="5409" y="5741"/>
                    <a:pt x="4698" y="5670"/>
                    <a:pt x="3962" y="5859"/>
                  </a:cubicBezTo>
                  <a:close/>
                  <a:moveTo>
                    <a:pt x="20425" y="1068"/>
                  </a:moveTo>
                  <a:cubicBezTo>
                    <a:pt x="19974" y="1044"/>
                    <a:pt x="19523" y="1091"/>
                    <a:pt x="19072" y="1186"/>
                  </a:cubicBezTo>
                  <a:cubicBezTo>
                    <a:pt x="18124" y="1471"/>
                    <a:pt x="17222" y="1874"/>
                    <a:pt x="16345" y="2349"/>
                  </a:cubicBezTo>
                  <a:cubicBezTo>
                    <a:pt x="16179" y="2467"/>
                    <a:pt x="15989" y="2538"/>
                    <a:pt x="15799" y="2657"/>
                  </a:cubicBezTo>
                  <a:cubicBezTo>
                    <a:pt x="15609" y="2752"/>
                    <a:pt x="15419" y="2894"/>
                    <a:pt x="15253" y="3037"/>
                  </a:cubicBezTo>
                  <a:cubicBezTo>
                    <a:pt x="14969" y="3298"/>
                    <a:pt x="14732" y="3630"/>
                    <a:pt x="14471" y="3914"/>
                  </a:cubicBezTo>
                  <a:cubicBezTo>
                    <a:pt x="13949" y="4507"/>
                    <a:pt x="13996" y="5266"/>
                    <a:pt x="14020" y="6002"/>
                  </a:cubicBezTo>
                  <a:cubicBezTo>
                    <a:pt x="14067" y="6524"/>
                    <a:pt x="14518" y="6737"/>
                    <a:pt x="14850" y="7022"/>
                  </a:cubicBezTo>
                  <a:cubicBezTo>
                    <a:pt x="14898" y="7069"/>
                    <a:pt x="14945" y="7093"/>
                    <a:pt x="14992" y="7140"/>
                  </a:cubicBezTo>
                  <a:cubicBezTo>
                    <a:pt x="15372" y="7449"/>
                    <a:pt x="15799" y="7638"/>
                    <a:pt x="16273" y="7686"/>
                  </a:cubicBezTo>
                  <a:cubicBezTo>
                    <a:pt x="16463" y="7710"/>
                    <a:pt x="16653" y="7757"/>
                    <a:pt x="16819" y="7828"/>
                  </a:cubicBezTo>
                  <a:cubicBezTo>
                    <a:pt x="17032" y="7923"/>
                    <a:pt x="17246" y="7947"/>
                    <a:pt x="17483" y="7876"/>
                  </a:cubicBezTo>
                  <a:cubicBezTo>
                    <a:pt x="18503" y="7686"/>
                    <a:pt x="19476" y="7377"/>
                    <a:pt x="20401" y="6927"/>
                  </a:cubicBezTo>
                  <a:cubicBezTo>
                    <a:pt x="21279" y="6524"/>
                    <a:pt x="22038" y="5931"/>
                    <a:pt x="22654" y="5195"/>
                  </a:cubicBezTo>
                  <a:cubicBezTo>
                    <a:pt x="23081" y="4697"/>
                    <a:pt x="23224" y="4033"/>
                    <a:pt x="23010" y="3392"/>
                  </a:cubicBezTo>
                  <a:cubicBezTo>
                    <a:pt x="22939" y="3131"/>
                    <a:pt x="22868" y="2847"/>
                    <a:pt x="22773" y="2562"/>
                  </a:cubicBezTo>
                  <a:cubicBezTo>
                    <a:pt x="22749" y="2396"/>
                    <a:pt x="22654" y="2230"/>
                    <a:pt x="22536" y="2088"/>
                  </a:cubicBezTo>
                  <a:cubicBezTo>
                    <a:pt x="22204" y="1756"/>
                    <a:pt x="21824" y="1447"/>
                    <a:pt x="21468" y="1139"/>
                  </a:cubicBezTo>
                  <a:lnTo>
                    <a:pt x="20496" y="1091"/>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7" name="Google Shape;2117;p73"/>
            <p:cNvSpPr/>
            <p:nvPr/>
          </p:nvSpPr>
          <p:spPr>
            <a:xfrm>
              <a:off x="7505031" y="3472923"/>
              <a:ext cx="288697" cy="143111"/>
            </a:xfrm>
            <a:custGeom>
              <a:avLst/>
              <a:gdLst/>
              <a:ahLst/>
              <a:cxnLst/>
              <a:rect l="l" t="t" r="r" b="b"/>
              <a:pathLst>
                <a:path w="11529" h="5718" extrusionOk="0">
                  <a:moveTo>
                    <a:pt x="5361" y="5717"/>
                  </a:moveTo>
                  <a:cubicBezTo>
                    <a:pt x="4578" y="5694"/>
                    <a:pt x="4009" y="5646"/>
                    <a:pt x="3463" y="5646"/>
                  </a:cubicBezTo>
                  <a:cubicBezTo>
                    <a:pt x="2870" y="5599"/>
                    <a:pt x="2325" y="5433"/>
                    <a:pt x="1827" y="5100"/>
                  </a:cubicBezTo>
                  <a:cubicBezTo>
                    <a:pt x="1352" y="4792"/>
                    <a:pt x="878" y="4436"/>
                    <a:pt x="403" y="4128"/>
                  </a:cubicBezTo>
                  <a:cubicBezTo>
                    <a:pt x="237" y="4009"/>
                    <a:pt x="95" y="3820"/>
                    <a:pt x="48" y="3630"/>
                  </a:cubicBezTo>
                  <a:cubicBezTo>
                    <a:pt x="0" y="3321"/>
                    <a:pt x="166" y="3132"/>
                    <a:pt x="451" y="3179"/>
                  </a:cubicBezTo>
                  <a:cubicBezTo>
                    <a:pt x="712" y="3227"/>
                    <a:pt x="949" y="3321"/>
                    <a:pt x="1162" y="3416"/>
                  </a:cubicBezTo>
                  <a:cubicBezTo>
                    <a:pt x="1495" y="3606"/>
                    <a:pt x="1827" y="3820"/>
                    <a:pt x="2159" y="4057"/>
                  </a:cubicBezTo>
                  <a:cubicBezTo>
                    <a:pt x="2586" y="4389"/>
                    <a:pt x="3131" y="4602"/>
                    <a:pt x="3701" y="4602"/>
                  </a:cubicBezTo>
                  <a:cubicBezTo>
                    <a:pt x="4649" y="4602"/>
                    <a:pt x="5598" y="4579"/>
                    <a:pt x="6547" y="4555"/>
                  </a:cubicBezTo>
                  <a:cubicBezTo>
                    <a:pt x="7021" y="4507"/>
                    <a:pt x="7472" y="4389"/>
                    <a:pt x="7899" y="4175"/>
                  </a:cubicBezTo>
                  <a:cubicBezTo>
                    <a:pt x="8089" y="4080"/>
                    <a:pt x="8255" y="3962"/>
                    <a:pt x="8445" y="3867"/>
                  </a:cubicBezTo>
                  <a:cubicBezTo>
                    <a:pt x="9014" y="3630"/>
                    <a:pt x="9441" y="3155"/>
                    <a:pt x="9583" y="2562"/>
                  </a:cubicBezTo>
                  <a:cubicBezTo>
                    <a:pt x="9797" y="1851"/>
                    <a:pt x="10129" y="1163"/>
                    <a:pt x="10414" y="451"/>
                  </a:cubicBezTo>
                  <a:cubicBezTo>
                    <a:pt x="10485" y="167"/>
                    <a:pt x="10769" y="1"/>
                    <a:pt x="11054" y="72"/>
                  </a:cubicBezTo>
                  <a:cubicBezTo>
                    <a:pt x="11339" y="143"/>
                    <a:pt x="11528" y="451"/>
                    <a:pt x="11457" y="736"/>
                  </a:cubicBezTo>
                  <a:cubicBezTo>
                    <a:pt x="11362" y="1115"/>
                    <a:pt x="11244" y="1495"/>
                    <a:pt x="11101" y="1851"/>
                  </a:cubicBezTo>
                  <a:cubicBezTo>
                    <a:pt x="10888" y="2420"/>
                    <a:pt x="10651" y="2966"/>
                    <a:pt x="10414" y="3511"/>
                  </a:cubicBezTo>
                  <a:cubicBezTo>
                    <a:pt x="10271" y="3867"/>
                    <a:pt x="10034" y="4175"/>
                    <a:pt x="9749" y="4389"/>
                  </a:cubicBezTo>
                  <a:cubicBezTo>
                    <a:pt x="8943" y="4958"/>
                    <a:pt x="8065" y="5361"/>
                    <a:pt x="7093" y="5575"/>
                  </a:cubicBezTo>
                  <a:cubicBezTo>
                    <a:pt x="6523" y="5646"/>
                    <a:pt x="5954" y="5717"/>
                    <a:pt x="5361" y="57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8" name="Google Shape;2118;p73"/>
            <p:cNvSpPr/>
            <p:nvPr/>
          </p:nvSpPr>
          <p:spPr>
            <a:xfrm>
              <a:off x="7416421" y="3425696"/>
              <a:ext cx="47163" cy="51520"/>
            </a:xfrm>
            <a:custGeom>
              <a:avLst/>
              <a:gdLst/>
              <a:ahLst/>
              <a:cxnLst/>
              <a:rect l="l" t="t" r="r" b="b"/>
              <a:pathLst>
                <a:path w="1899" h="2017" extrusionOk="0">
                  <a:moveTo>
                    <a:pt x="1021" y="1993"/>
                  </a:moveTo>
                  <a:cubicBezTo>
                    <a:pt x="760" y="1993"/>
                    <a:pt x="546" y="1874"/>
                    <a:pt x="428" y="1661"/>
                  </a:cubicBezTo>
                  <a:cubicBezTo>
                    <a:pt x="190" y="1305"/>
                    <a:pt x="1" y="949"/>
                    <a:pt x="214" y="522"/>
                  </a:cubicBezTo>
                  <a:cubicBezTo>
                    <a:pt x="333" y="166"/>
                    <a:pt x="712" y="0"/>
                    <a:pt x="1068" y="119"/>
                  </a:cubicBezTo>
                  <a:cubicBezTo>
                    <a:pt x="1329" y="190"/>
                    <a:pt x="1543" y="356"/>
                    <a:pt x="1685" y="593"/>
                  </a:cubicBezTo>
                  <a:cubicBezTo>
                    <a:pt x="1898" y="831"/>
                    <a:pt x="1898" y="1210"/>
                    <a:pt x="1685" y="1447"/>
                  </a:cubicBezTo>
                  <a:cubicBezTo>
                    <a:pt x="1637" y="1542"/>
                    <a:pt x="1566" y="1661"/>
                    <a:pt x="1519" y="1756"/>
                  </a:cubicBezTo>
                  <a:cubicBezTo>
                    <a:pt x="1400" y="1945"/>
                    <a:pt x="1210" y="2017"/>
                    <a:pt x="1021" y="199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9" name="Google Shape;2119;p73"/>
            <p:cNvSpPr/>
            <p:nvPr/>
          </p:nvSpPr>
          <p:spPr>
            <a:xfrm>
              <a:off x="7709405" y="3322656"/>
              <a:ext cx="44305" cy="37209"/>
            </a:xfrm>
            <a:custGeom>
              <a:avLst/>
              <a:gdLst/>
              <a:ahLst/>
              <a:cxnLst/>
              <a:rect l="l" t="t" r="r" b="b"/>
              <a:pathLst>
                <a:path w="1780" h="1472" extrusionOk="0">
                  <a:moveTo>
                    <a:pt x="950" y="1472"/>
                  </a:moveTo>
                  <a:cubicBezTo>
                    <a:pt x="475" y="1472"/>
                    <a:pt x="262" y="1306"/>
                    <a:pt x="119" y="902"/>
                  </a:cubicBezTo>
                  <a:cubicBezTo>
                    <a:pt x="1" y="665"/>
                    <a:pt x="119" y="404"/>
                    <a:pt x="357" y="286"/>
                  </a:cubicBezTo>
                  <a:cubicBezTo>
                    <a:pt x="475" y="238"/>
                    <a:pt x="641" y="214"/>
                    <a:pt x="760" y="143"/>
                  </a:cubicBezTo>
                  <a:cubicBezTo>
                    <a:pt x="950" y="1"/>
                    <a:pt x="1211" y="1"/>
                    <a:pt x="1400" y="143"/>
                  </a:cubicBezTo>
                  <a:cubicBezTo>
                    <a:pt x="1638" y="286"/>
                    <a:pt x="1780" y="570"/>
                    <a:pt x="1780" y="855"/>
                  </a:cubicBezTo>
                  <a:cubicBezTo>
                    <a:pt x="1780" y="973"/>
                    <a:pt x="1709" y="1092"/>
                    <a:pt x="1638" y="1187"/>
                  </a:cubicBezTo>
                  <a:cubicBezTo>
                    <a:pt x="1448" y="1353"/>
                    <a:pt x="1211" y="1472"/>
                    <a:pt x="950" y="147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120" name="Google Shape;2120;p73"/>
          <p:cNvSpPr/>
          <p:nvPr/>
        </p:nvSpPr>
        <p:spPr>
          <a:xfrm>
            <a:off x="4495801" y="762000"/>
            <a:ext cx="2886075" cy="128588"/>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04453" name="Google Shape;2125;p73"/>
          <p:cNvGrpSpPr>
            <a:grpSpLocks/>
          </p:cNvGrpSpPr>
          <p:nvPr/>
        </p:nvGrpSpPr>
        <p:grpSpPr bwMode="auto">
          <a:xfrm>
            <a:off x="9783763" y="5216525"/>
            <a:ext cx="487362" cy="488950"/>
            <a:chOff x="7047525" y="3892375"/>
            <a:chExt cx="487025" cy="489125"/>
          </a:xfrm>
        </p:grpSpPr>
        <p:sp>
          <p:nvSpPr>
            <p:cNvPr id="2126" name="Google Shape;2126;p73"/>
            <p:cNvSpPr/>
            <p:nvPr/>
          </p:nvSpPr>
          <p:spPr>
            <a:xfrm flipH="1">
              <a:off x="7087185" y="4105176"/>
              <a:ext cx="177677" cy="192157"/>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7" name="Google Shape;2127;p73"/>
            <p:cNvSpPr/>
            <p:nvPr/>
          </p:nvSpPr>
          <p:spPr>
            <a:xfrm flipH="1">
              <a:off x="7071321" y="4308449"/>
              <a:ext cx="55525" cy="46054"/>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8" name="Google Shape;2128;p73"/>
            <p:cNvSpPr/>
            <p:nvPr/>
          </p:nvSpPr>
          <p:spPr>
            <a:xfrm flipH="1">
              <a:off x="7047525" y="4076591"/>
              <a:ext cx="244306" cy="304909"/>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9" name="Google Shape;2129;p73"/>
            <p:cNvSpPr/>
            <p:nvPr/>
          </p:nvSpPr>
          <p:spPr>
            <a:xfrm flipH="1">
              <a:off x="7382255" y="3976543"/>
              <a:ext cx="131672" cy="225506"/>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0" name="Google Shape;2130;p73"/>
            <p:cNvSpPr/>
            <p:nvPr/>
          </p:nvSpPr>
          <p:spPr>
            <a:xfrm flipH="1">
              <a:off x="7371151" y="3935253"/>
              <a:ext cx="30141" cy="34938"/>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1" name="Google Shape;2131;p73"/>
            <p:cNvSpPr/>
            <p:nvPr/>
          </p:nvSpPr>
          <p:spPr>
            <a:xfrm flipH="1">
              <a:off x="7352114" y="3892375"/>
              <a:ext cx="182436" cy="327142"/>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4" name="Google Shape;2132;p73"/>
          <p:cNvGrpSpPr>
            <a:grpSpLocks/>
          </p:cNvGrpSpPr>
          <p:nvPr/>
        </p:nvGrpSpPr>
        <p:grpSpPr bwMode="auto">
          <a:xfrm>
            <a:off x="3586164" y="5362576"/>
            <a:ext cx="644525" cy="195263"/>
            <a:chOff x="806663" y="3241275"/>
            <a:chExt cx="643950" cy="195675"/>
          </a:xfrm>
        </p:grpSpPr>
        <p:sp>
          <p:nvSpPr>
            <p:cNvPr id="2133" name="Google Shape;2133;p73"/>
            <p:cNvSpPr/>
            <p:nvPr/>
          </p:nvSpPr>
          <p:spPr>
            <a:xfrm>
              <a:off x="808249" y="3263547"/>
              <a:ext cx="599540" cy="173403"/>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4" name="Google Shape;2134;p73"/>
            <p:cNvSpPr/>
            <p:nvPr/>
          </p:nvSpPr>
          <p:spPr>
            <a:xfrm>
              <a:off x="806663" y="3241275"/>
              <a:ext cx="643950" cy="18772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5" name="Google Shape;2135;p73"/>
          <p:cNvGrpSpPr>
            <a:grpSpLocks/>
          </p:cNvGrpSpPr>
          <p:nvPr/>
        </p:nvGrpSpPr>
        <p:grpSpPr bwMode="auto">
          <a:xfrm>
            <a:off x="2308226" y="3446464"/>
            <a:ext cx="1871663" cy="2020887"/>
            <a:chOff x="653975" y="2589925"/>
            <a:chExt cx="1871650" cy="2020200"/>
          </a:xfrm>
        </p:grpSpPr>
        <p:sp>
          <p:nvSpPr>
            <p:cNvPr id="2136" name="Google Shape;2136;p73"/>
            <p:cNvSpPr/>
            <p:nvPr/>
          </p:nvSpPr>
          <p:spPr>
            <a:xfrm>
              <a:off x="685725" y="2612142"/>
              <a:ext cx="1293804" cy="960110"/>
            </a:xfrm>
            <a:custGeom>
              <a:avLst/>
              <a:gdLst/>
              <a:ahLst/>
              <a:cxnLst/>
              <a:rect l="l" t="t" r="r" b="b"/>
              <a:pathLst>
                <a:path w="51746" h="38396" extrusionOk="0">
                  <a:moveTo>
                    <a:pt x="51745" y="19857"/>
                  </a:moveTo>
                  <a:cubicBezTo>
                    <a:pt x="51661" y="19753"/>
                    <a:pt x="51557" y="19669"/>
                    <a:pt x="51515" y="19564"/>
                  </a:cubicBezTo>
                  <a:cubicBezTo>
                    <a:pt x="51222" y="19083"/>
                    <a:pt x="50824" y="18811"/>
                    <a:pt x="50218" y="18916"/>
                  </a:cubicBezTo>
                  <a:cubicBezTo>
                    <a:pt x="50113" y="18937"/>
                    <a:pt x="50050" y="18916"/>
                    <a:pt x="49946" y="18916"/>
                  </a:cubicBezTo>
                  <a:cubicBezTo>
                    <a:pt x="48753" y="18769"/>
                    <a:pt x="47749" y="19167"/>
                    <a:pt x="46849" y="20004"/>
                  </a:cubicBezTo>
                  <a:cubicBezTo>
                    <a:pt x="46661" y="19753"/>
                    <a:pt x="46535" y="19544"/>
                    <a:pt x="46347" y="19272"/>
                  </a:cubicBezTo>
                  <a:cubicBezTo>
                    <a:pt x="46200" y="19292"/>
                    <a:pt x="46033" y="19292"/>
                    <a:pt x="45907" y="19376"/>
                  </a:cubicBezTo>
                  <a:cubicBezTo>
                    <a:pt x="45510" y="19606"/>
                    <a:pt x="45091" y="19564"/>
                    <a:pt x="44715" y="19397"/>
                  </a:cubicBezTo>
                  <a:cubicBezTo>
                    <a:pt x="43417" y="18895"/>
                    <a:pt x="42162" y="18414"/>
                    <a:pt x="40907" y="17828"/>
                  </a:cubicBezTo>
                  <a:cubicBezTo>
                    <a:pt x="39630" y="17263"/>
                    <a:pt x="38500" y="16405"/>
                    <a:pt x="37412" y="15526"/>
                  </a:cubicBezTo>
                  <a:cubicBezTo>
                    <a:pt x="37308" y="15443"/>
                    <a:pt x="37182" y="15380"/>
                    <a:pt x="37119" y="15275"/>
                  </a:cubicBezTo>
                  <a:cubicBezTo>
                    <a:pt x="36806" y="14585"/>
                    <a:pt x="36094" y="14354"/>
                    <a:pt x="35550" y="13915"/>
                  </a:cubicBezTo>
                  <a:cubicBezTo>
                    <a:pt x="35257" y="13664"/>
                    <a:pt x="35006" y="13748"/>
                    <a:pt x="34839" y="14082"/>
                  </a:cubicBezTo>
                  <a:cubicBezTo>
                    <a:pt x="34483" y="14899"/>
                    <a:pt x="33855" y="15589"/>
                    <a:pt x="33583" y="16447"/>
                  </a:cubicBezTo>
                  <a:cubicBezTo>
                    <a:pt x="33521" y="16698"/>
                    <a:pt x="33311" y="16865"/>
                    <a:pt x="33102" y="16991"/>
                  </a:cubicBezTo>
                  <a:cubicBezTo>
                    <a:pt x="32433" y="17388"/>
                    <a:pt x="31763" y="17744"/>
                    <a:pt x="31072" y="18058"/>
                  </a:cubicBezTo>
                  <a:cubicBezTo>
                    <a:pt x="29378" y="18874"/>
                    <a:pt x="27557" y="19146"/>
                    <a:pt x="25716" y="19397"/>
                  </a:cubicBezTo>
                  <a:cubicBezTo>
                    <a:pt x="24461" y="19564"/>
                    <a:pt x="23226" y="19251"/>
                    <a:pt x="22054" y="18895"/>
                  </a:cubicBezTo>
                  <a:cubicBezTo>
                    <a:pt x="21866" y="18853"/>
                    <a:pt x="21720" y="18728"/>
                    <a:pt x="21552" y="18623"/>
                  </a:cubicBezTo>
                  <a:cubicBezTo>
                    <a:pt x="21176" y="18351"/>
                    <a:pt x="20778" y="18100"/>
                    <a:pt x="20381" y="17807"/>
                  </a:cubicBezTo>
                  <a:cubicBezTo>
                    <a:pt x="20234" y="17702"/>
                    <a:pt x="20088" y="17577"/>
                    <a:pt x="19983" y="17409"/>
                  </a:cubicBezTo>
                  <a:cubicBezTo>
                    <a:pt x="19669" y="16991"/>
                    <a:pt x="19711" y="16991"/>
                    <a:pt x="19251" y="17116"/>
                  </a:cubicBezTo>
                  <a:cubicBezTo>
                    <a:pt x="19104" y="17179"/>
                    <a:pt x="18958" y="17221"/>
                    <a:pt x="18811" y="17284"/>
                  </a:cubicBezTo>
                  <a:cubicBezTo>
                    <a:pt x="18811" y="17409"/>
                    <a:pt x="18769" y="17514"/>
                    <a:pt x="18790" y="17577"/>
                  </a:cubicBezTo>
                  <a:cubicBezTo>
                    <a:pt x="19125" y="18016"/>
                    <a:pt x="19041" y="18539"/>
                    <a:pt x="19020" y="19041"/>
                  </a:cubicBezTo>
                  <a:cubicBezTo>
                    <a:pt x="19020" y="19292"/>
                    <a:pt x="19000" y="19564"/>
                    <a:pt x="19020" y="19795"/>
                  </a:cubicBezTo>
                  <a:cubicBezTo>
                    <a:pt x="19104" y="20925"/>
                    <a:pt x="18832" y="22013"/>
                    <a:pt x="18518" y="23080"/>
                  </a:cubicBezTo>
                  <a:cubicBezTo>
                    <a:pt x="18309" y="23770"/>
                    <a:pt x="17974" y="24377"/>
                    <a:pt x="17577" y="24942"/>
                  </a:cubicBezTo>
                  <a:cubicBezTo>
                    <a:pt x="17326" y="25318"/>
                    <a:pt x="15359" y="26532"/>
                    <a:pt x="14940" y="26616"/>
                  </a:cubicBezTo>
                  <a:cubicBezTo>
                    <a:pt x="14731" y="26637"/>
                    <a:pt x="14501" y="26616"/>
                    <a:pt x="14292" y="26637"/>
                  </a:cubicBezTo>
                  <a:cubicBezTo>
                    <a:pt x="14020" y="26679"/>
                    <a:pt x="13748" y="26595"/>
                    <a:pt x="13497" y="26846"/>
                  </a:cubicBezTo>
                  <a:cubicBezTo>
                    <a:pt x="13392" y="26992"/>
                    <a:pt x="13078" y="26951"/>
                    <a:pt x="12869" y="26930"/>
                  </a:cubicBezTo>
                  <a:cubicBezTo>
                    <a:pt x="11697" y="26804"/>
                    <a:pt x="10923" y="27536"/>
                    <a:pt x="10965" y="28834"/>
                  </a:cubicBezTo>
                  <a:cubicBezTo>
                    <a:pt x="10986" y="29524"/>
                    <a:pt x="11174" y="30110"/>
                    <a:pt x="11655" y="30570"/>
                  </a:cubicBezTo>
                  <a:cubicBezTo>
                    <a:pt x="12074" y="30968"/>
                    <a:pt x="12450" y="31386"/>
                    <a:pt x="12869" y="31805"/>
                  </a:cubicBezTo>
                  <a:cubicBezTo>
                    <a:pt x="13350" y="32265"/>
                    <a:pt x="13915" y="32495"/>
                    <a:pt x="14606" y="32474"/>
                  </a:cubicBezTo>
                  <a:cubicBezTo>
                    <a:pt x="15108" y="32453"/>
                    <a:pt x="15631" y="32474"/>
                    <a:pt x="16175" y="32474"/>
                  </a:cubicBezTo>
                  <a:cubicBezTo>
                    <a:pt x="16677" y="33081"/>
                    <a:pt x="17200" y="33688"/>
                    <a:pt x="17723" y="34316"/>
                  </a:cubicBezTo>
                  <a:cubicBezTo>
                    <a:pt x="18246" y="34901"/>
                    <a:pt x="18665" y="35592"/>
                    <a:pt x="19418" y="36010"/>
                  </a:cubicBezTo>
                  <a:cubicBezTo>
                    <a:pt x="19334" y="36408"/>
                    <a:pt x="19293" y="36764"/>
                    <a:pt x="19209" y="37161"/>
                  </a:cubicBezTo>
                  <a:cubicBezTo>
                    <a:pt x="18184" y="37935"/>
                    <a:pt x="17012" y="38228"/>
                    <a:pt x="15756" y="38312"/>
                  </a:cubicBezTo>
                  <a:cubicBezTo>
                    <a:pt x="14083" y="38396"/>
                    <a:pt x="12450" y="37998"/>
                    <a:pt x="10839" y="37622"/>
                  </a:cubicBezTo>
                  <a:cubicBezTo>
                    <a:pt x="10777" y="37601"/>
                    <a:pt x="10714" y="37580"/>
                    <a:pt x="10651" y="37580"/>
                  </a:cubicBezTo>
                  <a:cubicBezTo>
                    <a:pt x="9019" y="37245"/>
                    <a:pt x="7492" y="36617"/>
                    <a:pt x="6027" y="35822"/>
                  </a:cubicBezTo>
                  <a:cubicBezTo>
                    <a:pt x="4792" y="35173"/>
                    <a:pt x="3453" y="34671"/>
                    <a:pt x="2219" y="34044"/>
                  </a:cubicBezTo>
                  <a:cubicBezTo>
                    <a:pt x="1528" y="33688"/>
                    <a:pt x="901" y="33186"/>
                    <a:pt x="231" y="32746"/>
                  </a:cubicBezTo>
                  <a:cubicBezTo>
                    <a:pt x="126" y="32663"/>
                    <a:pt x="85" y="32558"/>
                    <a:pt x="1" y="32453"/>
                  </a:cubicBezTo>
                  <a:cubicBezTo>
                    <a:pt x="64" y="32349"/>
                    <a:pt x="64" y="32244"/>
                    <a:pt x="106" y="32160"/>
                  </a:cubicBezTo>
                  <a:cubicBezTo>
                    <a:pt x="942" y="31344"/>
                    <a:pt x="1696" y="30403"/>
                    <a:pt x="2700" y="29754"/>
                  </a:cubicBezTo>
                  <a:cubicBezTo>
                    <a:pt x="2909" y="29629"/>
                    <a:pt x="3098" y="29420"/>
                    <a:pt x="3223" y="29231"/>
                  </a:cubicBezTo>
                  <a:cubicBezTo>
                    <a:pt x="3935" y="28248"/>
                    <a:pt x="4604" y="27243"/>
                    <a:pt x="5316" y="26260"/>
                  </a:cubicBezTo>
                  <a:cubicBezTo>
                    <a:pt x="5608" y="25862"/>
                    <a:pt x="5776" y="25444"/>
                    <a:pt x="5880" y="24942"/>
                  </a:cubicBezTo>
                  <a:cubicBezTo>
                    <a:pt x="6152" y="23791"/>
                    <a:pt x="6466" y="22640"/>
                    <a:pt x="6696" y="21489"/>
                  </a:cubicBezTo>
                  <a:cubicBezTo>
                    <a:pt x="6801" y="20987"/>
                    <a:pt x="6822" y="20464"/>
                    <a:pt x="6885" y="19983"/>
                  </a:cubicBezTo>
                  <a:cubicBezTo>
                    <a:pt x="6927" y="19502"/>
                    <a:pt x="6927" y="19000"/>
                    <a:pt x="7010" y="18560"/>
                  </a:cubicBezTo>
                  <a:cubicBezTo>
                    <a:pt x="7199" y="17472"/>
                    <a:pt x="7429" y="16363"/>
                    <a:pt x="7638" y="15275"/>
                  </a:cubicBezTo>
                  <a:cubicBezTo>
                    <a:pt x="7889" y="14020"/>
                    <a:pt x="8329" y="12806"/>
                    <a:pt x="8935" y="11676"/>
                  </a:cubicBezTo>
                  <a:cubicBezTo>
                    <a:pt x="9375" y="10881"/>
                    <a:pt x="9814" y="10065"/>
                    <a:pt x="10295" y="9249"/>
                  </a:cubicBezTo>
                  <a:cubicBezTo>
                    <a:pt x="11090" y="7910"/>
                    <a:pt x="12283" y="6948"/>
                    <a:pt x="13601" y="6132"/>
                  </a:cubicBezTo>
                  <a:cubicBezTo>
                    <a:pt x="14438" y="5922"/>
                    <a:pt x="15254" y="5608"/>
                    <a:pt x="16091" y="5546"/>
                  </a:cubicBezTo>
                  <a:cubicBezTo>
                    <a:pt x="17033" y="5441"/>
                    <a:pt x="17995" y="5504"/>
                    <a:pt x="18958" y="5504"/>
                  </a:cubicBezTo>
                  <a:cubicBezTo>
                    <a:pt x="19418" y="5504"/>
                    <a:pt x="19837" y="5650"/>
                    <a:pt x="20234" y="5880"/>
                  </a:cubicBezTo>
                  <a:cubicBezTo>
                    <a:pt x="20778" y="6194"/>
                    <a:pt x="21385" y="6424"/>
                    <a:pt x="21950" y="6696"/>
                  </a:cubicBezTo>
                  <a:cubicBezTo>
                    <a:pt x="22222" y="6801"/>
                    <a:pt x="22494" y="6634"/>
                    <a:pt x="22494" y="6341"/>
                  </a:cubicBezTo>
                  <a:cubicBezTo>
                    <a:pt x="22494" y="6173"/>
                    <a:pt x="22410" y="5985"/>
                    <a:pt x="22389" y="5797"/>
                  </a:cubicBezTo>
                  <a:cubicBezTo>
                    <a:pt x="22410" y="5755"/>
                    <a:pt x="22452" y="5671"/>
                    <a:pt x="22494" y="5650"/>
                  </a:cubicBezTo>
                  <a:cubicBezTo>
                    <a:pt x="22933" y="5253"/>
                    <a:pt x="23498" y="4918"/>
                    <a:pt x="23833" y="4437"/>
                  </a:cubicBezTo>
                  <a:cubicBezTo>
                    <a:pt x="24189" y="3935"/>
                    <a:pt x="24649" y="3558"/>
                    <a:pt x="25067" y="3098"/>
                  </a:cubicBezTo>
                  <a:cubicBezTo>
                    <a:pt x="25695" y="2449"/>
                    <a:pt x="26469" y="2030"/>
                    <a:pt x="27285" y="1633"/>
                  </a:cubicBezTo>
                  <a:cubicBezTo>
                    <a:pt x="27536" y="1507"/>
                    <a:pt x="27829" y="1424"/>
                    <a:pt x="28059" y="1277"/>
                  </a:cubicBezTo>
                  <a:cubicBezTo>
                    <a:pt x="29461" y="461"/>
                    <a:pt x="30947" y="126"/>
                    <a:pt x="32537" y="64"/>
                  </a:cubicBezTo>
                  <a:cubicBezTo>
                    <a:pt x="33855" y="22"/>
                    <a:pt x="35153" y="126"/>
                    <a:pt x="36471" y="43"/>
                  </a:cubicBezTo>
                  <a:cubicBezTo>
                    <a:pt x="37894" y="1"/>
                    <a:pt x="39233" y="315"/>
                    <a:pt x="40593" y="670"/>
                  </a:cubicBezTo>
                  <a:cubicBezTo>
                    <a:pt x="41702" y="984"/>
                    <a:pt x="42664" y="1486"/>
                    <a:pt x="43522" y="2219"/>
                  </a:cubicBezTo>
                  <a:cubicBezTo>
                    <a:pt x="44422" y="2972"/>
                    <a:pt x="45384" y="3683"/>
                    <a:pt x="46326" y="4395"/>
                  </a:cubicBezTo>
                  <a:cubicBezTo>
                    <a:pt x="46933" y="4834"/>
                    <a:pt x="47393" y="5399"/>
                    <a:pt x="47665" y="6111"/>
                  </a:cubicBezTo>
                  <a:cubicBezTo>
                    <a:pt x="47790" y="6487"/>
                    <a:pt x="47937" y="6822"/>
                    <a:pt x="48230" y="7073"/>
                  </a:cubicBezTo>
                  <a:cubicBezTo>
                    <a:pt x="48293" y="7136"/>
                    <a:pt x="48334" y="7157"/>
                    <a:pt x="48355" y="7220"/>
                  </a:cubicBezTo>
                  <a:cubicBezTo>
                    <a:pt x="48606" y="8077"/>
                    <a:pt x="49297" y="8621"/>
                    <a:pt x="49674" y="9417"/>
                  </a:cubicBezTo>
                  <a:cubicBezTo>
                    <a:pt x="49799" y="9689"/>
                    <a:pt x="49987" y="9961"/>
                    <a:pt x="50218" y="10191"/>
                  </a:cubicBezTo>
                  <a:cubicBezTo>
                    <a:pt x="50490" y="10463"/>
                    <a:pt x="50594" y="10797"/>
                    <a:pt x="50657" y="11132"/>
                  </a:cubicBezTo>
                  <a:cubicBezTo>
                    <a:pt x="50762" y="11572"/>
                    <a:pt x="50866" y="11990"/>
                    <a:pt x="50908" y="12450"/>
                  </a:cubicBezTo>
                  <a:cubicBezTo>
                    <a:pt x="50971" y="13350"/>
                    <a:pt x="51347" y="14250"/>
                    <a:pt x="51222" y="15191"/>
                  </a:cubicBezTo>
                  <a:cubicBezTo>
                    <a:pt x="51473" y="16175"/>
                    <a:pt x="51452" y="17200"/>
                    <a:pt x="51640" y="18204"/>
                  </a:cubicBezTo>
                  <a:cubicBezTo>
                    <a:pt x="51619" y="18748"/>
                    <a:pt x="51661" y="19292"/>
                    <a:pt x="51745" y="1985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7" name="Google Shape;2137;p73"/>
            <p:cNvSpPr/>
            <p:nvPr/>
          </p:nvSpPr>
          <p:spPr>
            <a:xfrm>
              <a:off x="1063547" y="2993013"/>
              <a:ext cx="785808" cy="555436"/>
            </a:xfrm>
            <a:custGeom>
              <a:avLst/>
              <a:gdLst/>
              <a:ahLst/>
              <a:cxnLst/>
              <a:rect l="l" t="t" r="r" b="b"/>
              <a:pathLst>
                <a:path w="31449" h="22243" extrusionOk="0">
                  <a:moveTo>
                    <a:pt x="1" y="12178"/>
                  </a:moveTo>
                  <a:cubicBezTo>
                    <a:pt x="1110" y="12199"/>
                    <a:pt x="1884" y="11508"/>
                    <a:pt x="2721" y="11027"/>
                  </a:cubicBezTo>
                  <a:cubicBezTo>
                    <a:pt x="2930" y="10881"/>
                    <a:pt x="3097" y="10713"/>
                    <a:pt x="3244" y="10504"/>
                  </a:cubicBezTo>
                  <a:cubicBezTo>
                    <a:pt x="3495" y="10086"/>
                    <a:pt x="3788" y="9625"/>
                    <a:pt x="3976" y="9165"/>
                  </a:cubicBezTo>
                  <a:cubicBezTo>
                    <a:pt x="4499" y="7951"/>
                    <a:pt x="4813" y="6675"/>
                    <a:pt x="4813" y="5378"/>
                  </a:cubicBezTo>
                  <a:cubicBezTo>
                    <a:pt x="4813" y="4917"/>
                    <a:pt x="4771" y="4478"/>
                    <a:pt x="4771" y="4039"/>
                  </a:cubicBezTo>
                  <a:cubicBezTo>
                    <a:pt x="4771" y="3871"/>
                    <a:pt x="4813" y="3746"/>
                    <a:pt x="4834" y="3536"/>
                  </a:cubicBezTo>
                  <a:cubicBezTo>
                    <a:pt x="5253" y="3662"/>
                    <a:pt x="5504" y="3934"/>
                    <a:pt x="5755" y="4143"/>
                  </a:cubicBezTo>
                  <a:cubicBezTo>
                    <a:pt x="6173" y="4499"/>
                    <a:pt x="6654" y="4708"/>
                    <a:pt x="7178" y="4855"/>
                  </a:cubicBezTo>
                  <a:cubicBezTo>
                    <a:pt x="8161" y="5064"/>
                    <a:pt x="9103" y="5336"/>
                    <a:pt x="10107" y="5273"/>
                  </a:cubicBezTo>
                  <a:cubicBezTo>
                    <a:pt x="10504" y="5231"/>
                    <a:pt x="10881" y="5210"/>
                    <a:pt x="11258" y="5168"/>
                  </a:cubicBezTo>
                  <a:cubicBezTo>
                    <a:pt x="11864" y="5085"/>
                    <a:pt x="12471" y="4980"/>
                    <a:pt x="13078" y="4876"/>
                  </a:cubicBezTo>
                  <a:cubicBezTo>
                    <a:pt x="13810" y="4771"/>
                    <a:pt x="14501" y="4604"/>
                    <a:pt x="15191" y="4290"/>
                  </a:cubicBezTo>
                  <a:cubicBezTo>
                    <a:pt x="15945" y="3955"/>
                    <a:pt x="16698" y="3641"/>
                    <a:pt x="17472" y="3306"/>
                  </a:cubicBezTo>
                  <a:cubicBezTo>
                    <a:pt x="17493" y="3306"/>
                    <a:pt x="17514" y="3244"/>
                    <a:pt x="17535" y="3244"/>
                  </a:cubicBezTo>
                  <a:cubicBezTo>
                    <a:pt x="18644" y="3181"/>
                    <a:pt x="18937" y="2260"/>
                    <a:pt x="19355" y="1507"/>
                  </a:cubicBezTo>
                  <a:cubicBezTo>
                    <a:pt x="19606" y="984"/>
                    <a:pt x="19878" y="482"/>
                    <a:pt x="20234" y="63"/>
                  </a:cubicBezTo>
                  <a:cubicBezTo>
                    <a:pt x="20548" y="0"/>
                    <a:pt x="20757" y="147"/>
                    <a:pt x="20883" y="356"/>
                  </a:cubicBezTo>
                  <a:cubicBezTo>
                    <a:pt x="21385" y="1151"/>
                    <a:pt x="22201" y="1632"/>
                    <a:pt x="22933" y="2176"/>
                  </a:cubicBezTo>
                  <a:cubicBezTo>
                    <a:pt x="24314" y="3223"/>
                    <a:pt x="25862" y="3976"/>
                    <a:pt x="27473" y="4562"/>
                  </a:cubicBezTo>
                  <a:cubicBezTo>
                    <a:pt x="27892" y="4687"/>
                    <a:pt x="28373" y="4645"/>
                    <a:pt x="28771" y="4792"/>
                  </a:cubicBezTo>
                  <a:cubicBezTo>
                    <a:pt x="29147" y="4959"/>
                    <a:pt x="29545" y="5085"/>
                    <a:pt x="29963" y="5064"/>
                  </a:cubicBezTo>
                  <a:lnTo>
                    <a:pt x="30570" y="5064"/>
                  </a:lnTo>
                  <a:cubicBezTo>
                    <a:pt x="30675" y="5273"/>
                    <a:pt x="30779" y="5441"/>
                    <a:pt x="30863" y="5650"/>
                  </a:cubicBezTo>
                  <a:cubicBezTo>
                    <a:pt x="31240" y="6759"/>
                    <a:pt x="31449" y="7847"/>
                    <a:pt x="31344" y="9039"/>
                  </a:cubicBezTo>
                  <a:cubicBezTo>
                    <a:pt x="31323" y="9207"/>
                    <a:pt x="31386" y="9458"/>
                    <a:pt x="31303" y="9604"/>
                  </a:cubicBezTo>
                  <a:cubicBezTo>
                    <a:pt x="30863" y="10420"/>
                    <a:pt x="30884" y="11383"/>
                    <a:pt x="30466" y="12220"/>
                  </a:cubicBezTo>
                  <a:cubicBezTo>
                    <a:pt x="30256" y="12638"/>
                    <a:pt x="30194" y="13161"/>
                    <a:pt x="29775" y="13454"/>
                  </a:cubicBezTo>
                  <a:cubicBezTo>
                    <a:pt x="29608" y="14270"/>
                    <a:pt x="28938" y="14793"/>
                    <a:pt x="28478" y="15421"/>
                  </a:cubicBezTo>
                  <a:cubicBezTo>
                    <a:pt x="28038" y="16049"/>
                    <a:pt x="27536" y="16614"/>
                    <a:pt x="27034" y="17221"/>
                  </a:cubicBezTo>
                  <a:cubicBezTo>
                    <a:pt x="26846" y="17430"/>
                    <a:pt x="26637" y="17639"/>
                    <a:pt x="26406" y="17785"/>
                  </a:cubicBezTo>
                  <a:cubicBezTo>
                    <a:pt x="25423" y="18497"/>
                    <a:pt x="24419" y="19187"/>
                    <a:pt x="23456" y="19878"/>
                  </a:cubicBezTo>
                  <a:cubicBezTo>
                    <a:pt x="23121" y="20129"/>
                    <a:pt x="22745" y="20296"/>
                    <a:pt x="22326" y="20401"/>
                  </a:cubicBezTo>
                  <a:cubicBezTo>
                    <a:pt x="21238" y="20694"/>
                    <a:pt x="20108" y="20987"/>
                    <a:pt x="18999" y="21322"/>
                  </a:cubicBezTo>
                  <a:cubicBezTo>
                    <a:pt x="18016" y="21614"/>
                    <a:pt x="16991" y="21719"/>
                    <a:pt x="16007" y="21824"/>
                  </a:cubicBezTo>
                  <a:cubicBezTo>
                    <a:pt x="14333" y="21991"/>
                    <a:pt x="12660" y="22242"/>
                    <a:pt x="10944" y="22138"/>
                  </a:cubicBezTo>
                  <a:cubicBezTo>
                    <a:pt x="9772" y="22054"/>
                    <a:pt x="8621" y="21845"/>
                    <a:pt x="7575" y="21217"/>
                  </a:cubicBezTo>
                  <a:cubicBezTo>
                    <a:pt x="6696" y="20694"/>
                    <a:pt x="5797" y="20213"/>
                    <a:pt x="4918" y="19689"/>
                  </a:cubicBezTo>
                  <a:cubicBezTo>
                    <a:pt x="4667" y="19564"/>
                    <a:pt x="4416" y="19417"/>
                    <a:pt x="4227" y="19166"/>
                  </a:cubicBezTo>
                  <a:cubicBezTo>
                    <a:pt x="3181" y="17890"/>
                    <a:pt x="2030" y="16697"/>
                    <a:pt x="1110" y="15296"/>
                  </a:cubicBezTo>
                  <a:cubicBezTo>
                    <a:pt x="733" y="14731"/>
                    <a:pt x="440" y="14145"/>
                    <a:pt x="273" y="13496"/>
                  </a:cubicBezTo>
                  <a:cubicBezTo>
                    <a:pt x="252" y="13078"/>
                    <a:pt x="126" y="12659"/>
                    <a:pt x="1" y="12178"/>
                  </a:cubicBezTo>
                  <a:close/>
                  <a:moveTo>
                    <a:pt x="16238" y="20171"/>
                  </a:moveTo>
                  <a:cubicBezTo>
                    <a:pt x="17430" y="20359"/>
                    <a:pt x="19292" y="19543"/>
                    <a:pt x="20150" y="19229"/>
                  </a:cubicBezTo>
                  <a:cubicBezTo>
                    <a:pt x="21196" y="18434"/>
                    <a:pt x="22556" y="17995"/>
                    <a:pt x="23247" y="16739"/>
                  </a:cubicBezTo>
                  <a:cubicBezTo>
                    <a:pt x="23289" y="16656"/>
                    <a:pt x="23372" y="16614"/>
                    <a:pt x="23435" y="16530"/>
                  </a:cubicBezTo>
                  <a:cubicBezTo>
                    <a:pt x="24293" y="15651"/>
                    <a:pt x="24440" y="14521"/>
                    <a:pt x="24502" y="13350"/>
                  </a:cubicBezTo>
                  <a:cubicBezTo>
                    <a:pt x="24502" y="13287"/>
                    <a:pt x="24502" y="13203"/>
                    <a:pt x="24440" y="13161"/>
                  </a:cubicBezTo>
                  <a:cubicBezTo>
                    <a:pt x="24377" y="13057"/>
                    <a:pt x="24293" y="12952"/>
                    <a:pt x="24188" y="12931"/>
                  </a:cubicBezTo>
                  <a:cubicBezTo>
                    <a:pt x="24084" y="12889"/>
                    <a:pt x="23896" y="12973"/>
                    <a:pt x="23875" y="13057"/>
                  </a:cubicBezTo>
                  <a:cubicBezTo>
                    <a:pt x="23686" y="13412"/>
                    <a:pt x="23498" y="13810"/>
                    <a:pt x="23393" y="14208"/>
                  </a:cubicBezTo>
                  <a:cubicBezTo>
                    <a:pt x="23163" y="15296"/>
                    <a:pt x="22326" y="16007"/>
                    <a:pt x="21719" y="16844"/>
                  </a:cubicBezTo>
                  <a:cubicBezTo>
                    <a:pt x="21699" y="16907"/>
                    <a:pt x="21615" y="16928"/>
                    <a:pt x="21573" y="16948"/>
                  </a:cubicBezTo>
                  <a:cubicBezTo>
                    <a:pt x="20443" y="17660"/>
                    <a:pt x="19355" y="18434"/>
                    <a:pt x="18016" y="18790"/>
                  </a:cubicBezTo>
                  <a:cubicBezTo>
                    <a:pt x="16572" y="19166"/>
                    <a:pt x="15191" y="19250"/>
                    <a:pt x="13852" y="18476"/>
                  </a:cubicBezTo>
                  <a:cubicBezTo>
                    <a:pt x="13769" y="18413"/>
                    <a:pt x="13664" y="18392"/>
                    <a:pt x="13601" y="18371"/>
                  </a:cubicBezTo>
                  <a:cubicBezTo>
                    <a:pt x="12764" y="18099"/>
                    <a:pt x="12199" y="17534"/>
                    <a:pt x="11781" y="16781"/>
                  </a:cubicBezTo>
                  <a:cubicBezTo>
                    <a:pt x="11530" y="16321"/>
                    <a:pt x="11320" y="15881"/>
                    <a:pt x="11341" y="15337"/>
                  </a:cubicBezTo>
                  <a:cubicBezTo>
                    <a:pt x="11341" y="15065"/>
                    <a:pt x="11320" y="14814"/>
                    <a:pt x="11237" y="14584"/>
                  </a:cubicBezTo>
                  <a:cubicBezTo>
                    <a:pt x="11216" y="14480"/>
                    <a:pt x="11007" y="14312"/>
                    <a:pt x="10902" y="14312"/>
                  </a:cubicBezTo>
                  <a:cubicBezTo>
                    <a:pt x="10776" y="14312"/>
                    <a:pt x="10588" y="14480"/>
                    <a:pt x="10546" y="14584"/>
                  </a:cubicBezTo>
                  <a:cubicBezTo>
                    <a:pt x="10400" y="15337"/>
                    <a:pt x="10274" y="16091"/>
                    <a:pt x="10693" y="16802"/>
                  </a:cubicBezTo>
                  <a:cubicBezTo>
                    <a:pt x="10965" y="17283"/>
                    <a:pt x="11237" y="17785"/>
                    <a:pt x="11572" y="18288"/>
                  </a:cubicBezTo>
                  <a:cubicBezTo>
                    <a:pt x="11697" y="18497"/>
                    <a:pt x="11948" y="18643"/>
                    <a:pt x="12157" y="18769"/>
                  </a:cubicBezTo>
                  <a:cubicBezTo>
                    <a:pt x="12597" y="19020"/>
                    <a:pt x="13057" y="19229"/>
                    <a:pt x="13517" y="19459"/>
                  </a:cubicBezTo>
                  <a:cubicBezTo>
                    <a:pt x="14396" y="19982"/>
                    <a:pt x="15317" y="20296"/>
                    <a:pt x="16238" y="20171"/>
                  </a:cubicBezTo>
                  <a:close/>
                  <a:moveTo>
                    <a:pt x="9521" y="9290"/>
                  </a:moveTo>
                  <a:cubicBezTo>
                    <a:pt x="9458" y="9521"/>
                    <a:pt x="9416" y="9772"/>
                    <a:pt x="9375" y="9981"/>
                  </a:cubicBezTo>
                  <a:cubicBezTo>
                    <a:pt x="9375" y="10420"/>
                    <a:pt x="9563" y="10609"/>
                    <a:pt x="10002" y="10630"/>
                  </a:cubicBezTo>
                  <a:cubicBezTo>
                    <a:pt x="10609" y="10650"/>
                    <a:pt x="10818" y="10441"/>
                    <a:pt x="10797" y="9834"/>
                  </a:cubicBezTo>
                  <a:cubicBezTo>
                    <a:pt x="10776" y="9395"/>
                    <a:pt x="10588" y="9186"/>
                    <a:pt x="10149" y="9186"/>
                  </a:cubicBezTo>
                  <a:cubicBezTo>
                    <a:pt x="9960" y="9165"/>
                    <a:pt x="9751" y="9249"/>
                    <a:pt x="9521" y="9290"/>
                  </a:cubicBezTo>
                  <a:close/>
                  <a:moveTo>
                    <a:pt x="22243" y="8684"/>
                  </a:moveTo>
                  <a:cubicBezTo>
                    <a:pt x="22243" y="8788"/>
                    <a:pt x="22243" y="8956"/>
                    <a:pt x="22305" y="9102"/>
                  </a:cubicBezTo>
                  <a:cubicBezTo>
                    <a:pt x="22347" y="9311"/>
                    <a:pt x="22515" y="9416"/>
                    <a:pt x="22724" y="9416"/>
                  </a:cubicBezTo>
                  <a:cubicBezTo>
                    <a:pt x="22996" y="9416"/>
                    <a:pt x="23372" y="9060"/>
                    <a:pt x="23456" y="8746"/>
                  </a:cubicBezTo>
                  <a:cubicBezTo>
                    <a:pt x="23540" y="8433"/>
                    <a:pt x="23393" y="8140"/>
                    <a:pt x="23059" y="7951"/>
                  </a:cubicBezTo>
                  <a:cubicBezTo>
                    <a:pt x="22619" y="7700"/>
                    <a:pt x="22305" y="7847"/>
                    <a:pt x="22243" y="834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8" name="Google Shape;2138;p73"/>
            <p:cNvSpPr/>
            <p:nvPr/>
          </p:nvSpPr>
          <p:spPr>
            <a:xfrm>
              <a:off x="1250871" y="3529406"/>
              <a:ext cx="511171" cy="522109"/>
            </a:xfrm>
            <a:custGeom>
              <a:avLst/>
              <a:gdLst/>
              <a:ahLst/>
              <a:cxnLst/>
              <a:rect l="l" t="t" r="r" b="b"/>
              <a:pathLst>
                <a:path w="20443" h="20882" extrusionOk="0">
                  <a:moveTo>
                    <a:pt x="12303" y="11989"/>
                  </a:moveTo>
                  <a:cubicBezTo>
                    <a:pt x="10378" y="11655"/>
                    <a:pt x="8663" y="10985"/>
                    <a:pt x="7345" y="9604"/>
                  </a:cubicBezTo>
                  <a:lnTo>
                    <a:pt x="6529" y="8788"/>
                  </a:lnTo>
                  <a:cubicBezTo>
                    <a:pt x="5608" y="7909"/>
                    <a:pt x="4980" y="6821"/>
                    <a:pt x="4562" y="5649"/>
                  </a:cubicBezTo>
                  <a:cubicBezTo>
                    <a:pt x="4478" y="5440"/>
                    <a:pt x="4457" y="5210"/>
                    <a:pt x="4478" y="5022"/>
                  </a:cubicBezTo>
                  <a:cubicBezTo>
                    <a:pt x="4666" y="4059"/>
                    <a:pt x="4896" y="3097"/>
                    <a:pt x="5106" y="2072"/>
                  </a:cubicBezTo>
                  <a:cubicBezTo>
                    <a:pt x="5524" y="1862"/>
                    <a:pt x="6047" y="1946"/>
                    <a:pt x="6549" y="1862"/>
                  </a:cubicBezTo>
                  <a:cubicBezTo>
                    <a:pt x="7052" y="1779"/>
                    <a:pt x="7575" y="1758"/>
                    <a:pt x="8035" y="1695"/>
                  </a:cubicBezTo>
                  <a:cubicBezTo>
                    <a:pt x="8391" y="2009"/>
                    <a:pt x="8684" y="2281"/>
                    <a:pt x="8977" y="2595"/>
                  </a:cubicBezTo>
                  <a:cubicBezTo>
                    <a:pt x="9207" y="2825"/>
                    <a:pt x="9479" y="2950"/>
                    <a:pt x="9855" y="2929"/>
                  </a:cubicBezTo>
                  <a:cubicBezTo>
                    <a:pt x="10399" y="2908"/>
                    <a:pt x="10922" y="2908"/>
                    <a:pt x="11466" y="2929"/>
                  </a:cubicBezTo>
                  <a:cubicBezTo>
                    <a:pt x="11864" y="2950"/>
                    <a:pt x="12115" y="2783"/>
                    <a:pt x="12387" y="2511"/>
                  </a:cubicBezTo>
                  <a:cubicBezTo>
                    <a:pt x="12743" y="2155"/>
                    <a:pt x="12952" y="1674"/>
                    <a:pt x="13057" y="1172"/>
                  </a:cubicBezTo>
                  <a:cubicBezTo>
                    <a:pt x="13078" y="1025"/>
                    <a:pt x="13119" y="858"/>
                    <a:pt x="13140" y="691"/>
                  </a:cubicBezTo>
                  <a:cubicBezTo>
                    <a:pt x="13956" y="439"/>
                    <a:pt x="14731" y="230"/>
                    <a:pt x="15526" y="0"/>
                  </a:cubicBezTo>
                  <a:cubicBezTo>
                    <a:pt x="15630" y="105"/>
                    <a:pt x="15735" y="188"/>
                    <a:pt x="15756" y="272"/>
                  </a:cubicBezTo>
                  <a:cubicBezTo>
                    <a:pt x="15902" y="795"/>
                    <a:pt x="16007" y="1318"/>
                    <a:pt x="16363" y="1758"/>
                  </a:cubicBezTo>
                  <a:cubicBezTo>
                    <a:pt x="16446" y="1862"/>
                    <a:pt x="16467" y="1988"/>
                    <a:pt x="16467" y="2113"/>
                  </a:cubicBezTo>
                  <a:cubicBezTo>
                    <a:pt x="16404" y="2699"/>
                    <a:pt x="16593" y="3160"/>
                    <a:pt x="16928" y="3641"/>
                  </a:cubicBezTo>
                  <a:cubicBezTo>
                    <a:pt x="17074" y="3829"/>
                    <a:pt x="17095" y="4059"/>
                    <a:pt x="17179" y="4268"/>
                  </a:cubicBezTo>
                  <a:cubicBezTo>
                    <a:pt x="17346" y="4833"/>
                    <a:pt x="17492" y="5440"/>
                    <a:pt x="17660" y="6026"/>
                  </a:cubicBezTo>
                  <a:cubicBezTo>
                    <a:pt x="17953" y="6863"/>
                    <a:pt x="18225" y="7721"/>
                    <a:pt x="18329" y="8600"/>
                  </a:cubicBezTo>
                  <a:cubicBezTo>
                    <a:pt x="18350" y="8872"/>
                    <a:pt x="18371" y="9123"/>
                    <a:pt x="18476" y="9374"/>
                  </a:cubicBezTo>
                  <a:cubicBezTo>
                    <a:pt x="19125" y="11048"/>
                    <a:pt x="19313" y="12826"/>
                    <a:pt x="19710" y="14563"/>
                  </a:cubicBezTo>
                  <a:cubicBezTo>
                    <a:pt x="19836" y="15170"/>
                    <a:pt x="20003" y="15756"/>
                    <a:pt x="20108" y="16341"/>
                  </a:cubicBezTo>
                  <a:cubicBezTo>
                    <a:pt x="20213" y="16844"/>
                    <a:pt x="20338" y="17325"/>
                    <a:pt x="20254" y="17848"/>
                  </a:cubicBezTo>
                  <a:cubicBezTo>
                    <a:pt x="20213" y="18266"/>
                    <a:pt x="20359" y="18706"/>
                    <a:pt x="20443" y="19208"/>
                  </a:cubicBezTo>
                  <a:cubicBezTo>
                    <a:pt x="20275" y="19271"/>
                    <a:pt x="20129" y="19375"/>
                    <a:pt x="19941" y="19438"/>
                  </a:cubicBezTo>
                  <a:cubicBezTo>
                    <a:pt x="19020" y="19731"/>
                    <a:pt x="18099" y="19982"/>
                    <a:pt x="17200" y="20275"/>
                  </a:cubicBezTo>
                  <a:cubicBezTo>
                    <a:pt x="16467" y="20505"/>
                    <a:pt x="15714" y="20610"/>
                    <a:pt x="14940" y="20589"/>
                  </a:cubicBezTo>
                  <a:cubicBezTo>
                    <a:pt x="14731" y="20568"/>
                    <a:pt x="14500" y="20589"/>
                    <a:pt x="14291" y="20631"/>
                  </a:cubicBezTo>
                  <a:cubicBezTo>
                    <a:pt x="13433" y="20882"/>
                    <a:pt x="12534" y="20882"/>
                    <a:pt x="11634" y="20882"/>
                  </a:cubicBezTo>
                  <a:cubicBezTo>
                    <a:pt x="9814" y="20882"/>
                    <a:pt x="7993" y="20840"/>
                    <a:pt x="6194" y="20882"/>
                  </a:cubicBezTo>
                  <a:cubicBezTo>
                    <a:pt x="5210" y="20882"/>
                    <a:pt x="4269" y="20798"/>
                    <a:pt x="3327" y="20673"/>
                  </a:cubicBezTo>
                  <a:cubicBezTo>
                    <a:pt x="3034" y="20610"/>
                    <a:pt x="2762" y="20589"/>
                    <a:pt x="2469" y="20589"/>
                  </a:cubicBezTo>
                  <a:cubicBezTo>
                    <a:pt x="1674" y="20589"/>
                    <a:pt x="942" y="20422"/>
                    <a:pt x="377" y="19878"/>
                  </a:cubicBezTo>
                  <a:cubicBezTo>
                    <a:pt x="314" y="19836"/>
                    <a:pt x="189" y="19794"/>
                    <a:pt x="84" y="19773"/>
                  </a:cubicBezTo>
                  <a:cubicBezTo>
                    <a:pt x="0" y="19166"/>
                    <a:pt x="189" y="18580"/>
                    <a:pt x="377" y="18015"/>
                  </a:cubicBezTo>
                  <a:cubicBezTo>
                    <a:pt x="900" y="16341"/>
                    <a:pt x="1339" y="14647"/>
                    <a:pt x="2051" y="13056"/>
                  </a:cubicBezTo>
                  <a:cubicBezTo>
                    <a:pt x="2155" y="12826"/>
                    <a:pt x="2260" y="12575"/>
                    <a:pt x="2302" y="12345"/>
                  </a:cubicBezTo>
                  <a:cubicBezTo>
                    <a:pt x="2553" y="10859"/>
                    <a:pt x="3118" y="9478"/>
                    <a:pt x="3557" y="8035"/>
                  </a:cubicBezTo>
                  <a:cubicBezTo>
                    <a:pt x="3641" y="7742"/>
                    <a:pt x="3746" y="7449"/>
                    <a:pt x="3913" y="7030"/>
                  </a:cubicBezTo>
                  <a:cubicBezTo>
                    <a:pt x="4060" y="7240"/>
                    <a:pt x="4143" y="7386"/>
                    <a:pt x="4227" y="7491"/>
                  </a:cubicBezTo>
                  <a:cubicBezTo>
                    <a:pt x="4645" y="8328"/>
                    <a:pt x="5210" y="9060"/>
                    <a:pt x="5880" y="9709"/>
                  </a:cubicBezTo>
                  <a:cubicBezTo>
                    <a:pt x="6549" y="10378"/>
                    <a:pt x="7240" y="11048"/>
                    <a:pt x="8014" y="11592"/>
                  </a:cubicBezTo>
                  <a:cubicBezTo>
                    <a:pt x="9018" y="12261"/>
                    <a:pt x="10106" y="12659"/>
                    <a:pt x="11278" y="12868"/>
                  </a:cubicBezTo>
                  <a:cubicBezTo>
                    <a:pt x="11759" y="12952"/>
                    <a:pt x="12094" y="13140"/>
                    <a:pt x="12408" y="13496"/>
                  </a:cubicBezTo>
                  <a:cubicBezTo>
                    <a:pt x="12785" y="13914"/>
                    <a:pt x="13203" y="14333"/>
                    <a:pt x="13622" y="14730"/>
                  </a:cubicBezTo>
                  <a:cubicBezTo>
                    <a:pt x="13768" y="14856"/>
                    <a:pt x="13977" y="14960"/>
                    <a:pt x="14187" y="15023"/>
                  </a:cubicBezTo>
                  <a:cubicBezTo>
                    <a:pt x="14375" y="15065"/>
                    <a:pt x="14563" y="14940"/>
                    <a:pt x="14668" y="14751"/>
                  </a:cubicBezTo>
                  <a:cubicBezTo>
                    <a:pt x="14772" y="14542"/>
                    <a:pt x="14689" y="14396"/>
                    <a:pt x="14521" y="14249"/>
                  </a:cubicBezTo>
                  <a:cubicBezTo>
                    <a:pt x="14145" y="13977"/>
                    <a:pt x="13789" y="13663"/>
                    <a:pt x="13538" y="13287"/>
                  </a:cubicBezTo>
                  <a:cubicBezTo>
                    <a:pt x="13622" y="13035"/>
                    <a:pt x="13789" y="13077"/>
                    <a:pt x="13915" y="13077"/>
                  </a:cubicBezTo>
                  <a:cubicBezTo>
                    <a:pt x="14166" y="13056"/>
                    <a:pt x="14375" y="13056"/>
                    <a:pt x="14605" y="13077"/>
                  </a:cubicBezTo>
                  <a:cubicBezTo>
                    <a:pt x="15337" y="13140"/>
                    <a:pt x="15651" y="12575"/>
                    <a:pt x="16007" y="12115"/>
                  </a:cubicBezTo>
                  <a:cubicBezTo>
                    <a:pt x="16091" y="12010"/>
                    <a:pt x="15902" y="11738"/>
                    <a:pt x="15777" y="11780"/>
                  </a:cubicBezTo>
                  <a:cubicBezTo>
                    <a:pt x="15568" y="11801"/>
                    <a:pt x="15316" y="11801"/>
                    <a:pt x="15149" y="11906"/>
                  </a:cubicBezTo>
                  <a:cubicBezTo>
                    <a:pt x="14689" y="12199"/>
                    <a:pt x="14187" y="12157"/>
                    <a:pt x="13705" y="12094"/>
                  </a:cubicBezTo>
                  <a:cubicBezTo>
                    <a:pt x="13601" y="11885"/>
                    <a:pt x="13684" y="11738"/>
                    <a:pt x="13852" y="11675"/>
                  </a:cubicBezTo>
                  <a:cubicBezTo>
                    <a:pt x="14270" y="11487"/>
                    <a:pt x="14584" y="11152"/>
                    <a:pt x="14835" y="10797"/>
                  </a:cubicBezTo>
                  <a:cubicBezTo>
                    <a:pt x="14898" y="10755"/>
                    <a:pt x="14856" y="10629"/>
                    <a:pt x="14835" y="10546"/>
                  </a:cubicBezTo>
                  <a:cubicBezTo>
                    <a:pt x="14793" y="10462"/>
                    <a:pt x="14689" y="10378"/>
                    <a:pt x="14605" y="10420"/>
                  </a:cubicBezTo>
                  <a:cubicBezTo>
                    <a:pt x="13915" y="10483"/>
                    <a:pt x="13287" y="10734"/>
                    <a:pt x="12868" y="11299"/>
                  </a:cubicBezTo>
                  <a:cubicBezTo>
                    <a:pt x="12617" y="11445"/>
                    <a:pt x="12492" y="11696"/>
                    <a:pt x="12303" y="1198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9" name="Google Shape;2139;p73"/>
            <p:cNvSpPr/>
            <p:nvPr/>
          </p:nvSpPr>
          <p:spPr>
            <a:xfrm>
              <a:off x="1220709" y="4038819"/>
              <a:ext cx="563558" cy="142826"/>
            </a:xfrm>
            <a:custGeom>
              <a:avLst/>
              <a:gdLst/>
              <a:ahLst/>
              <a:cxnLst/>
              <a:rect l="l" t="t" r="r" b="b"/>
              <a:pathLst>
                <a:path w="22536" h="5713" extrusionOk="0">
                  <a:moveTo>
                    <a:pt x="1" y="3892"/>
                  </a:moveTo>
                  <a:cubicBezTo>
                    <a:pt x="336" y="3390"/>
                    <a:pt x="691" y="2972"/>
                    <a:pt x="942" y="2490"/>
                  </a:cubicBezTo>
                  <a:cubicBezTo>
                    <a:pt x="1173" y="2051"/>
                    <a:pt x="1256" y="1549"/>
                    <a:pt x="1403" y="1109"/>
                  </a:cubicBezTo>
                  <a:cubicBezTo>
                    <a:pt x="1758" y="921"/>
                    <a:pt x="2030" y="1026"/>
                    <a:pt x="2302" y="1089"/>
                  </a:cubicBezTo>
                  <a:cubicBezTo>
                    <a:pt x="2533" y="1130"/>
                    <a:pt x="2805" y="1214"/>
                    <a:pt x="3035" y="1235"/>
                  </a:cubicBezTo>
                  <a:cubicBezTo>
                    <a:pt x="3683" y="1319"/>
                    <a:pt x="4374" y="1381"/>
                    <a:pt x="5022" y="1423"/>
                  </a:cubicBezTo>
                  <a:cubicBezTo>
                    <a:pt x="5859" y="1465"/>
                    <a:pt x="6675" y="1549"/>
                    <a:pt x="7512" y="1549"/>
                  </a:cubicBezTo>
                  <a:cubicBezTo>
                    <a:pt x="9542" y="1591"/>
                    <a:pt x="11592" y="1549"/>
                    <a:pt x="13622" y="1549"/>
                  </a:cubicBezTo>
                  <a:cubicBezTo>
                    <a:pt x="14020" y="1549"/>
                    <a:pt x="14375" y="1528"/>
                    <a:pt x="14773" y="1465"/>
                  </a:cubicBezTo>
                  <a:cubicBezTo>
                    <a:pt x="15568" y="1340"/>
                    <a:pt x="16342" y="1214"/>
                    <a:pt x="17158" y="1256"/>
                  </a:cubicBezTo>
                  <a:cubicBezTo>
                    <a:pt x="17346" y="1256"/>
                    <a:pt x="17556" y="1235"/>
                    <a:pt x="17723" y="1193"/>
                  </a:cubicBezTo>
                  <a:cubicBezTo>
                    <a:pt x="18958" y="879"/>
                    <a:pt x="20213" y="628"/>
                    <a:pt x="21364" y="63"/>
                  </a:cubicBezTo>
                  <a:cubicBezTo>
                    <a:pt x="21447" y="1"/>
                    <a:pt x="21552" y="42"/>
                    <a:pt x="21657" y="1"/>
                  </a:cubicBezTo>
                  <a:cubicBezTo>
                    <a:pt x="21761" y="691"/>
                    <a:pt x="21971" y="1319"/>
                    <a:pt x="22264" y="1925"/>
                  </a:cubicBezTo>
                  <a:cubicBezTo>
                    <a:pt x="22536" y="2449"/>
                    <a:pt x="22515" y="2470"/>
                    <a:pt x="22494" y="3223"/>
                  </a:cubicBezTo>
                  <a:cubicBezTo>
                    <a:pt x="21992" y="3830"/>
                    <a:pt x="21280" y="4164"/>
                    <a:pt x="20590" y="4394"/>
                  </a:cubicBezTo>
                  <a:cubicBezTo>
                    <a:pt x="20004" y="4583"/>
                    <a:pt x="19376" y="4792"/>
                    <a:pt x="18748" y="4792"/>
                  </a:cubicBezTo>
                  <a:cubicBezTo>
                    <a:pt x="18351" y="4792"/>
                    <a:pt x="17995" y="4771"/>
                    <a:pt x="17598" y="4792"/>
                  </a:cubicBezTo>
                  <a:cubicBezTo>
                    <a:pt x="17242" y="4813"/>
                    <a:pt x="16844" y="4876"/>
                    <a:pt x="16468" y="4959"/>
                  </a:cubicBezTo>
                  <a:cubicBezTo>
                    <a:pt x="15673" y="5169"/>
                    <a:pt x="14877" y="5336"/>
                    <a:pt x="14041" y="5378"/>
                  </a:cubicBezTo>
                  <a:cubicBezTo>
                    <a:pt x="13748" y="5378"/>
                    <a:pt x="13476" y="5399"/>
                    <a:pt x="13204" y="5483"/>
                  </a:cubicBezTo>
                  <a:cubicBezTo>
                    <a:pt x="12555" y="5650"/>
                    <a:pt x="11906" y="5692"/>
                    <a:pt x="11216" y="5692"/>
                  </a:cubicBezTo>
                  <a:cubicBezTo>
                    <a:pt x="10170" y="5650"/>
                    <a:pt x="9123" y="5692"/>
                    <a:pt x="8056" y="5692"/>
                  </a:cubicBezTo>
                  <a:cubicBezTo>
                    <a:pt x="6529" y="5713"/>
                    <a:pt x="5064" y="5566"/>
                    <a:pt x="3600" y="5190"/>
                  </a:cubicBezTo>
                  <a:cubicBezTo>
                    <a:pt x="3223" y="5085"/>
                    <a:pt x="2805" y="5043"/>
                    <a:pt x="2386" y="4959"/>
                  </a:cubicBezTo>
                  <a:cubicBezTo>
                    <a:pt x="1507" y="4792"/>
                    <a:pt x="859" y="4520"/>
                    <a:pt x="1" y="3892"/>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0" name="Google Shape;2140;p73"/>
            <p:cNvSpPr/>
            <p:nvPr/>
          </p:nvSpPr>
          <p:spPr>
            <a:xfrm>
              <a:off x="2168439" y="2832729"/>
              <a:ext cx="336548" cy="304696"/>
            </a:xfrm>
            <a:custGeom>
              <a:avLst/>
              <a:gdLst/>
              <a:ahLst/>
              <a:cxnLst/>
              <a:rect l="l" t="t" r="r" b="b"/>
              <a:pathLst>
                <a:path w="13497" h="12200" extrusionOk="0">
                  <a:moveTo>
                    <a:pt x="8265" y="8014"/>
                  </a:moveTo>
                  <a:cubicBezTo>
                    <a:pt x="8077" y="8454"/>
                    <a:pt x="7931" y="8872"/>
                    <a:pt x="7931" y="9312"/>
                  </a:cubicBezTo>
                  <a:cubicBezTo>
                    <a:pt x="7931" y="9709"/>
                    <a:pt x="7889" y="10023"/>
                    <a:pt x="7575" y="10358"/>
                  </a:cubicBezTo>
                  <a:cubicBezTo>
                    <a:pt x="7303" y="10651"/>
                    <a:pt x="7198" y="11069"/>
                    <a:pt x="6989" y="11425"/>
                  </a:cubicBezTo>
                  <a:cubicBezTo>
                    <a:pt x="6926" y="11530"/>
                    <a:pt x="6822" y="11676"/>
                    <a:pt x="6759" y="11718"/>
                  </a:cubicBezTo>
                  <a:cubicBezTo>
                    <a:pt x="6173" y="11906"/>
                    <a:pt x="5629" y="12199"/>
                    <a:pt x="5001" y="12053"/>
                  </a:cubicBezTo>
                  <a:cubicBezTo>
                    <a:pt x="4373" y="11927"/>
                    <a:pt x="3997" y="11488"/>
                    <a:pt x="3976" y="10965"/>
                  </a:cubicBezTo>
                  <a:cubicBezTo>
                    <a:pt x="3955" y="10379"/>
                    <a:pt x="3934" y="9814"/>
                    <a:pt x="3976" y="9228"/>
                  </a:cubicBezTo>
                  <a:cubicBezTo>
                    <a:pt x="4039" y="8768"/>
                    <a:pt x="4269" y="8328"/>
                    <a:pt x="4373" y="7868"/>
                  </a:cubicBezTo>
                  <a:cubicBezTo>
                    <a:pt x="4457" y="7617"/>
                    <a:pt x="4478" y="7324"/>
                    <a:pt x="4499" y="7031"/>
                  </a:cubicBezTo>
                  <a:cubicBezTo>
                    <a:pt x="4499" y="6801"/>
                    <a:pt x="4185" y="6592"/>
                    <a:pt x="3934" y="6696"/>
                  </a:cubicBezTo>
                  <a:cubicBezTo>
                    <a:pt x="3557" y="6864"/>
                    <a:pt x="3160" y="7031"/>
                    <a:pt x="2825" y="7282"/>
                  </a:cubicBezTo>
                  <a:cubicBezTo>
                    <a:pt x="2197" y="7659"/>
                    <a:pt x="1549" y="7826"/>
                    <a:pt x="816" y="7722"/>
                  </a:cubicBezTo>
                  <a:cubicBezTo>
                    <a:pt x="691" y="7701"/>
                    <a:pt x="544" y="7701"/>
                    <a:pt x="440" y="7638"/>
                  </a:cubicBezTo>
                  <a:cubicBezTo>
                    <a:pt x="189" y="7554"/>
                    <a:pt x="0" y="7345"/>
                    <a:pt x="21" y="7073"/>
                  </a:cubicBezTo>
                  <a:cubicBezTo>
                    <a:pt x="126" y="6194"/>
                    <a:pt x="231" y="5357"/>
                    <a:pt x="1068" y="4834"/>
                  </a:cubicBezTo>
                  <a:cubicBezTo>
                    <a:pt x="1381" y="4625"/>
                    <a:pt x="1653" y="4290"/>
                    <a:pt x="2009" y="4185"/>
                  </a:cubicBezTo>
                  <a:cubicBezTo>
                    <a:pt x="2490" y="4039"/>
                    <a:pt x="3013" y="4039"/>
                    <a:pt x="3537" y="3976"/>
                  </a:cubicBezTo>
                  <a:cubicBezTo>
                    <a:pt x="3662" y="3955"/>
                    <a:pt x="3788" y="3997"/>
                    <a:pt x="3934" y="3976"/>
                  </a:cubicBezTo>
                  <a:cubicBezTo>
                    <a:pt x="4039" y="3955"/>
                    <a:pt x="4206" y="3934"/>
                    <a:pt x="4248" y="3851"/>
                  </a:cubicBezTo>
                  <a:cubicBezTo>
                    <a:pt x="4373" y="3516"/>
                    <a:pt x="4792" y="3662"/>
                    <a:pt x="4980" y="3369"/>
                  </a:cubicBezTo>
                  <a:cubicBezTo>
                    <a:pt x="4918" y="3035"/>
                    <a:pt x="4708" y="2721"/>
                    <a:pt x="4415" y="2491"/>
                  </a:cubicBezTo>
                  <a:cubicBezTo>
                    <a:pt x="3871" y="2009"/>
                    <a:pt x="3850" y="1382"/>
                    <a:pt x="3976" y="733"/>
                  </a:cubicBezTo>
                  <a:cubicBezTo>
                    <a:pt x="4060" y="419"/>
                    <a:pt x="4353" y="189"/>
                    <a:pt x="4687" y="126"/>
                  </a:cubicBezTo>
                  <a:cubicBezTo>
                    <a:pt x="5462" y="1"/>
                    <a:pt x="6194" y="22"/>
                    <a:pt x="6801" y="670"/>
                  </a:cubicBezTo>
                  <a:cubicBezTo>
                    <a:pt x="7135" y="1047"/>
                    <a:pt x="7386" y="1444"/>
                    <a:pt x="7324" y="1968"/>
                  </a:cubicBezTo>
                  <a:cubicBezTo>
                    <a:pt x="7303" y="2114"/>
                    <a:pt x="7324" y="2281"/>
                    <a:pt x="7345" y="2428"/>
                  </a:cubicBezTo>
                  <a:cubicBezTo>
                    <a:pt x="7386" y="2637"/>
                    <a:pt x="7512" y="2805"/>
                    <a:pt x="7721" y="2825"/>
                  </a:cubicBezTo>
                  <a:cubicBezTo>
                    <a:pt x="8077" y="2846"/>
                    <a:pt x="8475" y="2909"/>
                    <a:pt x="8851" y="2700"/>
                  </a:cubicBezTo>
                  <a:cubicBezTo>
                    <a:pt x="9207" y="2512"/>
                    <a:pt x="9604" y="2386"/>
                    <a:pt x="10002" y="2198"/>
                  </a:cubicBezTo>
                  <a:cubicBezTo>
                    <a:pt x="10525" y="1988"/>
                    <a:pt x="10985" y="2009"/>
                    <a:pt x="11404" y="2407"/>
                  </a:cubicBezTo>
                  <a:cubicBezTo>
                    <a:pt x="11467" y="2470"/>
                    <a:pt x="11508" y="2491"/>
                    <a:pt x="11571" y="2512"/>
                  </a:cubicBezTo>
                  <a:cubicBezTo>
                    <a:pt x="12429" y="3118"/>
                    <a:pt x="12617" y="3139"/>
                    <a:pt x="12408" y="4562"/>
                  </a:cubicBezTo>
                  <a:cubicBezTo>
                    <a:pt x="11927" y="4813"/>
                    <a:pt x="11404" y="5022"/>
                    <a:pt x="10860" y="5148"/>
                  </a:cubicBezTo>
                  <a:cubicBezTo>
                    <a:pt x="10651" y="5211"/>
                    <a:pt x="10420" y="5253"/>
                    <a:pt x="10232" y="5336"/>
                  </a:cubicBezTo>
                  <a:cubicBezTo>
                    <a:pt x="10127" y="5399"/>
                    <a:pt x="10002" y="5525"/>
                    <a:pt x="10023" y="5629"/>
                  </a:cubicBezTo>
                  <a:cubicBezTo>
                    <a:pt x="10044" y="5755"/>
                    <a:pt x="10148" y="5943"/>
                    <a:pt x="10253" y="5985"/>
                  </a:cubicBezTo>
                  <a:cubicBezTo>
                    <a:pt x="10651" y="6173"/>
                    <a:pt x="11069" y="6194"/>
                    <a:pt x="11467" y="6090"/>
                  </a:cubicBezTo>
                  <a:cubicBezTo>
                    <a:pt x="11676" y="6048"/>
                    <a:pt x="11885" y="5943"/>
                    <a:pt x="12115" y="5859"/>
                  </a:cubicBezTo>
                  <a:cubicBezTo>
                    <a:pt x="12366" y="6027"/>
                    <a:pt x="12659" y="6152"/>
                    <a:pt x="12931" y="6299"/>
                  </a:cubicBezTo>
                  <a:cubicBezTo>
                    <a:pt x="13308" y="6592"/>
                    <a:pt x="13496" y="7219"/>
                    <a:pt x="13287" y="7659"/>
                  </a:cubicBezTo>
                  <a:cubicBezTo>
                    <a:pt x="13245" y="7805"/>
                    <a:pt x="13078" y="7952"/>
                    <a:pt x="12952" y="7952"/>
                  </a:cubicBezTo>
                  <a:cubicBezTo>
                    <a:pt x="12136" y="8056"/>
                    <a:pt x="11362" y="8391"/>
                    <a:pt x="10525" y="8328"/>
                  </a:cubicBezTo>
                  <a:cubicBezTo>
                    <a:pt x="9939" y="8266"/>
                    <a:pt x="9374" y="8224"/>
                    <a:pt x="8809" y="8056"/>
                  </a:cubicBezTo>
                  <a:cubicBezTo>
                    <a:pt x="8663" y="8035"/>
                    <a:pt x="8475" y="8035"/>
                    <a:pt x="8265" y="8014"/>
                  </a:cubicBezTo>
                  <a:close/>
                  <a:moveTo>
                    <a:pt x="5524" y="3641"/>
                  </a:moveTo>
                  <a:cubicBezTo>
                    <a:pt x="5357" y="4060"/>
                    <a:pt x="5190" y="4395"/>
                    <a:pt x="5127" y="4771"/>
                  </a:cubicBezTo>
                  <a:cubicBezTo>
                    <a:pt x="5085" y="5232"/>
                    <a:pt x="5001" y="5755"/>
                    <a:pt x="5127" y="6173"/>
                  </a:cubicBezTo>
                  <a:cubicBezTo>
                    <a:pt x="5462" y="7219"/>
                    <a:pt x="5252" y="7303"/>
                    <a:pt x="6529" y="7282"/>
                  </a:cubicBezTo>
                  <a:cubicBezTo>
                    <a:pt x="6717" y="7282"/>
                    <a:pt x="6926" y="7282"/>
                    <a:pt x="7114" y="7240"/>
                  </a:cubicBezTo>
                  <a:cubicBezTo>
                    <a:pt x="7282" y="7219"/>
                    <a:pt x="7428" y="7198"/>
                    <a:pt x="7554" y="7115"/>
                  </a:cubicBezTo>
                  <a:cubicBezTo>
                    <a:pt x="8726" y="6403"/>
                    <a:pt x="8830" y="6194"/>
                    <a:pt x="8726" y="4813"/>
                  </a:cubicBezTo>
                  <a:cubicBezTo>
                    <a:pt x="8726" y="4667"/>
                    <a:pt x="8726" y="4499"/>
                    <a:pt x="8684" y="4332"/>
                  </a:cubicBezTo>
                  <a:cubicBezTo>
                    <a:pt x="8600" y="3893"/>
                    <a:pt x="8056" y="3411"/>
                    <a:pt x="7617" y="3411"/>
                  </a:cubicBezTo>
                  <a:cubicBezTo>
                    <a:pt x="6926" y="3411"/>
                    <a:pt x="6236" y="3369"/>
                    <a:pt x="5524" y="364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1" name="Google Shape;2141;p73"/>
            <p:cNvSpPr/>
            <p:nvPr/>
          </p:nvSpPr>
          <p:spPr>
            <a:xfrm>
              <a:off x="1841417" y="3108861"/>
              <a:ext cx="255586" cy="255501"/>
            </a:xfrm>
            <a:custGeom>
              <a:avLst/>
              <a:gdLst/>
              <a:ahLst/>
              <a:cxnLst/>
              <a:rect l="l" t="t" r="r" b="b"/>
              <a:pathLst>
                <a:path w="10232" h="10253" extrusionOk="0">
                  <a:moveTo>
                    <a:pt x="5503" y="21"/>
                  </a:moveTo>
                  <a:cubicBezTo>
                    <a:pt x="5963" y="523"/>
                    <a:pt x="6173" y="1151"/>
                    <a:pt x="6256" y="1800"/>
                  </a:cubicBezTo>
                  <a:cubicBezTo>
                    <a:pt x="6298" y="2156"/>
                    <a:pt x="6403" y="2469"/>
                    <a:pt x="6570" y="2783"/>
                  </a:cubicBezTo>
                  <a:lnTo>
                    <a:pt x="7575" y="4834"/>
                  </a:lnTo>
                  <a:cubicBezTo>
                    <a:pt x="8077" y="5775"/>
                    <a:pt x="8704" y="6591"/>
                    <a:pt x="9374" y="7428"/>
                  </a:cubicBezTo>
                  <a:cubicBezTo>
                    <a:pt x="9646" y="7784"/>
                    <a:pt x="9918" y="8182"/>
                    <a:pt x="10232" y="8579"/>
                  </a:cubicBezTo>
                  <a:cubicBezTo>
                    <a:pt x="9730" y="8893"/>
                    <a:pt x="9207" y="9060"/>
                    <a:pt x="8704" y="9228"/>
                  </a:cubicBezTo>
                  <a:cubicBezTo>
                    <a:pt x="8139" y="9416"/>
                    <a:pt x="7554" y="9563"/>
                    <a:pt x="6926" y="9583"/>
                  </a:cubicBezTo>
                  <a:cubicBezTo>
                    <a:pt x="6298" y="9625"/>
                    <a:pt x="5670" y="9835"/>
                    <a:pt x="5085" y="9981"/>
                  </a:cubicBezTo>
                  <a:cubicBezTo>
                    <a:pt x="4269" y="10190"/>
                    <a:pt x="3453" y="10253"/>
                    <a:pt x="2637" y="9855"/>
                  </a:cubicBezTo>
                  <a:cubicBezTo>
                    <a:pt x="2385" y="9730"/>
                    <a:pt x="2093" y="9667"/>
                    <a:pt x="1821" y="9563"/>
                  </a:cubicBezTo>
                  <a:cubicBezTo>
                    <a:pt x="1256" y="9374"/>
                    <a:pt x="712" y="9102"/>
                    <a:pt x="0" y="9416"/>
                  </a:cubicBezTo>
                  <a:cubicBezTo>
                    <a:pt x="84" y="8328"/>
                    <a:pt x="628" y="7554"/>
                    <a:pt x="774" y="6696"/>
                  </a:cubicBezTo>
                  <a:cubicBezTo>
                    <a:pt x="1360" y="6424"/>
                    <a:pt x="1862" y="6131"/>
                    <a:pt x="2385" y="5922"/>
                  </a:cubicBezTo>
                  <a:cubicBezTo>
                    <a:pt x="3013" y="5692"/>
                    <a:pt x="3474" y="5294"/>
                    <a:pt x="3871" y="4771"/>
                  </a:cubicBezTo>
                  <a:cubicBezTo>
                    <a:pt x="4269" y="4227"/>
                    <a:pt x="4624" y="3683"/>
                    <a:pt x="5022" y="3139"/>
                  </a:cubicBezTo>
                  <a:cubicBezTo>
                    <a:pt x="5357" y="2616"/>
                    <a:pt x="5545" y="2030"/>
                    <a:pt x="5524" y="1423"/>
                  </a:cubicBezTo>
                  <a:cubicBezTo>
                    <a:pt x="5545" y="963"/>
                    <a:pt x="5545" y="482"/>
                    <a:pt x="5503" y="21"/>
                  </a:cubicBezTo>
                  <a:cubicBezTo>
                    <a:pt x="5524" y="0"/>
                    <a:pt x="5503" y="21"/>
                    <a:pt x="5503" y="2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2" name="Google Shape;2142;p73"/>
            <p:cNvSpPr/>
            <p:nvPr/>
          </p:nvSpPr>
          <p:spPr>
            <a:xfrm>
              <a:off x="1673143" y="4438733"/>
              <a:ext cx="165099" cy="73000"/>
            </a:xfrm>
            <a:custGeom>
              <a:avLst/>
              <a:gdLst/>
              <a:ahLst/>
              <a:cxnLst/>
              <a:rect l="l" t="t" r="r" b="b"/>
              <a:pathLst>
                <a:path w="6613" h="2972" extrusionOk="0">
                  <a:moveTo>
                    <a:pt x="1277" y="2951"/>
                  </a:moveTo>
                  <a:cubicBezTo>
                    <a:pt x="942" y="2699"/>
                    <a:pt x="628" y="2490"/>
                    <a:pt x="335" y="2218"/>
                  </a:cubicBezTo>
                  <a:cubicBezTo>
                    <a:pt x="210" y="2114"/>
                    <a:pt x="84" y="1925"/>
                    <a:pt x="22" y="1779"/>
                  </a:cubicBezTo>
                  <a:cubicBezTo>
                    <a:pt x="1" y="1653"/>
                    <a:pt x="84" y="1402"/>
                    <a:pt x="147" y="1360"/>
                  </a:cubicBezTo>
                  <a:cubicBezTo>
                    <a:pt x="921" y="942"/>
                    <a:pt x="1675" y="461"/>
                    <a:pt x="2616" y="419"/>
                  </a:cubicBezTo>
                  <a:cubicBezTo>
                    <a:pt x="3056" y="377"/>
                    <a:pt x="3474" y="251"/>
                    <a:pt x="3913" y="189"/>
                  </a:cubicBezTo>
                  <a:cubicBezTo>
                    <a:pt x="4102" y="147"/>
                    <a:pt x="4290" y="105"/>
                    <a:pt x="4478" y="84"/>
                  </a:cubicBezTo>
                  <a:cubicBezTo>
                    <a:pt x="5211" y="0"/>
                    <a:pt x="5859" y="189"/>
                    <a:pt x="6403" y="712"/>
                  </a:cubicBezTo>
                  <a:cubicBezTo>
                    <a:pt x="6613" y="1172"/>
                    <a:pt x="6487" y="1570"/>
                    <a:pt x="6069" y="1863"/>
                  </a:cubicBezTo>
                  <a:cubicBezTo>
                    <a:pt x="5273" y="2448"/>
                    <a:pt x="4437" y="2971"/>
                    <a:pt x="3390" y="2930"/>
                  </a:cubicBezTo>
                  <a:cubicBezTo>
                    <a:pt x="2930" y="2909"/>
                    <a:pt x="2449" y="2867"/>
                    <a:pt x="1968" y="2867"/>
                  </a:cubicBezTo>
                  <a:cubicBezTo>
                    <a:pt x="1758" y="2867"/>
                    <a:pt x="1549" y="2930"/>
                    <a:pt x="1277" y="295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3" name="Google Shape;2143;p73"/>
            <p:cNvSpPr/>
            <p:nvPr/>
          </p:nvSpPr>
          <p:spPr>
            <a:xfrm>
              <a:off x="1863642" y="3107274"/>
              <a:ext cx="95249" cy="130131"/>
            </a:xfrm>
            <a:custGeom>
              <a:avLst/>
              <a:gdLst/>
              <a:ahLst/>
              <a:cxnLst/>
              <a:rect l="l" t="t" r="r" b="b"/>
              <a:pathLst>
                <a:path w="3830" h="5232" extrusionOk="0">
                  <a:moveTo>
                    <a:pt x="419" y="5232"/>
                  </a:moveTo>
                  <a:lnTo>
                    <a:pt x="419" y="3746"/>
                  </a:lnTo>
                  <a:cubicBezTo>
                    <a:pt x="440" y="3118"/>
                    <a:pt x="419" y="2470"/>
                    <a:pt x="168" y="1863"/>
                  </a:cubicBezTo>
                  <a:cubicBezTo>
                    <a:pt x="1" y="1382"/>
                    <a:pt x="147" y="1047"/>
                    <a:pt x="482" y="754"/>
                  </a:cubicBezTo>
                  <a:cubicBezTo>
                    <a:pt x="984" y="335"/>
                    <a:pt x="1507" y="1"/>
                    <a:pt x="2198" y="22"/>
                  </a:cubicBezTo>
                  <a:cubicBezTo>
                    <a:pt x="2491" y="22"/>
                    <a:pt x="2826" y="22"/>
                    <a:pt x="3160" y="63"/>
                  </a:cubicBezTo>
                  <a:cubicBezTo>
                    <a:pt x="3474" y="84"/>
                    <a:pt x="3663" y="210"/>
                    <a:pt x="3704" y="503"/>
                  </a:cubicBezTo>
                  <a:cubicBezTo>
                    <a:pt x="3809" y="1340"/>
                    <a:pt x="3830" y="2156"/>
                    <a:pt x="3223" y="2846"/>
                  </a:cubicBezTo>
                  <a:cubicBezTo>
                    <a:pt x="2909" y="3244"/>
                    <a:pt x="2595" y="3662"/>
                    <a:pt x="2323" y="4081"/>
                  </a:cubicBezTo>
                  <a:cubicBezTo>
                    <a:pt x="1884" y="4708"/>
                    <a:pt x="1298" y="5106"/>
                    <a:pt x="419" y="523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4" name="Google Shape;2144;p73"/>
            <p:cNvSpPr/>
            <p:nvPr/>
          </p:nvSpPr>
          <p:spPr>
            <a:xfrm>
              <a:off x="1287384" y="4460951"/>
              <a:ext cx="82549" cy="122196"/>
            </a:xfrm>
            <a:custGeom>
              <a:avLst/>
              <a:gdLst/>
              <a:ahLst/>
              <a:cxnLst/>
              <a:rect l="l" t="t" r="r" b="b"/>
              <a:pathLst>
                <a:path w="3286" h="4835" extrusionOk="0">
                  <a:moveTo>
                    <a:pt x="126" y="1"/>
                  </a:moveTo>
                  <a:cubicBezTo>
                    <a:pt x="336" y="105"/>
                    <a:pt x="482" y="147"/>
                    <a:pt x="629" y="231"/>
                  </a:cubicBezTo>
                  <a:cubicBezTo>
                    <a:pt x="1068" y="524"/>
                    <a:pt x="1507" y="859"/>
                    <a:pt x="1947" y="1152"/>
                  </a:cubicBezTo>
                  <a:cubicBezTo>
                    <a:pt x="2323" y="1361"/>
                    <a:pt x="2533" y="1696"/>
                    <a:pt x="2763" y="2030"/>
                  </a:cubicBezTo>
                  <a:cubicBezTo>
                    <a:pt x="3286" y="2826"/>
                    <a:pt x="3286" y="3621"/>
                    <a:pt x="2951" y="4458"/>
                  </a:cubicBezTo>
                  <a:cubicBezTo>
                    <a:pt x="2930" y="4541"/>
                    <a:pt x="2888" y="4646"/>
                    <a:pt x="2847" y="4730"/>
                  </a:cubicBezTo>
                  <a:cubicBezTo>
                    <a:pt x="2847" y="4751"/>
                    <a:pt x="2784" y="4771"/>
                    <a:pt x="2742" y="4834"/>
                  </a:cubicBezTo>
                  <a:cubicBezTo>
                    <a:pt x="2303" y="4730"/>
                    <a:pt x="1863" y="4520"/>
                    <a:pt x="1445" y="4207"/>
                  </a:cubicBezTo>
                  <a:cubicBezTo>
                    <a:pt x="796" y="3767"/>
                    <a:pt x="587" y="3160"/>
                    <a:pt x="398" y="2470"/>
                  </a:cubicBezTo>
                  <a:cubicBezTo>
                    <a:pt x="168" y="1717"/>
                    <a:pt x="1" y="963"/>
                    <a:pt x="126"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5" name="Google Shape;2145;p73"/>
            <p:cNvSpPr/>
            <p:nvPr/>
          </p:nvSpPr>
          <p:spPr>
            <a:xfrm>
              <a:off x="980998" y="3304057"/>
              <a:ext cx="85724" cy="98392"/>
            </a:xfrm>
            <a:custGeom>
              <a:avLst/>
              <a:gdLst/>
              <a:ahLst/>
              <a:cxnLst/>
              <a:rect l="l" t="t" r="r" b="b"/>
              <a:pathLst>
                <a:path w="3454" h="3935" extrusionOk="0">
                  <a:moveTo>
                    <a:pt x="3453" y="3725"/>
                  </a:moveTo>
                  <a:cubicBezTo>
                    <a:pt x="2595" y="3935"/>
                    <a:pt x="1968" y="3767"/>
                    <a:pt x="1465" y="3181"/>
                  </a:cubicBezTo>
                  <a:cubicBezTo>
                    <a:pt x="1214" y="2867"/>
                    <a:pt x="900" y="2575"/>
                    <a:pt x="587" y="2303"/>
                  </a:cubicBezTo>
                  <a:cubicBezTo>
                    <a:pt x="84" y="1884"/>
                    <a:pt x="1" y="1340"/>
                    <a:pt x="105" y="733"/>
                  </a:cubicBezTo>
                  <a:cubicBezTo>
                    <a:pt x="168" y="461"/>
                    <a:pt x="315" y="273"/>
                    <a:pt x="587" y="189"/>
                  </a:cubicBezTo>
                  <a:cubicBezTo>
                    <a:pt x="670" y="168"/>
                    <a:pt x="775" y="147"/>
                    <a:pt x="859" y="147"/>
                  </a:cubicBezTo>
                  <a:cubicBezTo>
                    <a:pt x="1905" y="1"/>
                    <a:pt x="2072" y="85"/>
                    <a:pt x="2302" y="1026"/>
                  </a:cubicBezTo>
                  <a:cubicBezTo>
                    <a:pt x="2386" y="1319"/>
                    <a:pt x="2491" y="1570"/>
                    <a:pt x="2553" y="1863"/>
                  </a:cubicBezTo>
                  <a:cubicBezTo>
                    <a:pt x="2658" y="2344"/>
                    <a:pt x="2867" y="2763"/>
                    <a:pt x="3118" y="3139"/>
                  </a:cubicBezTo>
                  <a:cubicBezTo>
                    <a:pt x="3223" y="3307"/>
                    <a:pt x="3328" y="3495"/>
                    <a:pt x="3453" y="3725"/>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6" name="Google Shape;2146;p73"/>
            <p:cNvSpPr/>
            <p:nvPr/>
          </p:nvSpPr>
          <p:spPr>
            <a:xfrm>
              <a:off x="1487407" y="3556383"/>
              <a:ext cx="61912" cy="22217"/>
            </a:xfrm>
            <a:custGeom>
              <a:avLst/>
              <a:gdLst/>
              <a:ahLst/>
              <a:cxnLst/>
              <a:rect l="l" t="t" r="r" b="b"/>
              <a:pathLst>
                <a:path w="2491" h="900" extrusionOk="0">
                  <a:moveTo>
                    <a:pt x="64" y="481"/>
                  </a:moveTo>
                  <a:cubicBezTo>
                    <a:pt x="859" y="335"/>
                    <a:pt x="1654" y="167"/>
                    <a:pt x="2470" y="0"/>
                  </a:cubicBezTo>
                  <a:cubicBezTo>
                    <a:pt x="2491" y="649"/>
                    <a:pt x="2323" y="858"/>
                    <a:pt x="1758" y="879"/>
                  </a:cubicBezTo>
                  <a:cubicBezTo>
                    <a:pt x="1444" y="900"/>
                    <a:pt x="1110" y="900"/>
                    <a:pt x="817" y="879"/>
                  </a:cubicBezTo>
                  <a:cubicBezTo>
                    <a:pt x="545" y="858"/>
                    <a:pt x="294" y="732"/>
                    <a:pt x="22" y="649"/>
                  </a:cubicBezTo>
                  <a:cubicBezTo>
                    <a:pt x="1" y="628"/>
                    <a:pt x="22" y="565"/>
                    <a:pt x="64" y="48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7" name="Google Shape;2147;p73"/>
            <p:cNvSpPr/>
            <p:nvPr/>
          </p:nvSpPr>
          <p:spPr>
            <a:xfrm>
              <a:off x="2317663" y="2929535"/>
              <a:ext cx="50800" cy="60304"/>
            </a:xfrm>
            <a:custGeom>
              <a:avLst/>
              <a:gdLst/>
              <a:ahLst/>
              <a:cxnLst/>
              <a:rect l="l" t="t" r="r" b="b"/>
              <a:pathLst>
                <a:path w="2052" h="2428" extrusionOk="0">
                  <a:moveTo>
                    <a:pt x="398" y="105"/>
                  </a:moveTo>
                  <a:cubicBezTo>
                    <a:pt x="796" y="1"/>
                    <a:pt x="1193" y="84"/>
                    <a:pt x="1612" y="126"/>
                  </a:cubicBezTo>
                  <a:cubicBezTo>
                    <a:pt x="1863" y="147"/>
                    <a:pt x="2051" y="398"/>
                    <a:pt x="2051" y="649"/>
                  </a:cubicBezTo>
                  <a:cubicBezTo>
                    <a:pt x="2051" y="1026"/>
                    <a:pt x="2030" y="1403"/>
                    <a:pt x="1988" y="1800"/>
                  </a:cubicBezTo>
                  <a:lnTo>
                    <a:pt x="1298" y="2281"/>
                  </a:lnTo>
                  <a:cubicBezTo>
                    <a:pt x="1089" y="2428"/>
                    <a:pt x="817" y="2428"/>
                    <a:pt x="566" y="2428"/>
                  </a:cubicBezTo>
                  <a:cubicBezTo>
                    <a:pt x="294" y="2428"/>
                    <a:pt x="147" y="2240"/>
                    <a:pt x="84" y="2030"/>
                  </a:cubicBezTo>
                  <a:cubicBezTo>
                    <a:pt x="42" y="1863"/>
                    <a:pt x="1" y="1654"/>
                    <a:pt x="63" y="1486"/>
                  </a:cubicBezTo>
                  <a:cubicBezTo>
                    <a:pt x="147" y="1047"/>
                    <a:pt x="273" y="607"/>
                    <a:pt x="398" y="1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8" name="Google Shape;2148;p73"/>
            <p:cNvSpPr/>
            <p:nvPr/>
          </p:nvSpPr>
          <p:spPr>
            <a:xfrm>
              <a:off x="1163559" y="3270730"/>
              <a:ext cx="190499" cy="188849"/>
            </a:xfrm>
            <a:custGeom>
              <a:avLst/>
              <a:gdLst/>
              <a:ahLst/>
              <a:cxnLst/>
              <a:rect l="l" t="t" r="r" b="b"/>
              <a:pathLst>
                <a:path w="7617" h="7513" extrusionOk="0">
                  <a:moveTo>
                    <a:pt x="5566" y="670"/>
                  </a:moveTo>
                  <a:cubicBezTo>
                    <a:pt x="3724" y="1"/>
                    <a:pt x="1318" y="1151"/>
                    <a:pt x="649" y="3014"/>
                  </a:cubicBezTo>
                  <a:cubicBezTo>
                    <a:pt x="0" y="4855"/>
                    <a:pt x="1276" y="7324"/>
                    <a:pt x="3264" y="7429"/>
                  </a:cubicBezTo>
                  <a:cubicBezTo>
                    <a:pt x="4352" y="7512"/>
                    <a:pt x="5315" y="6947"/>
                    <a:pt x="5942" y="6173"/>
                  </a:cubicBezTo>
                  <a:cubicBezTo>
                    <a:pt x="6152" y="6006"/>
                    <a:pt x="6340" y="5838"/>
                    <a:pt x="6486" y="5650"/>
                  </a:cubicBezTo>
                  <a:cubicBezTo>
                    <a:pt x="7114" y="4939"/>
                    <a:pt x="7616" y="4018"/>
                    <a:pt x="7533" y="3056"/>
                  </a:cubicBezTo>
                  <a:cubicBezTo>
                    <a:pt x="7512" y="1926"/>
                    <a:pt x="6591" y="1047"/>
                    <a:pt x="5566" y="67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9" name="Google Shape;2149;p73"/>
            <p:cNvSpPr/>
            <p:nvPr/>
          </p:nvSpPr>
          <p:spPr>
            <a:xfrm>
              <a:off x="1611231" y="3200904"/>
              <a:ext cx="187324" cy="174566"/>
            </a:xfrm>
            <a:custGeom>
              <a:avLst/>
              <a:gdLst/>
              <a:ahLst/>
              <a:cxnLst/>
              <a:rect l="l" t="t" r="r" b="b"/>
              <a:pathLst>
                <a:path w="7492" h="6969" extrusionOk="0">
                  <a:moveTo>
                    <a:pt x="7052" y="1800"/>
                  </a:moveTo>
                  <a:cubicBezTo>
                    <a:pt x="6466" y="796"/>
                    <a:pt x="5608" y="273"/>
                    <a:pt x="4457" y="168"/>
                  </a:cubicBezTo>
                  <a:cubicBezTo>
                    <a:pt x="2595" y="1"/>
                    <a:pt x="1193" y="1026"/>
                    <a:pt x="545" y="2700"/>
                  </a:cubicBezTo>
                  <a:cubicBezTo>
                    <a:pt x="1" y="4186"/>
                    <a:pt x="440" y="5860"/>
                    <a:pt x="1988" y="6445"/>
                  </a:cubicBezTo>
                  <a:cubicBezTo>
                    <a:pt x="3411" y="6968"/>
                    <a:pt x="5022" y="6362"/>
                    <a:pt x="6131" y="5462"/>
                  </a:cubicBezTo>
                  <a:cubicBezTo>
                    <a:pt x="6362" y="5295"/>
                    <a:pt x="6571" y="5043"/>
                    <a:pt x="6738" y="4813"/>
                  </a:cubicBezTo>
                  <a:cubicBezTo>
                    <a:pt x="6801" y="4730"/>
                    <a:pt x="6864" y="4667"/>
                    <a:pt x="6947" y="4562"/>
                  </a:cubicBezTo>
                  <a:cubicBezTo>
                    <a:pt x="7491" y="3788"/>
                    <a:pt x="7491" y="2616"/>
                    <a:pt x="7052" y="180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0" name="Google Shape;2150;p73"/>
            <p:cNvSpPr/>
            <p:nvPr/>
          </p:nvSpPr>
          <p:spPr>
            <a:xfrm>
              <a:off x="653975" y="2589925"/>
              <a:ext cx="1871650" cy="2020200"/>
            </a:xfrm>
            <a:custGeom>
              <a:avLst/>
              <a:gdLst/>
              <a:ahLst/>
              <a:cxnLst/>
              <a:rect l="l" t="t" r="r" b="b"/>
              <a:pathLst>
                <a:path w="74866" h="80808" extrusionOk="0">
                  <a:moveTo>
                    <a:pt x="40802" y="63859"/>
                  </a:moveTo>
                  <a:cubicBezTo>
                    <a:pt x="40258" y="63796"/>
                    <a:pt x="39755" y="63775"/>
                    <a:pt x="39274" y="63922"/>
                  </a:cubicBezTo>
                  <a:cubicBezTo>
                    <a:pt x="38374" y="64194"/>
                    <a:pt x="37454" y="64319"/>
                    <a:pt x="36554" y="64382"/>
                  </a:cubicBezTo>
                  <a:cubicBezTo>
                    <a:pt x="36408" y="64382"/>
                    <a:pt x="36282" y="64382"/>
                    <a:pt x="36157" y="64403"/>
                  </a:cubicBezTo>
                  <a:cubicBezTo>
                    <a:pt x="35048" y="64738"/>
                    <a:pt x="33939" y="64612"/>
                    <a:pt x="32830" y="64633"/>
                  </a:cubicBezTo>
                  <a:lnTo>
                    <a:pt x="31595" y="64633"/>
                  </a:lnTo>
                  <a:cubicBezTo>
                    <a:pt x="31281" y="65763"/>
                    <a:pt x="31030" y="66851"/>
                    <a:pt x="30654" y="67897"/>
                  </a:cubicBezTo>
                  <a:cubicBezTo>
                    <a:pt x="30444" y="68525"/>
                    <a:pt x="30089" y="69111"/>
                    <a:pt x="29754" y="69676"/>
                  </a:cubicBezTo>
                  <a:cubicBezTo>
                    <a:pt x="29566" y="70032"/>
                    <a:pt x="29252" y="70283"/>
                    <a:pt x="29126" y="70659"/>
                  </a:cubicBezTo>
                  <a:cubicBezTo>
                    <a:pt x="28770" y="71454"/>
                    <a:pt x="28206" y="72082"/>
                    <a:pt x="27578" y="72689"/>
                  </a:cubicBezTo>
                  <a:cubicBezTo>
                    <a:pt x="27159" y="73086"/>
                    <a:pt x="26762" y="73505"/>
                    <a:pt x="26322" y="73944"/>
                  </a:cubicBezTo>
                  <a:cubicBezTo>
                    <a:pt x="26427" y="74049"/>
                    <a:pt x="26490" y="74174"/>
                    <a:pt x="26615" y="74258"/>
                  </a:cubicBezTo>
                  <a:cubicBezTo>
                    <a:pt x="27097" y="74593"/>
                    <a:pt x="27599" y="74949"/>
                    <a:pt x="28101" y="75304"/>
                  </a:cubicBezTo>
                  <a:cubicBezTo>
                    <a:pt x="28268" y="75430"/>
                    <a:pt x="28478" y="75576"/>
                    <a:pt x="28582" y="75723"/>
                  </a:cubicBezTo>
                  <a:cubicBezTo>
                    <a:pt x="28875" y="76162"/>
                    <a:pt x="29147" y="76643"/>
                    <a:pt x="29398" y="77146"/>
                  </a:cubicBezTo>
                  <a:cubicBezTo>
                    <a:pt x="29482" y="77271"/>
                    <a:pt x="29482" y="77459"/>
                    <a:pt x="29503" y="77606"/>
                  </a:cubicBezTo>
                  <a:cubicBezTo>
                    <a:pt x="29587" y="78443"/>
                    <a:pt x="29461" y="79259"/>
                    <a:pt x="29168" y="80033"/>
                  </a:cubicBezTo>
                  <a:cubicBezTo>
                    <a:pt x="29001" y="80431"/>
                    <a:pt x="28729" y="80640"/>
                    <a:pt x="28310" y="80703"/>
                  </a:cubicBezTo>
                  <a:cubicBezTo>
                    <a:pt x="27620" y="80807"/>
                    <a:pt x="27055" y="80451"/>
                    <a:pt x="26469" y="80242"/>
                  </a:cubicBezTo>
                  <a:cubicBezTo>
                    <a:pt x="26260" y="80179"/>
                    <a:pt x="26176" y="79803"/>
                    <a:pt x="25967" y="79698"/>
                  </a:cubicBezTo>
                  <a:cubicBezTo>
                    <a:pt x="25276" y="79301"/>
                    <a:pt x="25088" y="78631"/>
                    <a:pt x="24900" y="77982"/>
                  </a:cubicBezTo>
                  <a:cubicBezTo>
                    <a:pt x="24586" y="76936"/>
                    <a:pt x="24502" y="75827"/>
                    <a:pt x="24649" y="74760"/>
                  </a:cubicBezTo>
                  <a:cubicBezTo>
                    <a:pt x="24711" y="74070"/>
                    <a:pt x="25025" y="73505"/>
                    <a:pt x="25548" y="73024"/>
                  </a:cubicBezTo>
                  <a:cubicBezTo>
                    <a:pt x="26176" y="72459"/>
                    <a:pt x="26804" y="71852"/>
                    <a:pt x="27431" y="71245"/>
                  </a:cubicBezTo>
                  <a:cubicBezTo>
                    <a:pt x="27620" y="71078"/>
                    <a:pt x="27745" y="70868"/>
                    <a:pt x="27892" y="70638"/>
                  </a:cubicBezTo>
                  <a:cubicBezTo>
                    <a:pt x="28226" y="70157"/>
                    <a:pt x="28519" y="69634"/>
                    <a:pt x="28875" y="69132"/>
                  </a:cubicBezTo>
                  <a:cubicBezTo>
                    <a:pt x="29294" y="68525"/>
                    <a:pt x="29628" y="67876"/>
                    <a:pt x="29838" y="67165"/>
                  </a:cubicBezTo>
                  <a:cubicBezTo>
                    <a:pt x="30005" y="66600"/>
                    <a:pt x="30235" y="66014"/>
                    <a:pt x="30444" y="65449"/>
                  </a:cubicBezTo>
                  <a:cubicBezTo>
                    <a:pt x="30507" y="65282"/>
                    <a:pt x="30549" y="65156"/>
                    <a:pt x="30570" y="64989"/>
                  </a:cubicBezTo>
                  <a:cubicBezTo>
                    <a:pt x="30612" y="64926"/>
                    <a:pt x="30549" y="64822"/>
                    <a:pt x="30528" y="64675"/>
                  </a:cubicBezTo>
                  <a:cubicBezTo>
                    <a:pt x="30340" y="64654"/>
                    <a:pt x="30151" y="64633"/>
                    <a:pt x="29942" y="64633"/>
                  </a:cubicBezTo>
                  <a:cubicBezTo>
                    <a:pt x="28645" y="64612"/>
                    <a:pt x="27327" y="64445"/>
                    <a:pt x="26071" y="64131"/>
                  </a:cubicBezTo>
                  <a:cubicBezTo>
                    <a:pt x="26029" y="64110"/>
                    <a:pt x="25946" y="64089"/>
                    <a:pt x="25904" y="64089"/>
                  </a:cubicBezTo>
                  <a:cubicBezTo>
                    <a:pt x="24544" y="63985"/>
                    <a:pt x="23309" y="63441"/>
                    <a:pt x="22096" y="62876"/>
                  </a:cubicBezTo>
                  <a:cubicBezTo>
                    <a:pt x="21845" y="62750"/>
                    <a:pt x="21677" y="62562"/>
                    <a:pt x="21656" y="62311"/>
                  </a:cubicBezTo>
                  <a:cubicBezTo>
                    <a:pt x="21615" y="61871"/>
                    <a:pt x="21573" y="61369"/>
                    <a:pt x="21970" y="61076"/>
                  </a:cubicBezTo>
                  <a:cubicBezTo>
                    <a:pt x="22703" y="60511"/>
                    <a:pt x="22975" y="59716"/>
                    <a:pt x="23142" y="58858"/>
                  </a:cubicBezTo>
                  <a:cubicBezTo>
                    <a:pt x="23184" y="58775"/>
                    <a:pt x="23205" y="58670"/>
                    <a:pt x="23226" y="58544"/>
                  </a:cubicBezTo>
                  <a:cubicBezTo>
                    <a:pt x="22765" y="58231"/>
                    <a:pt x="22682" y="57749"/>
                    <a:pt x="22703" y="57205"/>
                  </a:cubicBezTo>
                  <a:cubicBezTo>
                    <a:pt x="22765" y="56431"/>
                    <a:pt x="22912" y="55699"/>
                    <a:pt x="23142" y="54946"/>
                  </a:cubicBezTo>
                  <a:cubicBezTo>
                    <a:pt x="23665" y="53293"/>
                    <a:pt x="24167" y="51598"/>
                    <a:pt x="24879" y="49987"/>
                  </a:cubicBezTo>
                  <a:cubicBezTo>
                    <a:pt x="24962" y="49777"/>
                    <a:pt x="25025" y="49568"/>
                    <a:pt x="25088" y="49359"/>
                  </a:cubicBezTo>
                  <a:cubicBezTo>
                    <a:pt x="25276" y="48292"/>
                    <a:pt x="25653" y="47267"/>
                    <a:pt x="26009" y="46241"/>
                  </a:cubicBezTo>
                  <a:cubicBezTo>
                    <a:pt x="26281" y="45404"/>
                    <a:pt x="26615" y="44547"/>
                    <a:pt x="26741" y="43689"/>
                  </a:cubicBezTo>
                  <a:cubicBezTo>
                    <a:pt x="26783" y="43270"/>
                    <a:pt x="27138" y="42956"/>
                    <a:pt x="27013" y="42517"/>
                  </a:cubicBezTo>
                  <a:cubicBezTo>
                    <a:pt x="26908" y="42140"/>
                    <a:pt x="26846" y="41764"/>
                    <a:pt x="26762" y="41387"/>
                  </a:cubicBezTo>
                  <a:cubicBezTo>
                    <a:pt x="26657" y="40822"/>
                    <a:pt x="26553" y="40257"/>
                    <a:pt x="26448" y="39609"/>
                  </a:cubicBezTo>
                  <a:cubicBezTo>
                    <a:pt x="26406" y="39567"/>
                    <a:pt x="26260" y="39462"/>
                    <a:pt x="26134" y="39441"/>
                  </a:cubicBezTo>
                  <a:cubicBezTo>
                    <a:pt x="24690" y="39211"/>
                    <a:pt x="23414" y="38583"/>
                    <a:pt x="22180" y="37830"/>
                  </a:cubicBezTo>
                  <a:cubicBezTo>
                    <a:pt x="22054" y="37746"/>
                    <a:pt x="21908" y="37663"/>
                    <a:pt x="21740" y="37579"/>
                  </a:cubicBezTo>
                  <a:cubicBezTo>
                    <a:pt x="21656" y="37725"/>
                    <a:pt x="21615" y="37851"/>
                    <a:pt x="21510" y="37956"/>
                  </a:cubicBezTo>
                  <a:cubicBezTo>
                    <a:pt x="21112" y="38374"/>
                    <a:pt x="20694" y="38772"/>
                    <a:pt x="20296" y="39190"/>
                  </a:cubicBezTo>
                  <a:cubicBezTo>
                    <a:pt x="19983" y="39525"/>
                    <a:pt x="19648" y="39776"/>
                    <a:pt x="19208" y="39922"/>
                  </a:cubicBezTo>
                  <a:cubicBezTo>
                    <a:pt x="18413" y="40174"/>
                    <a:pt x="17639" y="40341"/>
                    <a:pt x="16781" y="40383"/>
                  </a:cubicBezTo>
                  <a:cubicBezTo>
                    <a:pt x="15107" y="40446"/>
                    <a:pt x="13475" y="40048"/>
                    <a:pt x="11864" y="39671"/>
                  </a:cubicBezTo>
                  <a:cubicBezTo>
                    <a:pt x="11718" y="39650"/>
                    <a:pt x="11613" y="39609"/>
                    <a:pt x="11488" y="39588"/>
                  </a:cubicBezTo>
                  <a:cubicBezTo>
                    <a:pt x="9876" y="39211"/>
                    <a:pt x="8328" y="38604"/>
                    <a:pt x="6863" y="37851"/>
                  </a:cubicBezTo>
                  <a:cubicBezTo>
                    <a:pt x="5692" y="37223"/>
                    <a:pt x="4436" y="36700"/>
                    <a:pt x="3223" y="36156"/>
                  </a:cubicBezTo>
                  <a:cubicBezTo>
                    <a:pt x="2281" y="35738"/>
                    <a:pt x="1465" y="35110"/>
                    <a:pt x="628" y="34524"/>
                  </a:cubicBezTo>
                  <a:cubicBezTo>
                    <a:pt x="189" y="34210"/>
                    <a:pt x="1" y="33834"/>
                    <a:pt x="42" y="33311"/>
                  </a:cubicBezTo>
                  <a:cubicBezTo>
                    <a:pt x="42" y="33122"/>
                    <a:pt x="42" y="32913"/>
                    <a:pt x="63" y="32725"/>
                  </a:cubicBezTo>
                  <a:cubicBezTo>
                    <a:pt x="84" y="32495"/>
                    <a:pt x="168" y="32285"/>
                    <a:pt x="398" y="32181"/>
                  </a:cubicBezTo>
                  <a:cubicBezTo>
                    <a:pt x="900" y="31971"/>
                    <a:pt x="1193" y="31532"/>
                    <a:pt x="1549" y="31176"/>
                  </a:cubicBezTo>
                  <a:cubicBezTo>
                    <a:pt x="2051" y="30716"/>
                    <a:pt x="2511" y="30172"/>
                    <a:pt x="3118" y="29795"/>
                  </a:cubicBezTo>
                  <a:cubicBezTo>
                    <a:pt x="3286" y="29691"/>
                    <a:pt x="3411" y="29544"/>
                    <a:pt x="3516" y="29398"/>
                  </a:cubicBezTo>
                  <a:lnTo>
                    <a:pt x="5545" y="26510"/>
                  </a:lnTo>
                  <a:cubicBezTo>
                    <a:pt x="5734" y="26238"/>
                    <a:pt x="5838" y="25925"/>
                    <a:pt x="5943" y="25632"/>
                  </a:cubicBezTo>
                  <a:cubicBezTo>
                    <a:pt x="6215" y="24732"/>
                    <a:pt x="6445" y="23790"/>
                    <a:pt x="6654" y="22870"/>
                  </a:cubicBezTo>
                  <a:cubicBezTo>
                    <a:pt x="6843" y="22075"/>
                    <a:pt x="6989" y="21300"/>
                    <a:pt x="6947" y="20505"/>
                  </a:cubicBezTo>
                  <a:cubicBezTo>
                    <a:pt x="6947" y="20233"/>
                    <a:pt x="6968" y="19940"/>
                    <a:pt x="7010" y="19647"/>
                  </a:cubicBezTo>
                  <a:cubicBezTo>
                    <a:pt x="7303" y="18183"/>
                    <a:pt x="7596" y="16718"/>
                    <a:pt x="7910" y="15253"/>
                  </a:cubicBezTo>
                  <a:cubicBezTo>
                    <a:pt x="8203" y="13914"/>
                    <a:pt x="8768" y="12722"/>
                    <a:pt x="9416" y="11550"/>
                  </a:cubicBezTo>
                  <a:cubicBezTo>
                    <a:pt x="9667" y="11090"/>
                    <a:pt x="9939" y="10650"/>
                    <a:pt x="10190" y="10211"/>
                  </a:cubicBezTo>
                  <a:cubicBezTo>
                    <a:pt x="11132" y="8474"/>
                    <a:pt x="12555" y="7219"/>
                    <a:pt x="14229" y="6235"/>
                  </a:cubicBezTo>
                  <a:cubicBezTo>
                    <a:pt x="14333" y="6173"/>
                    <a:pt x="14480" y="6110"/>
                    <a:pt x="14584" y="6068"/>
                  </a:cubicBezTo>
                  <a:cubicBezTo>
                    <a:pt x="15630" y="5817"/>
                    <a:pt x="16635" y="5419"/>
                    <a:pt x="17765" y="5503"/>
                  </a:cubicBezTo>
                  <a:cubicBezTo>
                    <a:pt x="18246" y="5524"/>
                    <a:pt x="18727" y="5524"/>
                    <a:pt x="19208" y="5524"/>
                  </a:cubicBezTo>
                  <a:cubicBezTo>
                    <a:pt x="20255" y="5503"/>
                    <a:pt x="21217" y="5712"/>
                    <a:pt x="22159" y="6173"/>
                  </a:cubicBezTo>
                  <a:cubicBezTo>
                    <a:pt x="22493" y="6361"/>
                    <a:pt x="22661" y="6319"/>
                    <a:pt x="22912" y="6026"/>
                  </a:cubicBezTo>
                  <a:cubicBezTo>
                    <a:pt x="23079" y="5859"/>
                    <a:pt x="23205" y="5691"/>
                    <a:pt x="23288" y="5482"/>
                  </a:cubicBezTo>
                  <a:cubicBezTo>
                    <a:pt x="23644" y="4750"/>
                    <a:pt x="24209" y="4164"/>
                    <a:pt x="24774" y="3620"/>
                  </a:cubicBezTo>
                  <a:cubicBezTo>
                    <a:pt x="24858" y="3536"/>
                    <a:pt x="24983" y="3411"/>
                    <a:pt x="25088" y="3411"/>
                  </a:cubicBezTo>
                  <a:cubicBezTo>
                    <a:pt x="25569" y="3494"/>
                    <a:pt x="25737" y="3097"/>
                    <a:pt x="26050" y="2888"/>
                  </a:cubicBezTo>
                  <a:cubicBezTo>
                    <a:pt x="26720" y="2469"/>
                    <a:pt x="27369" y="1967"/>
                    <a:pt x="28122" y="1674"/>
                  </a:cubicBezTo>
                  <a:cubicBezTo>
                    <a:pt x="28394" y="1569"/>
                    <a:pt x="28666" y="1465"/>
                    <a:pt x="28875" y="1318"/>
                  </a:cubicBezTo>
                  <a:cubicBezTo>
                    <a:pt x="29335" y="1005"/>
                    <a:pt x="29817" y="795"/>
                    <a:pt x="30382" y="670"/>
                  </a:cubicBezTo>
                  <a:cubicBezTo>
                    <a:pt x="31030" y="481"/>
                    <a:pt x="31658" y="314"/>
                    <a:pt x="32307" y="168"/>
                  </a:cubicBezTo>
                  <a:cubicBezTo>
                    <a:pt x="32683" y="84"/>
                    <a:pt x="33060" y="42"/>
                    <a:pt x="33436" y="42"/>
                  </a:cubicBezTo>
                  <a:cubicBezTo>
                    <a:pt x="35194" y="0"/>
                    <a:pt x="36931" y="0"/>
                    <a:pt x="38688" y="42"/>
                  </a:cubicBezTo>
                  <a:cubicBezTo>
                    <a:pt x="39086" y="42"/>
                    <a:pt x="39442" y="63"/>
                    <a:pt x="39818" y="168"/>
                  </a:cubicBezTo>
                  <a:cubicBezTo>
                    <a:pt x="40739" y="398"/>
                    <a:pt x="41639" y="691"/>
                    <a:pt x="42580" y="900"/>
                  </a:cubicBezTo>
                  <a:cubicBezTo>
                    <a:pt x="43417" y="1109"/>
                    <a:pt x="44107" y="1528"/>
                    <a:pt x="44756" y="2051"/>
                  </a:cubicBezTo>
                  <a:cubicBezTo>
                    <a:pt x="45886" y="2929"/>
                    <a:pt x="47037" y="3808"/>
                    <a:pt x="48167" y="4666"/>
                  </a:cubicBezTo>
                  <a:cubicBezTo>
                    <a:pt x="48815" y="5189"/>
                    <a:pt x="49338" y="5838"/>
                    <a:pt x="49652" y="6633"/>
                  </a:cubicBezTo>
                  <a:cubicBezTo>
                    <a:pt x="49778" y="6947"/>
                    <a:pt x="49882" y="7219"/>
                    <a:pt x="50113" y="7428"/>
                  </a:cubicBezTo>
                  <a:cubicBezTo>
                    <a:pt x="50196" y="7491"/>
                    <a:pt x="50280" y="7575"/>
                    <a:pt x="50301" y="7637"/>
                  </a:cubicBezTo>
                  <a:cubicBezTo>
                    <a:pt x="50531" y="8453"/>
                    <a:pt x="51222" y="8997"/>
                    <a:pt x="51577" y="9772"/>
                  </a:cubicBezTo>
                  <a:cubicBezTo>
                    <a:pt x="51724" y="10023"/>
                    <a:pt x="51870" y="10295"/>
                    <a:pt x="52058" y="10462"/>
                  </a:cubicBezTo>
                  <a:cubicBezTo>
                    <a:pt x="52456" y="10839"/>
                    <a:pt x="52623" y="11341"/>
                    <a:pt x="52707" y="11822"/>
                  </a:cubicBezTo>
                  <a:cubicBezTo>
                    <a:pt x="52874" y="12764"/>
                    <a:pt x="53042" y="13705"/>
                    <a:pt x="53293" y="14626"/>
                  </a:cubicBezTo>
                  <a:cubicBezTo>
                    <a:pt x="53335" y="14856"/>
                    <a:pt x="53335" y="15128"/>
                    <a:pt x="53335" y="15379"/>
                  </a:cubicBezTo>
                  <a:cubicBezTo>
                    <a:pt x="53335" y="15944"/>
                    <a:pt x="53314" y="16488"/>
                    <a:pt x="53565" y="16990"/>
                  </a:cubicBezTo>
                  <a:cubicBezTo>
                    <a:pt x="53628" y="17053"/>
                    <a:pt x="53628" y="17158"/>
                    <a:pt x="53628" y="17262"/>
                  </a:cubicBezTo>
                  <a:cubicBezTo>
                    <a:pt x="53586" y="18036"/>
                    <a:pt x="53753" y="18790"/>
                    <a:pt x="53879" y="19543"/>
                  </a:cubicBezTo>
                  <a:cubicBezTo>
                    <a:pt x="53963" y="20024"/>
                    <a:pt x="54088" y="20484"/>
                    <a:pt x="54276" y="20903"/>
                  </a:cubicBezTo>
                  <a:cubicBezTo>
                    <a:pt x="54507" y="21426"/>
                    <a:pt x="54716" y="21949"/>
                    <a:pt x="54799" y="22556"/>
                  </a:cubicBezTo>
                  <a:cubicBezTo>
                    <a:pt x="54820" y="22702"/>
                    <a:pt x="54841" y="22870"/>
                    <a:pt x="54904" y="23016"/>
                  </a:cubicBezTo>
                  <a:cubicBezTo>
                    <a:pt x="55532" y="24167"/>
                    <a:pt x="55992" y="25381"/>
                    <a:pt x="56787" y="26448"/>
                  </a:cubicBezTo>
                  <a:cubicBezTo>
                    <a:pt x="57352" y="27201"/>
                    <a:pt x="57980" y="27933"/>
                    <a:pt x="58649" y="28624"/>
                  </a:cubicBezTo>
                  <a:cubicBezTo>
                    <a:pt x="58775" y="28749"/>
                    <a:pt x="58900" y="28917"/>
                    <a:pt x="59005" y="29063"/>
                  </a:cubicBezTo>
                  <a:cubicBezTo>
                    <a:pt x="59214" y="29482"/>
                    <a:pt x="59110" y="29816"/>
                    <a:pt x="58649" y="29963"/>
                  </a:cubicBezTo>
                  <a:cubicBezTo>
                    <a:pt x="58419" y="30026"/>
                    <a:pt x="58252" y="30088"/>
                    <a:pt x="58189" y="30339"/>
                  </a:cubicBezTo>
                  <a:cubicBezTo>
                    <a:pt x="58189" y="30402"/>
                    <a:pt x="58126" y="30423"/>
                    <a:pt x="58043" y="30444"/>
                  </a:cubicBezTo>
                  <a:cubicBezTo>
                    <a:pt x="56996" y="30925"/>
                    <a:pt x="55971" y="31427"/>
                    <a:pt x="54799" y="31490"/>
                  </a:cubicBezTo>
                  <a:cubicBezTo>
                    <a:pt x="54172" y="31553"/>
                    <a:pt x="53544" y="31699"/>
                    <a:pt x="52916" y="31867"/>
                  </a:cubicBezTo>
                  <a:cubicBezTo>
                    <a:pt x="51828" y="32160"/>
                    <a:pt x="50719" y="32264"/>
                    <a:pt x="49652" y="31741"/>
                  </a:cubicBezTo>
                  <a:cubicBezTo>
                    <a:pt x="49338" y="31574"/>
                    <a:pt x="49004" y="31490"/>
                    <a:pt x="48627" y="31574"/>
                  </a:cubicBezTo>
                  <a:cubicBezTo>
                    <a:pt x="48250" y="31658"/>
                    <a:pt x="47957" y="31553"/>
                    <a:pt x="47665" y="31281"/>
                  </a:cubicBezTo>
                  <a:cubicBezTo>
                    <a:pt x="47455" y="31114"/>
                    <a:pt x="47183" y="31009"/>
                    <a:pt x="46911" y="30821"/>
                  </a:cubicBezTo>
                  <a:cubicBezTo>
                    <a:pt x="46723" y="31009"/>
                    <a:pt x="46556" y="31155"/>
                    <a:pt x="46430" y="31344"/>
                  </a:cubicBezTo>
                  <a:cubicBezTo>
                    <a:pt x="45760" y="32202"/>
                    <a:pt x="45091" y="33039"/>
                    <a:pt x="44442" y="33896"/>
                  </a:cubicBezTo>
                  <a:cubicBezTo>
                    <a:pt x="44149" y="34294"/>
                    <a:pt x="43815" y="34608"/>
                    <a:pt x="43417" y="34901"/>
                  </a:cubicBezTo>
                  <a:cubicBezTo>
                    <a:pt x="42685" y="35424"/>
                    <a:pt x="41952" y="35947"/>
                    <a:pt x="41241" y="36470"/>
                  </a:cubicBezTo>
                  <a:cubicBezTo>
                    <a:pt x="41094" y="36575"/>
                    <a:pt x="40990" y="36700"/>
                    <a:pt x="40864" y="36826"/>
                  </a:cubicBezTo>
                  <a:cubicBezTo>
                    <a:pt x="41032" y="37119"/>
                    <a:pt x="41283" y="37223"/>
                    <a:pt x="41513" y="37223"/>
                  </a:cubicBezTo>
                  <a:cubicBezTo>
                    <a:pt x="42475" y="37202"/>
                    <a:pt x="43396" y="37579"/>
                    <a:pt x="44338" y="37705"/>
                  </a:cubicBezTo>
                  <a:cubicBezTo>
                    <a:pt x="45781" y="37851"/>
                    <a:pt x="47183" y="37956"/>
                    <a:pt x="48564" y="37453"/>
                  </a:cubicBezTo>
                  <a:cubicBezTo>
                    <a:pt x="49087" y="37244"/>
                    <a:pt x="49694" y="37202"/>
                    <a:pt x="50238" y="37077"/>
                  </a:cubicBezTo>
                  <a:cubicBezTo>
                    <a:pt x="50552" y="36993"/>
                    <a:pt x="50866" y="36972"/>
                    <a:pt x="51159" y="36805"/>
                  </a:cubicBezTo>
                  <a:cubicBezTo>
                    <a:pt x="53105" y="35842"/>
                    <a:pt x="55030" y="34880"/>
                    <a:pt x="56934" y="33834"/>
                  </a:cubicBezTo>
                  <a:cubicBezTo>
                    <a:pt x="57959" y="33248"/>
                    <a:pt x="58942" y="32536"/>
                    <a:pt x="59947" y="31888"/>
                  </a:cubicBezTo>
                  <a:cubicBezTo>
                    <a:pt x="60051" y="31532"/>
                    <a:pt x="60156" y="31072"/>
                    <a:pt x="60261" y="30653"/>
                  </a:cubicBezTo>
                  <a:cubicBezTo>
                    <a:pt x="60344" y="30339"/>
                    <a:pt x="60449" y="30067"/>
                    <a:pt x="60553" y="29774"/>
                  </a:cubicBezTo>
                  <a:cubicBezTo>
                    <a:pt x="60679" y="29377"/>
                    <a:pt x="60784" y="28979"/>
                    <a:pt x="60909" y="28603"/>
                  </a:cubicBezTo>
                  <a:cubicBezTo>
                    <a:pt x="61056" y="28122"/>
                    <a:pt x="61286" y="27703"/>
                    <a:pt x="61788" y="27515"/>
                  </a:cubicBezTo>
                  <a:cubicBezTo>
                    <a:pt x="61893" y="27494"/>
                    <a:pt x="62018" y="27557"/>
                    <a:pt x="62123" y="27598"/>
                  </a:cubicBezTo>
                  <a:cubicBezTo>
                    <a:pt x="62165" y="27619"/>
                    <a:pt x="62227" y="27787"/>
                    <a:pt x="62206" y="27829"/>
                  </a:cubicBezTo>
                  <a:cubicBezTo>
                    <a:pt x="61809" y="28707"/>
                    <a:pt x="61830" y="29712"/>
                    <a:pt x="61369" y="30549"/>
                  </a:cubicBezTo>
                  <a:cubicBezTo>
                    <a:pt x="61328" y="30632"/>
                    <a:pt x="61369" y="30737"/>
                    <a:pt x="61369" y="30821"/>
                  </a:cubicBezTo>
                  <a:cubicBezTo>
                    <a:pt x="61621" y="30946"/>
                    <a:pt x="61767" y="30800"/>
                    <a:pt x="61830" y="30632"/>
                  </a:cubicBezTo>
                  <a:cubicBezTo>
                    <a:pt x="61934" y="30444"/>
                    <a:pt x="61997" y="30214"/>
                    <a:pt x="62018" y="30005"/>
                  </a:cubicBezTo>
                  <a:cubicBezTo>
                    <a:pt x="62248" y="28917"/>
                    <a:pt x="62458" y="27808"/>
                    <a:pt x="62730" y="26741"/>
                  </a:cubicBezTo>
                  <a:cubicBezTo>
                    <a:pt x="62855" y="26134"/>
                    <a:pt x="63022" y="25569"/>
                    <a:pt x="63190" y="24983"/>
                  </a:cubicBezTo>
                  <a:cubicBezTo>
                    <a:pt x="63378" y="24376"/>
                    <a:pt x="63587" y="23790"/>
                    <a:pt x="63797" y="23184"/>
                  </a:cubicBezTo>
                  <a:cubicBezTo>
                    <a:pt x="63985" y="22660"/>
                    <a:pt x="64110" y="22158"/>
                    <a:pt x="63608" y="21698"/>
                  </a:cubicBezTo>
                  <a:cubicBezTo>
                    <a:pt x="63462" y="21531"/>
                    <a:pt x="63462" y="21217"/>
                    <a:pt x="63441" y="20987"/>
                  </a:cubicBezTo>
                  <a:cubicBezTo>
                    <a:pt x="63441" y="20066"/>
                    <a:pt x="63441" y="19145"/>
                    <a:pt x="63462" y="18246"/>
                  </a:cubicBezTo>
                  <a:lnTo>
                    <a:pt x="63399" y="18204"/>
                  </a:lnTo>
                  <a:cubicBezTo>
                    <a:pt x="62604" y="18664"/>
                    <a:pt x="61725" y="18559"/>
                    <a:pt x="60888" y="18518"/>
                  </a:cubicBezTo>
                  <a:cubicBezTo>
                    <a:pt x="60721" y="18518"/>
                    <a:pt x="60533" y="18455"/>
                    <a:pt x="60344" y="18371"/>
                  </a:cubicBezTo>
                  <a:cubicBezTo>
                    <a:pt x="59403" y="17869"/>
                    <a:pt x="59172" y="17262"/>
                    <a:pt x="59424" y="16153"/>
                  </a:cubicBezTo>
                  <a:cubicBezTo>
                    <a:pt x="59507" y="15798"/>
                    <a:pt x="59612" y="15463"/>
                    <a:pt x="59717" y="15128"/>
                  </a:cubicBezTo>
                  <a:cubicBezTo>
                    <a:pt x="59779" y="14940"/>
                    <a:pt x="59884" y="14751"/>
                    <a:pt x="60009" y="14626"/>
                  </a:cubicBezTo>
                  <a:cubicBezTo>
                    <a:pt x="60344" y="14312"/>
                    <a:pt x="60742" y="13998"/>
                    <a:pt x="61097" y="13705"/>
                  </a:cubicBezTo>
                  <a:cubicBezTo>
                    <a:pt x="61286" y="13580"/>
                    <a:pt x="61495" y="13475"/>
                    <a:pt x="61662" y="13329"/>
                  </a:cubicBezTo>
                  <a:cubicBezTo>
                    <a:pt x="61934" y="13015"/>
                    <a:pt x="62290" y="12931"/>
                    <a:pt x="62709" y="12952"/>
                  </a:cubicBezTo>
                  <a:cubicBezTo>
                    <a:pt x="63043" y="12973"/>
                    <a:pt x="63378" y="12952"/>
                    <a:pt x="63797" y="12952"/>
                  </a:cubicBezTo>
                  <a:cubicBezTo>
                    <a:pt x="63880" y="12638"/>
                    <a:pt x="63901" y="12324"/>
                    <a:pt x="63755" y="12031"/>
                  </a:cubicBezTo>
                  <a:cubicBezTo>
                    <a:pt x="63441" y="11508"/>
                    <a:pt x="63546" y="10922"/>
                    <a:pt x="63566" y="10357"/>
                  </a:cubicBezTo>
                  <a:cubicBezTo>
                    <a:pt x="63566" y="10148"/>
                    <a:pt x="63713" y="9939"/>
                    <a:pt x="63859" y="9792"/>
                  </a:cubicBezTo>
                  <a:cubicBezTo>
                    <a:pt x="64550" y="8893"/>
                    <a:pt x="65533" y="8830"/>
                    <a:pt x="66538" y="9039"/>
                  </a:cubicBezTo>
                  <a:cubicBezTo>
                    <a:pt x="67584" y="9248"/>
                    <a:pt x="68253" y="9981"/>
                    <a:pt x="68693" y="10922"/>
                  </a:cubicBezTo>
                  <a:cubicBezTo>
                    <a:pt x="68776" y="11132"/>
                    <a:pt x="68818" y="11341"/>
                    <a:pt x="68902" y="11592"/>
                  </a:cubicBezTo>
                  <a:cubicBezTo>
                    <a:pt x="69320" y="11445"/>
                    <a:pt x="69739" y="11278"/>
                    <a:pt x="70136" y="11132"/>
                  </a:cubicBezTo>
                  <a:cubicBezTo>
                    <a:pt x="70513" y="10943"/>
                    <a:pt x="70932" y="10922"/>
                    <a:pt x="71350" y="10922"/>
                  </a:cubicBezTo>
                  <a:cubicBezTo>
                    <a:pt x="71706" y="10922"/>
                    <a:pt x="71978" y="10985"/>
                    <a:pt x="72250" y="11194"/>
                  </a:cubicBezTo>
                  <a:cubicBezTo>
                    <a:pt x="72605" y="11487"/>
                    <a:pt x="73024" y="11780"/>
                    <a:pt x="73401" y="12073"/>
                  </a:cubicBezTo>
                  <a:cubicBezTo>
                    <a:pt x="73819" y="12408"/>
                    <a:pt x="74049" y="12826"/>
                    <a:pt x="74007" y="13391"/>
                  </a:cubicBezTo>
                  <a:cubicBezTo>
                    <a:pt x="73945" y="13977"/>
                    <a:pt x="74112" y="14542"/>
                    <a:pt x="73756" y="15107"/>
                  </a:cubicBezTo>
                  <a:cubicBezTo>
                    <a:pt x="73819" y="15170"/>
                    <a:pt x="73861" y="15253"/>
                    <a:pt x="73924" y="15316"/>
                  </a:cubicBezTo>
                  <a:cubicBezTo>
                    <a:pt x="74761" y="15902"/>
                    <a:pt x="74865" y="16781"/>
                    <a:pt x="74782" y="17681"/>
                  </a:cubicBezTo>
                  <a:cubicBezTo>
                    <a:pt x="74761" y="17869"/>
                    <a:pt x="74656" y="18057"/>
                    <a:pt x="74530" y="18183"/>
                  </a:cubicBezTo>
                  <a:cubicBezTo>
                    <a:pt x="74342" y="18371"/>
                    <a:pt x="74133" y="18559"/>
                    <a:pt x="73903" y="18601"/>
                  </a:cubicBezTo>
                  <a:cubicBezTo>
                    <a:pt x="73170" y="18790"/>
                    <a:pt x="72459" y="19124"/>
                    <a:pt x="71664" y="19103"/>
                  </a:cubicBezTo>
                  <a:cubicBezTo>
                    <a:pt x="71036" y="19083"/>
                    <a:pt x="70388" y="19083"/>
                    <a:pt x="69760" y="19041"/>
                  </a:cubicBezTo>
                  <a:cubicBezTo>
                    <a:pt x="69530" y="19627"/>
                    <a:pt x="69341" y="20254"/>
                    <a:pt x="69048" y="20819"/>
                  </a:cubicBezTo>
                  <a:cubicBezTo>
                    <a:pt x="68693" y="21593"/>
                    <a:pt x="68065" y="22137"/>
                    <a:pt x="67333" y="22535"/>
                  </a:cubicBezTo>
                  <a:cubicBezTo>
                    <a:pt x="67040" y="22681"/>
                    <a:pt x="66747" y="22765"/>
                    <a:pt x="66412" y="22765"/>
                  </a:cubicBezTo>
                  <a:lnTo>
                    <a:pt x="65031" y="22765"/>
                  </a:lnTo>
                  <a:cubicBezTo>
                    <a:pt x="64947" y="22953"/>
                    <a:pt x="64864" y="23100"/>
                    <a:pt x="64822" y="23288"/>
                  </a:cubicBezTo>
                  <a:cubicBezTo>
                    <a:pt x="64759" y="23414"/>
                    <a:pt x="64759" y="23539"/>
                    <a:pt x="64717" y="23644"/>
                  </a:cubicBezTo>
                  <a:cubicBezTo>
                    <a:pt x="63880" y="25715"/>
                    <a:pt x="63671" y="27912"/>
                    <a:pt x="63127" y="30109"/>
                  </a:cubicBezTo>
                  <a:cubicBezTo>
                    <a:pt x="63357" y="30193"/>
                    <a:pt x="63587" y="30235"/>
                    <a:pt x="63797" y="30339"/>
                  </a:cubicBezTo>
                  <a:cubicBezTo>
                    <a:pt x="63985" y="30423"/>
                    <a:pt x="64006" y="30716"/>
                    <a:pt x="63880" y="30842"/>
                  </a:cubicBezTo>
                  <a:cubicBezTo>
                    <a:pt x="63650" y="31030"/>
                    <a:pt x="63441" y="31218"/>
                    <a:pt x="63169" y="31323"/>
                  </a:cubicBezTo>
                  <a:cubicBezTo>
                    <a:pt x="62834" y="31427"/>
                    <a:pt x="62730" y="31658"/>
                    <a:pt x="62730" y="32013"/>
                  </a:cubicBezTo>
                  <a:cubicBezTo>
                    <a:pt x="62876" y="32097"/>
                    <a:pt x="63085" y="32181"/>
                    <a:pt x="63274" y="32306"/>
                  </a:cubicBezTo>
                  <a:cubicBezTo>
                    <a:pt x="63378" y="32390"/>
                    <a:pt x="63504" y="32536"/>
                    <a:pt x="63504" y="32683"/>
                  </a:cubicBezTo>
                  <a:cubicBezTo>
                    <a:pt x="63546" y="32892"/>
                    <a:pt x="63357" y="33018"/>
                    <a:pt x="63148" y="33039"/>
                  </a:cubicBezTo>
                  <a:cubicBezTo>
                    <a:pt x="62939" y="33059"/>
                    <a:pt x="62709" y="33039"/>
                    <a:pt x="62437" y="33039"/>
                  </a:cubicBezTo>
                  <a:cubicBezTo>
                    <a:pt x="62227" y="33332"/>
                    <a:pt x="62185" y="33666"/>
                    <a:pt x="62144" y="34001"/>
                  </a:cubicBezTo>
                  <a:cubicBezTo>
                    <a:pt x="62081" y="34796"/>
                    <a:pt x="62018" y="35612"/>
                    <a:pt x="61934" y="36386"/>
                  </a:cubicBezTo>
                  <a:cubicBezTo>
                    <a:pt x="61913" y="36721"/>
                    <a:pt x="61830" y="37077"/>
                    <a:pt x="61788" y="37433"/>
                  </a:cubicBezTo>
                  <a:cubicBezTo>
                    <a:pt x="61704" y="37851"/>
                    <a:pt x="61621" y="38249"/>
                    <a:pt x="61516" y="38646"/>
                  </a:cubicBezTo>
                  <a:cubicBezTo>
                    <a:pt x="61474" y="38855"/>
                    <a:pt x="61390" y="39065"/>
                    <a:pt x="61307" y="39274"/>
                  </a:cubicBezTo>
                  <a:cubicBezTo>
                    <a:pt x="61286" y="39316"/>
                    <a:pt x="61202" y="39337"/>
                    <a:pt x="61160" y="39337"/>
                  </a:cubicBezTo>
                  <a:cubicBezTo>
                    <a:pt x="61077" y="39316"/>
                    <a:pt x="60951" y="39295"/>
                    <a:pt x="60930" y="39232"/>
                  </a:cubicBezTo>
                  <a:cubicBezTo>
                    <a:pt x="60721" y="38793"/>
                    <a:pt x="60616" y="38332"/>
                    <a:pt x="60742" y="37851"/>
                  </a:cubicBezTo>
                  <a:cubicBezTo>
                    <a:pt x="61035" y="36554"/>
                    <a:pt x="61035" y="35194"/>
                    <a:pt x="61181" y="33855"/>
                  </a:cubicBezTo>
                  <a:cubicBezTo>
                    <a:pt x="61244" y="33457"/>
                    <a:pt x="61286" y="33039"/>
                    <a:pt x="61369" y="32599"/>
                  </a:cubicBezTo>
                  <a:cubicBezTo>
                    <a:pt x="61056" y="32515"/>
                    <a:pt x="60784" y="32474"/>
                    <a:pt x="60470" y="32390"/>
                  </a:cubicBezTo>
                  <a:cubicBezTo>
                    <a:pt x="60261" y="32578"/>
                    <a:pt x="60051" y="32746"/>
                    <a:pt x="59842" y="32955"/>
                  </a:cubicBezTo>
                  <a:cubicBezTo>
                    <a:pt x="58754" y="34064"/>
                    <a:pt x="57499" y="34922"/>
                    <a:pt x="56139" y="35612"/>
                  </a:cubicBezTo>
                  <a:cubicBezTo>
                    <a:pt x="54799" y="36282"/>
                    <a:pt x="53439" y="36930"/>
                    <a:pt x="52142" y="37621"/>
                  </a:cubicBezTo>
                  <a:cubicBezTo>
                    <a:pt x="51577" y="37914"/>
                    <a:pt x="51012" y="38060"/>
                    <a:pt x="50406" y="38186"/>
                  </a:cubicBezTo>
                  <a:cubicBezTo>
                    <a:pt x="49778" y="38332"/>
                    <a:pt x="49150" y="38458"/>
                    <a:pt x="48543" y="38667"/>
                  </a:cubicBezTo>
                  <a:cubicBezTo>
                    <a:pt x="47999" y="38855"/>
                    <a:pt x="47455" y="38918"/>
                    <a:pt x="46848" y="38918"/>
                  </a:cubicBezTo>
                  <a:cubicBezTo>
                    <a:pt x="45405" y="38981"/>
                    <a:pt x="43982" y="38876"/>
                    <a:pt x="42580" y="38458"/>
                  </a:cubicBezTo>
                  <a:cubicBezTo>
                    <a:pt x="42517" y="38437"/>
                    <a:pt x="42413" y="38395"/>
                    <a:pt x="42308" y="38395"/>
                  </a:cubicBezTo>
                  <a:cubicBezTo>
                    <a:pt x="41994" y="38374"/>
                    <a:pt x="41680" y="38353"/>
                    <a:pt x="41366" y="38290"/>
                  </a:cubicBezTo>
                  <a:cubicBezTo>
                    <a:pt x="41053" y="38249"/>
                    <a:pt x="40760" y="38144"/>
                    <a:pt x="40341" y="38018"/>
                  </a:cubicBezTo>
                  <a:cubicBezTo>
                    <a:pt x="40467" y="38249"/>
                    <a:pt x="40530" y="38374"/>
                    <a:pt x="40592" y="38479"/>
                  </a:cubicBezTo>
                  <a:cubicBezTo>
                    <a:pt x="40969" y="38897"/>
                    <a:pt x="41199" y="39378"/>
                    <a:pt x="41262" y="39943"/>
                  </a:cubicBezTo>
                  <a:cubicBezTo>
                    <a:pt x="41283" y="40174"/>
                    <a:pt x="41408" y="40425"/>
                    <a:pt x="41513" y="40655"/>
                  </a:cubicBezTo>
                  <a:cubicBezTo>
                    <a:pt x="41639" y="40948"/>
                    <a:pt x="41806" y="41220"/>
                    <a:pt x="41911" y="41513"/>
                  </a:cubicBezTo>
                  <a:cubicBezTo>
                    <a:pt x="42203" y="42350"/>
                    <a:pt x="42475" y="43207"/>
                    <a:pt x="42747" y="44044"/>
                  </a:cubicBezTo>
                  <a:cubicBezTo>
                    <a:pt x="42873" y="44505"/>
                    <a:pt x="43061" y="44965"/>
                    <a:pt x="43103" y="45446"/>
                  </a:cubicBezTo>
                  <a:cubicBezTo>
                    <a:pt x="43250" y="46283"/>
                    <a:pt x="43501" y="47057"/>
                    <a:pt x="43731" y="47852"/>
                  </a:cubicBezTo>
                  <a:cubicBezTo>
                    <a:pt x="43982" y="48606"/>
                    <a:pt x="44107" y="49380"/>
                    <a:pt x="44296" y="50175"/>
                  </a:cubicBezTo>
                  <a:cubicBezTo>
                    <a:pt x="44610" y="51577"/>
                    <a:pt x="44924" y="52979"/>
                    <a:pt x="45196" y="54381"/>
                  </a:cubicBezTo>
                  <a:cubicBezTo>
                    <a:pt x="45384" y="55322"/>
                    <a:pt x="45468" y="56264"/>
                    <a:pt x="45154" y="57205"/>
                  </a:cubicBezTo>
                  <a:cubicBezTo>
                    <a:pt x="45091" y="57373"/>
                    <a:pt x="45133" y="57582"/>
                    <a:pt x="45154" y="57749"/>
                  </a:cubicBezTo>
                  <a:cubicBezTo>
                    <a:pt x="45279" y="58356"/>
                    <a:pt x="45488" y="58900"/>
                    <a:pt x="45802" y="59465"/>
                  </a:cubicBezTo>
                  <a:cubicBezTo>
                    <a:pt x="46095" y="59925"/>
                    <a:pt x="46179" y="60449"/>
                    <a:pt x="46200" y="60993"/>
                  </a:cubicBezTo>
                  <a:cubicBezTo>
                    <a:pt x="46221" y="61725"/>
                    <a:pt x="45970" y="62248"/>
                    <a:pt x="45342" y="62562"/>
                  </a:cubicBezTo>
                  <a:cubicBezTo>
                    <a:pt x="44547" y="62959"/>
                    <a:pt x="43835" y="63545"/>
                    <a:pt x="42894" y="63587"/>
                  </a:cubicBezTo>
                  <a:cubicBezTo>
                    <a:pt x="42559" y="63608"/>
                    <a:pt x="42245" y="63817"/>
                    <a:pt x="41890" y="63985"/>
                  </a:cubicBezTo>
                  <a:cubicBezTo>
                    <a:pt x="42224" y="65052"/>
                    <a:pt x="42099" y="66182"/>
                    <a:pt x="42308" y="67249"/>
                  </a:cubicBezTo>
                  <a:cubicBezTo>
                    <a:pt x="42517" y="68316"/>
                    <a:pt x="42455" y="69425"/>
                    <a:pt x="42434" y="70492"/>
                  </a:cubicBezTo>
                  <a:cubicBezTo>
                    <a:pt x="42413" y="71392"/>
                    <a:pt x="42266" y="72270"/>
                    <a:pt x="42015" y="73128"/>
                  </a:cubicBezTo>
                  <a:cubicBezTo>
                    <a:pt x="41952" y="73296"/>
                    <a:pt x="41931" y="73484"/>
                    <a:pt x="41890" y="73756"/>
                  </a:cubicBezTo>
                  <a:cubicBezTo>
                    <a:pt x="42308" y="73651"/>
                    <a:pt x="42643" y="73589"/>
                    <a:pt x="42957" y="73505"/>
                  </a:cubicBezTo>
                  <a:lnTo>
                    <a:pt x="43898" y="73337"/>
                  </a:lnTo>
                  <a:cubicBezTo>
                    <a:pt x="44547" y="73212"/>
                    <a:pt x="45237" y="73107"/>
                    <a:pt x="45886" y="73191"/>
                  </a:cubicBezTo>
                  <a:cubicBezTo>
                    <a:pt x="46953" y="73317"/>
                    <a:pt x="47790" y="73840"/>
                    <a:pt x="48271" y="74865"/>
                  </a:cubicBezTo>
                  <a:cubicBezTo>
                    <a:pt x="48418" y="75221"/>
                    <a:pt x="48418" y="75534"/>
                    <a:pt x="48167" y="75827"/>
                  </a:cubicBezTo>
                  <a:cubicBezTo>
                    <a:pt x="47853" y="76204"/>
                    <a:pt x="47497" y="76539"/>
                    <a:pt x="47141" y="76853"/>
                  </a:cubicBezTo>
                  <a:cubicBezTo>
                    <a:pt x="46974" y="76978"/>
                    <a:pt x="46744" y="77041"/>
                    <a:pt x="46535" y="77146"/>
                  </a:cubicBezTo>
                  <a:cubicBezTo>
                    <a:pt x="46514" y="77146"/>
                    <a:pt x="46493" y="77146"/>
                    <a:pt x="46430" y="77166"/>
                  </a:cubicBezTo>
                  <a:cubicBezTo>
                    <a:pt x="45677" y="77250"/>
                    <a:pt x="45028" y="77731"/>
                    <a:pt x="44233" y="77731"/>
                  </a:cubicBezTo>
                  <a:cubicBezTo>
                    <a:pt x="43501" y="77731"/>
                    <a:pt x="42768" y="77836"/>
                    <a:pt x="42036" y="77941"/>
                  </a:cubicBezTo>
                  <a:cubicBezTo>
                    <a:pt x="41639" y="78003"/>
                    <a:pt x="41366" y="77899"/>
                    <a:pt x="41074" y="77669"/>
                  </a:cubicBezTo>
                  <a:cubicBezTo>
                    <a:pt x="40843" y="77459"/>
                    <a:pt x="40571" y="77271"/>
                    <a:pt x="40320" y="77083"/>
                  </a:cubicBezTo>
                  <a:cubicBezTo>
                    <a:pt x="39797" y="76685"/>
                    <a:pt x="39525" y="76037"/>
                    <a:pt x="39693" y="75388"/>
                  </a:cubicBezTo>
                  <a:cubicBezTo>
                    <a:pt x="39734" y="75200"/>
                    <a:pt x="39839" y="75011"/>
                    <a:pt x="40006" y="74907"/>
                  </a:cubicBezTo>
                  <a:cubicBezTo>
                    <a:pt x="40530" y="74551"/>
                    <a:pt x="40697" y="74049"/>
                    <a:pt x="40781" y="73442"/>
                  </a:cubicBezTo>
                  <a:cubicBezTo>
                    <a:pt x="40885" y="72773"/>
                    <a:pt x="41074" y="72082"/>
                    <a:pt x="41199" y="71392"/>
                  </a:cubicBezTo>
                  <a:cubicBezTo>
                    <a:pt x="41492" y="69760"/>
                    <a:pt x="41408" y="68148"/>
                    <a:pt x="41178" y="66516"/>
                  </a:cubicBezTo>
                  <a:cubicBezTo>
                    <a:pt x="41157" y="66307"/>
                    <a:pt x="41074" y="66077"/>
                    <a:pt x="41094" y="65868"/>
                  </a:cubicBezTo>
                  <a:cubicBezTo>
                    <a:pt x="41220" y="65156"/>
                    <a:pt x="41094" y="64529"/>
                    <a:pt x="40802" y="63859"/>
                  </a:cubicBezTo>
                  <a:close/>
                  <a:moveTo>
                    <a:pt x="53000" y="20756"/>
                  </a:moveTo>
                  <a:cubicBezTo>
                    <a:pt x="53000" y="21217"/>
                    <a:pt x="53021" y="21719"/>
                    <a:pt x="53021" y="22179"/>
                  </a:cubicBezTo>
                  <a:cubicBezTo>
                    <a:pt x="53042" y="22807"/>
                    <a:pt x="52874" y="23393"/>
                    <a:pt x="52519" y="23895"/>
                  </a:cubicBezTo>
                  <a:cubicBezTo>
                    <a:pt x="52163" y="24439"/>
                    <a:pt x="51766" y="24983"/>
                    <a:pt x="51368" y="25527"/>
                  </a:cubicBezTo>
                  <a:cubicBezTo>
                    <a:pt x="51012" y="26050"/>
                    <a:pt x="50510" y="26448"/>
                    <a:pt x="49882" y="26678"/>
                  </a:cubicBezTo>
                  <a:cubicBezTo>
                    <a:pt x="49359" y="26887"/>
                    <a:pt x="48857" y="27159"/>
                    <a:pt x="48292" y="27452"/>
                  </a:cubicBezTo>
                  <a:cubicBezTo>
                    <a:pt x="48125" y="28331"/>
                    <a:pt x="47581" y="29084"/>
                    <a:pt x="47497" y="30172"/>
                  </a:cubicBezTo>
                  <a:cubicBezTo>
                    <a:pt x="48209" y="29858"/>
                    <a:pt x="48753" y="30130"/>
                    <a:pt x="49338" y="30319"/>
                  </a:cubicBezTo>
                  <a:cubicBezTo>
                    <a:pt x="49589" y="30402"/>
                    <a:pt x="49882" y="30486"/>
                    <a:pt x="50154" y="30611"/>
                  </a:cubicBezTo>
                  <a:cubicBezTo>
                    <a:pt x="50929" y="31009"/>
                    <a:pt x="51745" y="30946"/>
                    <a:pt x="52582" y="30737"/>
                  </a:cubicBezTo>
                  <a:cubicBezTo>
                    <a:pt x="53209" y="30591"/>
                    <a:pt x="53816" y="30381"/>
                    <a:pt x="54444" y="30339"/>
                  </a:cubicBezTo>
                  <a:cubicBezTo>
                    <a:pt x="55051" y="30319"/>
                    <a:pt x="55636" y="30172"/>
                    <a:pt x="56222" y="29984"/>
                  </a:cubicBezTo>
                  <a:cubicBezTo>
                    <a:pt x="56704" y="29816"/>
                    <a:pt x="57227" y="29649"/>
                    <a:pt x="57729" y="29335"/>
                  </a:cubicBezTo>
                  <a:cubicBezTo>
                    <a:pt x="57415" y="28917"/>
                    <a:pt x="57164" y="28519"/>
                    <a:pt x="56871" y="28184"/>
                  </a:cubicBezTo>
                  <a:cubicBezTo>
                    <a:pt x="56222" y="27368"/>
                    <a:pt x="55553" y="26531"/>
                    <a:pt x="55092" y="25590"/>
                  </a:cubicBezTo>
                  <a:cubicBezTo>
                    <a:pt x="54716" y="24899"/>
                    <a:pt x="54402" y="24230"/>
                    <a:pt x="54067" y="23539"/>
                  </a:cubicBezTo>
                  <a:cubicBezTo>
                    <a:pt x="53921" y="23225"/>
                    <a:pt x="53816" y="22912"/>
                    <a:pt x="53753" y="22556"/>
                  </a:cubicBezTo>
                  <a:cubicBezTo>
                    <a:pt x="53649" y="21907"/>
                    <a:pt x="53460" y="21279"/>
                    <a:pt x="53000" y="20756"/>
                  </a:cubicBezTo>
                  <a:cubicBezTo>
                    <a:pt x="52895" y="20191"/>
                    <a:pt x="52833" y="19627"/>
                    <a:pt x="52770" y="19083"/>
                  </a:cubicBezTo>
                  <a:cubicBezTo>
                    <a:pt x="52582" y="18078"/>
                    <a:pt x="52582" y="17053"/>
                    <a:pt x="52351" y="16070"/>
                  </a:cubicBezTo>
                  <a:cubicBezTo>
                    <a:pt x="52477" y="15128"/>
                    <a:pt x="52100" y="14228"/>
                    <a:pt x="52038" y="13329"/>
                  </a:cubicBezTo>
                  <a:cubicBezTo>
                    <a:pt x="51996" y="12868"/>
                    <a:pt x="51870" y="12450"/>
                    <a:pt x="51786" y="12010"/>
                  </a:cubicBezTo>
                  <a:cubicBezTo>
                    <a:pt x="51724" y="11676"/>
                    <a:pt x="51619" y="11362"/>
                    <a:pt x="51347" y="11069"/>
                  </a:cubicBezTo>
                  <a:cubicBezTo>
                    <a:pt x="51138" y="10839"/>
                    <a:pt x="50929" y="10567"/>
                    <a:pt x="50803" y="10295"/>
                  </a:cubicBezTo>
                  <a:cubicBezTo>
                    <a:pt x="50426" y="9500"/>
                    <a:pt x="49736" y="8955"/>
                    <a:pt x="49485" y="8098"/>
                  </a:cubicBezTo>
                  <a:cubicBezTo>
                    <a:pt x="49464" y="8035"/>
                    <a:pt x="49422" y="7972"/>
                    <a:pt x="49359" y="7951"/>
                  </a:cubicBezTo>
                  <a:cubicBezTo>
                    <a:pt x="49066" y="7700"/>
                    <a:pt x="48920" y="7323"/>
                    <a:pt x="48794" y="6989"/>
                  </a:cubicBezTo>
                  <a:cubicBezTo>
                    <a:pt x="48522" y="6277"/>
                    <a:pt x="48062" y="5733"/>
                    <a:pt x="47455" y="5273"/>
                  </a:cubicBezTo>
                  <a:cubicBezTo>
                    <a:pt x="46514" y="4562"/>
                    <a:pt x="45572" y="3850"/>
                    <a:pt x="44652" y="3097"/>
                  </a:cubicBezTo>
                  <a:cubicBezTo>
                    <a:pt x="43794" y="2365"/>
                    <a:pt x="42831" y="1841"/>
                    <a:pt x="41722" y="1549"/>
                  </a:cubicBezTo>
                  <a:cubicBezTo>
                    <a:pt x="40362" y="1151"/>
                    <a:pt x="39023" y="837"/>
                    <a:pt x="37600" y="921"/>
                  </a:cubicBezTo>
                  <a:cubicBezTo>
                    <a:pt x="36282" y="963"/>
                    <a:pt x="34985" y="900"/>
                    <a:pt x="33667" y="942"/>
                  </a:cubicBezTo>
                  <a:cubicBezTo>
                    <a:pt x="32097" y="1005"/>
                    <a:pt x="30591" y="1339"/>
                    <a:pt x="29189" y="2155"/>
                  </a:cubicBezTo>
                  <a:cubicBezTo>
                    <a:pt x="28959" y="2302"/>
                    <a:pt x="28666" y="2385"/>
                    <a:pt x="28415" y="2511"/>
                  </a:cubicBezTo>
                  <a:cubicBezTo>
                    <a:pt x="27599" y="2909"/>
                    <a:pt x="26825" y="3306"/>
                    <a:pt x="26197" y="3976"/>
                  </a:cubicBezTo>
                  <a:cubicBezTo>
                    <a:pt x="25778" y="4415"/>
                    <a:pt x="25318" y="4813"/>
                    <a:pt x="24962" y="5315"/>
                  </a:cubicBezTo>
                  <a:cubicBezTo>
                    <a:pt x="24628" y="5775"/>
                    <a:pt x="24063" y="6131"/>
                    <a:pt x="23623" y="6507"/>
                  </a:cubicBezTo>
                  <a:cubicBezTo>
                    <a:pt x="23581" y="6549"/>
                    <a:pt x="23581" y="6612"/>
                    <a:pt x="23519" y="6675"/>
                  </a:cubicBezTo>
                  <a:cubicBezTo>
                    <a:pt x="23540" y="6863"/>
                    <a:pt x="23623" y="7031"/>
                    <a:pt x="23623" y="7219"/>
                  </a:cubicBezTo>
                  <a:cubicBezTo>
                    <a:pt x="23623" y="7512"/>
                    <a:pt x="23330" y="7700"/>
                    <a:pt x="23079" y="7554"/>
                  </a:cubicBezTo>
                  <a:cubicBezTo>
                    <a:pt x="22493" y="7303"/>
                    <a:pt x="21908" y="7093"/>
                    <a:pt x="21343" y="6759"/>
                  </a:cubicBezTo>
                  <a:cubicBezTo>
                    <a:pt x="20966" y="6507"/>
                    <a:pt x="20548" y="6382"/>
                    <a:pt x="20087" y="6382"/>
                  </a:cubicBezTo>
                  <a:cubicBezTo>
                    <a:pt x="19125" y="6382"/>
                    <a:pt x="18162" y="6298"/>
                    <a:pt x="17221" y="6403"/>
                  </a:cubicBezTo>
                  <a:cubicBezTo>
                    <a:pt x="16384" y="6507"/>
                    <a:pt x="15547" y="6800"/>
                    <a:pt x="14731" y="7010"/>
                  </a:cubicBezTo>
                  <a:cubicBezTo>
                    <a:pt x="13433" y="7826"/>
                    <a:pt x="12220" y="8767"/>
                    <a:pt x="11404" y="10127"/>
                  </a:cubicBezTo>
                  <a:cubicBezTo>
                    <a:pt x="10944" y="10901"/>
                    <a:pt x="10504" y="11717"/>
                    <a:pt x="10044" y="12554"/>
                  </a:cubicBezTo>
                  <a:cubicBezTo>
                    <a:pt x="9458" y="13684"/>
                    <a:pt x="8998" y="14898"/>
                    <a:pt x="8768" y="16132"/>
                  </a:cubicBezTo>
                  <a:cubicBezTo>
                    <a:pt x="8558" y="17241"/>
                    <a:pt x="8328" y="18350"/>
                    <a:pt x="8140" y="19438"/>
                  </a:cubicBezTo>
                  <a:cubicBezTo>
                    <a:pt x="8056" y="19919"/>
                    <a:pt x="8056" y="20380"/>
                    <a:pt x="8014" y="20840"/>
                  </a:cubicBezTo>
                  <a:cubicBezTo>
                    <a:pt x="7951" y="21342"/>
                    <a:pt x="7931" y="21865"/>
                    <a:pt x="7826" y="22368"/>
                  </a:cubicBezTo>
                  <a:cubicBezTo>
                    <a:pt x="7575" y="23518"/>
                    <a:pt x="7282" y="24669"/>
                    <a:pt x="7010" y="25820"/>
                  </a:cubicBezTo>
                  <a:cubicBezTo>
                    <a:pt x="6905" y="26301"/>
                    <a:pt x="6738" y="26741"/>
                    <a:pt x="6445" y="27117"/>
                  </a:cubicBezTo>
                  <a:cubicBezTo>
                    <a:pt x="5734" y="28122"/>
                    <a:pt x="5064" y="29105"/>
                    <a:pt x="4353" y="30109"/>
                  </a:cubicBezTo>
                  <a:cubicBezTo>
                    <a:pt x="4185" y="30319"/>
                    <a:pt x="4018" y="30507"/>
                    <a:pt x="3830" y="30632"/>
                  </a:cubicBezTo>
                  <a:cubicBezTo>
                    <a:pt x="2825" y="31281"/>
                    <a:pt x="2093" y="32223"/>
                    <a:pt x="1235" y="33039"/>
                  </a:cubicBezTo>
                  <a:cubicBezTo>
                    <a:pt x="1193" y="33101"/>
                    <a:pt x="1151" y="33227"/>
                    <a:pt x="1130" y="33332"/>
                  </a:cubicBezTo>
                  <a:cubicBezTo>
                    <a:pt x="1214" y="33436"/>
                    <a:pt x="1256" y="33541"/>
                    <a:pt x="1361" y="33624"/>
                  </a:cubicBezTo>
                  <a:cubicBezTo>
                    <a:pt x="2030" y="34064"/>
                    <a:pt x="2658" y="34566"/>
                    <a:pt x="3348" y="34922"/>
                  </a:cubicBezTo>
                  <a:cubicBezTo>
                    <a:pt x="4604" y="35549"/>
                    <a:pt x="5922" y="36052"/>
                    <a:pt x="7156" y="36700"/>
                  </a:cubicBezTo>
                  <a:cubicBezTo>
                    <a:pt x="8642" y="37495"/>
                    <a:pt x="10148" y="38102"/>
                    <a:pt x="11781" y="38458"/>
                  </a:cubicBezTo>
                  <a:cubicBezTo>
                    <a:pt x="11822" y="38458"/>
                    <a:pt x="11906" y="38500"/>
                    <a:pt x="11969" y="38500"/>
                  </a:cubicBezTo>
                  <a:cubicBezTo>
                    <a:pt x="13580" y="38876"/>
                    <a:pt x="15170" y="39295"/>
                    <a:pt x="16886" y="39190"/>
                  </a:cubicBezTo>
                  <a:cubicBezTo>
                    <a:pt x="18162" y="39106"/>
                    <a:pt x="19334" y="38813"/>
                    <a:pt x="20338" y="38039"/>
                  </a:cubicBezTo>
                  <a:cubicBezTo>
                    <a:pt x="20401" y="37642"/>
                    <a:pt x="20485" y="37286"/>
                    <a:pt x="20548" y="36889"/>
                  </a:cubicBezTo>
                  <a:cubicBezTo>
                    <a:pt x="19773" y="36470"/>
                    <a:pt x="19355" y="35780"/>
                    <a:pt x="18832" y="35194"/>
                  </a:cubicBezTo>
                  <a:cubicBezTo>
                    <a:pt x="18309" y="34587"/>
                    <a:pt x="17827" y="33959"/>
                    <a:pt x="17304" y="33352"/>
                  </a:cubicBezTo>
                  <a:cubicBezTo>
                    <a:pt x="16739" y="33352"/>
                    <a:pt x="16258" y="33332"/>
                    <a:pt x="15735" y="33352"/>
                  </a:cubicBezTo>
                  <a:cubicBezTo>
                    <a:pt x="15045" y="33373"/>
                    <a:pt x="14480" y="33143"/>
                    <a:pt x="13998" y="32683"/>
                  </a:cubicBezTo>
                  <a:cubicBezTo>
                    <a:pt x="13601" y="32264"/>
                    <a:pt x="13182" y="31867"/>
                    <a:pt x="12764" y="31448"/>
                  </a:cubicBezTo>
                  <a:cubicBezTo>
                    <a:pt x="12304" y="30967"/>
                    <a:pt x="12115" y="30402"/>
                    <a:pt x="12094" y="29712"/>
                  </a:cubicBezTo>
                  <a:cubicBezTo>
                    <a:pt x="12032" y="28414"/>
                    <a:pt x="12827" y="27682"/>
                    <a:pt x="13998" y="27808"/>
                  </a:cubicBezTo>
                  <a:cubicBezTo>
                    <a:pt x="14208" y="27829"/>
                    <a:pt x="14522" y="27870"/>
                    <a:pt x="14626" y="27724"/>
                  </a:cubicBezTo>
                  <a:cubicBezTo>
                    <a:pt x="14856" y="27473"/>
                    <a:pt x="15149" y="27557"/>
                    <a:pt x="15421" y="27515"/>
                  </a:cubicBezTo>
                  <a:cubicBezTo>
                    <a:pt x="15630" y="27494"/>
                    <a:pt x="15861" y="27515"/>
                    <a:pt x="16070" y="27494"/>
                  </a:cubicBezTo>
                  <a:cubicBezTo>
                    <a:pt x="16488" y="27452"/>
                    <a:pt x="18455" y="26197"/>
                    <a:pt x="18706" y="25820"/>
                  </a:cubicBezTo>
                  <a:cubicBezTo>
                    <a:pt x="19125" y="25255"/>
                    <a:pt x="19439" y="24648"/>
                    <a:pt x="19648" y="23958"/>
                  </a:cubicBezTo>
                  <a:cubicBezTo>
                    <a:pt x="19983" y="22891"/>
                    <a:pt x="20234" y="21824"/>
                    <a:pt x="20150" y="20673"/>
                  </a:cubicBezTo>
                  <a:cubicBezTo>
                    <a:pt x="20129" y="20401"/>
                    <a:pt x="20150" y="20150"/>
                    <a:pt x="20150" y="19919"/>
                  </a:cubicBezTo>
                  <a:cubicBezTo>
                    <a:pt x="20171" y="19417"/>
                    <a:pt x="20255" y="18894"/>
                    <a:pt x="19920" y="18455"/>
                  </a:cubicBezTo>
                  <a:cubicBezTo>
                    <a:pt x="19857" y="18392"/>
                    <a:pt x="19920" y="18266"/>
                    <a:pt x="19941" y="18162"/>
                  </a:cubicBezTo>
                  <a:cubicBezTo>
                    <a:pt x="20087" y="18099"/>
                    <a:pt x="20234" y="18057"/>
                    <a:pt x="20380" y="17994"/>
                  </a:cubicBezTo>
                  <a:cubicBezTo>
                    <a:pt x="20820" y="17869"/>
                    <a:pt x="20820" y="17869"/>
                    <a:pt x="21112" y="18287"/>
                  </a:cubicBezTo>
                  <a:cubicBezTo>
                    <a:pt x="21217" y="18455"/>
                    <a:pt x="21384" y="18580"/>
                    <a:pt x="21510" y="18685"/>
                  </a:cubicBezTo>
                  <a:cubicBezTo>
                    <a:pt x="21908" y="18978"/>
                    <a:pt x="22284" y="19229"/>
                    <a:pt x="22682" y="19501"/>
                  </a:cubicBezTo>
                  <a:cubicBezTo>
                    <a:pt x="22849" y="19606"/>
                    <a:pt x="22996" y="19731"/>
                    <a:pt x="23184" y="19773"/>
                  </a:cubicBezTo>
                  <a:cubicBezTo>
                    <a:pt x="24377" y="20129"/>
                    <a:pt x="25590" y="20443"/>
                    <a:pt x="26846" y="20275"/>
                  </a:cubicBezTo>
                  <a:cubicBezTo>
                    <a:pt x="28666" y="20045"/>
                    <a:pt x="30507" y="19752"/>
                    <a:pt x="32202" y="18936"/>
                  </a:cubicBezTo>
                  <a:cubicBezTo>
                    <a:pt x="32913" y="18601"/>
                    <a:pt x="33562" y="18246"/>
                    <a:pt x="34211" y="17869"/>
                  </a:cubicBezTo>
                  <a:cubicBezTo>
                    <a:pt x="34420" y="17743"/>
                    <a:pt x="34629" y="17576"/>
                    <a:pt x="34713" y="17325"/>
                  </a:cubicBezTo>
                  <a:cubicBezTo>
                    <a:pt x="35006" y="16467"/>
                    <a:pt x="35633" y="15798"/>
                    <a:pt x="35968" y="14961"/>
                  </a:cubicBezTo>
                  <a:cubicBezTo>
                    <a:pt x="36136" y="14626"/>
                    <a:pt x="36387" y="14584"/>
                    <a:pt x="36680" y="14793"/>
                  </a:cubicBezTo>
                  <a:cubicBezTo>
                    <a:pt x="37224" y="15212"/>
                    <a:pt x="37914" y="15463"/>
                    <a:pt x="38249" y="16153"/>
                  </a:cubicBezTo>
                  <a:cubicBezTo>
                    <a:pt x="38291" y="16258"/>
                    <a:pt x="38437" y="16321"/>
                    <a:pt x="38542" y="16404"/>
                  </a:cubicBezTo>
                  <a:cubicBezTo>
                    <a:pt x="39630" y="17304"/>
                    <a:pt x="40760" y="18141"/>
                    <a:pt x="42036" y="18706"/>
                  </a:cubicBezTo>
                  <a:cubicBezTo>
                    <a:pt x="43291" y="19250"/>
                    <a:pt x="44547" y="19773"/>
                    <a:pt x="45823" y="20275"/>
                  </a:cubicBezTo>
                  <a:cubicBezTo>
                    <a:pt x="46221" y="20443"/>
                    <a:pt x="46639" y="20484"/>
                    <a:pt x="47037" y="20254"/>
                  </a:cubicBezTo>
                  <a:cubicBezTo>
                    <a:pt x="47162" y="20171"/>
                    <a:pt x="47330" y="20171"/>
                    <a:pt x="47476" y="20150"/>
                  </a:cubicBezTo>
                  <a:cubicBezTo>
                    <a:pt x="47665" y="20401"/>
                    <a:pt x="47790" y="20610"/>
                    <a:pt x="47978" y="20882"/>
                  </a:cubicBezTo>
                  <a:cubicBezTo>
                    <a:pt x="48857" y="20045"/>
                    <a:pt x="49882" y="19647"/>
                    <a:pt x="51054" y="19773"/>
                  </a:cubicBezTo>
                  <a:lnTo>
                    <a:pt x="51347" y="19773"/>
                  </a:lnTo>
                  <a:cubicBezTo>
                    <a:pt x="51933" y="19710"/>
                    <a:pt x="52310" y="19961"/>
                    <a:pt x="52623" y="20443"/>
                  </a:cubicBezTo>
                  <a:cubicBezTo>
                    <a:pt x="52833" y="20568"/>
                    <a:pt x="52916" y="20673"/>
                    <a:pt x="53000" y="20756"/>
                  </a:cubicBezTo>
                  <a:close/>
                  <a:moveTo>
                    <a:pt x="16363" y="28289"/>
                  </a:moveTo>
                  <a:cubicBezTo>
                    <a:pt x="16488" y="28770"/>
                    <a:pt x="16614" y="29189"/>
                    <a:pt x="16718" y="29607"/>
                  </a:cubicBezTo>
                  <a:cubicBezTo>
                    <a:pt x="16886" y="30277"/>
                    <a:pt x="17158" y="30863"/>
                    <a:pt x="17555" y="31427"/>
                  </a:cubicBezTo>
                  <a:cubicBezTo>
                    <a:pt x="18497" y="32808"/>
                    <a:pt x="19627" y="34001"/>
                    <a:pt x="20673" y="35298"/>
                  </a:cubicBezTo>
                  <a:cubicBezTo>
                    <a:pt x="20861" y="35508"/>
                    <a:pt x="21112" y="35654"/>
                    <a:pt x="21343" y="35821"/>
                  </a:cubicBezTo>
                  <a:cubicBezTo>
                    <a:pt x="22242" y="36345"/>
                    <a:pt x="23121" y="36805"/>
                    <a:pt x="24021" y="37328"/>
                  </a:cubicBezTo>
                  <a:cubicBezTo>
                    <a:pt x="25067" y="37935"/>
                    <a:pt x="26218" y="38165"/>
                    <a:pt x="27390" y="38249"/>
                  </a:cubicBezTo>
                  <a:cubicBezTo>
                    <a:pt x="29084" y="38353"/>
                    <a:pt x="30758" y="38123"/>
                    <a:pt x="32432" y="37935"/>
                  </a:cubicBezTo>
                  <a:cubicBezTo>
                    <a:pt x="33457" y="37830"/>
                    <a:pt x="34483" y="37725"/>
                    <a:pt x="35445" y="37433"/>
                  </a:cubicBezTo>
                  <a:cubicBezTo>
                    <a:pt x="36554" y="37098"/>
                    <a:pt x="37642" y="36805"/>
                    <a:pt x="38772" y="36512"/>
                  </a:cubicBezTo>
                  <a:cubicBezTo>
                    <a:pt x="39190" y="36407"/>
                    <a:pt x="39546" y="36261"/>
                    <a:pt x="39902" y="35989"/>
                  </a:cubicBezTo>
                  <a:cubicBezTo>
                    <a:pt x="40885" y="35298"/>
                    <a:pt x="41890" y="34608"/>
                    <a:pt x="42852" y="33896"/>
                  </a:cubicBezTo>
                  <a:cubicBezTo>
                    <a:pt x="43082" y="33750"/>
                    <a:pt x="43291" y="33541"/>
                    <a:pt x="43480" y="33332"/>
                  </a:cubicBezTo>
                  <a:cubicBezTo>
                    <a:pt x="43982" y="32746"/>
                    <a:pt x="44442" y="32160"/>
                    <a:pt x="44924" y="31532"/>
                  </a:cubicBezTo>
                  <a:cubicBezTo>
                    <a:pt x="45384" y="30904"/>
                    <a:pt x="46032" y="30381"/>
                    <a:pt x="46221" y="29565"/>
                  </a:cubicBezTo>
                  <a:cubicBezTo>
                    <a:pt x="46639" y="29251"/>
                    <a:pt x="46702" y="28749"/>
                    <a:pt x="46911" y="28331"/>
                  </a:cubicBezTo>
                  <a:cubicBezTo>
                    <a:pt x="47330" y="27494"/>
                    <a:pt x="47267" y="26531"/>
                    <a:pt x="47748" y="25715"/>
                  </a:cubicBezTo>
                  <a:cubicBezTo>
                    <a:pt x="47811" y="25569"/>
                    <a:pt x="47790" y="25360"/>
                    <a:pt x="47790" y="25150"/>
                  </a:cubicBezTo>
                  <a:cubicBezTo>
                    <a:pt x="47895" y="23958"/>
                    <a:pt x="47685" y="22870"/>
                    <a:pt x="47288" y="21761"/>
                  </a:cubicBezTo>
                  <a:cubicBezTo>
                    <a:pt x="47204" y="21552"/>
                    <a:pt x="47120" y="21384"/>
                    <a:pt x="47016" y="21175"/>
                  </a:cubicBezTo>
                  <a:lnTo>
                    <a:pt x="46409" y="21175"/>
                  </a:lnTo>
                  <a:cubicBezTo>
                    <a:pt x="45991" y="21175"/>
                    <a:pt x="45593" y="21028"/>
                    <a:pt x="45196" y="20903"/>
                  </a:cubicBezTo>
                  <a:cubicBezTo>
                    <a:pt x="44819" y="20756"/>
                    <a:pt x="44317" y="20798"/>
                    <a:pt x="43919" y="20673"/>
                  </a:cubicBezTo>
                  <a:cubicBezTo>
                    <a:pt x="42266" y="20087"/>
                    <a:pt x="40739" y="19334"/>
                    <a:pt x="39358" y="18287"/>
                  </a:cubicBezTo>
                  <a:cubicBezTo>
                    <a:pt x="38626" y="17743"/>
                    <a:pt x="37830" y="17262"/>
                    <a:pt x="37328" y="16467"/>
                  </a:cubicBezTo>
                  <a:cubicBezTo>
                    <a:pt x="37203" y="16258"/>
                    <a:pt x="36952" y="16090"/>
                    <a:pt x="36680" y="16174"/>
                  </a:cubicBezTo>
                  <a:cubicBezTo>
                    <a:pt x="36303" y="16593"/>
                    <a:pt x="36052" y="17116"/>
                    <a:pt x="35780" y="17618"/>
                  </a:cubicBezTo>
                  <a:cubicBezTo>
                    <a:pt x="35382" y="18371"/>
                    <a:pt x="35068" y="19292"/>
                    <a:pt x="33980" y="19355"/>
                  </a:cubicBezTo>
                  <a:cubicBezTo>
                    <a:pt x="33960" y="19355"/>
                    <a:pt x="33918" y="19396"/>
                    <a:pt x="33897" y="19417"/>
                  </a:cubicBezTo>
                  <a:cubicBezTo>
                    <a:pt x="33144" y="19752"/>
                    <a:pt x="32390" y="20066"/>
                    <a:pt x="31616" y="20401"/>
                  </a:cubicBezTo>
                  <a:cubicBezTo>
                    <a:pt x="30947" y="20715"/>
                    <a:pt x="30235" y="20882"/>
                    <a:pt x="29503" y="20987"/>
                  </a:cubicBezTo>
                  <a:cubicBezTo>
                    <a:pt x="28896" y="21091"/>
                    <a:pt x="28310" y="21196"/>
                    <a:pt x="27703" y="21279"/>
                  </a:cubicBezTo>
                  <a:cubicBezTo>
                    <a:pt x="27327" y="21321"/>
                    <a:pt x="26950" y="21342"/>
                    <a:pt x="26553" y="21384"/>
                  </a:cubicBezTo>
                  <a:cubicBezTo>
                    <a:pt x="25548" y="21447"/>
                    <a:pt x="24586" y="21133"/>
                    <a:pt x="23623" y="20966"/>
                  </a:cubicBezTo>
                  <a:cubicBezTo>
                    <a:pt x="23079" y="20861"/>
                    <a:pt x="22598" y="20610"/>
                    <a:pt x="22180" y="20254"/>
                  </a:cubicBezTo>
                  <a:cubicBezTo>
                    <a:pt x="21928" y="20045"/>
                    <a:pt x="21656" y="19773"/>
                    <a:pt x="21259" y="19647"/>
                  </a:cubicBezTo>
                  <a:cubicBezTo>
                    <a:pt x="21238" y="19857"/>
                    <a:pt x="21217" y="20024"/>
                    <a:pt x="21217" y="20150"/>
                  </a:cubicBezTo>
                  <a:cubicBezTo>
                    <a:pt x="21217" y="20589"/>
                    <a:pt x="21238" y="21028"/>
                    <a:pt x="21238" y="21489"/>
                  </a:cubicBezTo>
                  <a:cubicBezTo>
                    <a:pt x="21238" y="22807"/>
                    <a:pt x="20924" y="24062"/>
                    <a:pt x="20401" y="25276"/>
                  </a:cubicBezTo>
                  <a:cubicBezTo>
                    <a:pt x="20192" y="25736"/>
                    <a:pt x="19941" y="26197"/>
                    <a:pt x="19669" y="26615"/>
                  </a:cubicBezTo>
                  <a:cubicBezTo>
                    <a:pt x="19543" y="26824"/>
                    <a:pt x="19355" y="27033"/>
                    <a:pt x="19146" y="27138"/>
                  </a:cubicBezTo>
                  <a:cubicBezTo>
                    <a:pt x="18246" y="27619"/>
                    <a:pt x="17472" y="28310"/>
                    <a:pt x="16363" y="28289"/>
                  </a:cubicBezTo>
                  <a:close/>
                  <a:moveTo>
                    <a:pt x="36177" y="49547"/>
                  </a:moveTo>
                  <a:cubicBezTo>
                    <a:pt x="36366" y="49233"/>
                    <a:pt x="36491" y="48961"/>
                    <a:pt x="36659" y="48752"/>
                  </a:cubicBezTo>
                  <a:cubicBezTo>
                    <a:pt x="37077" y="48187"/>
                    <a:pt x="37705" y="47957"/>
                    <a:pt x="38374" y="47873"/>
                  </a:cubicBezTo>
                  <a:cubicBezTo>
                    <a:pt x="38458" y="47873"/>
                    <a:pt x="38563" y="47957"/>
                    <a:pt x="38605" y="47999"/>
                  </a:cubicBezTo>
                  <a:cubicBezTo>
                    <a:pt x="38646" y="48083"/>
                    <a:pt x="38667" y="48208"/>
                    <a:pt x="38605" y="48271"/>
                  </a:cubicBezTo>
                  <a:cubicBezTo>
                    <a:pt x="38333" y="48606"/>
                    <a:pt x="38040" y="48941"/>
                    <a:pt x="37621" y="49129"/>
                  </a:cubicBezTo>
                  <a:cubicBezTo>
                    <a:pt x="37454" y="49213"/>
                    <a:pt x="37391" y="49338"/>
                    <a:pt x="37496" y="49547"/>
                  </a:cubicBezTo>
                  <a:cubicBezTo>
                    <a:pt x="37977" y="49631"/>
                    <a:pt x="38458" y="49652"/>
                    <a:pt x="38918" y="49359"/>
                  </a:cubicBezTo>
                  <a:cubicBezTo>
                    <a:pt x="39107" y="49254"/>
                    <a:pt x="39337" y="49254"/>
                    <a:pt x="39546" y="49233"/>
                  </a:cubicBezTo>
                  <a:cubicBezTo>
                    <a:pt x="39693" y="49213"/>
                    <a:pt x="39860" y="49464"/>
                    <a:pt x="39797" y="49568"/>
                  </a:cubicBezTo>
                  <a:cubicBezTo>
                    <a:pt x="39442" y="50070"/>
                    <a:pt x="39107" y="50593"/>
                    <a:pt x="38374" y="50531"/>
                  </a:cubicBezTo>
                  <a:cubicBezTo>
                    <a:pt x="38165" y="50510"/>
                    <a:pt x="37935" y="50531"/>
                    <a:pt x="37705" y="50531"/>
                  </a:cubicBezTo>
                  <a:cubicBezTo>
                    <a:pt x="37537" y="50531"/>
                    <a:pt x="37349" y="50510"/>
                    <a:pt x="37307" y="50740"/>
                  </a:cubicBezTo>
                  <a:cubicBezTo>
                    <a:pt x="37558" y="51117"/>
                    <a:pt x="37935" y="51430"/>
                    <a:pt x="38291" y="51723"/>
                  </a:cubicBezTo>
                  <a:cubicBezTo>
                    <a:pt x="38458" y="51849"/>
                    <a:pt x="38563" y="51995"/>
                    <a:pt x="38437" y="52205"/>
                  </a:cubicBezTo>
                  <a:cubicBezTo>
                    <a:pt x="38333" y="52393"/>
                    <a:pt x="38144" y="52518"/>
                    <a:pt x="37956" y="52477"/>
                  </a:cubicBezTo>
                  <a:cubicBezTo>
                    <a:pt x="37747" y="52414"/>
                    <a:pt x="37537" y="52309"/>
                    <a:pt x="37391" y="52184"/>
                  </a:cubicBezTo>
                  <a:cubicBezTo>
                    <a:pt x="36973" y="51786"/>
                    <a:pt x="36554" y="51410"/>
                    <a:pt x="36177" y="50949"/>
                  </a:cubicBezTo>
                  <a:cubicBezTo>
                    <a:pt x="35864" y="50614"/>
                    <a:pt x="35529" y="50426"/>
                    <a:pt x="35048" y="50321"/>
                  </a:cubicBezTo>
                  <a:cubicBezTo>
                    <a:pt x="33897" y="50112"/>
                    <a:pt x="32809" y="49736"/>
                    <a:pt x="31783" y="49045"/>
                  </a:cubicBezTo>
                  <a:cubicBezTo>
                    <a:pt x="30967" y="48501"/>
                    <a:pt x="30319" y="47811"/>
                    <a:pt x="29649" y="47162"/>
                  </a:cubicBezTo>
                  <a:cubicBezTo>
                    <a:pt x="28980" y="46513"/>
                    <a:pt x="28415" y="45781"/>
                    <a:pt x="27996" y="44944"/>
                  </a:cubicBezTo>
                  <a:cubicBezTo>
                    <a:pt x="27934" y="44819"/>
                    <a:pt x="27829" y="44714"/>
                    <a:pt x="27682" y="44505"/>
                  </a:cubicBezTo>
                  <a:cubicBezTo>
                    <a:pt x="27557" y="44923"/>
                    <a:pt x="27452" y="45195"/>
                    <a:pt x="27348" y="45488"/>
                  </a:cubicBezTo>
                  <a:cubicBezTo>
                    <a:pt x="26887" y="46932"/>
                    <a:pt x="26322" y="48313"/>
                    <a:pt x="26092" y="49798"/>
                  </a:cubicBezTo>
                  <a:cubicBezTo>
                    <a:pt x="26050" y="50049"/>
                    <a:pt x="25925" y="50301"/>
                    <a:pt x="25820" y="50510"/>
                  </a:cubicBezTo>
                  <a:cubicBezTo>
                    <a:pt x="25088" y="52100"/>
                    <a:pt x="24669" y="53816"/>
                    <a:pt x="24146" y="55490"/>
                  </a:cubicBezTo>
                  <a:cubicBezTo>
                    <a:pt x="23958" y="56055"/>
                    <a:pt x="23770" y="56640"/>
                    <a:pt x="23853" y="57226"/>
                  </a:cubicBezTo>
                  <a:cubicBezTo>
                    <a:pt x="23958" y="57289"/>
                    <a:pt x="24105" y="57289"/>
                    <a:pt x="24146" y="57331"/>
                  </a:cubicBezTo>
                  <a:cubicBezTo>
                    <a:pt x="24753" y="57917"/>
                    <a:pt x="25444" y="58042"/>
                    <a:pt x="26239" y="58042"/>
                  </a:cubicBezTo>
                  <a:cubicBezTo>
                    <a:pt x="26532" y="58042"/>
                    <a:pt x="26804" y="58063"/>
                    <a:pt x="27097" y="58126"/>
                  </a:cubicBezTo>
                  <a:cubicBezTo>
                    <a:pt x="28038" y="58252"/>
                    <a:pt x="29022" y="58335"/>
                    <a:pt x="29963" y="58335"/>
                  </a:cubicBezTo>
                  <a:lnTo>
                    <a:pt x="35403" y="58335"/>
                  </a:lnTo>
                  <a:cubicBezTo>
                    <a:pt x="36282" y="58335"/>
                    <a:pt x="37182" y="58335"/>
                    <a:pt x="38061" y="58105"/>
                  </a:cubicBezTo>
                  <a:cubicBezTo>
                    <a:pt x="38270" y="58042"/>
                    <a:pt x="38500" y="58021"/>
                    <a:pt x="38709" y="58042"/>
                  </a:cubicBezTo>
                  <a:cubicBezTo>
                    <a:pt x="39504" y="58105"/>
                    <a:pt x="40237" y="57959"/>
                    <a:pt x="40969" y="57728"/>
                  </a:cubicBezTo>
                  <a:cubicBezTo>
                    <a:pt x="41890" y="57436"/>
                    <a:pt x="42789" y="57184"/>
                    <a:pt x="43710" y="56891"/>
                  </a:cubicBezTo>
                  <a:cubicBezTo>
                    <a:pt x="43898" y="56850"/>
                    <a:pt x="44045" y="56745"/>
                    <a:pt x="44212" y="56661"/>
                  </a:cubicBezTo>
                  <a:cubicBezTo>
                    <a:pt x="44128" y="56159"/>
                    <a:pt x="43982" y="55720"/>
                    <a:pt x="44024" y="55301"/>
                  </a:cubicBezTo>
                  <a:cubicBezTo>
                    <a:pt x="44107" y="54778"/>
                    <a:pt x="43982" y="54276"/>
                    <a:pt x="43877" y="53816"/>
                  </a:cubicBezTo>
                  <a:cubicBezTo>
                    <a:pt x="43731" y="53209"/>
                    <a:pt x="43605" y="52623"/>
                    <a:pt x="43480" y="52037"/>
                  </a:cubicBezTo>
                  <a:cubicBezTo>
                    <a:pt x="43082" y="50301"/>
                    <a:pt x="42873" y="48501"/>
                    <a:pt x="42245" y="46827"/>
                  </a:cubicBezTo>
                  <a:cubicBezTo>
                    <a:pt x="42162" y="46597"/>
                    <a:pt x="42120" y="46325"/>
                    <a:pt x="42099" y="46074"/>
                  </a:cubicBezTo>
                  <a:cubicBezTo>
                    <a:pt x="42015" y="45174"/>
                    <a:pt x="41722" y="44316"/>
                    <a:pt x="41429" y="43479"/>
                  </a:cubicBezTo>
                  <a:cubicBezTo>
                    <a:pt x="41262" y="42894"/>
                    <a:pt x="41094" y="42329"/>
                    <a:pt x="40948" y="41722"/>
                  </a:cubicBezTo>
                  <a:cubicBezTo>
                    <a:pt x="40885" y="41513"/>
                    <a:pt x="40843" y="41282"/>
                    <a:pt x="40697" y="41094"/>
                  </a:cubicBezTo>
                  <a:cubicBezTo>
                    <a:pt x="40383" y="40634"/>
                    <a:pt x="40174" y="40153"/>
                    <a:pt x="40237" y="39588"/>
                  </a:cubicBezTo>
                  <a:cubicBezTo>
                    <a:pt x="40237" y="39483"/>
                    <a:pt x="40216" y="39316"/>
                    <a:pt x="40132" y="39211"/>
                  </a:cubicBezTo>
                  <a:cubicBezTo>
                    <a:pt x="39797" y="38772"/>
                    <a:pt x="39693" y="38249"/>
                    <a:pt x="39525" y="37725"/>
                  </a:cubicBezTo>
                  <a:cubicBezTo>
                    <a:pt x="39504" y="37642"/>
                    <a:pt x="39400" y="37600"/>
                    <a:pt x="39295" y="37453"/>
                  </a:cubicBezTo>
                  <a:cubicBezTo>
                    <a:pt x="38500" y="37663"/>
                    <a:pt x="37726" y="37914"/>
                    <a:pt x="36910" y="38144"/>
                  </a:cubicBezTo>
                  <a:cubicBezTo>
                    <a:pt x="36889" y="38332"/>
                    <a:pt x="36868" y="38479"/>
                    <a:pt x="36826" y="38646"/>
                  </a:cubicBezTo>
                  <a:cubicBezTo>
                    <a:pt x="36721" y="39127"/>
                    <a:pt x="36512" y="39609"/>
                    <a:pt x="36157" y="39964"/>
                  </a:cubicBezTo>
                  <a:cubicBezTo>
                    <a:pt x="35885" y="40236"/>
                    <a:pt x="35613" y="40383"/>
                    <a:pt x="35236" y="40383"/>
                  </a:cubicBezTo>
                  <a:cubicBezTo>
                    <a:pt x="34692" y="40362"/>
                    <a:pt x="34169" y="40362"/>
                    <a:pt x="33625" y="40383"/>
                  </a:cubicBezTo>
                  <a:cubicBezTo>
                    <a:pt x="33269" y="40383"/>
                    <a:pt x="33018" y="40278"/>
                    <a:pt x="32746" y="40048"/>
                  </a:cubicBezTo>
                  <a:cubicBezTo>
                    <a:pt x="32474" y="39755"/>
                    <a:pt x="32160" y="39483"/>
                    <a:pt x="31804" y="39169"/>
                  </a:cubicBezTo>
                  <a:cubicBezTo>
                    <a:pt x="31323" y="39211"/>
                    <a:pt x="30821" y="39211"/>
                    <a:pt x="30319" y="39316"/>
                  </a:cubicBezTo>
                  <a:cubicBezTo>
                    <a:pt x="29817" y="39399"/>
                    <a:pt x="29294" y="39337"/>
                    <a:pt x="28875" y="39525"/>
                  </a:cubicBezTo>
                  <a:cubicBezTo>
                    <a:pt x="28645" y="40550"/>
                    <a:pt x="28436" y="41513"/>
                    <a:pt x="28247" y="42475"/>
                  </a:cubicBezTo>
                  <a:cubicBezTo>
                    <a:pt x="28206" y="42684"/>
                    <a:pt x="28247" y="42935"/>
                    <a:pt x="28331" y="43103"/>
                  </a:cubicBezTo>
                  <a:cubicBezTo>
                    <a:pt x="28770" y="44295"/>
                    <a:pt x="29398" y="45363"/>
                    <a:pt x="30298" y="46241"/>
                  </a:cubicBezTo>
                  <a:lnTo>
                    <a:pt x="31114" y="47057"/>
                  </a:lnTo>
                  <a:cubicBezTo>
                    <a:pt x="32579" y="48543"/>
                    <a:pt x="34252" y="49233"/>
                    <a:pt x="36177" y="49547"/>
                  </a:cubicBezTo>
                  <a:close/>
                  <a:moveTo>
                    <a:pt x="22661" y="61871"/>
                  </a:moveTo>
                  <a:cubicBezTo>
                    <a:pt x="23519" y="62499"/>
                    <a:pt x="24167" y="62771"/>
                    <a:pt x="25046" y="62917"/>
                  </a:cubicBezTo>
                  <a:cubicBezTo>
                    <a:pt x="25444" y="62980"/>
                    <a:pt x="25841" y="63043"/>
                    <a:pt x="26260" y="63148"/>
                  </a:cubicBezTo>
                  <a:cubicBezTo>
                    <a:pt x="27724" y="63503"/>
                    <a:pt x="29231" y="63671"/>
                    <a:pt x="30716" y="63629"/>
                  </a:cubicBezTo>
                  <a:cubicBezTo>
                    <a:pt x="31763" y="63629"/>
                    <a:pt x="32809" y="63608"/>
                    <a:pt x="33876" y="63629"/>
                  </a:cubicBezTo>
                  <a:cubicBezTo>
                    <a:pt x="34545" y="63629"/>
                    <a:pt x="35215" y="63608"/>
                    <a:pt x="35864" y="63420"/>
                  </a:cubicBezTo>
                  <a:cubicBezTo>
                    <a:pt x="36115" y="63357"/>
                    <a:pt x="36429" y="63315"/>
                    <a:pt x="36701" y="63315"/>
                  </a:cubicBezTo>
                  <a:cubicBezTo>
                    <a:pt x="37537" y="63294"/>
                    <a:pt x="38353" y="63148"/>
                    <a:pt x="39128" y="62897"/>
                  </a:cubicBezTo>
                  <a:cubicBezTo>
                    <a:pt x="39504" y="62792"/>
                    <a:pt x="39881" y="62771"/>
                    <a:pt x="40258" y="62750"/>
                  </a:cubicBezTo>
                  <a:cubicBezTo>
                    <a:pt x="40655" y="62729"/>
                    <a:pt x="41011" y="62729"/>
                    <a:pt x="41408" y="62750"/>
                  </a:cubicBezTo>
                  <a:cubicBezTo>
                    <a:pt x="42057" y="62771"/>
                    <a:pt x="42664" y="62562"/>
                    <a:pt x="43250" y="62353"/>
                  </a:cubicBezTo>
                  <a:cubicBezTo>
                    <a:pt x="43940" y="62122"/>
                    <a:pt x="44652" y="61788"/>
                    <a:pt x="45154" y="61181"/>
                  </a:cubicBezTo>
                  <a:cubicBezTo>
                    <a:pt x="45175" y="60428"/>
                    <a:pt x="45175" y="60428"/>
                    <a:pt x="44924" y="59863"/>
                  </a:cubicBezTo>
                  <a:cubicBezTo>
                    <a:pt x="44610" y="59277"/>
                    <a:pt x="44421" y="58649"/>
                    <a:pt x="44317" y="57959"/>
                  </a:cubicBezTo>
                  <a:cubicBezTo>
                    <a:pt x="44212" y="57980"/>
                    <a:pt x="44107" y="57980"/>
                    <a:pt x="44024" y="58021"/>
                  </a:cubicBezTo>
                  <a:cubicBezTo>
                    <a:pt x="42873" y="58586"/>
                    <a:pt x="41618" y="58816"/>
                    <a:pt x="40383" y="59130"/>
                  </a:cubicBezTo>
                  <a:cubicBezTo>
                    <a:pt x="40216" y="59193"/>
                    <a:pt x="40027" y="59214"/>
                    <a:pt x="39818" y="59214"/>
                  </a:cubicBezTo>
                  <a:cubicBezTo>
                    <a:pt x="39002" y="59193"/>
                    <a:pt x="38228" y="59298"/>
                    <a:pt x="37433" y="59423"/>
                  </a:cubicBezTo>
                  <a:cubicBezTo>
                    <a:pt x="37077" y="59507"/>
                    <a:pt x="36680" y="59507"/>
                    <a:pt x="36282" y="59507"/>
                  </a:cubicBezTo>
                  <a:cubicBezTo>
                    <a:pt x="34252" y="59507"/>
                    <a:pt x="32202" y="59528"/>
                    <a:pt x="30172" y="59507"/>
                  </a:cubicBezTo>
                  <a:cubicBezTo>
                    <a:pt x="29335" y="59507"/>
                    <a:pt x="28519" y="59423"/>
                    <a:pt x="27682" y="59381"/>
                  </a:cubicBezTo>
                  <a:cubicBezTo>
                    <a:pt x="27013" y="59319"/>
                    <a:pt x="26343" y="59277"/>
                    <a:pt x="25695" y="59193"/>
                  </a:cubicBezTo>
                  <a:cubicBezTo>
                    <a:pt x="25423" y="59172"/>
                    <a:pt x="25193" y="59088"/>
                    <a:pt x="24962" y="59026"/>
                  </a:cubicBezTo>
                  <a:cubicBezTo>
                    <a:pt x="24669" y="58984"/>
                    <a:pt x="24397" y="58879"/>
                    <a:pt x="24063" y="59068"/>
                  </a:cubicBezTo>
                  <a:cubicBezTo>
                    <a:pt x="23937" y="59507"/>
                    <a:pt x="23833" y="60009"/>
                    <a:pt x="23602" y="60449"/>
                  </a:cubicBezTo>
                  <a:cubicBezTo>
                    <a:pt x="23351" y="60972"/>
                    <a:pt x="22996" y="61390"/>
                    <a:pt x="22661" y="61871"/>
                  </a:cubicBezTo>
                  <a:close/>
                  <a:moveTo>
                    <a:pt x="68818" y="17722"/>
                  </a:moveTo>
                  <a:cubicBezTo>
                    <a:pt x="69028" y="17743"/>
                    <a:pt x="69216" y="17743"/>
                    <a:pt x="69404" y="17764"/>
                  </a:cubicBezTo>
                  <a:cubicBezTo>
                    <a:pt x="69948" y="17890"/>
                    <a:pt x="70513" y="17974"/>
                    <a:pt x="71099" y="18036"/>
                  </a:cubicBezTo>
                  <a:cubicBezTo>
                    <a:pt x="71957" y="18099"/>
                    <a:pt x="72710" y="17764"/>
                    <a:pt x="73526" y="17660"/>
                  </a:cubicBezTo>
                  <a:cubicBezTo>
                    <a:pt x="73652" y="17639"/>
                    <a:pt x="73819" y="17513"/>
                    <a:pt x="73861" y="17367"/>
                  </a:cubicBezTo>
                  <a:cubicBezTo>
                    <a:pt x="74070" y="16927"/>
                    <a:pt x="73903" y="16279"/>
                    <a:pt x="73505" y="16007"/>
                  </a:cubicBezTo>
                  <a:cubicBezTo>
                    <a:pt x="73233" y="15839"/>
                    <a:pt x="72961" y="15693"/>
                    <a:pt x="72689" y="15567"/>
                  </a:cubicBezTo>
                  <a:cubicBezTo>
                    <a:pt x="72459" y="15651"/>
                    <a:pt x="72250" y="15756"/>
                    <a:pt x="72041" y="15798"/>
                  </a:cubicBezTo>
                  <a:cubicBezTo>
                    <a:pt x="71622" y="15902"/>
                    <a:pt x="71204" y="15881"/>
                    <a:pt x="70827" y="15693"/>
                  </a:cubicBezTo>
                  <a:cubicBezTo>
                    <a:pt x="70722" y="15651"/>
                    <a:pt x="70618" y="15463"/>
                    <a:pt x="70597" y="15337"/>
                  </a:cubicBezTo>
                  <a:cubicBezTo>
                    <a:pt x="70576" y="15253"/>
                    <a:pt x="70722" y="15107"/>
                    <a:pt x="70806" y="15044"/>
                  </a:cubicBezTo>
                  <a:cubicBezTo>
                    <a:pt x="71015" y="14961"/>
                    <a:pt x="71225" y="14919"/>
                    <a:pt x="71434" y="14856"/>
                  </a:cubicBezTo>
                  <a:cubicBezTo>
                    <a:pt x="71978" y="14730"/>
                    <a:pt x="72501" y="14521"/>
                    <a:pt x="72982" y="14270"/>
                  </a:cubicBezTo>
                  <a:cubicBezTo>
                    <a:pt x="73191" y="12847"/>
                    <a:pt x="73003" y="12826"/>
                    <a:pt x="72145" y="12220"/>
                  </a:cubicBezTo>
                  <a:cubicBezTo>
                    <a:pt x="72082" y="12199"/>
                    <a:pt x="72041" y="12136"/>
                    <a:pt x="71978" y="12115"/>
                  </a:cubicBezTo>
                  <a:cubicBezTo>
                    <a:pt x="71559" y="11717"/>
                    <a:pt x="71057" y="11696"/>
                    <a:pt x="70576" y="11906"/>
                  </a:cubicBezTo>
                  <a:cubicBezTo>
                    <a:pt x="70178" y="12073"/>
                    <a:pt x="69781" y="12199"/>
                    <a:pt x="69425" y="12408"/>
                  </a:cubicBezTo>
                  <a:cubicBezTo>
                    <a:pt x="69048" y="12617"/>
                    <a:pt x="68693" y="12554"/>
                    <a:pt x="68295" y="12533"/>
                  </a:cubicBezTo>
                  <a:cubicBezTo>
                    <a:pt x="68086" y="12513"/>
                    <a:pt x="67960" y="12345"/>
                    <a:pt x="67939" y="12136"/>
                  </a:cubicBezTo>
                  <a:cubicBezTo>
                    <a:pt x="67898" y="11989"/>
                    <a:pt x="67877" y="11822"/>
                    <a:pt x="67898" y="11676"/>
                  </a:cubicBezTo>
                  <a:cubicBezTo>
                    <a:pt x="67960" y="11152"/>
                    <a:pt x="67730" y="10776"/>
                    <a:pt x="67375" y="10378"/>
                  </a:cubicBezTo>
                  <a:cubicBezTo>
                    <a:pt x="66789" y="9730"/>
                    <a:pt x="66035" y="9709"/>
                    <a:pt x="65261" y="9834"/>
                  </a:cubicBezTo>
                  <a:cubicBezTo>
                    <a:pt x="64947" y="9897"/>
                    <a:pt x="64634" y="10106"/>
                    <a:pt x="64550" y="10441"/>
                  </a:cubicBezTo>
                  <a:cubicBezTo>
                    <a:pt x="64424" y="11069"/>
                    <a:pt x="64445" y="11717"/>
                    <a:pt x="64989" y="12199"/>
                  </a:cubicBezTo>
                  <a:cubicBezTo>
                    <a:pt x="65282" y="12450"/>
                    <a:pt x="65491" y="12743"/>
                    <a:pt x="65554" y="13077"/>
                  </a:cubicBezTo>
                  <a:cubicBezTo>
                    <a:pt x="65345" y="13370"/>
                    <a:pt x="64926" y="13224"/>
                    <a:pt x="64822" y="13559"/>
                  </a:cubicBezTo>
                  <a:cubicBezTo>
                    <a:pt x="64780" y="13642"/>
                    <a:pt x="64613" y="13663"/>
                    <a:pt x="64508" y="13684"/>
                  </a:cubicBezTo>
                  <a:cubicBezTo>
                    <a:pt x="64382" y="13705"/>
                    <a:pt x="64236" y="13663"/>
                    <a:pt x="64110" y="13684"/>
                  </a:cubicBezTo>
                  <a:cubicBezTo>
                    <a:pt x="63608" y="13747"/>
                    <a:pt x="63085" y="13747"/>
                    <a:pt x="62604" y="13893"/>
                  </a:cubicBezTo>
                  <a:cubicBezTo>
                    <a:pt x="62248" y="13998"/>
                    <a:pt x="61997" y="14333"/>
                    <a:pt x="61641" y="14542"/>
                  </a:cubicBezTo>
                  <a:cubicBezTo>
                    <a:pt x="60805" y="15065"/>
                    <a:pt x="60700" y="15902"/>
                    <a:pt x="60595" y="16781"/>
                  </a:cubicBezTo>
                  <a:cubicBezTo>
                    <a:pt x="60574" y="17053"/>
                    <a:pt x="60742" y="17241"/>
                    <a:pt x="61035" y="17346"/>
                  </a:cubicBezTo>
                  <a:cubicBezTo>
                    <a:pt x="61160" y="17409"/>
                    <a:pt x="61265" y="17409"/>
                    <a:pt x="61390" y="17430"/>
                  </a:cubicBezTo>
                  <a:cubicBezTo>
                    <a:pt x="62123" y="17513"/>
                    <a:pt x="62771" y="17367"/>
                    <a:pt x="63399" y="16990"/>
                  </a:cubicBezTo>
                  <a:cubicBezTo>
                    <a:pt x="63734" y="16781"/>
                    <a:pt x="64110" y="16593"/>
                    <a:pt x="64508" y="16404"/>
                  </a:cubicBezTo>
                  <a:cubicBezTo>
                    <a:pt x="64738" y="16300"/>
                    <a:pt x="65073" y="16488"/>
                    <a:pt x="65073" y="16739"/>
                  </a:cubicBezTo>
                  <a:cubicBezTo>
                    <a:pt x="65073" y="17032"/>
                    <a:pt x="65031" y="17325"/>
                    <a:pt x="64947" y="17576"/>
                  </a:cubicBezTo>
                  <a:cubicBezTo>
                    <a:pt x="64822" y="18057"/>
                    <a:pt x="64613" y="18476"/>
                    <a:pt x="64550" y="18936"/>
                  </a:cubicBezTo>
                  <a:cubicBezTo>
                    <a:pt x="64466" y="19522"/>
                    <a:pt x="64529" y="20087"/>
                    <a:pt x="64550" y="20673"/>
                  </a:cubicBezTo>
                  <a:cubicBezTo>
                    <a:pt x="64571" y="21196"/>
                    <a:pt x="64947" y="21635"/>
                    <a:pt x="65575" y="21761"/>
                  </a:cubicBezTo>
                  <a:cubicBezTo>
                    <a:pt x="66203" y="21907"/>
                    <a:pt x="66747" y="21614"/>
                    <a:pt x="67333" y="21426"/>
                  </a:cubicBezTo>
                  <a:cubicBezTo>
                    <a:pt x="67437" y="21405"/>
                    <a:pt x="67500" y="21279"/>
                    <a:pt x="67563" y="21133"/>
                  </a:cubicBezTo>
                  <a:cubicBezTo>
                    <a:pt x="67772" y="20777"/>
                    <a:pt x="67877" y="20359"/>
                    <a:pt x="68170" y="20066"/>
                  </a:cubicBezTo>
                  <a:cubicBezTo>
                    <a:pt x="68484" y="19752"/>
                    <a:pt x="68504" y="19417"/>
                    <a:pt x="68504" y="19020"/>
                  </a:cubicBezTo>
                  <a:cubicBezTo>
                    <a:pt x="68484" y="18580"/>
                    <a:pt x="68651" y="18162"/>
                    <a:pt x="68818" y="17722"/>
                  </a:cubicBezTo>
                  <a:close/>
                  <a:moveTo>
                    <a:pt x="42036" y="76874"/>
                  </a:moveTo>
                  <a:cubicBezTo>
                    <a:pt x="42308" y="76853"/>
                    <a:pt x="42517" y="76790"/>
                    <a:pt x="42727" y="76790"/>
                  </a:cubicBezTo>
                  <a:cubicBezTo>
                    <a:pt x="43187" y="76790"/>
                    <a:pt x="43668" y="76832"/>
                    <a:pt x="44149" y="76853"/>
                  </a:cubicBezTo>
                  <a:cubicBezTo>
                    <a:pt x="45237" y="76894"/>
                    <a:pt x="46032" y="76371"/>
                    <a:pt x="46828" y="75786"/>
                  </a:cubicBezTo>
                  <a:cubicBezTo>
                    <a:pt x="47204" y="75472"/>
                    <a:pt x="47351" y="75095"/>
                    <a:pt x="47162" y="74635"/>
                  </a:cubicBezTo>
                  <a:cubicBezTo>
                    <a:pt x="46618" y="74112"/>
                    <a:pt x="45970" y="73923"/>
                    <a:pt x="45237" y="74007"/>
                  </a:cubicBezTo>
                  <a:cubicBezTo>
                    <a:pt x="45049" y="74028"/>
                    <a:pt x="44861" y="74070"/>
                    <a:pt x="44672" y="74112"/>
                  </a:cubicBezTo>
                  <a:cubicBezTo>
                    <a:pt x="44233" y="74174"/>
                    <a:pt x="43815" y="74342"/>
                    <a:pt x="43375" y="74342"/>
                  </a:cubicBezTo>
                  <a:cubicBezTo>
                    <a:pt x="42434" y="74363"/>
                    <a:pt x="41701" y="74823"/>
                    <a:pt x="40906" y="75283"/>
                  </a:cubicBezTo>
                  <a:cubicBezTo>
                    <a:pt x="40802" y="75325"/>
                    <a:pt x="40739" y="75576"/>
                    <a:pt x="40781" y="75702"/>
                  </a:cubicBezTo>
                  <a:cubicBezTo>
                    <a:pt x="40822" y="75848"/>
                    <a:pt x="40969" y="76037"/>
                    <a:pt x="41094" y="76141"/>
                  </a:cubicBezTo>
                  <a:cubicBezTo>
                    <a:pt x="41387" y="76413"/>
                    <a:pt x="41701" y="76622"/>
                    <a:pt x="42036" y="76874"/>
                  </a:cubicBezTo>
                  <a:close/>
                  <a:moveTo>
                    <a:pt x="48794" y="25925"/>
                  </a:moveTo>
                  <a:cubicBezTo>
                    <a:pt x="49694" y="25799"/>
                    <a:pt x="50280" y="25401"/>
                    <a:pt x="50698" y="24753"/>
                  </a:cubicBezTo>
                  <a:cubicBezTo>
                    <a:pt x="50991" y="24334"/>
                    <a:pt x="51263" y="23916"/>
                    <a:pt x="51619" y="23518"/>
                  </a:cubicBezTo>
                  <a:cubicBezTo>
                    <a:pt x="52184" y="22807"/>
                    <a:pt x="52184" y="22012"/>
                    <a:pt x="52079" y="21175"/>
                  </a:cubicBezTo>
                  <a:cubicBezTo>
                    <a:pt x="52058" y="20882"/>
                    <a:pt x="51849" y="20756"/>
                    <a:pt x="51535" y="20715"/>
                  </a:cubicBezTo>
                  <a:cubicBezTo>
                    <a:pt x="51222" y="20694"/>
                    <a:pt x="50908" y="20715"/>
                    <a:pt x="50573" y="20694"/>
                  </a:cubicBezTo>
                  <a:cubicBezTo>
                    <a:pt x="49882" y="20694"/>
                    <a:pt x="49338" y="21007"/>
                    <a:pt x="48857" y="21426"/>
                  </a:cubicBezTo>
                  <a:cubicBezTo>
                    <a:pt x="48522" y="21719"/>
                    <a:pt x="48376" y="22054"/>
                    <a:pt x="48543" y="22535"/>
                  </a:cubicBezTo>
                  <a:cubicBezTo>
                    <a:pt x="48794" y="23121"/>
                    <a:pt x="48815" y="23748"/>
                    <a:pt x="48794" y="24418"/>
                  </a:cubicBezTo>
                  <a:cubicBezTo>
                    <a:pt x="48753" y="24899"/>
                    <a:pt x="48794" y="25381"/>
                    <a:pt x="48794" y="25925"/>
                  </a:cubicBezTo>
                  <a:close/>
                  <a:moveTo>
                    <a:pt x="25485" y="74865"/>
                  </a:moveTo>
                  <a:cubicBezTo>
                    <a:pt x="25381" y="75806"/>
                    <a:pt x="25527" y="76581"/>
                    <a:pt x="25737" y="77355"/>
                  </a:cubicBezTo>
                  <a:cubicBezTo>
                    <a:pt x="25925" y="78024"/>
                    <a:pt x="26155" y="78631"/>
                    <a:pt x="26783" y="79071"/>
                  </a:cubicBezTo>
                  <a:cubicBezTo>
                    <a:pt x="27201" y="79363"/>
                    <a:pt x="27620" y="79573"/>
                    <a:pt x="28080" y="79698"/>
                  </a:cubicBezTo>
                  <a:cubicBezTo>
                    <a:pt x="28143" y="79615"/>
                    <a:pt x="28185" y="79615"/>
                    <a:pt x="28185" y="79594"/>
                  </a:cubicBezTo>
                  <a:cubicBezTo>
                    <a:pt x="28206" y="79510"/>
                    <a:pt x="28226" y="79405"/>
                    <a:pt x="28289" y="79343"/>
                  </a:cubicBezTo>
                  <a:cubicBezTo>
                    <a:pt x="28624" y="78506"/>
                    <a:pt x="28624" y="77690"/>
                    <a:pt x="28101" y="76894"/>
                  </a:cubicBezTo>
                  <a:cubicBezTo>
                    <a:pt x="27871" y="76560"/>
                    <a:pt x="27662" y="76225"/>
                    <a:pt x="27285" y="76016"/>
                  </a:cubicBezTo>
                  <a:cubicBezTo>
                    <a:pt x="26825" y="75744"/>
                    <a:pt x="26406" y="75409"/>
                    <a:pt x="25946" y="75095"/>
                  </a:cubicBezTo>
                  <a:cubicBezTo>
                    <a:pt x="25841" y="75011"/>
                    <a:pt x="25695" y="74969"/>
                    <a:pt x="25485" y="74865"/>
                  </a:cubicBezTo>
                  <a:close/>
                  <a:moveTo>
                    <a:pt x="16530" y="32285"/>
                  </a:moveTo>
                  <a:cubicBezTo>
                    <a:pt x="16384" y="32013"/>
                    <a:pt x="16300" y="31867"/>
                    <a:pt x="16195" y="31699"/>
                  </a:cubicBezTo>
                  <a:cubicBezTo>
                    <a:pt x="15902" y="31323"/>
                    <a:pt x="15735" y="30904"/>
                    <a:pt x="15630" y="30423"/>
                  </a:cubicBezTo>
                  <a:cubicBezTo>
                    <a:pt x="15568" y="30130"/>
                    <a:pt x="15463" y="29879"/>
                    <a:pt x="15379" y="29586"/>
                  </a:cubicBezTo>
                  <a:cubicBezTo>
                    <a:pt x="15149" y="28645"/>
                    <a:pt x="14982" y="28561"/>
                    <a:pt x="13936" y="28707"/>
                  </a:cubicBezTo>
                  <a:cubicBezTo>
                    <a:pt x="13831" y="28707"/>
                    <a:pt x="13768" y="28728"/>
                    <a:pt x="13664" y="28749"/>
                  </a:cubicBezTo>
                  <a:cubicBezTo>
                    <a:pt x="13392" y="28833"/>
                    <a:pt x="13224" y="29021"/>
                    <a:pt x="13182" y="29293"/>
                  </a:cubicBezTo>
                  <a:cubicBezTo>
                    <a:pt x="13120" y="29900"/>
                    <a:pt x="13182" y="30423"/>
                    <a:pt x="13664" y="30863"/>
                  </a:cubicBezTo>
                  <a:cubicBezTo>
                    <a:pt x="13977" y="31135"/>
                    <a:pt x="14270" y="31427"/>
                    <a:pt x="14542" y="31741"/>
                  </a:cubicBezTo>
                  <a:cubicBezTo>
                    <a:pt x="15045" y="32369"/>
                    <a:pt x="15672" y="32515"/>
                    <a:pt x="16530" y="32285"/>
                  </a:cubicBezTo>
                  <a:close/>
                  <a:moveTo>
                    <a:pt x="33416" y="39127"/>
                  </a:moveTo>
                  <a:cubicBezTo>
                    <a:pt x="33374" y="39190"/>
                    <a:pt x="33374" y="39274"/>
                    <a:pt x="33353" y="39316"/>
                  </a:cubicBezTo>
                  <a:cubicBezTo>
                    <a:pt x="33625" y="39399"/>
                    <a:pt x="33876" y="39525"/>
                    <a:pt x="34148" y="39546"/>
                  </a:cubicBezTo>
                  <a:cubicBezTo>
                    <a:pt x="34462" y="39588"/>
                    <a:pt x="34776" y="39588"/>
                    <a:pt x="35089" y="39546"/>
                  </a:cubicBezTo>
                  <a:cubicBezTo>
                    <a:pt x="35654" y="39525"/>
                    <a:pt x="35822" y="39295"/>
                    <a:pt x="35780" y="38667"/>
                  </a:cubicBezTo>
                  <a:cubicBezTo>
                    <a:pt x="35006" y="38813"/>
                    <a:pt x="34190" y="38981"/>
                    <a:pt x="33416" y="39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1" name="Google Shape;2151;p73"/>
            <p:cNvSpPr/>
            <p:nvPr/>
          </p:nvSpPr>
          <p:spPr>
            <a:xfrm>
              <a:off x="1320720" y="3316753"/>
              <a:ext cx="355598" cy="185674"/>
            </a:xfrm>
            <a:custGeom>
              <a:avLst/>
              <a:gdLst/>
              <a:ahLst/>
              <a:cxnLst/>
              <a:rect l="l" t="t" r="r" b="b"/>
              <a:pathLst>
                <a:path w="14229" h="7387" extrusionOk="0">
                  <a:moveTo>
                    <a:pt x="5922" y="7198"/>
                  </a:moveTo>
                  <a:cubicBezTo>
                    <a:pt x="5001" y="7323"/>
                    <a:pt x="4122" y="7009"/>
                    <a:pt x="3243" y="6570"/>
                  </a:cubicBezTo>
                  <a:cubicBezTo>
                    <a:pt x="2804" y="6340"/>
                    <a:pt x="2344" y="6131"/>
                    <a:pt x="1883" y="5859"/>
                  </a:cubicBezTo>
                  <a:cubicBezTo>
                    <a:pt x="1674" y="5733"/>
                    <a:pt x="1444" y="5587"/>
                    <a:pt x="1318" y="5398"/>
                  </a:cubicBezTo>
                  <a:cubicBezTo>
                    <a:pt x="1004" y="4917"/>
                    <a:pt x="732" y="4394"/>
                    <a:pt x="419" y="3913"/>
                  </a:cubicBezTo>
                  <a:cubicBezTo>
                    <a:pt x="0" y="3180"/>
                    <a:pt x="147" y="2406"/>
                    <a:pt x="293" y="1674"/>
                  </a:cubicBezTo>
                  <a:cubicBezTo>
                    <a:pt x="314" y="1569"/>
                    <a:pt x="502" y="1423"/>
                    <a:pt x="628" y="1423"/>
                  </a:cubicBezTo>
                  <a:cubicBezTo>
                    <a:pt x="774" y="1423"/>
                    <a:pt x="942" y="1548"/>
                    <a:pt x="984" y="1674"/>
                  </a:cubicBezTo>
                  <a:cubicBezTo>
                    <a:pt x="1046" y="1925"/>
                    <a:pt x="1088" y="2176"/>
                    <a:pt x="1088" y="2448"/>
                  </a:cubicBezTo>
                  <a:cubicBezTo>
                    <a:pt x="1046" y="2971"/>
                    <a:pt x="1256" y="3411"/>
                    <a:pt x="1528" y="3871"/>
                  </a:cubicBezTo>
                  <a:cubicBezTo>
                    <a:pt x="1946" y="4645"/>
                    <a:pt x="2490" y="5189"/>
                    <a:pt x="3327" y="5482"/>
                  </a:cubicBezTo>
                  <a:cubicBezTo>
                    <a:pt x="3411" y="5503"/>
                    <a:pt x="3515" y="5545"/>
                    <a:pt x="3599" y="5587"/>
                  </a:cubicBezTo>
                  <a:cubicBezTo>
                    <a:pt x="4917" y="6340"/>
                    <a:pt x="6319" y="6256"/>
                    <a:pt x="7742" y="5880"/>
                  </a:cubicBezTo>
                  <a:cubicBezTo>
                    <a:pt x="9081" y="5524"/>
                    <a:pt x="10148" y="4771"/>
                    <a:pt x="11299" y="4059"/>
                  </a:cubicBezTo>
                  <a:cubicBezTo>
                    <a:pt x="11362" y="4038"/>
                    <a:pt x="11403" y="4017"/>
                    <a:pt x="11466" y="3955"/>
                  </a:cubicBezTo>
                  <a:cubicBezTo>
                    <a:pt x="12073" y="3118"/>
                    <a:pt x="12910" y="2406"/>
                    <a:pt x="13140" y="1318"/>
                  </a:cubicBezTo>
                  <a:cubicBezTo>
                    <a:pt x="13224" y="921"/>
                    <a:pt x="13433" y="523"/>
                    <a:pt x="13600" y="167"/>
                  </a:cubicBezTo>
                  <a:cubicBezTo>
                    <a:pt x="13663" y="84"/>
                    <a:pt x="13810" y="0"/>
                    <a:pt x="13914" y="21"/>
                  </a:cubicBezTo>
                  <a:cubicBezTo>
                    <a:pt x="14019" y="63"/>
                    <a:pt x="14103" y="188"/>
                    <a:pt x="14186" y="272"/>
                  </a:cubicBezTo>
                  <a:cubicBezTo>
                    <a:pt x="14207" y="314"/>
                    <a:pt x="14228" y="398"/>
                    <a:pt x="14228" y="439"/>
                  </a:cubicBezTo>
                  <a:cubicBezTo>
                    <a:pt x="14186" y="1590"/>
                    <a:pt x="14019" y="2720"/>
                    <a:pt x="13161" y="3641"/>
                  </a:cubicBezTo>
                  <a:cubicBezTo>
                    <a:pt x="13077" y="3724"/>
                    <a:pt x="13015" y="3766"/>
                    <a:pt x="12973" y="3850"/>
                  </a:cubicBezTo>
                  <a:cubicBezTo>
                    <a:pt x="12303" y="5105"/>
                    <a:pt x="10943" y="5524"/>
                    <a:pt x="9897" y="6340"/>
                  </a:cubicBezTo>
                  <a:cubicBezTo>
                    <a:pt x="8955" y="6549"/>
                    <a:pt x="7114" y="7386"/>
                    <a:pt x="5922" y="71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2" name="Google Shape;2152;p73"/>
            <p:cNvSpPr/>
            <p:nvPr/>
          </p:nvSpPr>
          <p:spPr>
            <a:xfrm>
              <a:off x="1296909" y="3221535"/>
              <a:ext cx="38100" cy="36500"/>
            </a:xfrm>
            <a:custGeom>
              <a:avLst/>
              <a:gdLst/>
              <a:ahLst/>
              <a:cxnLst/>
              <a:rect l="l" t="t" r="r" b="b"/>
              <a:pathLst>
                <a:path w="1508" h="1466" extrusionOk="0">
                  <a:moveTo>
                    <a:pt x="147" y="126"/>
                  </a:moveTo>
                  <a:cubicBezTo>
                    <a:pt x="377" y="85"/>
                    <a:pt x="586" y="1"/>
                    <a:pt x="817" y="1"/>
                  </a:cubicBezTo>
                  <a:cubicBezTo>
                    <a:pt x="1256" y="1"/>
                    <a:pt x="1444" y="210"/>
                    <a:pt x="1465" y="650"/>
                  </a:cubicBezTo>
                  <a:cubicBezTo>
                    <a:pt x="1507" y="1256"/>
                    <a:pt x="1298" y="1466"/>
                    <a:pt x="691" y="1445"/>
                  </a:cubicBezTo>
                  <a:cubicBezTo>
                    <a:pt x="252" y="1403"/>
                    <a:pt x="42" y="1235"/>
                    <a:pt x="63" y="775"/>
                  </a:cubicBezTo>
                  <a:cubicBezTo>
                    <a:pt x="1" y="566"/>
                    <a:pt x="84" y="357"/>
                    <a:pt x="147" y="12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3" name="Google Shape;2153;p73"/>
            <p:cNvSpPr/>
            <p:nvPr/>
          </p:nvSpPr>
          <p:spPr>
            <a:xfrm>
              <a:off x="1619168" y="3185035"/>
              <a:ext cx="31750" cy="42848"/>
            </a:xfrm>
            <a:custGeom>
              <a:avLst/>
              <a:gdLst/>
              <a:ahLst/>
              <a:cxnLst/>
              <a:rect l="l" t="t" r="r" b="b"/>
              <a:pathLst>
                <a:path w="1277" h="1695" extrusionOk="0">
                  <a:moveTo>
                    <a:pt x="1" y="963"/>
                  </a:moveTo>
                  <a:cubicBezTo>
                    <a:pt x="1" y="816"/>
                    <a:pt x="42" y="712"/>
                    <a:pt x="42" y="628"/>
                  </a:cubicBezTo>
                  <a:cubicBezTo>
                    <a:pt x="84" y="126"/>
                    <a:pt x="398" y="0"/>
                    <a:pt x="838" y="230"/>
                  </a:cubicBezTo>
                  <a:cubicBezTo>
                    <a:pt x="1151" y="419"/>
                    <a:pt x="1277" y="712"/>
                    <a:pt x="1235" y="1025"/>
                  </a:cubicBezTo>
                  <a:cubicBezTo>
                    <a:pt x="1151" y="1339"/>
                    <a:pt x="796" y="1674"/>
                    <a:pt x="503" y="1695"/>
                  </a:cubicBezTo>
                  <a:cubicBezTo>
                    <a:pt x="294" y="1695"/>
                    <a:pt x="126" y="1590"/>
                    <a:pt x="84" y="1381"/>
                  </a:cubicBezTo>
                  <a:cubicBezTo>
                    <a:pt x="1" y="1235"/>
                    <a:pt x="1" y="1067"/>
                    <a:pt x="1"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4" name="Google Shape;2154;p73"/>
            <p:cNvSpPr/>
            <p:nvPr/>
          </p:nvSpPr>
          <p:spPr>
            <a:xfrm>
              <a:off x="2293852" y="2916839"/>
              <a:ext cx="95249" cy="98392"/>
            </a:xfrm>
            <a:custGeom>
              <a:avLst/>
              <a:gdLst/>
              <a:ahLst/>
              <a:cxnLst/>
              <a:rect l="l" t="t" r="r" b="b"/>
              <a:pathLst>
                <a:path w="3830" h="3935" extrusionOk="0">
                  <a:moveTo>
                    <a:pt x="502" y="272"/>
                  </a:moveTo>
                  <a:cubicBezTo>
                    <a:pt x="1214" y="0"/>
                    <a:pt x="1904" y="42"/>
                    <a:pt x="2616" y="42"/>
                  </a:cubicBezTo>
                  <a:cubicBezTo>
                    <a:pt x="3055" y="42"/>
                    <a:pt x="3578" y="524"/>
                    <a:pt x="3683" y="963"/>
                  </a:cubicBezTo>
                  <a:cubicBezTo>
                    <a:pt x="3725" y="1130"/>
                    <a:pt x="3725" y="1277"/>
                    <a:pt x="3745" y="1444"/>
                  </a:cubicBezTo>
                  <a:cubicBezTo>
                    <a:pt x="3829" y="2825"/>
                    <a:pt x="3725" y="3034"/>
                    <a:pt x="2574" y="3746"/>
                  </a:cubicBezTo>
                  <a:cubicBezTo>
                    <a:pt x="2427" y="3829"/>
                    <a:pt x="2281" y="3871"/>
                    <a:pt x="2113" y="3871"/>
                  </a:cubicBezTo>
                  <a:cubicBezTo>
                    <a:pt x="1946" y="3913"/>
                    <a:pt x="1737" y="3913"/>
                    <a:pt x="1548" y="3913"/>
                  </a:cubicBezTo>
                  <a:cubicBezTo>
                    <a:pt x="272" y="3934"/>
                    <a:pt x="481" y="3850"/>
                    <a:pt x="126" y="2804"/>
                  </a:cubicBezTo>
                  <a:cubicBezTo>
                    <a:pt x="0" y="2386"/>
                    <a:pt x="63" y="1863"/>
                    <a:pt x="126" y="1402"/>
                  </a:cubicBezTo>
                  <a:cubicBezTo>
                    <a:pt x="168" y="1026"/>
                    <a:pt x="335" y="691"/>
                    <a:pt x="502" y="272"/>
                  </a:cubicBezTo>
                  <a:close/>
                  <a:moveTo>
                    <a:pt x="1360" y="586"/>
                  </a:moveTo>
                  <a:cubicBezTo>
                    <a:pt x="1235" y="1088"/>
                    <a:pt x="1130" y="1528"/>
                    <a:pt x="1025" y="1967"/>
                  </a:cubicBezTo>
                  <a:cubicBezTo>
                    <a:pt x="984" y="2156"/>
                    <a:pt x="1025" y="2365"/>
                    <a:pt x="1046" y="2511"/>
                  </a:cubicBezTo>
                  <a:cubicBezTo>
                    <a:pt x="1109" y="2762"/>
                    <a:pt x="1256" y="2909"/>
                    <a:pt x="1528" y="2909"/>
                  </a:cubicBezTo>
                  <a:cubicBezTo>
                    <a:pt x="1779" y="2909"/>
                    <a:pt x="2009" y="2930"/>
                    <a:pt x="2260" y="2762"/>
                  </a:cubicBezTo>
                  <a:lnTo>
                    <a:pt x="2950" y="2281"/>
                  </a:lnTo>
                  <a:cubicBezTo>
                    <a:pt x="2992" y="1863"/>
                    <a:pt x="3013" y="1507"/>
                    <a:pt x="3013" y="1130"/>
                  </a:cubicBezTo>
                  <a:cubicBezTo>
                    <a:pt x="3013" y="879"/>
                    <a:pt x="2804" y="628"/>
                    <a:pt x="2574" y="607"/>
                  </a:cubicBezTo>
                  <a:cubicBezTo>
                    <a:pt x="2155" y="586"/>
                    <a:pt x="1737" y="482"/>
                    <a:pt x="1360" y="58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6" name="Google Shape;2155;p73"/>
          <p:cNvGrpSpPr>
            <a:grpSpLocks/>
          </p:cNvGrpSpPr>
          <p:nvPr/>
        </p:nvGrpSpPr>
        <p:grpSpPr bwMode="auto">
          <a:xfrm>
            <a:off x="7748589" y="5359400"/>
            <a:ext cx="955675" cy="554038"/>
            <a:chOff x="-1199475" y="2658325"/>
            <a:chExt cx="956750" cy="553975"/>
          </a:xfrm>
        </p:grpSpPr>
        <p:sp>
          <p:nvSpPr>
            <p:cNvPr id="2156" name="Google Shape;2156;p73"/>
            <p:cNvSpPr/>
            <p:nvPr/>
          </p:nvSpPr>
          <p:spPr>
            <a:xfrm>
              <a:off x="-1137493" y="2678961"/>
              <a:ext cx="872518" cy="388893"/>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7" name="Google Shape;2157;p73"/>
            <p:cNvSpPr/>
            <p:nvPr/>
          </p:nvSpPr>
          <p:spPr>
            <a:xfrm>
              <a:off x="-1174046" y="2815470"/>
              <a:ext cx="870929" cy="334924"/>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8" name="Google Shape;2158;p73"/>
            <p:cNvSpPr/>
            <p:nvPr/>
          </p:nvSpPr>
          <p:spPr>
            <a:xfrm>
              <a:off x="-830761" y="3061504"/>
              <a:ext cx="516517" cy="126986"/>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9" name="Google Shape;2159;p73"/>
            <p:cNvSpPr/>
            <p:nvPr/>
          </p:nvSpPr>
          <p:spPr>
            <a:xfrm>
              <a:off x="-1156565" y="2763088"/>
              <a:ext cx="254286" cy="244447"/>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0" name="Google Shape;2160;p73"/>
            <p:cNvSpPr/>
            <p:nvPr/>
          </p:nvSpPr>
          <p:spPr>
            <a:xfrm>
              <a:off x="-1172458" y="2928169"/>
              <a:ext cx="149393" cy="128573"/>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1" name="Google Shape;2161;p73"/>
            <p:cNvSpPr/>
            <p:nvPr/>
          </p:nvSpPr>
          <p:spPr>
            <a:xfrm>
              <a:off x="-571708" y="3139283"/>
              <a:ext cx="155750" cy="28572"/>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2" name="Google Shape;2162;p73"/>
            <p:cNvSpPr/>
            <p:nvPr/>
          </p:nvSpPr>
          <p:spPr>
            <a:xfrm>
              <a:off x="-1011939" y="3058330"/>
              <a:ext cx="52446" cy="47620"/>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3" name="Google Shape;2163;p73"/>
            <p:cNvSpPr/>
            <p:nvPr/>
          </p:nvSpPr>
          <p:spPr>
            <a:xfrm>
              <a:off x="-1026243" y="3053568"/>
              <a:ext cx="14304" cy="4761"/>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4" name="Google Shape;2164;p73"/>
            <p:cNvSpPr/>
            <p:nvPr/>
          </p:nvSpPr>
          <p:spPr>
            <a:xfrm>
              <a:off x="-922939" y="2764676"/>
              <a:ext cx="279714" cy="101588"/>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5" name="Google Shape;2165;p7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6" name="Google Shape;2166;p73"/>
            <p:cNvSpPr/>
            <p:nvPr/>
          </p:nvSpPr>
          <p:spPr>
            <a:xfrm>
              <a:off x="-956315" y="2745628"/>
              <a:ext cx="338518" cy="142859"/>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7" name="Google Shape;2167;p73"/>
            <p:cNvSpPr/>
            <p:nvPr/>
          </p:nvSpPr>
          <p:spPr>
            <a:xfrm>
              <a:off x="-603493" y="2736104"/>
              <a:ext cx="262233" cy="23968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7" name="Google Shape;2168;p73"/>
          <p:cNvGrpSpPr>
            <a:grpSpLocks/>
          </p:cNvGrpSpPr>
          <p:nvPr/>
        </p:nvGrpSpPr>
        <p:grpSpPr bwMode="auto">
          <a:xfrm>
            <a:off x="1820863" y="4889501"/>
            <a:ext cx="766762" cy="835025"/>
            <a:chOff x="296567" y="4032225"/>
            <a:chExt cx="766953" cy="835523"/>
          </a:xfrm>
        </p:grpSpPr>
        <p:sp>
          <p:nvSpPr>
            <p:cNvPr id="2169" name="Google Shape;2169;p73"/>
            <p:cNvSpPr/>
            <p:nvPr/>
          </p:nvSpPr>
          <p:spPr>
            <a:xfrm>
              <a:off x="541103" y="4619950"/>
              <a:ext cx="242948" cy="225559"/>
            </a:xfrm>
            <a:custGeom>
              <a:avLst/>
              <a:gdLst/>
              <a:ahLst/>
              <a:cxnLst/>
              <a:rect l="l" t="t" r="r" b="b"/>
              <a:pathLst>
                <a:path w="12722" h="11776" extrusionOk="0">
                  <a:moveTo>
                    <a:pt x="9347" y="1"/>
                  </a:moveTo>
                  <a:cubicBezTo>
                    <a:pt x="9174" y="1"/>
                    <a:pt x="9001" y="13"/>
                    <a:pt x="8830" y="39"/>
                  </a:cubicBezTo>
                  <a:cubicBezTo>
                    <a:pt x="6068" y="395"/>
                    <a:pt x="3306" y="750"/>
                    <a:pt x="544" y="1085"/>
                  </a:cubicBezTo>
                  <a:cubicBezTo>
                    <a:pt x="440" y="1085"/>
                    <a:pt x="356" y="1127"/>
                    <a:pt x="272" y="1190"/>
                  </a:cubicBezTo>
                  <a:cubicBezTo>
                    <a:pt x="0" y="1545"/>
                    <a:pt x="63" y="1922"/>
                    <a:pt x="126" y="2320"/>
                  </a:cubicBezTo>
                  <a:cubicBezTo>
                    <a:pt x="482" y="5186"/>
                    <a:pt x="858" y="8094"/>
                    <a:pt x="1214" y="10961"/>
                  </a:cubicBezTo>
                  <a:cubicBezTo>
                    <a:pt x="1256" y="11170"/>
                    <a:pt x="1298" y="11379"/>
                    <a:pt x="1360" y="11631"/>
                  </a:cubicBezTo>
                  <a:cubicBezTo>
                    <a:pt x="1932" y="11707"/>
                    <a:pt x="2480" y="11775"/>
                    <a:pt x="3024" y="11775"/>
                  </a:cubicBezTo>
                  <a:cubicBezTo>
                    <a:pt x="3376" y="11775"/>
                    <a:pt x="3727" y="11746"/>
                    <a:pt x="4080" y="11672"/>
                  </a:cubicBezTo>
                  <a:cubicBezTo>
                    <a:pt x="4645" y="11568"/>
                    <a:pt x="5231" y="11526"/>
                    <a:pt x="5796" y="11442"/>
                  </a:cubicBezTo>
                  <a:cubicBezTo>
                    <a:pt x="6030" y="11424"/>
                    <a:pt x="6249" y="11375"/>
                    <a:pt x="6478" y="11375"/>
                  </a:cubicBezTo>
                  <a:cubicBezTo>
                    <a:pt x="6516" y="11375"/>
                    <a:pt x="6553" y="11377"/>
                    <a:pt x="6591" y="11379"/>
                  </a:cubicBezTo>
                  <a:cubicBezTo>
                    <a:pt x="6854" y="11416"/>
                    <a:pt x="7118" y="11428"/>
                    <a:pt x="7382" y="11428"/>
                  </a:cubicBezTo>
                  <a:cubicBezTo>
                    <a:pt x="8002" y="11428"/>
                    <a:pt x="8626" y="11358"/>
                    <a:pt x="9247" y="11358"/>
                  </a:cubicBezTo>
                  <a:cubicBezTo>
                    <a:pt x="9583" y="11358"/>
                    <a:pt x="9919" y="11379"/>
                    <a:pt x="10253" y="11442"/>
                  </a:cubicBezTo>
                  <a:cubicBezTo>
                    <a:pt x="10295" y="11442"/>
                    <a:pt x="10378" y="11442"/>
                    <a:pt x="10420" y="11421"/>
                  </a:cubicBezTo>
                  <a:cubicBezTo>
                    <a:pt x="10569" y="11397"/>
                    <a:pt x="10711" y="11385"/>
                    <a:pt x="10849" y="11385"/>
                  </a:cubicBezTo>
                  <a:cubicBezTo>
                    <a:pt x="11061" y="11385"/>
                    <a:pt x="11264" y="11412"/>
                    <a:pt x="11466" y="11463"/>
                  </a:cubicBezTo>
                  <a:cubicBezTo>
                    <a:pt x="11622" y="11502"/>
                    <a:pt x="11774" y="11524"/>
                    <a:pt x="11925" y="11524"/>
                  </a:cubicBezTo>
                  <a:cubicBezTo>
                    <a:pt x="12183" y="11524"/>
                    <a:pt x="12438" y="11462"/>
                    <a:pt x="12701" y="11317"/>
                  </a:cubicBezTo>
                  <a:cubicBezTo>
                    <a:pt x="12722" y="10752"/>
                    <a:pt x="12722" y="10208"/>
                    <a:pt x="12513" y="9768"/>
                  </a:cubicBezTo>
                  <a:cubicBezTo>
                    <a:pt x="12282" y="9057"/>
                    <a:pt x="12136" y="8325"/>
                    <a:pt x="12052" y="7530"/>
                  </a:cubicBezTo>
                  <a:cubicBezTo>
                    <a:pt x="12031" y="7404"/>
                    <a:pt x="11990" y="7278"/>
                    <a:pt x="11948" y="7174"/>
                  </a:cubicBezTo>
                  <a:cubicBezTo>
                    <a:pt x="11634" y="6483"/>
                    <a:pt x="11571" y="5730"/>
                    <a:pt x="11508" y="4998"/>
                  </a:cubicBezTo>
                  <a:lnTo>
                    <a:pt x="11027" y="1232"/>
                  </a:lnTo>
                  <a:cubicBezTo>
                    <a:pt x="11006" y="1064"/>
                    <a:pt x="10985" y="855"/>
                    <a:pt x="10943" y="667"/>
                  </a:cubicBezTo>
                  <a:cubicBezTo>
                    <a:pt x="10922" y="374"/>
                    <a:pt x="10734" y="185"/>
                    <a:pt x="10462" y="144"/>
                  </a:cubicBezTo>
                  <a:cubicBezTo>
                    <a:pt x="10103" y="57"/>
                    <a:pt x="9725" y="1"/>
                    <a:pt x="9347"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0" name="Google Shape;2170;p73"/>
            <p:cNvSpPr/>
            <p:nvPr/>
          </p:nvSpPr>
          <p:spPr>
            <a:xfrm>
              <a:off x="766584" y="4553236"/>
              <a:ext cx="133383" cy="276390"/>
            </a:xfrm>
            <a:custGeom>
              <a:avLst/>
              <a:gdLst/>
              <a:ahLst/>
              <a:cxnLst/>
              <a:rect l="l" t="t" r="r" b="b"/>
              <a:pathLst>
                <a:path w="7031" h="14460" extrusionOk="0">
                  <a:moveTo>
                    <a:pt x="4938" y="1"/>
                  </a:moveTo>
                  <a:cubicBezTo>
                    <a:pt x="4624" y="84"/>
                    <a:pt x="4394" y="126"/>
                    <a:pt x="4143" y="210"/>
                  </a:cubicBezTo>
                  <a:cubicBezTo>
                    <a:pt x="3997" y="273"/>
                    <a:pt x="3892" y="315"/>
                    <a:pt x="3788" y="398"/>
                  </a:cubicBezTo>
                  <a:cubicBezTo>
                    <a:pt x="3516" y="649"/>
                    <a:pt x="3202" y="859"/>
                    <a:pt x="2804" y="1005"/>
                  </a:cubicBezTo>
                  <a:cubicBezTo>
                    <a:pt x="2679" y="1047"/>
                    <a:pt x="2532" y="1173"/>
                    <a:pt x="2427" y="1277"/>
                  </a:cubicBezTo>
                  <a:cubicBezTo>
                    <a:pt x="2260" y="1445"/>
                    <a:pt x="2072" y="1633"/>
                    <a:pt x="1863" y="1779"/>
                  </a:cubicBezTo>
                  <a:cubicBezTo>
                    <a:pt x="1235" y="2261"/>
                    <a:pt x="628" y="2721"/>
                    <a:pt x="0" y="3160"/>
                  </a:cubicBezTo>
                  <a:cubicBezTo>
                    <a:pt x="63" y="3683"/>
                    <a:pt x="126" y="4165"/>
                    <a:pt x="189" y="4625"/>
                  </a:cubicBezTo>
                  <a:cubicBezTo>
                    <a:pt x="377" y="6069"/>
                    <a:pt x="586" y="7512"/>
                    <a:pt x="795" y="8977"/>
                  </a:cubicBezTo>
                  <a:cubicBezTo>
                    <a:pt x="837" y="9291"/>
                    <a:pt x="858" y="9626"/>
                    <a:pt x="1005" y="9919"/>
                  </a:cubicBezTo>
                  <a:cubicBezTo>
                    <a:pt x="1235" y="10463"/>
                    <a:pt x="1360" y="11007"/>
                    <a:pt x="1444" y="11592"/>
                  </a:cubicBezTo>
                  <a:cubicBezTo>
                    <a:pt x="1465" y="11781"/>
                    <a:pt x="1486" y="11990"/>
                    <a:pt x="1570" y="12157"/>
                  </a:cubicBezTo>
                  <a:cubicBezTo>
                    <a:pt x="1904" y="12827"/>
                    <a:pt x="1988" y="13517"/>
                    <a:pt x="2093" y="14229"/>
                  </a:cubicBezTo>
                  <a:cubicBezTo>
                    <a:pt x="2093" y="14313"/>
                    <a:pt x="2176" y="14396"/>
                    <a:pt x="2197" y="14459"/>
                  </a:cubicBezTo>
                  <a:lnTo>
                    <a:pt x="2323" y="14459"/>
                  </a:lnTo>
                  <a:cubicBezTo>
                    <a:pt x="2992" y="13601"/>
                    <a:pt x="3934" y="12953"/>
                    <a:pt x="4415" y="11948"/>
                  </a:cubicBezTo>
                  <a:cubicBezTo>
                    <a:pt x="4478" y="11864"/>
                    <a:pt x="4520" y="11802"/>
                    <a:pt x="4604" y="11718"/>
                  </a:cubicBezTo>
                  <a:cubicBezTo>
                    <a:pt x="5294" y="11111"/>
                    <a:pt x="5943" y="10504"/>
                    <a:pt x="6612" y="9940"/>
                  </a:cubicBezTo>
                  <a:cubicBezTo>
                    <a:pt x="6905" y="9647"/>
                    <a:pt x="7031" y="9395"/>
                    <a:pt x="6821" y="8998"/>
                  </a:cubicBezTo>
                  <a:cubicBezTo>
                    <a:pt x="6508" y="8454"/>
                    <a:pt x="6487" y="7826"/>
                    <a:pt x="6382" y="7219"/>
                  </a:cubicBezTo>
                  <a:cubicBezTo>
                    <a:pt x="6319" y="6885"/>
                    <a:pt x="6236" y="6508"/>
                    <a:pt x="6068" y="6194"/>
                  </a:cubicBezTo>
                  <a:cubicBezTo>
                    <a:pt x="5650" y="5336"/>
                    <a:pt x="5420" y="4458"/>
                    <a:pt x="5336" y="3516"/>
                  </a:cubicBezTo>
                  <a:cubicBezTo>
                    <a:pt x="5273" y="2784"/>
                    <a:pt x="5189" y="2009"/>
                    <a:pt x="5106" y="1277"/>
                  </a:cubicBezTo>
                  <a:cubicBezTo>
                    <a:pt x="5043" y="859"/>
                    <a:pt x="5001" y="440"/>
                    <a:pt x="4938"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1" name="Google Shape;2171;p73"/>
            <p:cNvSpPr/>
            <p:nvPr/>
          </p:nvSpPr>
          <p:spPr>
            <a:xfrm>
              <a:off x="561745" y="4521467"/>
              <a:ext cx="279470" cy="101661"/>
            </a:xfrm>
            <a:custGeom>
              <a:avLst/>
              <a:gdLst/>
              <a:ahLst/>
              <a:cxnLst/>
              <a:rect l="l" t="t" r="r" b="b"/>
              <a:pathLst>
                <a:path w="14606" h="5254" extrusionOk="0">
                  <a:moveTo>
                    <a:pt x="6885" y="1"/>
                  </a:moveTo>
                  <a:cubicBezTo>
                    <a:pt x="6649" y="1"/>
                    <a:pt x="6449" y="74"/>
                    <a:pt x="6278" y="274"/>
                  </a:cubicBezTo>
                  <a:cubicBezTo>
                    <a:pt x="5650" y="922"/>
                    <a:pt x="4750" y="1236"/>
                    <a:pt x="4185" y="1969"/>
                  </a:cubicBezTo>
                  <a:cubicBezTo>
                    <a:pt x="4101" y="2073"/>
                    <a:pt x="3976" y="2115"/>
                    <a:pt x="3829" y="2178"/>
                  </a:cubicBezTo>
                  <a:cubicBezTo>
                    <a:pt x="3411" y="2471"/>
                    <a:pt x="2972" y="2743"/>
                    <a:pt x="2553" y="3057"/>
                  </a:cubicBezTo>
                  <a:cubicBezTo>
                    <a:pt x="1695" y="3705"/>
                    <a:pt x="858" y="4417"/>
                    <a:pt x="0" y="5086"/>
                  </a:cubicBezTo>
                  <a:lnTo>
                    <a:pt x="63" y="5254"/>
                  </a:lnTo>
                  <a:cubicBezTo>
                    <a:pt x="272" y="5212"/>
                    <a:pt x="524" y="5191"/>
                    <a:pt x="733" y="5170"/>
                  </a:cubicBezTo>
                  <a:lnTo>
                    <a:pt x="6696" y="4375"/>
                  </a:lnTo>
                  <a:cubicBezTo>
                    <a:pt x="7236" y="4309"/>
                    <a:pt x="7775" y="4227"/>
                    <a:pt x="8315" y="4227"/>
                  </a:cubicBezTo>
                  <a:cubicBezTo>
                    <a:pt x="8633" y="4227"/>
                    <a:pt x="8951" y="4255"/>
                    <a:pt x="9270" y="4333"/>
                  </a:cubicBezTo>
                  <a:cubicBezTo>
                    <a:pt x="9376" y="4357"/>
                    <a:pt x="9479" y="4369"/>
                    <a:pt x="9577" y="4369"/>
                  </a:cubicBezTo>
                  <a:cubicBezTo>
                    <a:pt x="9901" y="4369"/>
                    <a:pt x="10179" y="4239"/>
                    <a:pt x="10420" y="3998"/>
                  </a:cubicBezTo>
                  <a:cubicBezTo>
                    <a:pt x="10734" y="3705"/>
                    <a:pt x="11048" y="3433"/>
                    <a:pt x="11404" y="3203"/>
                  </a:cubicBezTo>
                  <a:cubicBezTo>
                    <a:pt x="11969" y="2910"/>
                    <a:pt x="12450" y="2659"/>
                    <a:pt x="12785" y="2178"/>
                  </a:cubicBezTo>
                  <a:cubicBezTo>
                    <a:pt x="12848" y="2052"/>
                    <a:pt x="13036" y="1969"/>
                    <a:pt x="13182" y="1948"/>
                  </a:cubicBezTo>
                  <a:cubicBezTo>
                    <a:pt x="13747" y="1843"/>
                    <a:pt x="14061" y="1383"/>
                    <a:pt x="14605" y="1006"/>
                  </a:cubicBezTo>
                  <a:cubicBezTo>
                    <a:pt x="13991" y="795"/>
                    <a:pt x="13466" y="690"/>
                    <a:pt x="12931" y="690"/>
                  </a:cubicBezTo>
                  <a:cubicBezTo>
                    <a:pt x="12882" y="690"/>
                    <a:pt x="12834" y="690"/>
                    <a:pt x="12785" y="692"/>
                  </a:cubicBezTo>
                  <a:cubicBezTo>
                    <a:pt x="12675" y="702"/>
                    <a:pt x="12566" y="706"/>
                    <a:pt x="12456" y="706"/>
                  </a:cubicBezTo>
                  <a:cubicBezTo>
                    <a:pt x="11833" y="706"/>
                    <a:pt x="11211" y="569"/>
                    <a:pt x="10588" y="462"/>
                  </a:cubicBezTo>
                  <a:cubicBezTo>
                    <a:pt x="10169" y="378"/>
                    <a:pt x="9751" y="337"/>
                    <a:pt x="9332" y="274"/>
                  </a:cubicBezTo>
                  <a:cubicBezTo>
                    <a:pt x="8621" y="190"/>
                    <a:pt x="7910" y="169"/>
                    <a:pt x="7240" y="44"/>
                  </a:cubicBezTo>
                  <a:cubicBezTo>
                    <a:pt x="7113" y="17"/>
                    <a:pt x="6995" y="1"/>
                    <a:pt x="6885"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2" name="Google Shape;2172;p73"/>
            <p:cNvSpPr/>
            <p:nvPr/>
          </p:nvSpPr>
          <p:spPr>
            <a:xfrm>
              <a:off x="520460" y="4505582"/>
              <a:ext cx="400150" cy="362166"/>
            </a:xfrm>
            <a:custGeom>
              <a:avLst/>
              <a:gdLst/>
              <a:ahLst/>
              <a:cxnLst/>
              <a:rect l="l" t="t" r="r" b="b"/>
              <a:pathLst>
                <a:path w="20945" h="18958" extrusionOk="0">
                  <a:moveTo>
                    <a:pt x="18392" y="1361"/>
                  </a:moveTo>
                  <a:cubicBezTo>
                    <a:pt x="18434" y="1633"/>
                    <a:pt x="18497" y="1926"/>
                    <a:pt x="18539" y="2198"/>
                  </a:cubicBezTo>
                  <a:cubicBezTo>
                    <a:pt x="18727" y="3453"/>
                    <a:pt x="18915" y="4709"/>
                    <a:pt x="19041" y="5964"/>
                  </a:cubicBezTo>
                  <a:cubicBezTo>
                    <a:pt x="19125" y="6759"/>
                    <a:pt x="19334" y="7492"/>
                    <a:pt x="19690" y="8203"/>
                  </a:cubicBezTo>
                  <a:cubicBezTo>
                    <a:pt x="19920" y="8663"/>
                    <a:pt x="20087" y="9165"/>
                    <a:pt x="20108" y="9689"/>
                  </a:cubicBezTo>
                  <a:cubicBezTo>
                    <a:pt x="20129" y="10170"/>
                    <a:pt x="20275" y="10630"/>
                    <a:pt x="20506" y="11069"/>
                  </a:cubicBezTo>
                  <a:cubicBezTo>
                    <a:pt x="20945" y="11948"/>
                    <a:pt x="20736" y="12597"/>
                    <a:pt x="20003" y="13225"/>
                  </a:cubicBezTo>
                  <a:cubicBezTo>
                    <a:pt x="19397" y="13706"/>
                    <a:pt x="18853" y="14229"/>
                    <a:pt x="18246" y="14752"/>
                  </a:cubicBezTo>
                  <a:cubicBezTo>
                    <a:pt x="18204" y="14815"/>
                    <a:pt x="18120" y="14836"/>
                    <a:pt x="18099" y="14878"/>
                  </a:cubicBezTo>
                  <a:cubicBezTo>
                    <a:pt x="17723" y="15840"/>
                    <a:pt x="16781" y="16321"/>
                    <a:pt x="16258" y="17137"/>
                  </a:cubicBezTo>
                  <a:cubicBezTo>
                    <a:pt x="15986" y="17577"/>
                    <a:pt x="15693" y="17974"/>
                    <a:pt x="15379" y="18456"/>
                  </a:cubicBezTo>
                  <a:cubicBezTo>
                    <a:pt x="14626" y="18518"/>
                    <a:pt x="13789" y="18665"/>
                    <a:pt x="12952" y="18686"/>
                  </a:cubicBezTo>
                  <a:cubicBezTo>
                    <a:pt x="12241" y="18707"/>
                    <a:pt x="11529" y="18581"/>
                    <a:pt x="10818" y="18518"/>
                  </a:cubicBezTo>
                  <a:cubicBezTo>
                    <a:pt x="10692" y="18518"/>
                    <a:pt x="10567" y="18476"/>
                    <a:pt x="10441" y="18497"/>
                  </a:cubicBezTo>
                  <a:cubicBezTo>
                    <a:pt x="9123" y="18686"/>
                    <a:pt x="7763" y="18414"/>
                    <a:pt x="6466" y="18644"/>
                  </a:cubicBezTo>
                  <a:cubicBezTo>
                    <a:pt x="5943" y="18728"/>
                    <a:pt x="5441" y="18790"/>
                    <a:pt x="4917" y="18853"/>
                  </a:cubicBezTo>
                  <a:cubicBezTo>
                    <a:pt x="4394" y="18937"/>
                    <a:pt x="3892" y="18958"/>
                    <a:pt x="3369" y="18895"/>
                  </a:cubicBezTo>
                  <a:cubicBezTo>
                    <a:pt x="3013" y="18832"/>
                    <a:pt x="2595" y="18916"/>
                    <a:pt x="2218" y="18916"/>
                  </a:cubicBezTo>
                  <a:cubicBezTo>
                    <a:pt x="1674" y="18937"/>
                    <a:pt x="1465" y="18748"/>
                    <a:pt x="1360" y="18225"/>
                  </a:cubicBezTo>
                  <a:lnTo>
                    <a:pt x="1277" y="17765"/>
                  </a:lnTo>
                  <a:cubicBezTo>
                    <a:pt x="879" y="14668"/>
                    <a:pt x="523" y="11593"/>
                    <a:pt x="105" y="8517"/>
                  </a:cubicBezTo>
                  <a:cubicBezTo>
                    <a:pt x="0" y="7805"/>
                    <a:pt x="189" y="7178"/>
                    <a:pt x="356" y="6508"/>
                  </a:cubicBezTo>
                  <a:cubicBezTo>
                    <a:pt x="461" y="6090"/>
                    <a:pt x="837" y="5818"/>
                    <a:pt x="1172" y="5608"/>
                  </a:cubicBezTo>
                  <a:cubicBezTo>
                    <a:pt x="2386" y="4834"/>
                    <a:pt x="3390" y="3851"/>
                    <a:pt x="4541" y="3014"/>
                  </a:cubicBezTo>
                  <a:cubicBezTo>
                    <a:pt x="4813" y="2826"/>
                    <a:pt x="5064" y="2637"/>
                    <a:pt x="5357" y="2470"/>
                  </a:cubicBezTo>
                  <a:cubicBezTo>
                    <a:pt x="5482" y="2386"/>
                    <a:pt x="5692" y="2323"/>
                    <a:pt x="5775" y="2219"/>
                  </a:cubicBezTo>
                  <a:cubicBezTo>
                    <a:pt x="6382" y="1466"/>
                    <a:pt x="7324" y="1152"/>
                    <a:pt x="7972" y="482"/>
                  </a:cubicBezTo>
                  <a:cubicBezTo>
                    <a:pt x="8349" y="85"/>
                    <a:pt x="8830" y="1"/>
                    <a:pt x="9311" y="43"/>
                  </a:cubicBezTo>
                  <a:cubicBezTo>
                    <a:pt x="9939" y="64"/>
                    <a:pt x="10588" y="189"/>
                    <a:pt x="11215" y="273"/>
                  </a:cubicBezTo>
                  <a:cubicBezTo>
                    <a:pt x="12324" y="419"/>
                    <a:pt x="13392" y="629"/>
                    <a:pt x="14480" y="712"/>
                  </a:cubicBezTo>
                  <a:cubicBezTo>
                    <a:pt x="15086" y="754"/>
                    <a:pt x="15714" y="754"/>
                    <a:pt x="16321" y="796"/>
                  </a:cubicBezTo>
                  <a:cubicBezTo>
                    <a:pt x="17074" y="796"/>
                    <a:pt x="17723" y="1005"/>
                    <a:pt x="18392" y="1361"/>
                  </a:cubicBezTo>
                  <a:close/>
                  <a:moveTo>
                    <a:pt x="2511" y="17577"/>
                  </a:moveTo>
                  <a:cubicBezTo>
                    <a:pt x="3453" y="17702"/>
                    <a:pt x="4332" y="17807"/>
                    <a:pt x="5231" y="17639"/>
                  </a:cubicBezTo>
                  <a:cubicBezTo>
                    <a:pt x="5796" y="17535"/>
                    <a:pt x="6382" y="17472"/>
                    <a:pt x="6947" y="17409"/>
                  </a:cubicBezTo>
                  <a:cubicBezTo>
                    <a:pt x="7219" y="17367"/>
                    <a:pt x="7470" y="17326"/>
                    <a:pt x="7742" y="17347"/>
                  </a:cubicBezTo>
                  <a:cubicBezTo>
                    <a:pt x="8977" y="17514"/>
                    <a:pt x="10190" y="17158"/>
                    <a:pt x="11404" y="17409"/>
                  </a:cubicBezTo>
                  <a:cubicBezTo>
                    <a:pt x="11446" y="17409"/>
                    <a:pt x="11529" y="17409"/>
                    <a:pt x="11592" y="17367"/>
                  </a:cubicBezTo>
                  <a:cubicBezTo>
                    <a:pt x="11948" y="17326"/>
                    <a:pt x="12283" y="17347"/>
                    <a:pt x="12638" y="17430"/>
                  </a:cubicBezTo>
                  <a:cubicBezTo>
                    <a:pt x="13057" y="17535"/>
                    <a:pt x="13433" y="17493"/>
                    <a:pt x="13852" y="17263"/>
                  </a:cubicBezTo>
                  <a:cubicBezTo>
                    <a:pt x="13894" y="16719"/>
                    <a:pt x="13894" y="16175"/>
                    <a:pt x="13684" y="15715"/>
                  </a:cubicBezTo>
                  <a:cubicBezTo>
                    <a:pt x="13371" y="14982"/>
                    <a:pt x="13224" y="14229"/>
                    <a:pt x="13120" y="13476"/>
                  </a:cubicBezTo>
                  <a:cubicBezTo>
                    <a:pt x="13099" y="13350"/>
                    <a:pt x="13078" y="13204"/>
                    <a:pt x="13015" y="13099"/>
                  </a:cubicBezTo>
                  <a:cubicBezTo>
                    <a:pt x="12701" y="12430"/>
                    <a:pt x="12659" y="11676"/>
                    <a:pt x="12575" y="10944"/>
                  </a:cubicBezTo>
                  <a:lnTo>
                    <a:pt x="12115" y="7178"/>
                  </a:lnTo>
                  <a:cubicBezTo>
                    <a:pt x="12073" y="6989"/>
                    <a:pt x="12052" y="6780"/>
                    <a:pt x="12031" y="6592"/>
                  </a:cubicBezTo>
                  <a:cubicBezTo>
                    <a:pt x="12011" y="6299"/>
                    <a:pt x="11822" y="6132"/>
                    <a:pt x="11529" y="6069"/>
                  </a:cubicBezTo>
                  <a:cubicBezTo>
                    <a:pt x="11006" y="5943"/>
                    <a:pt x="10462" y="5901"/>
                    <a:pt x="9918" y="5964"/>
                  </a:cubicBezTo>
                  <a:cubicBezTo>
                    <a:pt x="7135" y="6341"/>
                    <a:pt x="4394" y="6676"/>
                    <a:pt x="1612" y="7010"/>
                  </a:cubicBezTo>
                  <a:cubicBezTo>
                    <a:pt x="1507" y="7010"/>
                    <a:pt x="1444" y="7073"/>
                    <a:pt x="1360" y="7115"/>
                  </a:cubicBezTo>
                  <a:cubicBezTo>
                    <a:pt x="1068" y="7492"/>
                    <a:pt x="1151" y="7847"/>
                    <a:pt x="1193" y="8245"/>
                  </a:cubicBezTo>
                  <a:cubicBezTo>
                    <a:pt x="1570" y="11132"/>
                    <a:pt x="1925" y="14020"/>
                    <a:pt x="2302" y="16907"/>
                  </a:cubicBezTo>
                  <a:cubicBezTo>
                    <a:pt x="2407" y="17158"/>
                    <a:pt x="2448" y="17367"/>
                    <a:pt x="2511" y="17577"/>
                  </a:cubicBezTo>
                  <a:close/>
                  <a:moveTo>
                    <a:pt x="12868" y="5692"/>
                  </a:moveTo>
                  <a:cubicBezTo>
                    <a:pt x="12910" y="6194"/>
                    <a:pt x="12994" y="6676"/>
                    <a:pt x="13057" y="7157"/>
                  </a:cubicBezTo>
                  <a:cubicBezTo>
                    <a:pt x="13224" y="8580"/>
                    <a:pt x="13433" y="10023"/>
                    <a:pt x="13643" y="11488"/>
                  </a:cubicBezTo>
                  <a:cubicBezTo>
                    <a:pt x="13705" y="11802"/>
                    <a:pt x="13726" y="12137"/>
                    <a:pt x="13852" y="12430"/>
                  </a:cubicBezTo>
                  <a:cubicBezTo>
                    <a:pt x="14082" y="12974"/>
                    <a:pt x="14228" y="13538"/>
                    <a:pt x="14312" y="14103"/>
                  </a:cubicBezTo>
                  <a:cubicBezTo>
                    <a:pt x="14333" y="14292"/>
                    <a:pt x="14354" y="14501"/>
                    <a:pt x="14438" y="14689"/>
                  </a:cubicBezTo>
                  <a:cubicBezTo>
                    <a:pt x="14772" y="15338"/>
                    <a:pt x="14856" y="16049"/>
                    <a:pt x="14961" y="16740"/>
                  </a:cubicBezTo>
                  <a:cubicBezTo>
                    <a:pt x="14961" y="16823"/>
                    <a:pt x="15024" y="16907"/>
                    <a:pt x="15065" y="16970"/>
                  </a:cubicBezTo>
                  <a:lnTo>
                    <a:pt x="15191" y="16970"/>
                  </a:lnTo>
                  <a:cubicBezTo>
                    <a:pt x="15840" y="16112"/>
                    <a:pt x="16781" y="15463"/>
                    <a:pt x="17283" y="14459"/>
                  </a:cubicBezTo>
                  <a:cubicBezTo>
                    <a:pt x="17346" y="14396"/>
                    <a:pt x="17388" y="14313"/>
                    <a:pt x="17472" y="14229"/>
                  </a:cubicBezTo>
                  <a:cubicBezTo>
                    <a:pt x="18141" y="13622"/>
                    <a:pt x="18811" y="13036"/>
                    <a:pt x="19480" y="12450"/>
                  </a:cubicBezTo>
                  <a:cubicBezTo>
                    <a:pt x="19815" y="12158"/>
                    <a:pt x="19962" y="11906"/>
                    <a:pt x="19710" y="11509"/>
                  </a:cubicBezTo>
                  <a:cubicBezTo>
                    <a:pt x="19397" y="10965"/>
                    <a:pt x="19376" y="10337"/>
                    <a:pt x="19271" y="9730"/>
                  </a:cubicBezTo>
                  <a:cubicBezTo>
                    <a:pt x="19208" y="9396"/>
                    <a:pt x="19125" y="9019"/>
                    <a:pt x="18957" y="8705"/>
                  </a:cubicBezTo>
                  <a:cubicBezTo>
                    <a:pt x="18539" y="7847"/>
                    <a:pt x="18309" y="6968"/>
                    <a:pt x="18225" y="6027"/>
                  </a:cubicBezTo>
                  <a:cubicBezTo>
                    <a:pt x="18162" y="5295"/>
                    <a:pt x="18078" y="4520"/>
                    <a:pt x="17995" y="3788"/>
                  </a:cubicBezTo>
                  <a:cubicBezTo>
                    <a:pt x="17932" y="3370"/>
                    <a:pt x="17890" y="2951"/>
                    <a:pt x="17827" y="2512"/>
                  </a:cubicBezTo>
                  <a:cubicBezTo>
                    <a:pt x="17513" y="2595"/>
                    <a:pt x="17283" y="2637"/>
                    <a:pt x="17032" y="2721"/>
                  </a:cubicBezTo>
                  <a:cubicBezTo>
                    <a:pt x="16886" y="2784"/>
                    <a:pt x="16781" y="2826"/>
                    <a:pt x="16677" y="2909"/>
                  </a:cubicBezTo>
                  <a:cubicBezTo>
                    <a:pt x="16405" y="3160"/>
                    <a:pt x="16091" y="3370"/>
                    <a:pt x="15693" y="3516"/>
                  </a:cubicBezTo>
                  <a:cubicBezTo>
                    <a:pt x="15568" y="3558"/>
                    <a:pt x="15421" y="3683"/>
                    <a:pt x="15316" y="3788"/>
                  </a:cubicBezTo>
                  <a:cubicBezTo>
                    <a:pt x="15149" y="3955"/>
                    <a:pt x="14961" y="4144"/>
                    <a:pt x="14752" y="4290"/>
                  </a:cubicBezTo>
                  <a:cubicBezTo>
                    <a:pt x="14103" y="4771"/>
                    <a:pt x="13475" y="5232"/>
                    <a:pt x="12868" y="5692"/>
                  </a:cubicBezTo>
                  <a:close/>
                  <a:moveTo>
                    <a:pt x="2218" y="5964"/>
                  </a:moveTo>
                  <a:lnTo>
                    <a:pt x="2302" y="6132"/>
                  </a:lnTo>
                  <a:cubicBezTo>
                    <a:pt x="2511" y="6111"/>
                    <a:pt x="2741" y="6069"/>
                    <a:pt x="2951" y="6048"/>
                  </a:cubicBezTo>
                  <a:lnTo>
                    <a:pt x="8914" y="5274"/>
                  </a:lnTo>
                  <a:cubicBezTo>
                    <a:pt x="9772" y="5169"/>
                    <a:pt x="10651" y="5002"/>
                    <a:pt x="11508" y="5211"/>
                  </a:cubicBezTo>
                  <a:cubicBezTo>
                    <a:pt x="11948" y="5315"/>
                    <a:pt x="12345" y="5190"/>
                    <a:pt x="12659" y="4876"/>
                  </a:cubicBezTo>
                  <a:cubicBezTo>
                    <a:pt x="12973" y="4583"/>
                    <a:pt x="13287" y="4332"/>
                    <a:pt x="13622" y="4081"/>
                  </a:cubicBezTo>
                  <a:cubicBezTo>
                    <a:pt x="14061" y="3767"/>
                    <a:pt x="14542" y="3495"/>
                    <a:pt x="14877" y="3035"/>
                  </a:cubicBezTo>
                  <a:cubicBezTo>
                    <a:pt x="14961" y="2909"/>
                    <a:pt x="15128" y="2826"/>
                    <a:pt x="15275" y="2805"/>
                  </a:cubicBezTo>
                  <a:cubicBezTo>
                    <a:pt x="15840" y="2700"/>
                    <a:pt x="16153" y="2240"/>
                    <a:pt x="16697" y="1863"/>
                  </a:cubicBezTo>
                  <a:cubicBezTo>
                    <a:pt x="16028" y="1633"/>
                    <a:pt x="15484" y="1528"/>
                    <a:pt x="14877" y="1549"/>
                  </a:cubicBezTo>
                  <a:cubicBezTo>
                    <a:pt x="14145" y="1612"/>
                    <a:pt x="13412" y="1445"/>
                    <a:pt x="12680" y="1319"/>
                  </a:cubicBezTo>
                  <a:cubicBezTo>
                    <a:pt x="12262" y="1235"/>
                    <a:pt x="11843" y="1194"/>
                    <a:pt x="11425" y="1131"/>
                  </a:cubicBezTo>
                  <a:cubicBezTo>
                    <a:pt x="10713" y="1047"/>
                    <a:pt x="10023" y="1026"/>
                    <a:pt x="9332" y="901"/>
                  </a:cubicBezTo>
                  <a:cubicBezTo>
                    <a:pt x="8935" y="817"/>
                    <a:pt x="8621" y="838"/>
                    <a:pt x="8370" y="1131"/>
                  </a:cubicBezTo>
                  <a:cubicBezTo>
                    <a:pt x="7742" y="1779"/>
                    <a:pt x="6842" y="2093"/>
                    <a:pt x="6277" y="2826"/>
                  </a:cubicBezTo>
                  <a:cubicBezTo>
                    <a:pt x="6194" y="2930"/>
                    <a:pt x="6068" y="2972"/>
                    <a:pt x="5943" y="3035"/>
                  </a:cubicBezTo>
                  <a:cubicBezTo>
                    <a:pt x="5524" y="3328"/>
                    <a:pt x="5064" y="3600"/>
                    <a:pt x="4645" y="3914"/>
                  </a:cubicBezTo>
                  <a:cubicBezTo>
                    <a:pt x="3913" y="4583"/>
                    <a:pt x="3076" y="5295"/>
                    <a:pt x="2218" y="5964"/>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3" name="Google Shape;2173;p73"/>
            <p:cNvSpPr/>
            <p:nvPr/>
          </p:nvSpPr>
          <p:spPr>
            <a:xfrm>
              <a:off x="607795" y="4680311"/>
              <a:ext cx="101625" cy="115957"/>
            </a:xfrm>
            <a:custGeom>
              <a:avLst/>
              <a:gdLst/>
              <a:ahLst/>
              <a:cxnLst/>
              <a:rect l="l" t="t" r="r" b="b"/>
              <a:pathLst>
                <a:path w="5316" h="6069" extrusionOk="0">
                  <a:moveTo>
                    <a:pt x="1549" y="126"/>
                  </a:moveTo>
                  <a:cubicBezTo>
                    <a:pt x="1863" y="84"/>
                    <a:pt x="2072" y="0"/>
                    <a:pt x="2281" y="0"/>
                  </a:cubicBezTo>
                  <a:cubicBezTo>
                    <a:pt x="2742" y="0"/>
                    <a:pt x="3034" y="252"/>
                    <a:pt x="3202" y="691"/>
                  </a:cubicBezTo>
                  <a:cubicBezTo>
                    <a:pt x="3453" y="1528"/>
                    <a:pt x="3746" y="2344"/>
                    <a:pt x="4248" y="3076"/>
                  </a:cubicBezTo>
                  <a:cubicBezTo>
                    <a:pt x="4290" y="3160"/>
                    <a:pt x="4374" y="3244"/>
                    <a:pt x="4394" y="3306"/>
                  </a:cubicBezTo>
                  <a:cubicBezTo>
                    <a:pt x="4562" y="3934"/>
                    <a:pt x="4834" y="4520"/>
                    <a:pt x="5210" y="5064"/>
                  </a:cubicBezTo>
                  <a:cubicBezTo>
                    <a:pt x="5294" y="5189"/>
                    <a:pt x="5315" y="5378"/>
                    <a:pt x="5315" y="5545"/>
                  </a:cubicBezTo>
                  <a:cubicBezTo>
                    <a:pt x="5315" y="5754"/>
                    <a:pt x="5210" y="5901"/>
                    <a:pt x="5001" y="5985"/>
                  </a:cubicBezTo>
                  <a:cubicBezTo>
                    <a:pt x="4792" y="6068"/>
                    <a:pt x="4604" y="6026"/>
                    <a:pt x="4478" y="5880"/>
                  </a:cubicBezTo>
                  <a:cubicBezTo>
                    <a:pt x="4081" y="5399"/>
                    <a:pt x="3830" y="4855"/>
                    <a:pt x="3578" y="4290"/>
                  </a:cubicBezTo>
                  <a:cubicBezTo>
                    <a:pt x="3537" y="4185"/>
                    <a:pt x="3474" y="4060"/>
                    <a:pt x="3432" y="3913"/>
                  </a:cubicBezTo>
                  <a:cubicBezTo>
                    <a:pt x="2825" y="3997"/>
                    <a:pt x="2260" y="4081"/>
                    <a:pt x="1674" y="4122"/>
                  </a:cubicBezTo>
                  <a:cubicBezTo>
                    <a:pt x="1319" y="4164"/>
                    <a:pt x="1068" y="4353"/>
                    <a:pt x="963" y="4708"/>
                  </a:cubicBezTo>
                  <a:cubicBezTo>
                    <a:pt x="858" y="5106"/>
                    <a:pt x="754" y="5524"/>
                    <a:pt x="649" y="5901"/>
                  </a:cubicBezTo>
                  <a:cubicBezTo>
                    <a:pt x="628" y="5964"/>
                    <a:pt x="545" y="6006"/>
                    <a:pt x="524" y="6006"/>
                  </a:cubicBezTo>
                  <a:cubicBezTo>
                    <a:pt x="440" y="6006"/>
                    <a:pt x="314" y="5985"/>
                    <a:pt x="252" y="5922"/>
                  </a:cubicBezTo>
                  <a:cubicBezTo>
                    <a:pt x="42" y="5692"/>
                    <a:pt x="1" y="5399"/>
                    <a:pt x="84" y="5127"/>
                  </a:cubicBezTo>
                  <a:cubicBezTo>
                    <a:pt x="231" y="4604"/>
                    <a:pt x="398" y="4081"/>
                    <a:pt x="565" y="3557"/>
                  </a:cubicBezTo>
                  <a:cubicBezTo>
                    <a:pt x="817" y="2867"/>
                    <a:pt x="1089" y="2239"/>
                    <a:pt x="1172" y="1507"/>
                  </a:cubicBezTo>
                  <a:cubicBezTo>
                    <a:pt x="1235" y="1068"/>
                    <a:pt x="1423" y="628"/>
                    <a:pt x="1549" y="126"/>
                  </a:cubicBezTo>
                  <a:close/>
                  <a:moveTo>
                    <a:pt x="1591" y="3118"/>
                  </a:moveTo>
                  <a:cubicBezTo>
                    <a:pt x="2051" y="3139"/>
                    <a:pt x="2428" y="3118"/>
                    <a:pt x="2783" y="2909"/>
                  </a:cubicBezTo>
                  <a:cubicBezTo>
                    <a:pt x="2804" y="2197"/>
                    <a:pt x="2386" y="1653"/>
                    <a:pt x="2093" y="921"/>
                  </a:cubicBezTo>
                  <a:cubicBezTo>
                    <a:pt x="1800" y="1716"/>
                    <a:pt x="1800" y="2407"/>
                    <a:pt x="1591" y="311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4" name="Google Shape;2174;p73"/>
            <p:cNvSpPr/>
            <p:nvPr/>
          </p:nvSpPr>
          <p:spPr>
            <a:xfrm>
              <a:off x="423599" y="4218074"/>
              <a:ext cx="206426" cy="141371"/>
            </a:xfrm>
            <a:custGeom>
              <a:avLst/>
              <a:gdLst/>
              <a:ahLst/>
              <a:cxnLst/>
              <a:rect l="l" t="t" r="r" b="b"/>
              <a:pathLst>
                <a:path w="9124" h="6237" extrusionOk="0">
                  <a:moveTo>
                    <a:pt x="7490" y="0"/>
                  </a:moveTo>
                  <a:cubicBezTo>
                    <a:pt x="6544" y="0"/>
                    <a:pt x="5616" y="317"/>
                    <a:pt x="4664" y="317"/>
                  </a:cubicBezTo>
                  <a:cubicBezTo>
                    <a:pt x="4616" y="317"/>
                    <a:pt x="4568" y="316"/>
                    <a:pt x="4520" y="315"/>
                  </a:cubicBezTo>
                  <a:cubicBezTo>
                    <a:pt x="4394" y="315"/>
                    <a:pt x="4248" y="419"/>
                    <a:pt x="4101" y="482"/>
                  </a:cubicBezTo>
                  <a:cubicBezTo>
                    <a:pt x="3519" y="696"/>
                    <a:pt x="2937" y="819"/>
                    <a:pt x="2321" y="819"/>
                  </a:cubicBezTo>
                  <a:cubicBezTo>
                    <a:pt x="2273" y="819"/>
                    <a:pt x="2225" y="818"/>
                    <a:pt x="2176" y="817"/>
                  </a:cubicBezTo>
                  <a:cubicBezTo>
                    <a:pt x="2029" y="817"/>
                    <a:pt x="1876" y="798"/>
                    <a:pt x="1719" y="798"/>
                  </a:cubicBezTo>
                  <a:cubicBezTo>
                    <a:pt x="1543" y="798"/>
                    <a:pt x="1360" y="822"/>
                    <a:pt x="1172" y="922"/>
                  </a:cubicBezTo>
                  <a:cubicBezTo>
                    <a:pt x="1109" y="1110"/>
                    <a:pt x="1005" y="1298"/>
                    <a:pt x="942" y="1466"/>
                  </a:cubicBezTo>
                  <a:cubicBezTo>
                    <a:pt x="796" y="2093"/>
                    <a:pt x="628" y="2763"/>
                    <a:pt x="482" y="3391"/>
                  </a:cubicBezTo>
                  <a:cubicBezTo>
                    <a:pt x="440" y="3495"/>
                    <a:pt x="482" y="3621"/>
                    <a:pt x="440" y="3746"/>
                  </a:cubicBezTo>
                  <a:cubicBezTo>
                    <a:pt x="398" y="4144"/>
                    <a:pt x="314" y="4499"/>
                    <a:pt x="231" y="4876"/>
                  </a:cubicBezTo>
                  <a:cubicBezTo>
                    <a:pt x="189" y="5127"/>
                    <a:pt x="84" y="5399"/>
                    <a:pt x="21" y="5650"/>
                  </a:cubicBezTo>
                  <a:cubicBezTo>
                    <a:pt x="0" y="5818"/>
                    <a:pt x="63" y="5964"/>
                    <a:pt x="84" y="6236"/>
                  </a:cubicBezTo>
                  <a:cubicBezTo>
                    <a:pt x="398" y="6152"/>
                    <a:pt x="649" y="6069"/>
                    <a:pt x="921" y="6027"/>
                  </a:cubicBezTo>
                  <a:cubicBezTo>
                    <a:pt x="1151" y="5964"/>
                    <a:pt x="1381" y="5901"/>
                    <a:pt x="1591" y="5860"/>
                  </a:cubicBezTo>
                  <a:cubicBezTo>
                    <a:pt x="1904" y="5839"/>
                    <a:pt x="2176" y="5797"/>
                    <a:pt x="2469" y="5692"/>
                  </a:cubicBezTo>
                  <a:cubicBezTo>
                    <a:pt x="2679" y="5608"/>
                    <a:pt x="2930" y="5588"/>
                    <a:pt x="3160" y="5546"/>
                  </a:cubicBezTo>
                  <a:cubicBezTo>
                    <a:pt x="3788" y="5525"/>
                    <a:pt x="4415" y="5546"/>
                    <a:pt x="5022" y="5316"/>
                  </a:cubicBezTo>
                  <a:cubicBezTo>
                    <a:pt x="5096" y="5291"/>
                    <a:pt x="5184" y="5281"/>
                    <a:pt x="5273" y="5281"/>
                  </a:cubicBezTo>
                  <a:cubicBezTo>
                    <a:pt x="5337" y="5281"/>
                    <a:pt x="5401" y="5286"/>
                    <a:pt x="5461" y="5295"/>
                  </a:cubicBezTo>
                  <a:cubicBezTo>
                    <a:pt x="5563" y="5307"/>
                    <a:pt x="5661" y="5313"/>
                    <a:pt x="5758" y="5313"/>
                  </a:cubicBezTo>
                  <a:cubicBezTo>
                    <a:pt x="6305" y="5313"/>
                    <a:pt x="6800" y="5125"/>
                    <a:pt x="7386" y="4876"/>
                  </a:cubicBezTo>
                  <a:cubicBezTo>
                    <a:pt x="7554" y="4541"/>
                    <a:pt x="7826" y="4227"/>
                    <a:pt x="7910" y="3851"/>
                  </a:cubicBezTo>
                  <a:cubicBezTo>
                    <a:pt x="7972" y="3453"/>
                    <a:pt x="8077" y="3098"/>
                    <a:pt x="8265" y="2763"/>
                  </a:cubicBezTo>
                  <a:cubicBezTo>
                    <a:pt x="8433" y="2407"/>
                    <a:pt x="8495" y="2093"/>
                    <a:pt x="8537" y="1738"/>
                  </a:cubicBezTo>
                  <a:cubicBezTo>
                    <a:pt x="8558" y="1445"/>
                    <a:pt x="8684" y="1152"/>
                    <a:pt x="8788" y="901"/>
                  </a:cubicBezTo>
                  <a:cubicBezTo>
                    <a:pt x="8872" y="712"/>
                    <a:pt x="8998" y="524"/>
                    <a:pt x="9123" y="294"/>
                  </a:cubicBezTo>
                  <a:cubicBezTo>
                    <a:pt x="8767" y="210"/>
                    <a:pt x="8433" y="85"/>
                    <a:pt x="8056" y="43"/>
                  </a:cubicBezTo>
                  <a:cubicBezTo>
                    <a:pt x="7866" y="13"/>
                    <a:pt x="7678" y="0"/>
                    <a:pt x="749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5" name="Google Shape;2175;p73"/>
            <p:cNvSpPr/>
            <p:nvPr/>
          </p:nvSpPr>
          <p:spPr>
            <a:xfrm>
              <a:off x="368022" y="4056052"/>
              <a:ext cx="252476" cy="160433"/>
            </a:xfrm>
            <a:custGeom>
              <a:avLst/>
              <a:gdLst/>
              <a:ahLst/>
              <a:cxnLst/>
              <a:rect l="l" t="t" r="r" b="b"/>
              <a:pathLst>
                <a:path w="11216" h="7128" extrusionOk="0">
                  <a:moveTo>
                    <a:pt x="7293" y="0"/>
                  </a:moveTo>
                  <a:cubicBezTo>
                    <a:pt x="7221" y="0"/>
                    <a:pt x="7147" y="10"/>
                    <a:pt x="7073" y="31"/>
                  </a:cubicBezTo>
                  <a:cubicBezTo>
                    <a:pt x="6863" y="73"/>
                    <a:pt x="6654" y="94"/>
                    <a:pt x="6466" y="157"/>
                  </a:cubicBezTo>
                  <a:cubicBezTo>
                    <a:pt x="5127" y="408"/>
                    <a:pt x="3746" y="575"/>
                    <a:pt x="2469" y="1077"/>
                  </a:cubicBezTo>
                  <a:cubicBezTo>
                    <a:pt x="1967" y="1245"/>
                    <a:pt x="1444" y="1391"/>
                    <a:pt x="900" y="1391"/>
                  </a:cubicBezTo>
                  <a:cubicBezTo>
                    <a:pt x="607" y="1391"/>
                    <a:pt x="293" y="1391"/>
                    <a:pt x="1" y="1642"/>
                  </a:cubicBezTo>
                  <a:cubicBezTo>
                    <a:pt x="565" y="2730"/>
                    <a:pt x="1047" y="3902"/>
                    <a:pt x="1863" y="4864"/>
                  </a:cubicBezTo>
                  <a:cubicBezTo>
                    <a:pt x="2051" y="5116"/>
                    <a:pt x="2281" y="5408"/>
                    <a:pt x="2407" y="5722"/>
                  </a:cubicBezTo>
                  <a:cubicBezTo>
                    <a:pt x="2679" y="6266"/>
                    <a:pt x="3014" y="6748"/>
                    <a:pt x="3599" y="7103"/>
                  </a:cubicBezTo>
                  <a:cubicBezTo>
                    <a:pt x="3928" y="7103"/>
                    <a:pt x="4266" y="7127"/>
                    <a:pt x="4610" y="7127"/>
                  </a:cubicBezTo>
                  <a:cubicBezTo>
                    <a:pt x="4987" y="7127"/>
                    <a:pt x="5371" y="7098"/>
                    <a:pt x="5755" y="6978"/>
                  </a:cubicBezTo>
                  <a:cubicBezTo>
                    <a:pt x="6358" y="6783"/>
                    <a:pt x="6962" y="6557"/>
                    <a:pt x="7591" y="6557"/>
                  </a:cubicBezTo>
                  <a:cubicBezTo>
                    <a:pt x="7703" y="6557"/>
                    <a:pt x="7816" y="6564"/>
                    <a:pt x="7931" y="6580"/>
                  </a:cubicBezTo>
                  <a:cubicBezTo>
                    <a:pt x="7972" y="6580"/>
                    <a:pt x="8056" y="6580"/>
                    <a:pt x="8119" y="6559"/>
                  </a:cubicBezTo>
                  <a:cubicBezTo>
                    <a:pt x="8565" y="6336"/>
                    <a:pt x="9030" y="6308"/>
                    <a:pt x="9508" y="6308"/>
                  </a:cubicBezTo>
                  <a:cubicBezTo>
                    <a:pt x="9667" y="6308"/>
                    <a:pt x="9827" y="6311"/>
                    <a:pt x="9989" y="6311"/>
                  </a:cubicBezTo>
                  <a:cubicBezTo>
                    <a:pt x="10070" y="6311"/>
                    <a:pt x="10151" y="6311"/>
                    <a:pt x="10232" y="6308"/>
                  </a:cubicBezTo>
                  <a:cubicBezTo>
                    <a:pt x="10350" y="6308"/>
                    <a:pt x="10470" y="6317"/>
                    <a:pt x="10593" y="6317"/>
                  </a:cubicBezTo>
                  <a:cubicBezTo>
                    <a:pt x="10797" y="6317"/>
                    <a:pt x="11006" y="6293"/>
                    <a:pt x="11216" y="6162"/>
                  </a:cubicBezTo>
                  <a:cubicBezTo>
                    <a:pt x="11195" y="6036"/>
                    <a:pt x="11195" y="5848"/>
                    <a:pt x="11111" y="5785"/>
                  </a:cubicBezTo>
                  <a:cubicBezTo>
                    <a:pt x="10274" y="4844"/>
                    <a:pt x="9960" y="3546"/>
                    <a:pt x="9165" y="2605"/>
                  </a:cubicBezTo>
                  <a:cubicBezTo>
                    <a:pt x="9123" y="2584"/>
                    <a:pt x="9123" y="2563"/>
                    <a:pt x="9102" y="2542"/>
                  </a:cubicBezTo>
                  <a:cubicBezTo>
                    <a:pt x="8893" y="1747"/>
                    <a:pt x="8265" y="1182"/>
                    <a:pt x="7951" y="450"/>
                  </a:cubicBezTo>
                  <a:cubicBezTo>
                    <a:pt x="7834" y="164"/>
                    <a:pt x="7582" y="0"/>
                    <a:pt x="7293" y="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6" name="Google Shape;2176;p73"/>
            <p:cNvSpPr/>
            <p:nvPr/>
          </p:nvSpPr>
          <p:spPr>
            <a:xfrm>
              <a:off x="326737" y="4118001"/>
              <a:ext cx="107977" cy="236679"/>
            </a:xfrm>
            <a:custGeom>
              <a:avLst/>
              <a:gdLst/>
              <a:ahLst/>
              <a:cxnLst/>
              <a:rect l="l" t="t" r="r" b="b"/>
              <a:pathLst>
                <a:path w="4813" h="10504" extrusionOk="0">
                  <a:moveTo>
                    <a:pt x="1255" y="0"/>
                  </a:moveTo>
                  <a:cubicBezTo>
                    <a:pt x="858" y="356"/>
                    <a:pt x="816" y="753"/>
                    <a:pt x="732" y="1130"/>
                  </a:cubicBezTo>
                  <a:cubicBezTo>
                    <a:pt x="502" y="2616"/>
                    <a:pt x="272" y="4122"/>
                    <a:pt x="63" y="5629"/>
                  </a:cubicBezTo>
                  <a:cubicBezTo>
                    <a:pt x="0" y="6047"/>
                    <a:pt x="63" y="6466"/>
                    <a:pt x="63" y="6905"/>
                  </a:cubicBezTo>
                  <a:cubicBezTo>
                    <a:pt x="398" y="7156"/>
                    <a:pt x="711" y="7407"/>
                    <a:pt x="1025" y="7679"/>
                  </a:cubicBezTo>
                  <a:cubicBezTo>
                    <a:pt x="1235" y="7867"/>
                    <a:pt x="1444" y="8035"/>
                    <a:pt x="1569" y="8265"/>
                  </a:cubicBezTo>
                  <a:cubicBezTo>
                    <a:pt x="2051" y="8914"/>
                    <a:pt x="2469" y="9604"/>
                    <a:pt x="2908" y="10253"/>
                  </a:cubicBezTo>
                  <a:cubicBezTo>
                    <a:pt x="2978" y="10357"/>
                    <a:pt x="3076" y="10504"/>
                    <a:pt x="3214" y="10504"/>
                  </a:cubicBezTo>
                  <a:cubicBezTo>
                    <a:pt x="3243" y="10504"/>
                    <a:pt x="3274" y="10497"/>
                    <a:pt x="3306" y="10483"/>
                  </a:cubicBezTo>
                  <a:cubicBezTo>
                    <a:pt x="3452" y="10023"/>
                    <a:pt x="3620" y="9541"/>
                    <a:pt x="3745" y="9102"/>
                  </a:cubicBezTo>
                  <a:cubicBezTo>
                    <a:pt x="3829" y="8830"/>
                    <a:pt x="3955" y="8579"/>
                    <a:pt x="3955" y="8307"/>
                  </a:cubicBezTo>
                  <a:cubicBezTo>
                    <a:pt x="3955" y="7826"/>
                    <a:pt x="4080" y="7365"/>
                    <a:pt x="4268" y="6926"/>
                  </a:cubicBezTo>
                  <a:cubicBezTo>
                    <a:pt x="4457" y="6403"/>
                    <a:pt x="4624" y="5880"/>
                    <a:pt x="4813" y="5315"/>
                  </a:cubicBezTo>
                  <a:cubicBezTo>
                    <a:pt x="4101" y="4792"/>
                    <a:pt x="3724" y="4059"/>
                    <a:pt x="3348" y="3285"/>
                  </a:cubicBezTo>
                  <a:cubicBezTo>
                    <a:pt x="3264" y="3118"/>
                    <a:pt x="3139" y="2950"/>
                    <a:pt x="3013" y="2762"/>
                  </a:cubicBezTo>
                  <a:cubicBezTo>
                    <a:pt x="2741" y="2385"/>
                    <a:pt x="2427" y="2009"/>
                    <a:pt x="2176" y="1611"/>
                  </a:cubicBezTo>
                  <a:cubicBezTo>
                    <a:pt x="1862" y="1130"/>
                    <a:pt x="1590" y="607"/>
                    <a:pt x="1255"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7" name="Google Shape;2177;p73"/>
            <p:cNvSpPr/>
            <p:nvPr/>
          </p:nvSpPr>
          <p:spPr>
            <a:xfrm>
              <a:off x="296567" y="4032225"/>
              <a:ext cx="357276" cy="362166"/>
            </a:xfrm>
            <a:custGeom>
              <a:avLst/>
              <a:gdLst/>
              <a:ahLst/>
              <a:cxnLst/>
              <a:rect l="l" t="t" r="r" b="b"/>
              <a:pathLst>
                <a:path w="15841" h="16049" extrusionOk="0">
                  <a:moveTo>
                    <a:pt x="1" y="10169"/>
                  </a:moveTo>
                  <a:cubicBezTo>
                    <a:pt x="357" y="9792"/>
                    <a:pt x="461" y="9353"/>
                    <a:pt x="524" y="8872"/>
                  </a:cubicBezTo>
                  <a:cubicBezTo>
                    <a:pt x="712" y="7553"/>
                    <a:pt x="943" y="6235"/>
                    <a:pt x="1194" y="4896"/>
                  </a:cubicBezTo>
                  <a:cubicBezTo>
                    <a:pt x="1361" y="3850"/>
                    <a:pt x="1821" y="2950"/>
                    <a:pt x="2365" y="2051"/>
                  </a:cubicBezTo>
                  <a:cubicBezTo>
                    <a:pt x="2470" y="1862"/>
                    <a:pt x="2616" y="1737"/>
                    <a:pt x="2826" y="1674"/>
                  </a:cubicBezTo>
                  <a:cubicBezTo>
                    <a:pt x="3286" y="1611"/>
                    <a:pt x="3684" y="1507"/>
                    <a:pt x="4144" y="1423"/>
                  </a:cubicBezTo>
                  <a:cubicBezTo>
                    <a:pt x="4395" y="1381"/>
                    <a:pt x="4688" y="1402"/>
                    <a:pt x="4918" y="1297"/>
                  </a:cubicBezTo>
                  <a:cubicBezTo>
                    <a:pt x="6362" y="753"/>
                    <a:pt x="7847" y="502"/>
                    <a:pt x="9375" y="251"/>
                  </a:cubicBezTo>
                  <a:cubicBezTo>
                    <a:pt x="9605" y="230"/>
                    <a:pt x="9835" y="146"/>
                    <a:pt x="10086" y="105"/>
                  </a:cubicBezTo>
                  <a:cubicBezTo>
                    <a:pt x="10651" y="0"/>
                    <a:pt x="11153" y="167"/>
                    <a:pt x="11593" y="481"/>
                  </a:cubicBezTo>
                  <a:cubicBezTo>
                    <a:pt x="11802" y="628"/>
                    <a:pt x="12011" y="816"/>
                    <a:pt x="12053" y="1109"/>
                  </a:cubicBezTo>
                  <a:cubicBezTo>
                    <a:pt x="12137" y="1527"/>
                    <a:pt x="12409" y="1862"/>
                    <a:pt x="12618" y="2239"/>
                  </a:cubicBezTo>
                  <a:lnTo>
                    <a:pt x="13015" y="2950"/>
                  </a:lnTo>
                  <a:cubicBezTo>
                    <a:pt x="13057" y="3013"/>
                    <a:pt x="13057" y="3118"/>
                    <a:pt x="13099" y="3180"/>
                  </a:cubicBezTo>
                  <a:cubicBezTo>
                    <a:pt x="13811" y="3913"/>
                    <a:pt x="13999" y="4896"/>
                    <a:pt x="14606" y="5691"/>
                  </a:cubicBezTo>
                  <a:cubicBezTo>
                    <a:pt x="14710" y="5817"/>
                    <a:pt x="14815" y="6005"/>
                    <a:pt x="14920" y="6110"/>
                  </a:cubicBezTo>
                  <a:cubicBezTo>
                    <a:pt x="15129" y="6319"/>
                    <a:pt x="15254" y="6570"/>
                    <a:pt x="15359" y="6863"/>
                  </a:cubicBezTo>
                  <a:cubicBezTo>
                    <a:pt x="15443" y="7177"/>
                    <a:pt x="15673" y="7428"/>
                    <a:pt x="15756" y="7721"/>
                  </a:cubicBezTo>
                  <a:cubicBezTo>
                    <a:pt x="15840" y="8014"/>
                    <a:pt x="15422" y="8202"/>
                    <a:pt x="15484" y="8537"/>
                  </a:cubicBezTo>
                  <a:cubicBezTo>
                    <a:pt x="15526" y="8641"/>
                    <a:pt x="15526" y="8809"/>
                    <a:pt x="15443" y="8872"/>
                  </a:cubicBezTo>
                  <a:cubicBezTo>
                    <a:pt x="14857" y="9688"/>
                    <a:pt x="15108" y="10734"/>
                    <a:pt x="14627" y="11592"/>
                  </a:cubicBezTo>
                  <a:cubicBezTo>
                    <a:pt x="14585" y="11696"/>
                    <a:pt x="14522" y="11843"/>
                    <a:pt x="14522" y="11947"/>
                  </a:cubicBezTo>
                  <a:cubicBezTo>
                    <a:pt x="14543" y="12429"/>
                    <a:pt x="14334" y="12889"/>
                    <a:pt x="14103" y="13266"/>
                  </a:cubicBezTo>
                  <a:cubicBezTo>
                    <a:pt x="14062" y="13349"/>
                    <a:pt x="14020" y="13433"/>
                    <a:pt x="13999" y="13538"/>
                  </a:cubicBezTo>
                  <a:cubicBezTo>
                    <a:pt x="13957" y="13998"/>
                    <a:pt x="13685" y="14165"/>
                    <a:pt x="13225" y="14186"/>
                  </a:cubicBezTo>
                  <a:cubicBezTo>
                    <a:pt x="12723" y="14207"/>
                    <a:pt x="12220" y="14375"/>
                    <a:pt x="11718" y="14416"/>
                  </a:cubicBezTo>
                  <a:cubicBezTo>
                    <a:pt x="11258" y="14458"/>
                    <a:pt x="10756" y="14416"/>
                    <a:pt x="10316" y="14605"/>
                  </a:cubicBezTo>
                  <a:cubicBezTo>
                    <a:pt x="10233" y="14626"/>
                    <a:pt x="10128" y="14667"/>
                    <a:pt x="10044" y="14667"/>
                  </a:cubicBezTo>
                  <a:cubicBezTo>
                    <a:pt x="9103" y="14605"/>
                    <a:pt x="8224" y="14835"/>
                    <a:pt x="7303" y="14939"/>
                  </a:cubicBezTo>
                  <a:cubicBezTo>
                    <a:pt x="6843" y="15002"/>
                    <a:pt x="6362" y="15086"/>
                    <a:pt x="5901" y="15149"/>
                  </a:cubicBezTo>
                  <a:cubicBezTo>
                    <a:pt x="5608" y="15211"/>
                    <a:pt x="5483" y="15442"/>
                    <a:pt x="5316" y="15672"/>
                  </a:cubicBezTo>
                  <a:cubicBezTo>
                    <a:pt x="5064" y="16048"/>
                    <a:pt x="4772" y="16028"/>
                    <a:pt x="4541" y="15672"/>
                  </a:cubicBezTo>
                  <a:cubicBezTo>
                    <a:pt x="4374" y="15463"/>
                    <a:pt x="4207" y="15232"/>
                    <a:pt x="4144" y="14981"/>
                  </a:cubicBezTo>
                  <a:cubicBezTo>
                    <a:pt x="3809" y="14040"/>
                    <a:pt x="3119" y="13370"/>
                    <a:pt x="2344" y="12805"/>
                  </a:cubicBezTo>
                  <a:cubicBezTo>
                    <a:pt x="2093" y="12617"/>
                    <a:pt x="1884" y="12429"/>
                    <a:pt x="1717" y="12178"/>
                  </a:cubicBezTo>
                  <a:cubicBezTo>
                    <a:pt x="1403" y="11780"/>
                    <a:pt x="1026" y="11424"/>
                    <a:pt x="691" y="11048"/>
                  </a:cubicBezTo>
                  <a:cubicBezTo>
                    <a:pt x="482" y="10838"/>
                    <a:pt x="168" y="10650"/>
                    <a:pt x="1" y="10169"/>
                  </a:cubicBezTo>
                  <a:close/>
                  <a:moveTo>
                    <a:pt x="13036" y="13140"/>
                  </a:moveTo>
                  <a:cubicBezTo>
                    <a:pt x="13225" y="12805"/>
                    <a:pt x="13476" y="12491"/>
                    <a:pt x="13559" y="12115"/>
                  </a:cubicBezTo>
                  <a:cubicBezTo>
                    <a:pt x="13622" y="11738"/>
                    <a:pt x="13748" y="11362"/>
                    <a:pt x="13915" y="11027"/>
                  </a:cubicBezTo>
                  <a:cubicBezTo>
                    <a:pt x="14083" y="10692"/>
                    <a:pt x="14145" y="10378"/>
                    <a:pt x="14187" y="10002"/>
                  </a:cubicBezTo>
                  <a:cubicBezTo>
                    <a:pt x="14208" y="9709"/>
                    <a:pt x="14334" y="9437"/>
                    <a:pt x="14438" y="9165"/>
                  </a:cubicBezTo>
                  <a:cubicBezTo>
                    <a:pt x="14522" y="8976"/>
                    <a:pt x="14648" y="8809"/>
                    <a:pt x="14773" y="8558"/>
                  </a:cubicBezTo>
                  <a:cubicBezTo>
                    <a:pt x="14396" y="8453"/>
                    <a:pt x="14062" y="8349"/>
                    <a:pt x="13706" y="8307"/>
                  </a:cubicBezTo>
                  <a:cubicBezTo>
                    <a:pt x="12513" y="8118"/>
                    <a:pt x="11362" y="8621"/>
                    <a:pt x="10170" y="8600"/>
                  </a:cubicBezTo>
                  <a:cubicBezTo>
                    <a:pt x="10044" y="8600"/>
                    <a:pt x="9898" y="8704"/>
                    <a:pt x="9751" y="8746"/>
                  </a:cubicBezTo>
                  <a:cubicBezTo>
                    <a:pt x="9124" y="8976"/>
                    <a:pt x="8496" y="9123"/>
                    <a:pt x="7826" y="9081"/>
                  </a:cubicBezTo>
                  <a:cubicBezTo>
                    <a:pt x="7513" y="9081"/>
                    <a:pt x="7178" y="8997"/>
                    <a:pt x="6822" y="9185"/>
                  </a:cubicBezTo>
                  <a:cubicBezTo>
                    <a:pt x="6759" y="9374"/>
                    <a:pt x="6655" y="9562"/>
                    <a:pt x="6592" y="9750"/>
                  </a:cubicBezTo>
                  <a:cubicBezTo>
                    <a:pt x="6445" y="10378"/>
                    <a:pt x="6278" y="11027"/>
                    <a:pt x="6132" y="11654"/>
                  </a:cubicBezTo>
                  <a:cubicBezTo>
                    <a:pt x="6111" y="11759"/>
                    <a:pt x="6132" y="11885"/>
                    <a:pt x="6111" y="12010"/>
                  </a:cubicBezTo>
                  <a:cubicBezTo>
                    <a:pt x="6048" y="12408"/>
                    <a:pt x="5964" y="12784"/>
                    <a:pt x="5901" y="13140"/>
                  </a:cubicBezTo>
                  <a:cubicBezTo>
                    <a:pt x="5839" y="13412"/>
                    <a:pt x="5734" y="13663"/>
                    <a:pt x="5692" y="13935"/>
                  </a:cubicBezTo>
                  <a:cubicBezTo>
                    <a:pt x="5650" y="14082"/>
                    <a:pt x="5713" y="14249"/>
                    <a:pt x="5734" y="14500"/>
                  </a:cubicBezTo>
                  <a:cubicBezTo>
                    <a:pt x="6048" y="14416"/>
                    <a:pt x="6320" y="14354"/>
                    <a:pt x="6571" y="14291"/>
                  </a:cubicBezTo>
                  <a:cubicBezTo>
                    <a:pt x="6801" y="14249"/>
                    <a:pt x="7052" y="14165"/>
                    <a:pt x="7261" y="14144"/>
                  </a:cubicBezTo>
                  <a:cubicBezTo>
                    <a:pt x="7575" y="14103"/>
                    <a:pt x="7826" y="14061"/>
                    <a:pt x="8119" y="13956"/>
                  </a:cubicBezTo>
                  <a:cubicBezTo>
                    <a:pt x="8329" y="13872"/>
                    <a:pt x="8580" y="13851"/>
                    <a:pt x="8831" y="13831"/>
                  </a:cubicBezTo>
                  <a:cubicBezTo>
                    <a:pt x="9458" y="13789"/>
                    <a:pt x="10086" y="13831"/>
                    <a:pt x="10672" y="13579"/>
                  </a:cubicBezTo>
                  <a:cubicBezTo>
                    <a:pt x="10818" y="13538"/>
                    <a:pt x="10965" y="13538"/>
                    <a:pt x="11132" y="13559"/>
                  </a:cubicBezTo>
                  <a:cubicBezTo>
                    <a:pt x="11781" y="13621"/>
                    <a:pt x="12346" y="13412"/>
                    <a:pt x="13036" y="13140"/>
                  </a:cubicBezTo>
                  <a:close/>
                  <a:moveTo>
                    <a:pt x="6738" y="8139"/>
                  </a:moveTo>
                  <a:cubicBezTo>
                    <a:pt x="7429" y="8139"/>
                    <a:pt x="8161" y="8244"/>
                    <a:pt x="8894" y="8014"/>
                  </a:cubicBezTo>
                  <a:cubicBezTo>
                    <a:pt x="9605" y="7784"/>
                    <a:pt x="10316" y="7512"/>
                    <a:pt x="11070" y="7616"/>
                  </a:cubicBezTo>
                  <a:cubicBezTo>
                    <a:pt x="11111" y="7616"/>
                    <a:pt x="11195" y="7616"/>
                    <a:pt x="11258" y="7595"/>
                  </a:cubicBezTo>
                  <a:cubicBezTo>
                    <a:pt x="11927" y="7261"/>
                    <a:pt x="12639" y="7365"/>
                    <a:pt x="13371" y="7344"/>
                  </a:cubicBezTo>
                  <a:cubicBezTo>
                    <a:pt x="13685" y="7344"/>
                    <a:pt x="14020" y="7407"/>
                    <a:pt x="14355" y="7198"/>
                  </a:cubicBezTo>
                  <a:cubicBezTo>
                    <a:pt x="14334" y="7072"/>
                    <a:pt x="14334" y="6884"/>
                    <a:pt x="14250" y="6821"/>
                  </a:cubicBezTo>
                  <a:cubicBezTo>
                    <a:pt x="13413" y="5880"/>
                    <a:pt x="13099" y="4582"/>
                    <a:pt x="12304" y="3641"/>
                  </a:cubicBezTo>
                  <a:cubicBezTo>
                    <a:pt x="12262" y="3620"/>
                    <a:pt x="12262" y="3599"/>
                    <a:pt x="12241" y="3578"/>
                  </a:cubicBezTo>
                  <a:cubicBezTo>
                    <a:pt x="12032" y="2783"/>
                    <a:pt x="11404" y="2218"/>
                    <a:pt x="11090" y="1486"/>
                  </a:cubicBezTo>
                  <a:cubicBezTo>
                    <a:pt x="10944" y="1130"/>
                    <a:pt x="10588" y="963"/>
                    <a:pt x="10212" y="1067"/>
                  </a:cubicBezTo>
                  <a:cubicBezTo>
                    <a:pt x="10002" y="1109"/>
                    <a:pt x="9793" y="1130"/>
                    <a:pt x="9605" y="1193"/>
                  </a:cubicBezTo>
                  <a:cubicBezTo>
                    <a:pt x="8266" y="1444"/>
                    <a:pt x="6885" y="1611"/>
                    <a:pt x="5608" y="2113"/>
                  </a:cubicBezTo>
                  <a:cubicBezTo>
                    <a:pt x="5106" y="2281"/>
                    <a:pt x="4583" y="2427"/>
                    <a:pt x="4039" y="2427"/>
                  </a:cubicBezTo>
                  <a:cubicBezTo>
                    <a:pt x="3746" y="2427"/>
                    <a:pt x="3432" y="2427"/>
                    <a:pt x="3140" y="2678"/>
                  </a:cubicBezTo>
                  <a:cubicBezTo>
                    <a:pt x="3704" y="3766"/>
                    <a:pt x="4186" y="4938"/>
                    <a:pt x="5002" y="5900"/>
                  </a:cubicBezTo>
                  <a:cubicBezTo>
                    <a:pt x="5232" y="6193"/>
                    <a:pt x="5441" y="6465"/>
                    <a:pt x="5608" y="6779"/>
                  </a:cubicBezTo>
                  <a:cubicBezTo>
                    <a:pt x="5818" y="7302"/>
                    <a:pt x="6153" y="7784"/>
                    <a:pt x="6738" y="8139"/>
                  </a:cubicBezTo>
                  <a:close/>
                  <a:moveTo>
                    <a:pt x="2616" y="3808"/>
                  </a:moveTo>
                  <a:cubicBezTo>
                    <a:pt x="2240" y="4164"/>
                    <a:pt x="2177" y="4561"/>
                    <a:pt x="2093" y="4938"/>
                  </a:cubicBezTo>
                  <a:cubicBezTo>
                    <a:pt x="1863" y="6424"/>
                    <a:pt x="1633" y="7930"/>
                    <a:pt x="1424" y="9437"/>
                  </a:cubicBezTo>
                  <a:cubicBezTo>
                    <a:pt x="1361" y="9855"/>
                    <a:pt x="1424" y="10274"/>
                    <a:pt x="1424" y="10713"/>
                  </a:cubicBezTo>
                  <a:cubicBezTo>
                    <a:pt x="1759" y="10964"/>
                    <a:pt x="2072" y="11215"/>
                    <a:pt x="2386" y="11487"/>
                  </a:cubicBezTo>
                  <a:cubicBezTo>
                    <a:pt x="2595" y="11675"/>
                    <a:pt x="2805" y="11843"/>
                    <a:pt x="2930" y="12073"/>
                  </a:cubicBezTo>
                  <a:cubicBezTo>
                    <a:pt x="3412" y="12722"/>
                    <a:pt x="3830" y="13412"/>
                    <a:pt x="4269" y="14061"/>
                  </a:cubicBezTo>
                  <a:cubicBezTo>
                    <a:pt x="4353" y="14186"/>
                    <a:pt x="4479" y="14375"/>
                    <a:pt x="4667" y="14291"/>
                  </a:cubicBezTo>
                  <a:cubicBezTo>
                    <a:pt x="4813" y="13831"/>
                    <a:pt x="4981" y="13349"/>
                    <a:pt x="5106" y="12910"/>
                  </a:cubicBezTo>
                  <a:cubicBezTo>
                    <a:pt x="5190" y="12638"/>
                    <a:pt x="5316" y="12387"/>
                    <a:pt x="5316" y="12115"/>
                  </a:cubicBezTo>
                  <a:cubicBezTo>
                    <a:pt x="5316" y="11634"/>
                    <a:pt x="5441" y="11173"/>
                    <a:pt x="5629" y="10734"/>
                  </a:cubicBezTo>
                  <a:cubicBezTo>
                    <a:pt x="5818" y="10211"/>
                    <a:pt x="6006" y="9688"/>
                    <a:pt x="6173" y="9123"/>
                  </a:cubicBezTo>
                  <a:cubicBezTo>
                    <a:pt x="5483" y="8621"/>
                    <a:pt x="5064" y="7909"/>
                    <a:pt x="4709" y="7135"/>
                  </a:cubicBezTo>
                  <a:cubicBezTo>
                    <a:pt x="4646" y="6947"/>
                    <a:pt x="4500" y="6779"/>
                    <a:pt x="4374" y="6612"/>
                  </a:cubicBezTo>
                  <a:cubicBezTo>
                    <a:pt x="4123" y="6214"/>
                    <a:pt x="3809" y="5838"/>
                    <a:pt x="3537" y="5461"/>
                  </a:cubicBezTo>
                  <a:cubicBezTo>
                    <a:pt x="3223" y="4938"/>
                    <a:pt x="2972" y="4415"/>
                    <a:pt x="2616" y="380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8" name="Google Shape;2178;p73"/>
            <p:cNvSpPr/>
            <p:nvPr/>
          </p:nvSpPr>
          <p:spPr>
            <a:xfrm>
              <a:off x="442653" y="4076702"/>
              <a:ext cx="119092" cy="130253"/>
            </a:xfrm>
            <a:custGeom>
              <a:avLst/>
              <a:gdLst/>
              <a:ahLst/>
              <a:cxnLst/>
              <a:rect l="l" t="t" r="r" b="b"/>
              <a:pathLst>
                <a:path w="5253" h="5755" extrusionOk="0">
                  <a:moveTo>
                    <a:pt x="3348" y="524"/>
                  </a:moveTo>
                  <a:lnTo>
                    <a:pt x="3348" y="2177"/>
                  </a:lnTo>
                  <a:cubicBezTo>
                    <a:pt x="3474" y="2198"/>
                    <a:pt x="3620" y="2240"/>
                    <a:pt x="3725" y="2240"/>
                  </a:cubicBezTo>
                  <a:cubicBezTo>
                    <a:pt x="4708" y="2177"/>
                    <a:pt x="5252" y="3181"/>
                    <a:pt x="4938" y="4060"/>
                  </a:cubicBezTo>
                  <a:cubicBezTo>
                    <a:pt x="4771" y="4562"/>
                    <a:pt x="4352" y="4960"/>
                    <a:pt x="3829" y="5169"/>
                  </a:cubicBezTo>
                  <a:cubicBezTo>
                    <a:pt x="3474" y="5295"/>
                    <a:pt x="3139" y="5399"/>
                    <a:pt x="2825" y="5546"/>
                  </a:cubicBezTo>
                  <a:cubicBezTo>
                    <a:pt x="2469" y="5755"/>
                    <a:pt x="2072" y="5713"/>
                    <a:pt x="1695" y="5650"/>
                  </a:cubicBezTo>
                  <a:cubicBezTo>
                    <a:pt x="1465" y="5629"/>
                    <a:pt x="1319" y="5420"/>
                    <a:pt x="1381" y="5211"/>
                  </a:cubicBezTo>
                  <a:cubicBezTo>
                    <a:pt x="1632" y="4499"/>
                    <a:pt x="1235" y="3955"/>
                    <a:pt x="1026" y="3349"/>
                  </a:cubicBezTo>
                  <a:cubicBezTo>
                    <a:pt x="837" y="2888"/>
                    <a:pt x="523" y="2470"/>
                    <a:pt x="440" y="1947"/>
                  </a:cubicBezTo>
                  <a:cubicBezTo>
                    <a:pt x="419" y="1821"/>
                    <a:pt x="314" y="1675"/>
                    <a:pt x="210" y="1570"/>
                  </a:cubicBezTo>
                  <a:cubicBezTo>
                    <a:pt x="63" y="1361"/>
                    <a:pt x="0" y="1152"/>
                    <a:pt x="0" y="901"/>
                  </a:cubicBezTo>
                  <a:cubicBezTo>
                    <a:pt x="0" y="712"/>
                    <a:pt x="84" y="566"/>
                    <a:pt x="272" y="461"/>
                  </a:cubicBezTo>
                  <a:cubicBezTo>
                    <a:pt x="942" y="85"/>
                    <a:pt x="1695" y="1"/>
                    <a:pt x="2428" y="105"/>
                  </a:cubicBezTo>
                  <a:cubicBezTo>
                    <a:pt x="2720" y="168"/>
                    <a:pt x="3013" y="377"/>
                    <a:pt x="3348" y="524"/>
                  </a:cubicBezTo>
                  <a:close/>
                  <a:moveTo>
                    <a:pt x="2093" y="3411"/>
                  </a:moveTo>
                  <a:cubicBezTo>
                    <a:pt x="2030" y="3809"/>
                    <a:pt x="2176" y="4144"/>
                    <a:pt x="2448" y="4437"/>
                  </a:cubicBezTo>
                  <a:cubicBezTo>
                    <a:pt x="2532" y="4541"/>
                    <a:pt x="2720" y="4604"/>
                    <a:pt x="2846" y="4583"/>
                  </a:cubicBezTo>
                  <a:cubicBezTo>
                    <a:pt x="3348" y="4478"/>
                    <a:pt x="3829" y="4332"/>
                    <a:pt x="4122" y="3872"/>
                  </a:cubicBezTo>
                  <a:cubicBezTo>
                    <a:pt x="4373" y="3558"/>
                    <a:pt x="4206" y="3098"/>
                    <a:pt x="3850" y="3035"/>
                  </a:cubicBezTo>
                  <a:cubicBezTo>
                    <a:pt x="3641" y="2993"/>
                    <a:pt x="3432" y="3014"/>
                    <a:pt x="3244" y="3077"/>
                  </a:cubicBezTo>
                  <a:cubicBezTo>
                    <a:pt x="2846" y="3139"/>
                    <a:pt x="2511" y="3286"/>
                    <a:pt x="2093" y="3411"/>
                  </a:cubicBezTo>
                  <a:close/>
                  <a:moveTo>
                    <a:pt x="1695" y="2470"/>
                  </a:moveTo>
                  <a:cubicBezTo>
                    <a:pt x="2030" y="2261"/>
                    <a:pt x="2281" y="1989"/>
                    <a:pt x="2511" y="1737"/>
                  </a:cubicBezTo>
                  <a:cubicBezTo>
                    <a:pt x="2804" y="1382"/>
                    <a:pt x="2616" y="921"/>
                    <a:pt x="2176" y="838"/>
                  </a:cubicBezTo>
                  <a:cubicBezTo>
                    <a:pt x="1653" y="754"/>
                    <a:pt x="1130" y="817"/>
                    <a:pt x="733" y="1214"/>
                  </a:cubicBezTo>
                  <a:cubicBezTo>
                    <a:pt x="921" y="1382"/>
                    <a:pt x="1109" y="1549"/>
                    <a:pt x="1235" y="1737"/>
                  </a:cubicBezTo>
                  <a:cubicBezTo>
                    <a:pt x="1360" y="1968"/>
                    <a:pt x="1360" y="2282"/>
                    <a:pt x="1695" y="24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9" name="Google Shape;2179;p73"/>
            <p:cNvSpPr/>
            <p:nvPr/>
          </p:nvSpPr>
          <p:spPr>
            <a:xfrm>
              <a:off x="804694" y="4102117"/>
              <a:ext cx="193723" cy="135018"/>
            </a:xfrm>
            <a:custGeom>
              <a:avLst/>
              <a:gdLst/>
              <a:ahLst/>
              <a:cxnLst/>
              <a:rect l="l" t="t" r="r" b="b"/>
              <a:pathLst>
                <a:path w="10965" h="7619" extrusionOk="0">
                  <a:moveTo>
                    <a:pt x="8579" y="1"/>
                  </a:moveTo>
                  <a:cubicBezTo>
                    <a:pt x="8391" y="1"/>
                    <a:pt x="8181" y="1"/>
                    <a:pt x="8035" y="84"/>
                  </a:cubicBezTo>
                  <a:cubicBezTo>
                    <a:pt x="7491" y="294"/>
                    <a:pt x="6905" y="294"/>
                    <a:pt x="6340" y="294"/>
                  </a:cubicBezTo>
                  <a:cubicBezTo>
                    <a:pt x="5545" y="294"/>
                    <a:pt x="4729" y="273"/>
                    <a:pt x="3955" y="273"/>
                  </a:cubicBezTo>
                  <a:cubicBezTo>
                    <a:pt x="3662" y="273"/>
                    <a:pt x="3369" y="294"/>
                    <a:pt x="3118" y="356"/>
                  </a:cubicBezTo>
                  <a:cubicBezTo>
                    <a:pt x="2658" y="419"/>
                    <a:pt x="2260" y="503"/>
                    <a:pt x="1779" y="587"/>
                  </a:cubicBezTo>
                  <a:cubicBezTo>
                    <a:pt x="1402" y="880"/>
                    <a:pt x="1151" y="1298"/>
                    <a:pt x="984" y="1821"/>
                  </a:cubicBezTo>
                  <a:cubicBezTo>
                    <a:pt x="837" y="2365"/>
                    <a:pt x="670" y="2909"/>
                    <a:pt x="712" y="3495"/>
                  </a:cubicBezTo>
                  <a:cubicBezTo>
                    <a:pt x="712" y="3704"/>
                    <a:pt x="670" y="3934"/>
                    <a:pt x="607" y="4144"/>
                  </a:cubicBezTo>
                  <a:cubicBezTo>
                    <a:pt x="398" y="4688"/>
                    <a:pt x="356" y="5274"/>
                    <a:pt x="398" y="5838"/>
                  </a:cubicBezTo>
                  <a:cubicBezTo>
                    <a:pt x="419" y="6341"/>
                    <a:pt x="398" y="6780"/>
                    <a:pt x="63" y="7198"/>
                  </a:cubicBezTo>
                  <a:cubicBezTo>
                    <a:pt x="0" y="7261"/>
                    <a:pt x="21" y="7387"/>
                    <a:pt x="21" y="7596"/>
                  </a:cubicBezTo>
                  <a:cubicBezTo>
                    <a:pt x="272" y="7596"/>
                    <a:pt x="398" y="7617"/>
                    <a:pt x="544" y="7617"/>
                  </a:cubicBezTo>
                  <a:cubicBezTo>
                    <a:pt x="581" y="7618"/>
                    <a:pt x="617" y="7618"/>
                    <a:pt x="654" y="7618"/>
                  </a:cubicBezTo>
                  <a:cubicBezTo>
                    <a:pt x="1475" y="7618"/>
                    <a:pt x="2294" y="7398"/>
                    <a:pt x="3055" y="7178"/>
                  </a:cubicBezTo>
                  <a:cubicBezTo>
                    <a:pt x="4080" y="6885"/>
                    <a:pt x="5085" y="6654"/>
                    <a:pt x="6131" y="6466"/>
                  </a:cubicBezTo>
                  <a:cubicBezTo>
                    <a:pt x="6696" y="6362"/>
                    <a:pt x="7240" y="6236"/>
                    <a:pt x="7826" y="6215"/>
                  </a:cubicBezTo>
                  <a:cubicBezTo>
                    <a:pt x="8642" y="6215"/>
                    <a:pt x="9332" y="5818"/>
                    <a:pt x="10148" y="5818"/>
                  </a:cubicBezTo>
                  <a:cubicBezTo>
                    <a:pt x="10253" y="5818"/>
                    <a:pt x="10357" y="5692"/>
                    <a:pt x="10483" y="5608"/>
                  </a:cubicBezTo>
                  <a:cubicBezTo>
                    <a:pt x="10525" y="5001"/>
                    <a:pt x="10525" y="4395"/>
                    <a:pt x="10546" y="3830"/>
                  </a:cubicBezTo>
                  <a:cubicBezTo>
                    <a:pt x="10546" y="3537"/>
                    <a:pt x="10546" y="3223"/>
                    <a:pt x="10671" y="2993"/>
                  </a:cubicBezTo>
                  <a:cubicBezTo>
                    <a:pt x="10881" y="2574"/>
                    <a:pt x="10860" y="2135"/>
                    <a:pt x="10860" y="1675"/>
                  </a:cubicBezTo>
                  <a:cubicBezTo>
                    <a:pt x="10881" y="1152"/>
                    <a:pt x="10943" y="608"/>
                    <a:pt x="10964" y="64"/>
                  </a:cubicBezTo>
                  <a:cubicBezTo>
                    <a:pt x="10902" y="64"/>
                    <a:pt x="10776" y="1"/>
                    <a:pt x="10671"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0" name="Google Shape;2180;p73"/>
            <p:cNvSpPr/>
            <p:nvPr/>
          </p:nvSpPr>
          <p:spPr>
            <a:xfrm>
              <a:off x="806281" y="4224428"/>
              <a:ext cx="204839" cy="144548"/>
            </a:xfrm>
            <a:custGeom>
              <a:avLst/>
              <a:gdLst/>
              <a:ahLst/>
              <a:cxnLst/>
              <a:rect l="l" t="t" r="r" b="b"/>
              <a:pathLst>
                <a:path w="11571" h="8195" extrusionOk="0">
                  <a:moveTo>
                    <a:pt x="9753" y="0"/>
                  </a:moveTo>
                  <a:cubicBezTo>
                    <a:pt x="9523" y="0"/>
                    <a:pt x="9381" y="43"/>
                    <a:pt x="9039" y="128"/>
                  </a:cubicBezTo>
                  <a:cubicBezTo>
                    <a:pt x="8788" y="212"/>
                    <a:pt x="8495" y="275"/>
                    <a:pt x="8202" y="296"/>
                  </a:cubicBezTo>
                  <a:cubicBezTo>
                    <a:pt x="6612" y="421"/>
                    <a:pt x="5064" y="672"/>
                    <a:pt x="3557" y="1153"/>
                  </a:cubicBezTo>
                  <a:cubicBezTo>
                    <a:pt x="2532" y="1467"/>
                    <a:pt x="1486" y="1718"/>
                    <a:pt x="377" y="1718"/>
                  </a:cubicBezTo>
                  <a:cubicBezTo>
                    <a:pt x="340" y="1718"/>
                    <a:pt x="302" y="1716"/>
                    <a:pt x="265" y="1716"/>
                  </a:cubicBezTo>
                  <a:cubicBezTo>
                    <a:pt x="153" y="1716"/>
                    <a:pt x="47" y="1739"/>
                    <a:pt x="0" y="1928"/>
                  </a:cubicBezTo>
                  <a:cubicBezTo>
                    <a:pt x="628" y="2974"/>
                    <a:pt x="1109" y="4104"/>
                    <a:pt x="1527" y="5275"/>
                  </a:cubicBezTo>
                  <a:cubicBezTo>
                    <a:pt x="1883" y="6259"/>
                    <a:pt x="2364" y="7200"/>
                    <a:pt x="2825" y="8163"/>
                  </a:cubicBezTo>
                  <a:cubicBezTo>
                    <a:pt x="2966" y="8163"/>
                    <a:pt x="3140" y="8195"/>
                    <a:pt x="3296" y="8195"/>
                  </a:cubicBezTo>
                  <a:cubicBezTo>
                    <a:pt x="3394" y="8195"/>
                    <a:pt x="3485" y="8182"/>
                    <a:pt x="3557" y="8142"/>
                  </a:cubicBezTo>
                  <a:cubicBezTo>
                    <a:pt x="3886" y="7956"/>
                    <a:pt x="4225" y="7926"/>
                    <a:pt x="4568" y="7926"/>
                  </a:cubicBezTo>
                  <a:cubicBezTo>
                    <a:pt x="4725" y="7926"/>
                    <a:pt x="4884" y="7933"/>
                    <a:pt x="5043" y="7933"/>
                  </a:cubicBezTo>
                  <a:cubicBezTo>
                    <a:pt x="5282" y="7933"/>
                    <a:pt x="5523" y="7937"/>
                    <a:pt x="5765" y="7937"/>
                  </a:cubicBezTo>
                  <a:cubicBezTo>
                    <a:pt x="6409" y="7937"/>
                    <a:pt x="7055" y="7904"/>
                    <a:pt x="7679" y="7661"/>
                  </a:cubicBezTo>
                  <a:cubicBezTo>
                    <a:pt x="7763" y="7640"/>
                    <a:pt x="7867" y="7640"/>
                    <a:pt x="7972" y="7640"/>
                  </a:cubicBezTo>
                  <a:cubicBezTo>
                    <a:pt x="9102" y="7640"/>
                    <a:pt x="10148" y="7263"/>
                    <a:pt x="11236" y="7033"/>
                  </a:cubicBezTo>
                  <a:cubicBezTo>
                    <a:pt x="11445" y="6991"/>
                    <a:pt x="11571" y="6824"/>
                    <a:pt x="11508" y="6614"/>
                  </a:cubicBezTo>
                  <a:cubicBezTo>
                    <a:pt x="11341" y="6091"/>
                    <a:pt x="11320" y="5568"/>
                    <a:pt x="11341" y="5087"/>
                  </a:cubicBezTo>
                  <a:cubicBezTo>
                    <a:pt x="11382" y="4669"/>
                    <a:pt x="11278" y="4271"/>
                    <a:pt x="11173" y="3873"/>
                  </a:cubicBezTo>
                  <a:cubicBezTo>
                    <a:pt x="11006" y="3329"/>
                    <a:pt x="10818" y="2785"/>
                    <a:pt x="10797" y="2200"/>
                  </a:cubicBezTo>
                  <a:cubicBezTo>
                    <a:pt x="10776" y="1467"/>
                    <a:pt x="10546" y="756"/>
                    <a:pt x="10483" y="65"/>
                  </a:cubicBezTo>
                  <a:cubicBezTo>
                    <a:pt x="10125" y="22"/>
                    <a:pt x="9917" y="0"/>
                    <a:pt x="9753"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1" name="Google Shape;2181;p73"/>
            <p:cNvSpPr/>
            <p:nvPr/>
          </p:nvSpPr>
          <p:spPr>
            <a:xfrm>
              <a:off x="1003180" y="4132298"/>
              <a:ext cx="44461" cy="171552"/>
            </a:xfrm>
            <a:custGeom>
              <a:avLst/>
              <a:gdLst/>
              <a:ahLst/>
              <a:cxnLst/>
              <a:rect l="l" t="t" r="r" b="b"/>
              <a:pathLst>
                <a:path w="2491" h="9676" extrusionOk="0">
                  <a:moveTo>
                    <a:pt x="730" y="1"/>
                  </a:moveTo>
                  <a:cubicBezTo>
                    <a:pt x="696" y="1"/>
                    <a:pt x="655" y="9"/>
                    <a:pt x="607" y="29"/>
                  </a:cubicBezTo>
                  <a:cubicBezTo>
                    <a:pt x="628" y="573"/>
                    <a:pt x="607" y="1159"/>
                    <a:pt x="335" y="1682"/>
                  </a:cubicBezTo>
                  <a:cubicBezTo>
                    <a:pt x="293" y="1787"/>
                    <a:pt x="293" y="1933"/>
                    <a:pt x="293" y="2038"/>
                  </a:cubicBezTo>
                  <a:cubicBezTo>
                    <a:pt x="398" y="3586"/>
                    <a:pt x="0" y="5156"/>
                    <a:pt x="524" y="6662"/>
                  </a:cubicBezTo>
                  <a:cubicBezTo>
                    <a:pt x="544" y="6725"/>
                    <a:pt x="544" y="6809"/>
                    <a:pt x="544" y="6851"/>
                  </a:cubicBezTo>
                  <a:cubicBezTo>
                    <a:pt x="524" y="7687"/>
                    <a:pt x="816" y="8483"/>
                    <a:pt x="1068" y="9257"/>
                  </a:cubicBezTo>
                  <a:cubicBezTo>
                    <a:pt x="1130" y="9382"/>
                    <a:pt x="1214" y="9529"/>
                    <a:pt x="1277" y="9675"/>
                  </a:cubicBezTo>
                  <a:cubicBezTo>
                    <a:pt x="1528" y="9424"/>
                    <a:pt x="1632" y="9152"/>
                    <a:pt x="1632" y="8838"/>
                  </a:cubicBezTo>
                  <a:cubicBezTo>
                    <a:pt x="1570" y="8273"/>
                    <a:pt x="1716" y="7708"/>
                    <a:pt x="1904" y="7164"/>
                  </a:cubicBezTo>
                  <a:cubicBezTo>
                    <a:pt x="2051" y="6767"/>
                    <a:pt x="2093" y="6348"/>
                    <a:pt x="2176" y="5972"/>
                  </a:cubicBezTo>
                  <a:cubicBezTo>
                    <a:pt x="2281" y="5407"/>
                    <a:pt x="2386" y="4842"/>
                    <a:pt x="2490" y="4214"/>
                  </a:cubicBezTo>
                  <a:cubicBezTo>
                    <a:pt x="2428" y="4089"/>
                    <a:pt x="2365" y="3817"/>
                    <a:pt x="2281" y="3586"/>
                  </a:cubicBezTo>
                  <a:cubicBezTo>
                    <a:pt x="1884" y="2457"/>
                    <a:pt x="1591" y="1285"/>
                    <a:pt x="963" y="239"/>
                  </a:cubicBezTo>
                  <a:cubicBezTo>
                    <a:pt x="912" y="154"/>
                    <a:pt x="875" y="1"/>
                    <a:pt x="730"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2" name="Google Shape;2182;p73"/>
            <p:cNvSpPr/>
            <p:nvPr/>
          </p:nvSpPr>
          <p:spPr>
            <a:xfrm>
              <a:off x="784050" y="4086232"/>
              <a:ext cx="279470" cy="300217"/>
            </a:xfrm>
            <a:custGeom>
              <a:avLst/>
              <a:gdLst/>
              <a:ahLst/>
              <a:cxnLst/>
              <a:rect l="l" t="t" r="r" b="b"/>
              <a:pathLst>
                <a:path w="15777" h="16991" extrusionOk="0">
                  <a:moveTo>
                    <a:pt x="13580" y="15609"/>
                  </a:moveTo>
                  <a:cubicBezTo>
                    <a:pt x="12450" y="15839"/>
                    <a:pt x="11341" y="16153"/>
                    <a:pt x="10232" y="16258"/>
                  </a:cubicBezTo>
                  <a:cubicBezTo>
                    <a:pt x="9040" y="16383"/>
                    <a:pt x="7868" y="16760"/>
                    <a:pt x="6633" y="16655"/>
                  </a:cubicBezTo>
                  <a:cubicBezTo>
                    <a:pt x="6152" y="16592"/>
                    <a:pt x="5650" y="16676"/>
                    <a:pt x="5148" y="16823"/>
                  </a:cubicBezTo>
                  <a:cubicBezTo>
                    <a:pt x="4687" y="16990"/>
                    <a:pt x="4164" y="16906"/>
                    <a:pt x="3641" y="16885"/>
                  </a:cubicBezTo>
                  <a:cubicBezTo>
                    <a:pt x="3495" y="16885"/>
                    <a:pt x="3369" y="16718"/>
                    <a:pt x="3244" y="16655"/>
                  </a:cubicBezTo>
                  <a:cubicBezTo>
                    <a:pt x="3181" y="16613"/>
                    <a:pt x="3160" y="16551"/>
                    <a:pt x="3160" y="16488"/>
                  </a:cubicBezTo>
                  <a:cubicBezTo>
                    <a:pt x="2804" y="15107"/>
                    <a:pt x="2009" y="13872"/>
                    <a:pt x="1591" y="12512"/>
                  </a:cubicBezTo>
                  <a:cubicBezTo>
                    <a:pt x="1382" y="11780"/>
                    <a:pt x="984" y="11131"/>
                    <a:pt x="649" y="10441"/>
                  </a:cubicBezTo>
                  <a:cubicBezTo>
                    <a:pt x="545" y="10211"/>
                    <a:pt x="440" y="9981"/>
                    <a:pt x="294" y="9792"/>
                  </a:cubicBezTo>
                  <a:cubicBezTo>
                    <a:pt x="1" y="9437"/>
                    <a:pt x="1" y="9060"/>
                    <a:pt x="189" y="8641"/>
                  </a:cubicBezTo>
                  <a:cubicBezTo>
                    <a:pt x="294" y="8453"/>
                    <a:pt x="294" y="8223"/>
                    <a:pt x="314" y="7993"/>
                  </a:cubicBezTo>
                  <a:cubicBezTo>
                    <a:pt x="398" y="7261"/>
                    <a:pt x="419" y="6528"/>
                    <a:pt x="503" y="5817"/>
                  </a:cubicBezTo>
                  <a:cubicBezTo>
                    <a:pt x="524" y="5566"/>
                    <a:pt x="607" y="5315"/>
                    <a:pt x="628" y="5064"/>
                  </a:cubicBezTo>
                  <a:cubicBezTo>
                    <a:pt x="670" y="4833"/>
                    <a:pt x="775" y="4561"/>
                    <a:pt x="754" y="4331"/>
                  </a:cubicBezTo>
                  <a:cubicBezTo>
                    <a:pt x="712" y="3473"/>
                    <a:pt x="1047" y="2699"/>
                    <a:pt x="1361" y="1946"/>
                  </a:cubicBezTo>
                  <a:cubicBezTo>
                    <a:pt x="1444" y="1716"/>
                    <a:pt x="1612" y="1527"/>
                    <a:pt x="1800" y="1339"/>
                  </a:cubicBezTo>
                  <a:cubicBezTo>
                    <a:pt x="2030" y="1088"/>
                    <a:pt x="2323" y="879"/>
                    <a:pt x="2616" y="607"/>
                  </a:cubicBezTo>
                  <a:cubicBezTo>
                    <a:pt x="3118" y="732"/>
                    <a:pt x="3579" y="649"/>
                    <a:pt x="4081" y="481"/>
                  </a:cubicBezTo>
                  <a:cubicBezTo>
                    <a:pt x="4374" y="377"/>
                    <a:pt x="4708" y="377"/>
                    <a:pt x="5022" y="356"/>
                  </a:cubicBezTo>
                  <a:cubicBezTo>
                    <a:pt x="5901" y="335"/>
                    <a:pt x="6801" y="356"/>
                    <a:pt x="7680" y="335"/>
                  </a:cubicBezTo>
                  <a:cubicBezTo>
                    <a:pt x="8056" y="335"/>
                    <a:pt x="8454" y="230"/>
                    <a:pt x="8809" y="167"/>
                  </a:cubicBezTo>
                  <a:cubicBezTo>
                    <a:pt x="9123" y="126"/>
                    <a:pt x="9437" y="21"/>
                    <a:pt x="9751" y="21"/>
                  </a:cubicBezTo>
                  <a:cubicBezTo>
                    <a:pt x="10609" y="0"/>
                    <a:pt x="11488" y="0"/>
                    <a:pt x="12325" y="21"/>
                  </a:cubicBezTo>
                  <a:cubicBezTo>
                    <a:pt x="12994" y="21"/>
                    <a:pt x="12994" y="63"/>
                    <a:pt x="13224" y="732"/>
                  </a:cubicBezTo>
                  <a:cubicBezTo>
                    <a:pt x="13287" y="900"/>
                    <a:pt x="13392" y="1067"/>
                    <a:pt x="13475" y="1255"/>
                  </a:cubicBezTo>
                  <a:cubicBezTo>
                    <a:pt x="13852" y="2030"/>
                    <a:pt x="14270" y="2825"/>
                    <a:pt x="14668" y="3620"/>
                  </a:cubicBezTo>
                  <a:cubicBezTo>
                    <a:pt x="14794" y="3913"/>
                    <a:pt x="14898" y="4206"/>
                    <a:pt x="15003" y="4520"/>
                  </a:cubicBezTo>
                  <a:cubicBezTo>
                    <a:pt x="15212" y="5189"/>
                    <a:pt x="15421" y="5900"/>
                    <a:pt x="15631" y="6612"/>
                  </a:cubicBezTo>
                  <a:cubicBezTo>
                    <a:pt x="15693" y="6821"/>
                    <a:pt x="15777" y="7051"/>
                    <a:pt x="15714" y="7261"/>
                  </a:cubicBezTo>
                  <a:cubicBezTo>
                    <a:pt x="15568" y="7846"/>
                    <a:pt x="15568" y="8474"/>
                    <a:pt x="15463" y="9039"/>
                  </a:cubicBezTo>
                  <a:cubicBezTo>
                    <a:pt x="15379" y="9520"/>
                    <a:pt x="15254" y="9960"/>
                    <a:pt x="15149" y="10420"/>
                  </a:cubicBezTo>
                  <a:cubicBezTo>
                    <a:pt x="15087" y="10608"/>
                    <a:pt x="14982" y="10797"/>
                    <a:pt x="15003" y="10985"/>
                  </a:cubicBezTo>
                  <a:cubicBezTo>
                    <a:pt x="15087" y="11759"/>
                    <a:pt x="14794" y="12471"/>
                    <a:pt x="14542" y="13161"/>
                  </a:cubicBezTo>
                  <a:cubicBezTo>
                    <a:pt x="14480" y="13287"/>
                    <a:pt x="14438" y="13433"/>
                    <a:pt x="14459" y="13538"/>
                  </a:cubicBezTo>
                  <a:cubicBezTo>
                    <a:pt x="14480" y="14354"/>
                    <a:pt x="14061" y="15002"/>
                    <a:pt x="13580" y="15609"/>
                  </a:cubicBezTo>
                  <a:close/>
                  <a:moveTo>
                    <a:pt x="1193" y="8474"/>
                  </a:moveTo>
                  <a:cubicBezTo>
                    <a:pt x="1402" y="8495"/>
                    <a:pt x="1570" y="8516"/>
                    <a:pt x="1716" y="8516"/>
                  </a:cubicBezTo>
                  <a:cubicBezTo>
                    <a:pt x="2574" y="8537"/>
                    <a:pt x="3432" y="8307"/>
                    <a:pt x="4227" y="8077"/>
                  </a:cubicBezTo>
                  <a:cubicBezTo>
                    <a:pt x="5252" y="7784"/>
                    <a:pt x="6257" y="7553"/>
                    <a:pt x="7303" y="7365"/>
                  </a:cubicBezTo>
                  <a:cubicBezTo>
                    <a:pt x="7868" y="7261"/>
                    <a:pt x="8412" y="7135"/>
                    <a:pt x="8998" y="7114"/>
                  </a:cubicBezTo>
                  <a:cubicBezTo>
                    <a:pt x="9814" y="7114"/>
                    <a:pt x="10504" y="6717"/>
                    <a:pt x="11320" y="6717"/>
                  </a:cubicBezTo>
                  <a:cubicBezTo>
                    <a:pt x="11425" y="6717"/>
                    <a:pt x="11529" y="6591"/>
                    <a:pt x="11655" y="6507"/>
                  </a:cubicBezTo>
                  <a:cubicBezTo>
                    <a:pt x="11697" y="5900"/>
                    <a:pt x="11697" y="5294"/>
                    <a:pt x="11718" y="4729"/>
                  </a:cubicBezTo>
                  <a:cubicBezTo>
                    <a:pt x="11718" y="4436"/>
                    <a:pt x="11718" y="4122"/>
                    <a:pt x="11843" y="3892"/>
                  </a:cubicBezTo>
                  <a:cubicBezTo>
                    <a:pt x="12053" y="3473"/>
                    <a:pt x="12032" y="3034"/>
                    <a:pt x="12032" y="2574"/>
                  </a:cubicBezTo>
                  <a:cubicBezTo>
                    <a:pt x="12053" y="2051"/>
                    <a:pt x="12115" y="1507"/>
                    <a:pt x="12136" y="963"/>
                  </a:cubicBezTo>
                  <a:cubicBezTo>
                    <a:pt x="12074" y="963"/>
                    <a:pt x="11948" y="900"/>
                    <a:pt x="11843" y="900"/>
                  </a:cubicBezTo>
                  <a:lnTo>
                    <a:pt x="9751" y="900"/>
                  </a:lnTo>
                  <a:cubicBezTo>
                    <a:pt x="9563" y="900"/>
                    <a:pt x="9353" y="900"/>
                    <a:pt x="9207" y="983"/>
                  </a:cubicBezTo>
                  <a:cubicBezTo>
                    <a:pt x="8663" y="1193"/>
                    <a:pt x="8077" y="1193"/>
                    <a:pt x="7512" y="1193"/>
                  </a:cubicBezTo>
                  <a:cubicBezTo>
                    <a:pt x="6717" y="1193"/>
                    <a:pt x="5901" y="1172"/>
                    <a:pt x="5127" y="1172"/>
                  </a:cubicBezTo>
                  <a:cubicBezTo>
                    <a:pt x="4834" y="1172"/>
                    <a:pt x="4541" y="1193"/>
                    <a:pt x="4290" y="1255"/>
                  </a:cubicBezTo>
                  <a:cubicBezTo>
                    <a:pt x="3830" y="1318"/>
                    <a:pt x="3432" y="1402"/>
                    <a:pt x="2951" y="1486"/>
                  </a:cubicBezTo>
                  <a:cubicBezTo>
                    <a:pt x="2574" y="1779"/>
                    <a:pt x="2323" y="2197"/>
                    <a:pt x="2156" y="2720"/>
                  </a:cubicBezTo>
                  <a:cubicBezTo>
                    <a:pt x="2009" y="3264"/>
                    <a:pt x="1842" y="3808"/>
                    <a:pt x="1884" y="4394"/>
                  </a:cubicBezTo>
                  <a:cubicBezTo>
                    <a:pt x="1884" y="4603"/>
                    <a:pt x="1842" y="4833"/>
                    <a:pt x="1779" y="5043"/>
                  </a:cubicBezTo>
                  <a:cubicBezTo>
                    <a:pt x="1570" y="5587"/>
                    <a:pt x="1528" y="6173"/>
                    <a:pt x="1570" y="6737"/>
                  </a:cubicBezTo>
                  <a:cubicBezTo>
                    <a:pt x="1591" y="7240"/>
                    <a:pt x="1570" y="7679"/>
                    <a:pt x="1235" y="8097"/>
                  </a:cubicBezTo>
                  <a:cubicBezTo>
                    <a:pt x="1172" y="8160"/>
                    <a:pt x="1235" y="8265"/>
                    <a:pt x="1193" y="8474"/>
                  </a:cubicBezTo>
                  <a:close/>
                  <a:moveTo>
                    <a:pt x="11739" y="7846"/>
                  </a:moveTo>
                  <a:cubicBezTo>
                    <a:pt x="10881" y="7742"/>
                    <a:pt x="10881" y="7763"/>
                    <a:pt x="10295" y="7909"/>
                  </a:cubicBezTo>
                  <a:cubicBezTo>
                    <a:pt x="10044" y="7993"/>
                    <a:pt x="9751" y="8056"/>
                    <a:pt x="9458" y="8077"/>
                  </a:cubicBezTo>
                  <a:cubicBezTo>
                    <a:pt x="7868" y="8202"/>
                    <a:pt x="6320" y="8453"/>
                    <a:pt x="4813" y="8934"/>
                  </a:cubicBezTo>
                  <a:cubicBezTo>
                    <a:pt x="3788" y="9248"/>
                    <a:pt x="2742" y="9499"/>
                    <a:pt x="1654" y="9499"/>
                  </a:cubicBezTo>
                  <a:cubicBezTo>
                    <a:pt x="1486" y="9499"/>
                    <a:pt x="1340" y="9458"/>
                    <a:pt x="1256" y="9709"/>
                  </a:cubicBezTo>
                  <a:cubicBezTo>
                    <a:pt x="1884" y="10755"/>
                    <a:pt x="2386" y="11885"/>
                    <a:pt x="2804" y="13056"/>
                  </a:cubicBezTo>
                  <a:cubicBezTo>
                    <a:pt x="3139" y="14040"/>
                    <a:pt x="3641" y="14981"/>
                    <a:pt x="4081" y="15944"/>
                  </a:cubicBezTo>
                  <a:cubicBezTo>
                    <a:pt x="4311" y="15944"/>
                    <a:pt x="4625" y="16028"/>
                    <a:pt x="4813" y="15923"/>
                  </a:cubicBezTo>
                  <a:cubicBezTo>
                    <a:pt x="5294" y="15651"/>
                    <a:pt x="5796" y="15714"/>
                    <a:pt x="6299" y="15714"/>
                  </a:cubicBezTo>
                  <a:cubicBezTo>
                    <a:pt x="7198" y="15714"/>
                    <a:pt x="8077" y="15776"/>
                    <a:pt x="8935" y="15442"/>
                  </a:cubicBezTo>
                  <a:cubicBezTo>
                    <a:pt x="9019" y="15421"/>
                    <a:pt x="9123" y="15421"/>
                    <a:pt x="9228" y="15421"/>
                  </a:cubicBezTo>
                  <a:cubicBezTo>
                    <a:pt x="10358" y="15421"/>
                    <a:pt x="11404" y="15044"/>
                    <a:pt x="12492" y="14814"/>
                  </a:cubicBezTo>
                  <a:cubicBezTo>
                    <a:pt x="12701" y="14772"/>
                    <a:pt x="12848" y="14605"/>
                    <a:pt x="12764" y="14395"/>
                  </a:cubicBezTo>
                  <a:cubicBezTo>
                    <a:pt x="12638" y="13893"/>
                    <a:pt x="12576" y="13412"/>
                    <a:pt x="12597" y="12889"/>
                  </a:cubicBezTo>
                  <a:cubicBezTo>
                    <a:pt x="12638" y="12471"/>
                    <a:pt x="12534" y="12073"/>
                    <a:pt x="12429" y="11675"/>
                  </a:cubicBezTo>
                  <a:cubicBezTo>
                    <a:pt x="12262" y="11131"/>
                    <a:pt x="12074" y="10587"/>
                    <a:pt x="12053" y="10002"/>
                  </a:cubicBezTo>
                  <a:cubicBezTo>
                    <a:pt x="12053" y="9227"/>
                    <a:pt x="11822" y="8537"/>
                    <a:pt x="11739" y="7846"/>
                  </a:cubicBezTo>
                  <a:close/>
                  <a:moveTo>
                    <a:pt x="14856" y="6821"/>
                  </a:moveTo>
                  <a:lnTo>
                    <a:pt x="14647" y="6193"/>
                  </a:lnTo>
                  <a:cubicBezTo>
                    <a:pt x="14250" y="5064"/>
                    <a:pt x="13957" y="3892"/>
                    <a:pt x="13329" y="2846"/>
                  </a:cubicBezTo>
                  <a:cubicBezTo>
                    <a:pt x="13266" y="2741"/>
                    <a:pt x="13224" y="2532"/>
                    <a:pt x="12973" y="2636"/>
                  </a:cubicBezTo>
                  <a:cubicBezTo>
                    <a:pt x="12994" y="3180"/>
                    <a:pt x="12973" y="3766"/>
                    <a:pt x="12701" y="4289"/>
                  </a:cubicBezTo>
                  <a:cubicBezTo>
                    <a:pt x="12659" y="4394"/>
                    <a:pt x="12659" y="4540"/>
                    <a:pt x="12659" y="4645"/>
                  </a:cubicBezTo>
                  <a:cubicBezTo>
                    <a:pt x="12764" y="6193"/>
                    <a:pt x="12366" y="7763"/>
                    <a:pt x="12890" y="9269"/>
                  </a:cubicBezTo>
                  <a:cubicBezTo>
                    <a:pt x="12910" y="9332"/>
                    <a:pt x="12910" y="9416"/>
                    <a:pt x="12910" y="9458"/>
                  </a:cubicBezTo>
                  <a:cubicBezTo>
                    <a:pt x="12890" y="10294"/>
                    <a:pt x="13182" y="11090"/>
                    <a:pt x="13434" y="11864"/>
                  </a:cubicBezTo>
                  <a:cubicBezTo>
                    <a:pt x="13496" y="11989"/>
                    <a:pt x="13580" y="12136"/>
                    <a:pt x="13643" y="12282"/>
                  </a:cubicBezTo>
                  <a:cubicBezTo>
                    <a:pt x="13894" y="12031"/>
                    <a:pt x="13998" y="11759"/>
                    <a:pt x="13998" y="11445"/>
                  </a:cubicBezTo>
                  <a:cubicBezTo>
                    <a:pt x="13936" y="10880"/>
                    <a:pt x="14082" y="10315"/>
                    <a:pt x="14270" y="9771"/>
                  </a:cubicBezTo>
                  <a:cubicBezTo>
                    <a:pt x="14417" y="9374"/>
                    <a:pt x="14459" y="8955"/>
                    <a:pt x="14542" y="8579"/>
                  </a:cubicBezTo>
                  <a:cubicBezTo>
                    <a:pt x="14647" y="8014"/>
                    <a:pt x="14731" y="7470"/>
                    <a:pt x="14856" y="682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3" name="Google Shape;2183;p73"/>
            <p:cNvSpPr/>
            <p:nvPr/>
          </p:nvSpPr>
          <p:spPr>
            <a:xfrm>
              <a:off x="857094" y="4262550"/>
              <a:ext cx="85746" cy="84187"/>
            </a:xfrm>
            <a:custGeom>
              <a:avLst/>
              <a:gdLst/>
              <a:ahLst/>
              <a:cxnLst/>
              <a:rect l="l" t="t" r="r" b="b"/>
              <a:pathLst>
                <a:path w="4835" h="4709" extrusionOk="0">
                  <a:moveTo>
                    <a:pt x="4834" y="3620"/>
                  </a:moveTo>
                  <a:cubicBezTo>
                    <a:pt x="4499" y="4290"/>
                    <a:pt x="3955" y="4708"/>
                    <a:pt x="3139" y="4687"/>
                  </a:cubicBezTo>
                  <a:cubicBezTo>
                    <a:pt x="2867" y="4687"/>
                    <a:pt x="2616" y="4708"/>
                    <a:pt x="2386" y="4687"/>
                  </a:cubicBezTo>
                  <a:cubicBezTo>
                    <a:pt x="1696" y="4604"/>
                    <a:pt x="1089" y="4374"/>
                    <a:pt x="754" y="3725"/>
                  </a:cubicBezTo>
                  <a:cubicBezTo>
                    <a:pt x="670" y="3579"/>
                    <a:pt x="587" y="3432"/>
                    <a:pt x="503" y="3327"/>
                  </a:cubicBezTo>
                  <a:cubicBezTo>
                    <a:pt x="231" y="3055"/>
                    <a:pt x="126" y="2742"/>
                    <a:pt x="147" y="2386"/>
                  </a:cubicBezTo>
                  <a:cubicBezTo>
                    <a:pt x="147" y="2281"/>
                    <a:pt x="189" y="2198"/>
                    <a:pt x="147" y="2093"/>
                  </a:cubicBezTo>
                  <a:cubicBezTo>
                    <a:pt x="1" y="1214"/>
                    <a:pt x="566" y="691"/>
                    <a:pt x="1151" y="189"/>
                  </a:cubicBezTo>
                  <a:cubicBezTo>
                    <a:pt x="1256" y="84"/>
                    <a:pt x="1444" y="22"/>
                    <a:pt x="1591" y="1"/>
                  </a:cubicBezTo>
                  <a:cubicBezTo>
                    <a:pt x="2240" y="1"/>
                    <a:pt x="2930" y="1"/>
                    <a:pt x="3579" y="22"/>
                  </a:cubicBezTo>
                  <a:cubicBezTo>
                    <a:pt x="3662" y="22"/>
                    <a:pt x="3767" y="84"/>
                    <a:pt x="3851" y="126"/>
                  </a:cubicBezTo>
                  <a:cubicBezTo>
                    <a:pt x="4081" y="231"/>
                    <a:pt x="4102" y="649"/>
                    <a:pt x="3872" y="754"/>
                  </a:cubicBezTo>
                  <a:cubicBezTo>
                    <a:pt x="3683" y="858"/>
                    <a:pt x="3453" y="921"/>
                    <a:pt x="3244" y="942"/>
                  </a:cubicBezTo>
                  <a:cubicBezTo>
                    <a:pt x="2867" y="963"/>
                    <a:pt x="2491" y="942"/>
                    <a:pt x="2093" y="963"/>
                  </a:cubicBezTo>
                  <a:cubicBezTo>
                    <a:pt x="1549" y="1005"/>
                    <a:pt x="1256" y="1340"/>
                    <a:pt x="1193" y="1884"/>
                  </a:cubicBezTo>
                  <a:cubicBezTo>
                    <a:pt x="1131" y="3118"/>
                    <a:pt x="2281" y="3955"/>
                    <a:pt x="3537" y="3620"/>
                  </a:cubicBezTo>
                  <a:cubicBezTo>
                    <a:pt x="3767" y="3537"/>
                    <a:pt x="3997" y="3411"/>
                    <a:pt x="4227" y="3348"/>
                  </a:cubicBezTo>
                  <a:cubicBezTo>
                    <a:pt x="4499" y="3265"/>
                    <a:pt x="4709" y="3327"/>
                    <a:pt x="4834" y="362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8" name="Google Shape;2184;p73"/>
          <p:cNvGrpSpPr>
            <a:grpSpLocks/>
          </p:cNvGrpSpPr>
          <p:nvPr/>
        </p:nvGrpSpPr>
        <p:grpSpPr bwMode="auto">
          <a:xfrm>
            <a:off x="9364663" y="1182688"/>
            <a:ext cx="741362" cy="792162"/>
            <a:chOff x="-3118700" y="2365900"/>
            <a:chExt cx="741250" cy="792000"/>
          </a:xfrm>
        </p:grpSpPr>
        <p:sp>
          <p:nvSpPr>
            <p:cNvPr id="2185" name="Google Shape;2185;p73"/>
            <p:cNvSpPr/>
            <p:nvPr/>
          </p:nvSpPr>
          <p:spPr>
            <a:xfrm>
              <a:off x="-2848866" y="2599214"/>
              <a:ext cx="266660" cy="290454"/>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6" name="Google Shape;2186;p73"/>
            <p:cNvSpPr/>
            <p:nvPr/>
          </p:nvSpPr>
          <p:spPr>
            <a:xfrm>
              <a:off x="-2877436" y="2576994"/>
              <a:ext cx="325388" cy="346004"/>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7" name="Google Shape;2187;p73"/>
            <p:cNvSpPr/>
            <p:nvPr/>
          </p:nvSpPr>
          <p:spPr>
            <a:xfrm>
              <a:off x="-3102827" y="2876970"/>
              <a:ext cx="144440" cy="69836"/>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8" name="Google Shape;2188;p73"/>
            <p:cNvSpPr/>
            <p:nvPr/>
          </p:nvSpPr>
          <p:spPr>
            <a:xfrm>
              <a:off x="-2829819" y="2365900"/>
              <a:ext cx="53967" cy="134909"/>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9" name="Google Shape;2189;p73"/>
            <p:cNvSpPr/>
            <p:nvPr/>
          </p:nvSpPr>
          <p:spPr>
            <a:xfrm>
              <a:off x="-3118700" y="2616674"/>
              <a:ext cx="139679" cy="5079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0" name="Google Shape;2190;p73"/>
            <p:cNvSpPr/>
            <p:nvPr/>
          </p:nvSpPr>
          <p:spPr>
            <a:xfrm>
              <a:off x="-2647284" y="2411928"/>
              <a:ext cx="60316" cy="106341"/>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1" name="Google Shape;2191;p73"/>
            <p:cNvSpPr/>
            <p:nvPr/>
          </p:nvSpPr>
          <p:spPr>
            <a:xfrm>
              <a:off x="-2480621" y="2634132"/>
              <a:ext cx="103171" cy="52377"/>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2" name="Google Shape;2192;p73"/>
            <p:cNvSpPr/>
            <p:nvPr/>
          </p:nvSpPr>
          <p:spPr>
            <a:xfrm>
              <a:off x="-2798073" y="3065844"/>
              <a:ext cx="46030" cy="92056"/>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3" name="Google Shape;2193;p73"/>
            <p:cNvSpPr/>
            <p:nvPr/>
          </p:nvSpPr>
          <p:spPr>
            <a:xfrm>
              <a:off x="-2634586" y="3046798"/>
              <a:ext cx="66665" cy="73010"/>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4" name="Google Shape;2194;p73"/>
            <p:cNvSpPr/>
            <p:nvPr/>
          </p:nvSpPr>
          <p:spPr>
            <a:xfrm>
              <a:off x="-2507605" y="2908714"/>
              <a:ext cx="74602" cy="60313"/>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9" name="Google Shape;2195;p73"/>
          <p:cNvGrpSpPr>
            <a:grpSpLocks/>
          </p:cNvGrpSpPr>
          <p:nvPr/>
        </p:nvGrpSpPr>
        <p:grpSpPr bwMode="auto">
          <a:xfrm>
            <a:off x="1565275" y="1106489"/>
            <a:ext cx="609600" cy="407987"/>
            <a:chOff x="4137713" y="525925"/>
            <a:chExt cx="608900" cy="407500"/>
          </a:xfrm>
        </p:grpSpPr>
        <p:sp>
          <p:nvSpPr>
            <p:cNvPr id="2196" name="Google Shape;2196;p73"/>
            <p:cNvSpPr/>
            <p:nvPr/>
          </p:nvSpPr>
          <p:spPr>
            <a:xfrm>
              <a:off x="4167841" y="559222"/>
              <a:ext cx="556572" cy="353590"/>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7" name="Google Shape;2197;p7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60" name="Google Shape;2198;p73"/>
          <p:cNvGrpSpPr>
            <a:grpSpLocks/>
          </p:cNvGrpSpPr>
          <p:nvPr/>
        </p:nvGrpSpPr>
        <p:grpSpPr bwMode="auto">
          <a:xfrm>
            <a:off x="2006601" y="1577975"/>
            <a:ext cx="474663" cy="287338"/>
            <a:chOff x="622013" y="907250"/>
            <a:chExt cx="475525" cy="287725"/>
          </a:xfrm>
        </p:grpSpPr>
        <p:sp>
          <p:nvSpPr>
            <p:cNvPr id="2199" name="Google Shape;2199;p73"/>
            <p:cNvSpPr/>
            <p:nvPr/>
          </p:nvSpPr>
          <p:spPr>
            <a:xfrm>
              <a:off x="650640" y="929505"/>
              <a:ext cx="423042" cy="240036"/>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0" name="Google Shape;2200;p7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61" name="Google Shape;2201;p73"/>
          <p:cNvGrpSpPr>
            <a:grpSpLocks/>
          </p:cNvGrpSpPr>
          <p:nvPr/>
        </p:nvGrpSpPr>
        <p:grpSpPr bwMode="auto">
          <a:xfrm>
            <a:off x="2874964" y="706439"/>
            <a:ext cx="808037" cy="1470025"/>
            <a:chOff x="1474325" y="858525"/>
            <a:chExt cx="808300" cy="1469525"/>
          </a:xfrm>
        </p:grpSpPr>
        <p:sp>
          <p:nvSpPr>
            <p:cNvPr id="2202" name="Google Shape;2202;p73"/>
            <p:cNvSpPr/>
            <p:nvPr/>
          </p:nvSpPr>
          <p:spPr>
            <a:xfrm flipH="1">
              <a:off x="1834804" y="882329"/>
              <a:ext cx="293784" cy="223762"/>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3" name="Google Shape;2203;p73"/>
            <p:cNvSpPr/>
            <p:nvPr/>
          </p:nvSpPr>
          <p:spPr>
            <a:xfrm flipH="1">
              <a:off x="1976138" y="1055308"/>
              <a:ext cx="217558" cy="182500"/>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4" name="Google Shape;2204;p73"/>
            <p:cNvSpPr/>
            <p:nvPr/>
          </p:nvSpPr>
          <p:spPr>
            <a:xfrm flipH="1">
              <a:off x="1952318" y="1044199"/>
              <a:ext cx="119102" cy="85696"/>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04485" name="Google Shape;2205;p73"/>
            <p:cNvGrpSpPr>
              <a:grpSpLocks/>
            </p:cNvGrpSpPr>
            <p:nvPr/>
          </p:nvGrpSpPr>
          <p:grpSpPr bwMode="auto">
            <a:xfrm>
              <a:off x="1474325" y="858525"/>
              <a:ext cx="808300" cy="1469525"/>
              <a:chOff x="1474325" y="858525"/>
              <a:chExt cx="808300" cy="1469525"/>
            </a:xfrm>
          </p:grpSpPr>
          <p:sp>
            <p:nvSpPr>
              <p:cNvPr id="2206" name="Google Shape;2206;p73"/>
              <p:cNvSpPr/>
              <p:nvPr/>
            </p:nvSpPr>
            <p:spPr>
              <a:xfrm flipH="1">
                <a:off x="1809396" y="858525"/>
                <a:ext cx="473229" cy="403088"/>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04487" name="Google Shape;2207;p73"/>
              <p:cNvGrpSpPr>
                <a:grpSpLocks/>
              </p:cNvGrpSpPr>
              <p:nvPr/>
            </p:nvGrpSpPr>
            <p:grpSpPr bwMode="auto">
              <a:xfrm>
                <a:off x="1474325" y="1168675"/>
                <a:ext cx="407425" cy="1159375"/>
                <a:chOff x="1474325" y="1168675"/>
                <a:chExt cx="407425" cy="1159375"/>
              </a:xfrm>
            </p:grpSpPr>
            <p:sp>
              <p:nvSpPr>
                <p:cNvPr id="2208" name="Google Shape;2208;p73"/>
                <p:cNvSpPr/>
                <p:nvPr/>
              </p:nvSpPr>
              <p:spPr>
                <a:xfrm flipH="1">
                  <a:off x="1752228" y="1215590"/>
                  <a:ext cx="53993" cy="52370"/>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9" name="Google Shape;2209;p73"/>
                <p:cNvSpPr/>
                <p:nvPr/>
              </p:nvSpPr>
              <p:spPr>
                <a:xfrm flipH="1">
                  <a:off x="1595014" y="1504417"/>
                  <a:ext cx="50817" cy="50783"/>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0" name="Google Shape;2210;p73"/>
                <p:cNvSpPr/>
                <p:nvPr/>
              </p:nvSpPr>
              <p:spPr>
                <a:xfrm flipH="1">
                  <a:off x="1593426" y="1618678"/>
                  <a:ext cx="74637" cy="68240"/>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1" name="Google Shape;2211;p73"/>
                <p:cNvSpPr/>
                <p:nvPr/>
              </p:nvSpPr>
              <p:spPr>
                <a:xfrm flipH="1">
                  <a:off x="1801457" y="1718657"/>
                  <a:ext cx="58756" cy="61891"/>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2" name="Google Shape;2212;p73"/>
                <p:cNvSpPr/>
                <p:nvPr/>
              </p:nvSpPr>
              <p:spPr>
                <a:xfrm flipH="1">
                  <a:off x="1585486" y="2272506"/>
                  <a:ext cx="52404" cy="55544"/>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3" name="Google Shape;2213;p73"/>
                <p:cNvSpPr/>
                <p:nvPr/>
              </p:nvSpPr>
              <p:spPr>
                <a:xfrm flipH="1">
                  <a:off x="1474325" y="2036049"/>
                  <a:ext cx="44465" cy="49195"/>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4" name="Google Shape;2214;p73"/>
                <p:cNvSpPr/>
                <p:nvPr/>
              </p:nvSpPr>
              <p:spPr>
                <a:xfrm flipH="1">
                  <a:off x="1736348" y="1798005"/>
                  <a:ext cx="57169" cy="55543"/>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5" name="Google Shape;2215;p73"/>
                <p:cNvSpPr/>
                <p:nvPr/>
              </p:nvSpPr>
              <p:spPr>
                <a:xfrm flipH="1">
                  <a:off x="1723643" y="1647243"/>
                  <a:ext cx="47641" cy="36501"/>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6" name="Google Shape;2216;p73"/>
                <p:cNvSpPr/>
                <p:nvPr/>
              </p:nvSpPr>
              <p:spPr>
                <a:xfrm flipH="1">
                  <a:off x="1504497" y="2170940"/>
                  <a:ext cx="41288" cy="41261"/>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7" name="Google Shape;2217;p73"/>
                <p:cNvSpPr/>
                <p:nvPr/>
              </p:nvSpPr>
              <p:spPr>
                <a:xfrm flipH="1">
                  <a:off x="1658535" y="1758331"/>
                  <a:ext cx="50817" cy="49196"/>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8" name="Google Shape;2218;p73"/>
                <p:cNvSpPr/>
                <p:nvPr/>
              </p:nvSpPr>
              <p:spPr>
                <a:xfrm flipH="1">
                  <a:off x="1553726" y="1686918"/>
                  <a:ext cx="55580" cy="58717"/>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9" name="Google Shape;2219;p73"/>
                <p:cNvSpPr/>
                <p:nvPr/>
              </p:nvSpPr>
              <p:spPr>
                <a:xfrm flipH="1">
                  <a:off x="1510849" y="1793244"/>
                  <a:ext cx="38112" cy="39675"/>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0" name="Google Shape;2220;p73"/>
                <p:cNvSpPr/>
                <p:nvPr/>
              </p:nvSpPr>
              <p:spPr>
                <a:xfrm flipH="1">
                  <a:off x="1620423" y="1401265"/>
                  <a:ext cx="39700" cy="44435"/>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1" name="Google Shape;2221;p73"/>
                <p:cNvSpPr/>
                <p:nvPr/>
              </p:nvSpPr>
              <p:spPr>
                <a:xfrm flipH="1">
                  <a:off x="1663299" y="1304460"/>
                  <a:ext cx="41288" cy="39675"/>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2" name="Google Shape;2222;p73"/>
                <p:cNvSpPr/>
                <p:nvPr/>
              </p:nvSpPr>
              <p:spPr>
                <a:xfrm flipH="1">
                  <a:off x="1842745" y="1167981"/>
                  <a:ext cx="39700" cy="39675"/>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3" name="Google Shape;2223;p73"/>
                <p:cNvSpPr/>
                <p:nvPr/>
              </p:nvSpPr>
              <p:spPr>
                <a:xfrm flipH="1">
                  <a:off x="1483853" y="1904331"/>
                  <a:ext cx="33348" cy="41261"/>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grpSp>
      <p:grpSp>
        <p:nvGrpSpPr>
          <p:cNvPr id="104462" name="Google Shape;2224;p73"/>
          <p:cNvGrpSpPr>
            <a:grpSpLocks/>
          </p:cNvGrpSpPr>
          <p:nvPr/>
        </p:nvGrpSpPr>
        <p:grpSpPr bwMode="auto">
          <a:xfrm>
            <a:off x="7264400" y="1349376"/>
            <a:ext cx="1562100" cy="1065213"/>
            <a:chOff x="6876425" y="1268933"/>
            <a:chExt cx="1561487" cy="1065909"/>
          </a:xfrm>
        </p:grpSpPr>
        <p:grpSp>
          <p:nvGrpSpPr>
            <p:cNvPr id="104466" name="Google Shape;2225;p73"/>
            <p:cNvGrpSpPr>
              <a:grpSpLocks/>
            </p:cNvGrpSpPr>
            <p:nvPr/>
          </p:nvGrpSpPr>
          <p:grpSpPr bwMode="auto">
            <a:xfrm rot="1400853">
              <a:off x="7594471" y="1724483"/>
              <a:ext cx="781309" cy="474987"/>
              <a:chOff x="10471811" y="1727339"/>
              <a:chExt cx="781324" cy="474996"/>
            </a:xfrm>
          </p:grpSpPr>
          <p:sp>
            <p:nvSpPr>
              <p:cNvPr id="2226" name="Google Shape;2226;p73"/>
              <p:cNvSpPr/>
              <p:nvPr/>
            </p:nvSpPr>
            <p:spPr>
              <a:xfrm flipH="1">
                <a:off x="11173548" y="1727187"/>
                <a:ext cx="53955" cy="52423"/>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7" name="Google Shape;2227;p73"/>
              <p:cNvSpPr/>
              <p:nvPr/>
            </p:nvSpPr>
            <p:spPr>
              <a:xfrm flipH="1">
                <a:off x="11197845" y="1894974"/>
                <a:ext cx="53955" cy="54011"/>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8" name="Google Shape;2228;p73"/>
              <p:cNvSpPr/>
              <p:nvPr/>
            </p:nvSpPr>
            <p:spPr>
              <a:xfrm flipH="1">
                <a:off x="11049901" y="2026913"/>
                <a:ext cx="49194" cy="42892"/>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9" name="Google Shape;2229;p73"/>
              <p:cNvSpPr/>
              <p:nvPr/>
            </p:nvSpPr>
            <p:spPr>
              <a:xfrm flipH="1">
                <a:off x="10859465" y="2062087"/>
                <a:ext cx="58716" cy="41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0" name="Google Shape;2230;p73"/>
              <p:cNvSpPr/>
              <p:nvPr/>
            </p:nvSpPr>
            <p:spPr>
              <a:xfrm flipH="1">
                <a:off x="10642210" y="2054494"/>
                <a:ext cx="82519" cy="54011"/>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1" name="Google Shape;2231;p73"/>
              <p:cNvSpPr/>
              <p:nvPr/>
            </p:nvSpPr>
            <p:spPr>
              <a:xfrm flipH="1">
                <a:off x="10454069" y="2145383"/>
                <a:ext cx="69824" cy="52423"/>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67" name="Google Shape;2232;p73"/>
            <p:cNvGrpSpPr>
              <a:grpSpLocks/>
            </p:cNvGrpSpPr>
            <p:nvPr/>
          </p:nvGrpSpPr>
          <p:grpSpPr bwMode="auto">
            <a:xfrm>
              <a:off x="6907063" y="1389007"/>
              <a:ext cx="626852" cy="654662"/>
              <a:chOff x="6907063" y="1389007"/>
              <a:chExt cx="626852" cy="654662"/>
            </a:xfrm>
          </p:grpSpPr>
          <p:sp>
            <p:nvSpPr>
              <p:cNvPr id="2233" name="Google Shape;2233;p73"/>
              <p:cNvSpPr/>
              <p:nvPr/>
            </p:nvSpPr>
            <p:spPr>
              <a:xfrm>
                <a:off x="7008136" y="1637473"/>
                <a:ext cx="336418" cy="287526"/>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4" name="Google Shape;2234;p73"/>
              <p:cNvSpPr/>
              <p:nvPr/>
            </p:nvSpPr>
            <p:spPr>
              <a:xfrm>
                <a:off x="7200148" y="1405547"/>
                <a:ext cx="306268" cy="401900"/>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5" name="Google Shape;2235;p73"/>
              <p:cNvSpPr/>
              <p:nvPr/>
            </p:nvSpPr>
            <p:spPr>
              <a:xfrm>
                <a:off x="7314403" y="1878931"/>
                <a:ext cx="193599" cy="150911"/>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6" name="Google Shape;2236;p73"/>
              <p:cNvSpPr/>
              <p:nvPr/>
            </p:nvSpPr>
            <p:spPr>
              <a:xfrm>
                <a:off x="6941487" y="1651770"/>
                <a:ext cx="88865" cy="77838"/>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7" name="Google Shape;2237;p73"/>
              <p:cNvSpPr/>
              <p:nvPr/>
            </p:nvSpPr>
            <p:spPr>
              <a:xfrm>
                <a:off x="7071611" y="1726431"/>
                <a:ext cx="66649" cy="69896"/>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8" name="Google Shape;2238;p73"/>
              <p:cNvSpPr/>
              <p:nvPr/>
            </p:nvSpPr>
            <p:spPr>
              <a:xfrm>
                <a:off x="6906576" y="1389661"/>
                <a:ext cx="626816" cy="654477"/>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9" name="Google Shape;2239;p73"/>
              <p:cNvSpPr/>
              <p:nvPr/>
            </p:nvSpPr>
            <p:spPr>
              <a:xfrm>
                <a:off x="7063677" y="1669244"/>
                <a:ext cx="68236" cy="74662"/>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240" name="Google Shape;2240;p73"/>
            <p:cNvSpPr/>
            <p:nvPr/>
          </p:nvSpPr>
          <p:spPr>
            <a:xfrm>
              <a:off x="6876425" y="1268933"/>
              <a:ext cx="119016" cy="209687"/>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4" name="Rectangle 3"/>
          <p:cNvSpPr/>
          <p:nvPr/>
        </p:nvSpPr>
        <p:spPr>
          <a:xfrm>
            <a:off x="3960598" y="4515975"/>
            <a:ext cx="4340023" cy="8318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C2F2FF"/>
              </a:solidFill>
            </a:endParaRPr>
          </a:p>
        </p:txBody>
      </p:sp>
      <p:sp>
        <p:nvSpPr>
          <p:cNvPr id="147" name="Google Shape;2091;p73"/>
          <p:cNvSpPr txBox="1">
            <a:spLocks/>
          </p:cNvSpPr>
          <p:nvPr/>
        </p:nvSpPr>
        <p:spPr bwMode="auto">
          <a:xfrm>
            <a:off x="2609851" y="2108200"/>
            <a:ext cx="7288213"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91425" tIns="91425" rIns="91425" bIns="91425"/>
          <a:lstStyle>
            <a:defPPr marR="0" lvl="0" algn="l" rtl="0">
              <a:lnSpc>
                <a:spcPct val="100000"/>
              </a:lnSpc>
              <a:spcBef>
                <a:spcPts val="0"/>
              </a:spcBef>
              <a:spcAft>
                <a:spcPts val="0"/>
              </a:spcAft>
            </a:defPPr>
            <a:lvl1pPr lvl="0"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2pPr>
            <a:lvl3pPr lvl="2"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3pPr>
            <a:lvl4pPr lvl="3"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4pPr>
            <a:lvl5pPr lvl="4"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9pPr>
          </a:lstStyle>
          <a:p>
            <a:pPr eaLnBrk="1" hangingPunct="1">
              <a:spcBef>
                <a:spcPct val="0"/>
              </a:spcBef>
              <a:spcAft>
                <a:spcPct val="0"/>
              </a:spcAft>
              <a:buFont typeface="Patrick Hand SC" charset="0"/>
              <a:buNone/>
              <a:defRPr/>
            </a:pPr>
            <a:endParaRPr lang="vi-VN" altLang="vi-VN" sz="5400" b="1" kern="0" dirty="0">
              <a:latin typeface="Times New Roman" panose="02020603050405020304" pitchFamily="18" charset="0"/>
              <a:ea typeface="Patrick Hand SC" charset="0"/>
              <a:cs typeface="Times New Roman" panose="02020603050405020304" pitchFamily="18" charset="0"/>
              <a:sym typeface="Patrick Hand SC" charset="0"/>
            </a:endParaRPr>
          </a:p>
        </p:txBody>
      </p:sp>
      <p:sp>
        <p:nvSpPr>
          <p:cNvPr id="148" name="Google Shape;2091;p73"/>
          <p:cNvSpPr txBox="1">
            <a:spLocks/>
          </p:cNvSpPr>
          <p:nvPr/>
        </p:nvSpPr>
        <p:spPr bwMode="auto">
          <a:xfrm>
            <a:off x="2717801" y="2006600"/>
            <a:ext cx="7332663"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91425" tIns="91425" rIns="91425" bIns="91425"/>
          <a:lstStyle>
            <a:defPPr marR="0" lvl="0" algn="l" rtl="0">
              <a:lnSpc>
                <a:spcPct val="100000"/>
              </a:lnSpc>
              <a:spcBef>
                <a:spcPts val="0"/>
              </a:spcBef>
              <a:spcAft>
                <a:spcPts val="0"/>
              </a:spcAft>
            </a:defPPr>
            <a:lvl1pPr lvl="0"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2pPr>
            <a:lvl3pPr lvl="2"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3pPr>
            <a:lvl4pPr lvl="3"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4pPr>
            <a:lvl5pPr lvl="4"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9pPr>
          </a:lstStyle>
          <a:p>
            <a:pPr eaLnBrk="1" hangingPunct="1">
              <a:spcBef>
                <a:spcPct val="0"/>
              </a:spcBef>
              <a:spcAft>
                <a:spcPct val="0"/>
              </a:spcAft>
              <a:buFont typeface="Patrick Hand SC" charset="0"/>
              <a:buNone/>
              <a:defRPr/>
            </a:pPr>
            <a:endParaRPr lang="vi-VN" altLang="vi-VN" sz="5400" b="1" kern="0" dirty="0">
              <a:latin typeface="Times New Roman" panose="02020603050405020304" pitchFamily="18" charset="0"/>
              <a:ea typeface="Patrick Hand SC" charset="0"/>
              <a:cs typeface="Times New Roman" panose="02020603050405020304" pitchFamily="18" charset="0"/>
              <a:sym typeface="Patrick Hand SC" charset="0"/>
            </a:endParaRPr>
          </a:p>
        </p:txBody>
      </p:sp>
    </p:spTree>
    <p:custDataLst>
      <p:tags r:id="rId1"/>
    </p:custDataLst>
    <p:extLst>
      <p:ext uri="{BB962C8B-B14F-4D97-AF65-F5344CB8AC3E}">
        <p14:creationId xmlns:p14="http://schemas.microsoft.com/office/powerpoint/2010/main" val="2427631307"/>
      </p:ext>
    </p:extLst>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Text Box 8"/>
          <p:cNvSpPr txBox="1">
            <a:spLocks noChangeArrowheads="1"/>
          </p:cNvSpPr>
          <p:nvPr/>
        </p:nvSpPr>
        <p:spPr bwMode="auto">
          <a:xfrm>
            <a:off x="1638300" y="2295526"/>
            <a:ext cx="9067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rPr>
              <a:t>Đồng ruộng, vườn tược và cây cỏ như biết giữ lại hạt phù sa ở quanh mình, nước lại trong dần.</a:t>
            </a:r>
          </a:p>
        </p:txBody>
      </p:sp>
      <p:sp>
        <p:nvSpPr>
          <p:cNvPr id="109571" name="Text Box 13"/>
          <p:cNvSpPr txBox="1">
            <a:spLocks noChangeArrowheads="1"/>
          </p:cNvSpPr>
          <p:nvPr/>
        </p:nvSpPr>
        <p:spPr bwMode="auto">
          <a:xfrm>
            <a:off x="1524000" y="352425"/>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200" b="1" dirty="0">
                <a:solidFill>
                  <a:schemeClr val="tx1">
                    <a:lumMod val="95000"/>
                    <a:lumOff val="5000"/>
                  </a:schemeClr>
                </a:solidFill>
                <a:latin typeface="Times New Roman" panose="02020603050405020304" pitchFamily="18" charset="0"/>
              </a:rPr>
              <a:t> </a:t>
            </a:r>
            <a:r>
              <a:rPr lang="en-US" altLang="en-US" sz="3600" b="1" dirty="0">
                <a:solidFill>
                  <a:schemeClr val="tx1">
                    <a:lumMod val="95000"/>
                    <a:lumOff val="5000"/>
                  </a:schemeClr>
                </a:solidFill>
                <a:latin typeface="Times New Roman" panose="02020603050405020304" pitchFamily="18" charset="0"/>
              </a:rPr>
              <a:t>Một số câu văn câu thơ hay nói về cây cối hoặc loài vật, cảnh vật:</a:t>
            </a:r>
          </a:p>
        </p:txBody>
      </p:sp>
      <p:sp>
        <p:nvSpPr>
          <p:cNvPr id="10254" name="Text Box 14"/>
          <p:cNvSpPr txBox="1">
            <a:spLocks noChangeArrowheads="1"/>
          </p:cNvSpPr>
          <p:nvPr/>
        </p:nvSpPr>
        <p:spPr bwMode="auto">
          <a:xfrm>
            <a:off x="1638300" y="1576388"/>
            <a:ext cx="7481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 Bài: Mùa nước nổi </a:t>
            </a:r>
          </a:p>
        </p:txBody>
      </p:sp>
      <p:sp>
        <p:nvSpPr>
          <p:cNvPr id="7" name="Text Box 14"/>
          <p:cNvSpPr txBox="1">
            <a:spLocks noChangeArrowheads="1"/>
          </p:cNvSpPr>
          <p:nvPr/>
        </p:nvSpPr>
        <p:spPr bwMode="auto">
          <a:xfrm>
            <a:off x="1600201" y="3479800"/>
            <a:ext cx="7439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 Bài: Mùa vàng</a:t>
            </a:r>
          </a:p>
        </p:txBody>
      </p:sp>
      <p:sp>
        <p:nvSpPr>
          <p:cNvPr id="9" name="Text Box 8"/>
          <p:cNvSpPr txBox="1">
            <a:spLocks noChangeArrowheads="1"/>
          </p:cNvSpPr>
          <p:nvPr/>
        </p:nvSpPr>
        <p:spPr bwMode="auto">
          <a:xfrm>
            <a:off x="1638300" y="4198938"/>
            <a:ext cx="88011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solidFill>
                  <a:srgbClr val="0000FF"/>
                </a:solidFill>
                <a:latin typeface="Times New Roman" panose="02020603050405020304" pitchFamily="18" charset="0"/>
              </a:rPr>
              <a:t>Thu về những quả hồng đỏ mọng, những hạt dẻ nâu bóng, những quả na mở to mắt, thơm dìu dịu. Biển lúa vàng ươm. Gió nổi lên và sóng lúa vàng dập dờn trải tới chân trời.</a:t>
            </a:r>
          </a:p>
        </p:txBody>
      </p:sp>
    </p:spTree>
    <p:custDataLst>
      <p:tags r:id="rId1"/>
    </p:custDataLst>
    <p:extLst>
      <p:ext uri="{BB962C8B-B14F-4D97-AF65-F5344CB8AC3E}">
        <p14:creationId xmlns:p14="http://schemas.microsoft.com/office/powerpoint/2010/main" val="32592470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 calcmode="lin" valueType="num">
                                      <p:cBhvr additive="base">
                                        <p:cTn id="7" dur="500" fill="hold"/>
                                        <p:tgtEl>
                                          <p:spTgt spid="109571"/>
                                        </p:tgtEl>
                                        <p:attrNameLst>
                                          <p:attrName>ppt_x</p:attrName>
                                        </p:attrNameLst>
                                      </p:cBhvr>
                                      <p:tavLst>
                                        <p:tav tm="0">
                                          <p:val>
                                            <p:strVal val="#ppt_x"/>
                                          </p:val>
                                        </p:tav>
                                        <p:tav tm="100000">
                                          <p:val>
                                            <p:strVal val="#ppt_x"/>
                                          </p:val>
                                        </p:tav>
                                      </p:tavLst>
                                    </p:anim>
                                    <p:anim calcmode="lin" valueType="num">
                                      <p:cBhvr additive="base">
                                        <p:cTn id="8" dur="500" fill="hold"/>
                                        <p:tgtEl>
                                          <p:spTgt spid="1095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4"/>
                                        </p:tgtEl>
                                        <p:attrNameLst>
                                          <p:attrName>style.visibility</p:attrName>
                                        </p:attrNameLst>
                                      </p:cBhvr>
                                      <p:to>
                                        <p:strVal val="visible"/>
                                      </p:to>
                                    </p:set>
                                    <p:anim calcmode="lin" valueType="num">
                                      <p:cBhvr additive="base">
                                        <p:cTn id="13" dur="500" fill="hold"/>
                                        <p:tgtEl>
                                          <p:spTgt spid="10254"/>
                                        </p:tgtEl>
                                        <p:attrNameLst>
                                          <p:attrName>ppt_x</p:attrName>
                                        </p:attrNameLst>
                                      </p:cBhvr>
                                      <p:tavLst>
                                        <p:tav tm="0">
                                          <p:val>
                                            <p:strVal val="#ppt_x"/>
                                          </p:val>
                                        </p:tav>
                                        <p:tav tm="100000">
                                          <p:val>
                                            <p:strVal val="#ppt_x"/>
                                          </p:val>
                                        </p:tav>
                                      </p:tavLst>
                                    </p:anim>
                                    <p:anim calcmode="lin" valueType="num">
                                      <p:cBhvr additive="base">
                                        <p:cTn id="14"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5544"/>
                                        </p:tgtEl>
                                        <p:attrNameLst>
                                          <p:attrName>style.visibility</p:attrName>
                                        </p:attrNameLst>
                                      </p:cBhvr>
                                      <p:to>
                                        <p:strVal val="visible"/>
                                      </p:to>
                                    </p:set>
                                    <p:animEffect transition="in" filter="barn(inVertical)">
                                      <p:cBhvr>
                                        <p:cTn id="19" dur="500"/>
                                        <p:tgtEl>
                                          <p:spTgt spid="6554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p:bldP spid="109571" grpId="0"/>
      <p:bldP spid="10254"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Text Box 14"/>
          <p:cNvSpPr txBox="1">
            <a:spLocks noChangeArrowheads="1"/>
          </p:cNvSpPr>
          <p:nvPr/>
        </p:nvSpPr>
        <p:spPr bwMode="auto">
          <a:xfrm>
            <a:off x="6096001" y="3587750"/>
            <a:ext cx="28686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 Bài: Lũy tre </a:t>
            </a:r>
          </a:p>
        </p:txBody>
      </p:sp>
      <p:sp>
        <p:nvSpPr>
          <p:cNvPr id="11" name="Text Box 8"/>
          <p:cNvSpPr txBox="1">
            <a:spLocks noChangeArrowheads="1"/>
          </p:cNvSpPr>
          <p:nvPr/>
        </p:nvSpPr>
        <p:spPr bwMode="auto">
          <a:xfrm>
            <a:off x="5305426" y="4432301"/>
            <a:ext cx="48990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00FF"/>
                </a:solidFill>
                <a:latin typeface="Times New Roman" panose="02020603050405020304" pitchFamily="18" charset="0"/>
              </a:rPr>
              <a:t>Những trưa đồng đầy nắng</a:t>
            </a:r>
          </a:p>
          <a:p>
            <a:pPr eaLnBrk="1" hangingPunct="1"/>
            <a:r>
              <a:rPr lang="en-US" altLang="en-US" sz="3200" b="1">
                <a:solidFill>
                  <a:srgbClr val="0000FF"/>
                </a:solidFill>
                <a:latin typeface="Times New Roman" panose="02020603050405020304" pitchFamily="18" charset="0"/>
              </a:rPr>
              <a:t>Trâu nằm nhai bóng râm</a:t>
            </a:r>
          </a:p>
          <a:p>
            <a:pPr eaLnBrk="1" hangingPunct="1"/>
            <a:r>
              <a:rPr lang="en-US" altLang="en-US" sz="3200" b="1">
                <a:solidFill>
                  <a:srgbClr val="0000FF"/>
                </a:solidFill>
                <a:latin typeface="Times New Roman" panose="02020603050405020304" pitchFamily="18" charset="0"/>
              </a:rPr>
              <a:t>Tre bần thần nhớ gió</a:t>
            </a:r>
          </a:p>
          <a:p>
            <a:pPr eaLnBrk="1" hangingPunct="1"/>
            <a:r>
              <a:rPr lang="en-US" altLang="en-US" sz="3200" b="1">
                <a:solidFill>
                  <a:srgbClr val="0000FF"/>
                </a:solidFill>
                <a:latin typeface="Times New Roman" panose="02020603050405020304" pitchFamily="18" charset="0"/>
              </a:rPr>
              <a:t>Chợt về đầy tiếng chim.</a:t>
            </a:r>
          </a:p>
          <a:p>
            <a:pPr eaLnBrk="1" hangingPunct="1"/>
            <a:endParaRPr lang="en-US" altLang="en-US" sz="2800" b="1">
              <a:solidFill>
                <a:srgbClr val="0000FF"/>
              </a:solidFill>
              <a:latin typeface="Times New Roman" panose="02020603050405020304" pitchFamily="18" charset="0"/>
            </a:endParaRPr>
          </a:p>
          <a:p>
            <a:pPr eaLnBrk="1" hangingPunct="1"/>
            <a:endParaRPr lang="en-US" altLang="en-US" sz="2800" b="1">
              <a:solidFill>
                <a:srgbClr val="0000FF"/>
              </a:solidFill>
              <a:latin typeface="Times New Roman" panose="02020603050405020304" pitchFamily="18" charset="0"/>
            </a:endParaRPr>
          </a:p>
        </p:txBody>
      </p:sp>
      <p:sp>
        <p:nvSpPr>
          <p:cNvPr id="5" name="Text Box 8"/>
          <p:cNvSpPr txBox="1">
            <a:spLocks noChangeArrowheads="1"/>
          </p:cNvSpPr>
          <p:nvPr/>
        </p:nvSpPr>
        <p:spPr bwMode="auto">
          <a:xfrm>
            <a:off x="1939925" y="1600201"/>
            <a:ext cx="44577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00FF"/>
                </a:solidFill>
                <a:latin typeface="Times New Roman" panose="02020603050405020304" pitchFamily="18" charset="0"/>
              </a:rPr>
              <a:t>Tôi chỉ là hạt thóc</a:t>
            </a:r>
          </a:p>
          <a:p>
            <a:pPr eaLnBrk="1" hangingPunct="1"/>
            <a:r>
              <a:rPr lang="en-US" altLang="en-US" sz="3200" b="1">
                <a:solidFill>
                  <a:srgbClr val="0000FF"/>
                </a:solidFill>
                <a:latin typeface="Times New Roman" panose="02020603050405020304" pitchFamily="18" charset="0"/>
              </a:rPr>
              <a:t>Không biết hát biết cười</a:t>
            </a:r>
          </a:p>
          <a:p>
            <a:pPr eaLnBrk="1" hangingPunct="1"/>
            <a:r>
              <a:rPr lang="en-US" altLang="en-US" sz="3200" b="1">
                <a:solidFill>
                  <a:srgbClr val="0000FF"/>
                </a:solidFill>
                <a:latin typeface="Times New Roman" panose="02020603050405020304" pitchFamily="18" charset="0"/>
              </a:rPr>
              <a:t>Nhưng tôi luôn có ích</a:t>
            </a:r>
          </a:p>
          <a:p>
            <a:pPr eaLnBrk="1" hangingPunct="1"/>
            <a:r>
              <a:rPr lang="en-US" altLang="en-US" sz="3200" b="1">
                <a:solidFill>
                  <a:srgbClr val="0000FF"/>
                </a:solidFill>
                <a:latin typeface="Times New Roman" panose="02020603050405020304" pitchFamily="18" charset="0"/>
              </a:rPr>
              <a:t>Vì nuôi sống con người.</a:t>
            </a:r>
          </a:p>
        </p:txBody>
      </p:sp>
      <p:sp>
        <p:nvSpPr>
          <p:cNvPr id="6" name="Text Box 14"/>
          <p:cNvSpPr txBox="1">
            <a:spLocks noChangeArrowheads="1"/>
          </p:cNvSpPr>
          <p:nvPr/>
        </p:nvSpPr>
        <p:spPr bwMode="auto">
          <a:xfrm>
            <a:off x="1939926" y="831851"/>
            <a:ext cx="3332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 Bài: Hạt thóc</a:t>
            </a:r>
          </a:p>
        </p:txBody>
      </p:sp>
    </p:spTree>
    <p:custDataLst>
      <p:tags r:id="rId1"/>
    </p:custDataLst>
    <p:extLst>
      <p:ext uri="{BB962C8B-B14F-4D97-AF65-F5344CB8AC3E}">
        <p14:creationId xmlns:p14="http://schemas.microsoft.com/office/powerpoint/2010/main" val="30048973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54"/>
                                        </p:tgtEl>
                                        <p:attrNameLst>
                                          <p:attrName>style.visibility</p:attrName>
                                        </p:attrNameLst>
                                      </p:cBhvr>
                                      <p:to>
                                        <p:strVal val="visible"/>
                                      </p:to>
                                    </p:set>
                                    <p:anim calcmode="lin" valueType="num">
                                      <p:cBhvr additive="base">
                                        <p:cTn id="18" dur="500" fill="hold"/>
                                        <p:tgtEl>
                                          <p:spTgt spid="10254"/>
                                        </p:tgtEl>
                                        <p:attrNameLst>
                                          <p:attrName>ppt_x</p:attrName>
                                        </p:attrNameLst>
                                      </p:cBhvr>
                                      <p:tavLst>
                                        <p:tav tm="0">
                                          <p:val>
                                            <p:strVal val="#ppt_x"/>
                                          </p:val>
                                        </p:tav>
                                        <p:tav tm="100000">
                                          <p:val>
                                            <p:strVal val="#ppt_x"/>
                                          </p:val>
                                        </p:tav>
                                      </p:tavLst>
                                    </p:anim>
                                    <p:anim calcmode="lin" valueType="num">
                                      <p:cBhvr additive="base">
                                        <p:cTn id="19"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1"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18"/>
          <p:cNvPicPr>
            <a:picLocks noChangeAspect="1"/>
          </p:cNvPicPr>
          <p:nvPr/>
        </p:nvPicPr>
        <p:blipFill>
          <a:blip r:embed="rId4">
            <a:extLst>
              <a:ext uri="{28A0092B-C50C-407E-A947-70E740481C1C}">
                <a14:useLocalDpi xmlns:a14="http://schemas.microsoft.com/office/drawing/2010/main" val="0"/>
              </a:ext>
            </a:extLst>
          </a:blip>
          <a:srcRect t="5325"/>
          <a:stretch>
            <a:fillRect/>
          </a:stretch>
        </p:blipFill>
        <p:spPr bwMode="auto">
          <a:xfrm>
            <a:off x="1282701" y="803275"/>
            <a:ext cx="21240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Rounded Corners 12">
            <a:extLst>
              <a:ext uri="{FF2B5EF4-FFF2-40B4-BE49-F238E27FC236}"/>
            </a:extLst>
          </p:cNvPr>
          <p:cNvSpPr/>
          <p:nvPr/>
        </p:nvSpPr>
        <p:spPr>
          <a:xfrm>
            <a:off x="3048000" y="457201"/>
            <a:ext cx="7315200" cy="1484313"/>
          </a:xfrm>
          <a:prstGeom prst="roundRect">
            <a:avLst/>
          </a:prstGeom>
          <a:solidFill>
            <a:schemeClr val="accent6">
              <a:lumMod val="75000"/>
            </a:schemeClr>
          </a:solidFill>
          <a:ln w="25400" cap="flat" cmpd="sng" algn="ctr">
            <a:noFill/>
            <a:prstDash val="solid"/>
          </a:ln>
          <a:effectLst/>
        </p:spPr>
        <p:txBody>
          <a:bodyPr anchor="ctr"/>
          <a:lstStyle/>
          <a:p>
            <a:pPr algn="ctr" defTabSz="685800">
              <a:defRPr/>
            </a:pPr>
            <a:r>
              <a:rPr lang="en-US" sz="4500" kern="0" dirty="0">
                <a:solidFill>
                  <a:srgbClr val="F2F2E9"/>
                </a:solidFill>
                <a:latin typeface="Times New Roman" panose="02020603050405020304" pitchFamily="18" charset="0"/>
                <a:cs typeface="Times New Roman" panose="02020603050405020304" pitchFamily="18" charset="0"/>
              </a:rPr>
              <a:t>Tên một nhân vật em yêu thích trong bài đọc.</a:t>
            </a:r>
          </a:p>
        </p:txBody>
      </p:sp>
      <p:sp>
        <p:nvSpPr>
          <p:cNvPr id="14" name="Text Box 8"/>
          <p:cNvSpPr txBox="1">
            <a:spLocks noChangeArrowheads="1"/>
          </p:cNvSpPr>
          <p:nvPr/>
        </p:nvSpPr>
        <p:spPr bwMode="auto">
          <a:xfrm>
            <a:off x="5665788" y="2403475"/>
            <a:ext cx="3352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rPr>
              <a:t>Nàng  Xuân</a:t>
            </a:r>
          </a:p>
        </p:txBody>
      </p:sp>
      <p:sp>
        <p:nvSpPr>
          <p:cNvPr id="15" name="Text Box 8"/>
          <p:cNvSpPr txBox="1">
            <a:spLocks noChangeArrowheads="1"/>
          </p:cNvSpPr>
          <p:nvPr/>
        </p:nvSpPr>
        <p:spPr bwMode="auto">
          <a:xfrm>
            <a:off x="5665789" y="3079751"/>
            <a:ext cx="346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rPr>
              <a:t>Chim họa mi </a:t>
            </a:r>
          </a:p>
        </p:txBody>
      </p:sp>
      <p:sp>
        <p:nvSpPr>
          <p:cNvPr id="16" name="Text Box 8"/>
          <p:cNvSpPr txBox="1">
            <a:spLocks noChangeArrowheads="1"/>
          </p:cNvSpPr>
          <p:nvPr/>
        </p:nvSpPr>
        <p:spPr bwMode="auto">
          <a:xfrm>
            <a:off x="5694364" y="3771901"/>
            <a:ext cx="346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rPr>
              <a:t>Bé Minh</a:t>
            </a:r>
          </a:p>
        </p:txBody>
      </p:sp>
      <p:sp>
        <p:nvSpPr>
          <p:cNvPr id="18" name="Text Box 8"/>
          <p:cNvSpPr txBox="1">
            <a:spLocks noChangeArrowheads="1"/>
          </p:cNvSpPr>
          <p:nvPr/>
        </p:nvSpPr>
        <p:spPr bwMode="auto">
          <a:xfrm>
            <a:off x="5694364" y="4529138"/>
            <a:ext cx="3463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rPr>
              <a:t>Hạt thóc</a:t>
            </a:r>
          </a:p>
        </p:txBody>
      </p:sp>
    </p:spTree>
    <p:custDataLst>
      <p:tags r:id="rId1"/>
    </p:custDataLst>
    <p:extLst>
      <p:ext uri="{BB962C8B-B14F-4D97-AF65-F5344CB8AC3E}">
        <p14:creationId xmlns:p14="http://schemas.microsoft.com/office/powerpoint/2010/main" val="26152374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
                                        </p:tgtEl>
                                        <p:attrNameLst>
                                          <p:attrName>style.visibility</p:attrName>
                                        </p:attrNameLst>
                                      </p:cBhvr>
                                      <p:to>
                                        <p:strVal val="visible"/>
                                      </p:to>
                                    </p:set>
                                    <p:anim calcmode="discrete" valueType="clr">
                                      <p:cBhvr override="childStyle">
                                        <p:cTn id="1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gtEl>
                                        <p:attrNameLst>
                                          <p:attrName>fillcolor</p:attrName>
                                        </p:attrNameLst>
                                      </p:cBhvr>
                                      <p:tavLst>
                                        <p:tav tm="0">
                                          <p:val>
                                            <p:clrVal>
                                              <a:schemeClr val="accent2"/>
                                            </p:clrVal>
                                          </p:val>
                                        </p:tav>
                                        <p:tav tm="50000">
                                          <p:val>
                                            <p:clrVal>
                                              <a:schemeClr val="hlink"/>
                                            </p:clrVal>
                                          </p:val>
                                        </p:tav>
                                      </p:tavLst>
                                    </p:anim>
                                    <p:set>
                                      <p:cBhvr>
                                        <p:cTn id="16" dur="80"/>
                                        <p:tgtEl>
                                          <p:spTgt spid="1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6"/>
                                        </p:tgtEl>
                                        <p:attrNameLst>
                                          <p:attrName>style.visibility</p:attrName>
                                        </p:attrNameLst>
                                      </p:cBhvr>
                                      <p:to>
                                        <p:strVal val="visible"/>
                                      </p:to>
                                    </p:set>
                                    <p:anim calcmode="discrete" valueType="clr">
                                      <p:cBhvr override="childStyle">
                                        <p:cTn id="2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6"/>
                                        </p:tgtEl>
                                        <p:attrNameLst>
                                          <p:attrName>fillcolor</p:attrName>
                                        </p:attrNameLst>
                                      </p:cBhvr>
                                      <p:tavLst>
                                        <p:tav tm="0">
                                          <p:val>
                                            <p:clrVal>
                                              <a:schemeClr val="accent2"/>
                                            </p:clrVal>
                                          </p:val>
                                        </p:tav>
                                        <p:tav tm="50000">
                                          <p:val>
                                            <p:clrVal>
                                              <a:schemeClr val="hlink"/>
                                            </p:clrVal>
                                          </p:val>
                                        </p:tav>
                                      </p:tavLst>
                                    </p:anim>
                                    <p:set>
                                      <p:cBhvr>
                                        <p:cTn id="23" dur="80"/>
                                        <p:tgtEl>
                                          <p:spTgt spid="16"/>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8"/>
                                        </p:tgtEl>
                                        <p:attrNameLst>
                                          <p:attrName>style.visibility</p:attrName>
                                        </p:attrNameLst>
                                      </p:cBhvr>
                                      <p:to>
                                        <p:strVal val="visible"/>
                                      </p:to>
                                    </p:set>
                                    <p:anim calcmode="discrete" valueType="clr">
                                      <p:cBhvr override="childStyle">
                                        <p:cTn id="2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8"/>
                                        </p:tgtEl>
                                        <p:attrNameLst>
                                          <p:attrName>fillcolor</p:attrName>
                                        </p:attrNameLst>
                                      </p:cBhvr>
                                      <p:tavLst>
                                        <p:tav tm="0">
                                          <p:val>
                                            <p:clrVal>
                                              <a:schemeClr val="accent2"/>
                                            </p:clrVal>
                                          </p:val>
                                        </p:tav>
                                        <p:tav tm="50000">
                                          <p:val>
                                            <p:clrVal>
                                              <a:schemeClr val="hlink"/>
                                            </p:clrVal>
                                          </p:val>
                                        </p:tav>
                                      </p:tavLst>
                                    </p:anim>
                                    <p:set>
                                      <p:cBhvr>
                                        <p:cTn id="30"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oogle Shape;2287;p74"/>
          <p:cNvGrpSpPr>
            <a:grpSpLocks/>
          </p:cNvGrpSpPr>
          <p:nvPr/>
        </p:nvGrpSpPr>
        <p:grpSpPr bwMode="auto">
          <a:xfrm>
            <a:off x="4159250" y="2327276"/>
            <a:ext cx="3873500" cy="2938463"/>
            <a:chOff x="4211406" y="1267963"/>
            <a:chExt cx="3874407" cy="2937163"/>
          </a:xfrm>
        </p:grpSpPr>
        <p:sp>
          <p:nvSpPr>
            <p:cNvPr id="4" name="Google Shape;2288;p74"/>
            <p:cNvSpPr/>
            <p:nvPr/>
          </p:nvSpPr>
          <p:spPr>
            <a:xfrm>
              <a:off x="6116852" y="2799223"/>
              <a:ext cx="543052" cy="844176"/>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 name="Google Shape;2289;p74"/>
            <p:cNvSpPr/>
            <p:nvPr/>
          </p:nvSpPr>
          <p:spPr>
            <a:xfrm>
              <a:off x="6956837" y="1783673"/>
              <a:ext cx="635149" cy="472866"/>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 name="Google Shape;2290;p74"/>
            <p:cNvSpPr/>
            <p:nvPr/>
          </p:nvSpPr>
          <p:spPr>
            <a:xfrm>
              <a:off x="7393501" y="2350159"/>
              <a:ext cx="533525" cy="545858"/>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 name="Google Shape;2291;p74"/>
            <p:cNvSpPr/>
            <p:nvPr/>
          </p:nvSpPr>
          <p:spPr>
            <a:xfrm>
              <a:off x="6906025" y="1494876"/>
              <a:ext cx="706602" cy="422088"/>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 name="Google Shape;2292;p74"/>
            <p:cNvSpPr/>
            <p:nvPr/>
          </p:nvSpPr>
          <p:spPr>
            <a:xfrm>
              <a:off x="4841792" y="2746858"/>
              <a:ext cx="458894" cy="506189"/>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 name="Google Shape;2293;p74"/>
            <p:cNvSpPr/>
            <p:nvPr/>
          </p:nvSpPr>
          <p:spPr>
            <a:xfrm>
              <a:off x="4735404" y="2269233"/>
              <a:ext cx="577985" cy="480799"/>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 name="Google Shape;2294;p74"/>
            <p:cNvSpPr/>
            <p:nvPr/>
          </p:nvSpPr>
          <p:spPr>
            <a:xfrm>
              <a:off x="7258532" y="2204174"/>
              <a:ext cx="358859" cy="566487"/>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 name="Google Shape;2295;p74"/>
            <p:cNvSpPr/>
            <p:nvPr/>
          </p:nvSpPr>
          <p:spPr>
            <a:xfrm>
              <a:off x="4614725" y="2949969"/>
              <a:ext cx="285817" cy="46334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 name="Google Shape;2296;p74"/>
            <p:cNvSpPr/>
            <p:nvPr/>
          </p:nvSpPr>
          <p:spPr>
            <a:xfrm>
              <a:off x="4922773" y="3127690"/>
              <a:ext cx="508119" cy="309426"/>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 name="Google Shape;2297;p74"/>
            <p:cNvSpPr/>
            <p:nvPr/>
          </p:nvSpPr>
          <p:spPr>
            <a:xfrm>
              <a:off x="5427716" y="3056284"/>
              <a:ext cx="712955" cy="207870"/>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 name="Google Shape;2298;p74"/>
            <p:cNvSpPr/>
            <p:nvPr/>
          </p:nvSpPr>
          <p:spPr>
            <a:xfrm>
              <a:off x="6556693" y="2832546"/>
              <a:ext cx="620857" cy="192003"/>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5" name="Google Shape;2299;p74"/>
            <p:cNvSpPr/>
            <p:nvPr/>
          </p:nvSpPr>
          <p:spPr>
            <a:xfrm>
              <a:off x="7169612" y="2780182"/>
              <a:ext cx="211186" cy="161853"/>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6" name="Google Shape;2300;p74"/>
            <p:cNvSpPr/>
            <p:nvPr/>
          </p:nvSpPr>
          <p:spPr>
            <a:xfrm>
              <a:off x="4444824" y="1943939"/>
              <a:ext cx="889208" cy="863218"/>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7" name="Google Shape;2301;p74"/>
            <p:cNvSpPr/>
            <p:nvPr/>
          </p:nvSpPr>
          <p:spPr>
            <a:xfrm>
              <a:off x="5299099" y="2377135"/>
              <a:ext cx="134969" cy="2523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8" name="Google Shape;2302;p74"/>
            <p:cNvSpPr/>
            <p:nvPr/>
          </p:nvSpPr>
          <p:spPr>
            <a:xfrm>
              <a:off x="4763985" y="2575484"/>
              <a:ext cx="103212" cy="10949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9" name="Google Shape;2303;p74"/>
            <p:cNvSpPr/>
            <p:nvPr/>
          </p:nvSpPr>
          <p:spPr>
            <a:xfrm>
              <a:off x="5522988" y="3460917"/>
              <a:ext cx="112739" cy="90448"/>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 name="Google Shape;2304;p74"/>
            <p:cNvSpPr/>
            <p:nvPr/>
          </p:nvSpPr>
          <p:spPr>
            <a:xfrm>
              <a:off x="7609451" y="1786846"/>
              <a:ext cx="79394" cy="111076"/>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 name="Google Shape;2305;p74"/>
            <p:cNvSpPr/>
            <p:nvPr/>
          </p:nvSpPr>
          <p:spPr>
            <a:xfrm>
              <a:off x="7383974" y="3035656"/>
              <a:ext cx="106388" cy="68233"/>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 name="Google Shape;2306;p74"/>
            <p:cNvSpPr/>
            <p:nvPr/>
          </p:nvSpPr>
          <p:spPr>
            <a:xfrm>
              <a:off x="5310213" y="2283514"/>
              <a:ext cx="60339" cy="99969"/>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3" name="Google Shape;2307;p74"/>
            <p:cNvSpPr/>
            <p:nvPr/>
          </p:nvSpPr>
          <p:spPr>
            <a:xfrm>
              <a:off x="6871092" y="1961394"/>
              <a:ext cx="69866" cy="80926"/>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4" name="Google Shape;2308;p74"/>
            <p:cNvSpPr/>
            <p:nvPr/>
          </p:nvSpPr>
          <p:spPr>
            <a:xfrm>
              <a:off x="7148969" y="3110236"/>
              <a:ext cx="96861" cy="76166"/>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5" name="Google Shape;2309;p74"/>
            <p:cNvSpPr/>
            <p:nvPr/>
          </p:nvSpPr>
          <p:spPr>
            <a:xfrm>
              <a:off x="5186359" y="3586275"/>
              <a:ext cx="112739" cy="49190"/>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6" name="Google Shape;2310;p74"/>
            <p:cNvSpPr/>
            <p:nvPr/>
          </p:nvSpPr>
          <p:spPr>
            <a:xfrm>
              <a:off x="6950485" y="2665932"/>
              <a:ext cx="73042" cy="190416"/>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7" name="Google Shape;2311;p74"/>
            <p:cNvSpPr/>
            <p:nvPr/>
          </p:nvSpPr>
          <p:spPr>
            <a:xfrm>
              <a:off x="5518225" y="2946795"/>
              <a:ext cx="88921" cy="196763"/>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8" name="Google Shape;2312;p74"/>
            <p:cNvSpPr/>
            <p:nvPr/>
          </p:nvSpPr>
          <p:spPr>
            <a:xfrm>
              <a:off x="6926667" y="2591352"/>
              <a:ext cx="63515" cy="55538"/>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9" name="Google Shape;2313;p74"/>
            <p:cNvSpPr/>
            <p:nvPr/>
          </p:nvSpPr>
          <p:spPr>
            <a:xfrm>
              <a:off x="5505522" y="2878563"/>
              <a:ext cx="76218" cy="5712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0" name="Google Shape;2314;p74"/>
            <p:cNvSpPr/>
            <p:nvPr/>
          </p:nvSpPr>
          <p:spPr>
            <a:xfrm>
              <a:off x="6988594" y="2597699"/>
              <a:ext cx="38109" cy="53951"/>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1" name="Google Shape;2315;p74"/>
            <p:cNvSpPr/>
            <p:nvPr/>
          </p:nvSpPr>
          <p:spPr>
            <a:xfrm>
              <a:off x="5473765" y="2908712"/>
              <a:ext cx="52399" cy="42844"/>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2" name="Google Shape;2316;p74"/>
            <p:cNvSpPr/>
            <p:nvPr/>
          </p:nvSpPr>
          <p:spPr>
            <a:xfrm>
              <a:off x="5581740" y="2865869"/>
              <a:ext cx="34933" cy="46017"/>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3" name="Google Shape;2317;p74"/>
            <p:cNvSpPr/>
            <p:nvPr/>
          </p:nvSpPr>
          <p:spPr>
            <a:xfrm>
              <a:off x="6885382" y="2597699"/>
              <a:ext cx="23819" cy="50778"/>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4" name="Google Shape;2318;p74"/>
            <p:cNvSpPr/>
            <p:nvPr/>
          </p:nvSpPr>
          <p:spPr>
            <a:xfrm>
              <a:off x="7040993" y="2618328"/>
              <a:ext cx="6351" cy="17454"/>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5" name="Google Shape;2319;p74"/>
            <p:cNvSpPr/>
            <p:nvPr/>
          </p:nvSpPr>
          <p:spPr>
            <a:xfrm>
              <a:off x="5462649" y="2934101"/>
              <a:ext cx="9527" cy="19042"/>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6" name="Google Shape;2320;p74"/>
            <p:cNvSpPr/>
            <p:nvPr/>
          </p:nvSpPr>
          <p:spPr>
            <a:xfrm>
              <a:off x="6297869" y="2995986"/>
              <a:ext cx="112739" cy="120597"/>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7" name="Google Shape;2321;p74"/>
            <p:cNvSpPr/>
            <p:nvPr/>
          </p:nvSpPr>
          <p:spPr>
            <a:xfrm>
              <a:off x="7148969" y="2045494"/>
              <a:ext cx="187369" cy="120597"/>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8" name="Google Shape;2322;p74"/>
            <p:cNvSpPr/>
            <p:nvPr/>
          </p:nvSpPr>
          <p:spPr>
            <a:xfrm>
              <a:off x="5011693" y="2508839"/>
              <a:ext cx="168314" cy="139638"/>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9" name="Google Shape;2323;p74"/>
            <p:cNvSpPr/>
            <p:nvPr/>
          </p:nvSpPr>
          <p:spPr>
            <a:xfrm>
              <a:off x="7361743" y="1929658"/>
              <a:ext cx="142908" cy="138051"/>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0" name="Google Shape;2324;p74"/>
            <p:cNvSpPr/>
            <p:nvPr/>
          </p:nvSpPr>
          <p:spPr>
            <a:xfrm>
              <a:off x="6969540" y="2010584"/>
              <a:ext cx="127030" cy="123770"/>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1" name="Google Shape;2325;p74"/>
            <p:cNvSpPr/>
            <p:nvPr/>
          </p:nvSpPr>
          <p:spPr>
            <a:xfrm>
              <a:off x="4787804" y="2535815"/>
              <a:ext cx="161963" cy="147572"/>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2" name="Google Shape;2326;p74"/>
            <p:cNvSpPr/>
            <p:nvPr/>
          </p:nvSpPr>
          <p:spPr>
            <a:xfrm>
              <a:off x="5181596" y="2400937"/>
              <a:ext cx="138144" cy="119010"/>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3" name="Google Shape;2327;p74"/>
            <p:cNvSpPr/>
            <p:nvPr/>
          </p:nvSpPr>
          <p:spPr>
            <a:xfrm>
              <a:off x="4884664" y="3053111"/>
              <a:ext cx="403319" cy="166613"/>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4" name="Google Shape;2328;p74"/>
            <p:cNvSpPr/>
            <p:nvPr/>
          </p:nvSpPr>
          <p:spPr>
            <a:xfrm>
              <a:off x="4868785" y="2994399"/>
              <a:ext cx="412847" cy="166614"/>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5" name="Google Shape;2329;p74"/>
            <p:cNvSpPr/>
            <p:nvPr/>
          </p:nvSpPr>
          <p:spPr>
            <a:xfrm>
              <a:off x="7796820" y="2999160"/>
              <a:ext cx="138145" cy="311012"/>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6" name="Google Shape;2330;p74"/>
            <p:cNvSpPr/>
            <p:nvPr/>
          </p:nvSpPr>
          <p:spPr>
            <a:xfrm>
              <a:off x="7860335" y="2935688"/>
              <a:ext cx="139733" cy="231672"/>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7" name="Google Shape;2331;p74"/>
            <p:cNvSpPr/>
            <p:nvPr/>
          </p:nvSpPr>
          <p:spPr>
            <a:xfrm>
              <a:off x="6280403" y="2976945"/>
              <a:ext cx="150847" cy="161853"/>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8" name="Google Shape;2332;p74"/>
            <p:cNvSpPr/>
            <p:nvPr/>
          </p:nvSpPr>
          <p:spPr>
            <a:xfrm>
              <a:off x="7117211" y="2031213"/>
              <a:ext cx="236593" cy="157092"/>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9" name="Google Shape;2333;p74"/>
            <p:cNvSpPr/>
            <p:nvPr/>
          </p:nvSpPr>
          <p:spPr>
            <a:xfrm>
              <a:off x="7067988" y="1978848"/>
              <a:ext cx="28582" cy="31736"/>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0" name="Google Shape;2334;p74"/>
            <p:cNvSpPr/>
            <p:nvPr/>
          </p:nvSpPr>
          <p:spPr>
            <a:xfrm>
              <a:off x="7261708" y="1947112"/>
              <a:ext cx="23818" cy="31736"/>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1" name="Google Shape;2335;p74"/>
            <p:cNvSpPr/>
            <p:nvPr/>
          </p:nvSpPr>
          <p:spPr>
            <a:xfrm>
              <a:off x="4987876" y="2486624"/>
              <a:ext cx="212775" cy="184069"/>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2" name="Google Shape;2336;p74"/>
            <p:cNvSpPr/>
            <p:nvPr/>
          </p:nvSpPr>
          <p:spPr>
            <a:xfrm>
              <a:off x="4925948" y="2467582"/>
              <a:ext cx="30170" cy="42844"/>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3" name="Google Shape;2337;p74"/>
            <p:cNvSpPr/>
            <p:nvPr/>
          </p:nvSpPr>
          <p:spPr>
            <a:xfrm>
              <a:off x="5160953" y="2381895"/>
              <a:ext cx="30170" cy="3015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4" name="Google Shape;2338;p74"/>
            <p:cNvSpPr/>
            <p:nvPr/>
          </p:nvSpPr>
          <p:spPr>
            <a:xfrm>
              <a:off x="4837027" y="3161013"/>
              <a:ext cx="130205" cy="141224"/>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7149" name="Google Shape;2339;p74"/>
            <p:cNvGrpSpPr>
              <a:grpSpLocks/>
            </p:cNvGrpSpPr>
            <p:nvPr/>
          </p:nvGrpSpPr>
          <p:grpSpPr bwMode="auto">
            <a:xfrm rot="-5400000">
              <a:off x="6676625" y="1251225"/>
              <a:ext cx="279350" cy="312825"/>
              <a:chOff x="1835200" y="3337050"/>
              <a:chExt cx="279350" cy="312825"/>
            </a:xfrm>
          </p:grpSpPr>
          <p:sp>
            <p:nvSpPr>
              <p:cNvPr id="78" name="Google Shape;2340;p74"/>
              <p:cNvSpPr/>
              <p:nvPr/>
            </p:nvSpPr>
            <p:spPr>
              <a:xfrm>
                <a:off x="1851140" y="3337067"/>
                <a:ext cx="65058" cy="154024"/>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9" name="Google Shape;2341;p74"/>
              <p:cNvSpPr/>
              <p:nvPr/>
            </p:nvSpPr>
            <p:spPr>
              <a:xfrm>
                <a:off x="1949523" y="3613357"/>
                <a:ext cx="165027" cy="36522"/>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0" name="Google Shape;2342;p74"/>
              <p:cNvSpPr/>
              <p:nvPr/>
            </p:nvSpPr>
            <p:spPr>
              <a:xfrm>
                <a:off x="1943175" y="3445042"/>
                <a:ext cx="122183" cy="80982"/>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56" name="Google Shape;2343;p74"/>
            <p:cNvSpPr/>
            <p:nvPr/>
          </p:nvSpPr>
          <p:spPr>
            <a:xfrm>
              <a:off x="4427357" y="1480594"/>
              <a:ext cx="3526664" cy="2186607"/>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7151" name="Google Shape;2344;p74"/>
            <p:cNvGrpSpPr>
              <a:grpSpLocks/>
            </p:cNvGrpSpPr>
            <p:nvPr/>
          </p:nvGrpSpPr>
          <p:grpSpPr bwMode="auto">
            <a:xfrm>
              <a:off x="7797563" y="3645950"/>
              <a:ext cx="288250" cy="266800"/>
              <a:chOff x="7797563" y="3645950"/>
              <a:chExt cx="288250" cy="266800"/>
            </a:xfrm>
          </p:grpSpPr>
          <p:sp>
            <p:nvSpPr>
              <p:cNvPr id="73" name="Google Shape;2345;p74"/>
              <p:cNvSpPr/>
              <p:nvPr/>
            </p:nvSpPr>
            <p:spPr>
              <a:xfrm>
                <a:off x="7796821" y="3646573"/>
                <a:ext cx="288992" cy="266582"/>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4" name="Google Shape;2346;p74"/>
              <p:cNvSpPr/>
              <p:nvPr/>
            </p:nvSpPr>
            <p:spPr>
              <a:xfrm>
                <a:off x="7880978" y="3746541"/>
                <a:ext cx="69866" cy="55538"/>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5" name="Google Shape;2347;p74"/>
              <p:cNvSpPr/>
              <p:nvPr/>
            </p:nvSpPr>
            <p:spPr>
              <a:xfrm>
                <a:off x="7822227" y="3783037"/>
                <a:ext cx="65103" cy="61885"/>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6" name="Google Shape;2348;p74"/>
              <p:cNvSpPr/>
              <p:nvPr/>
            </p:nvSpPr>
            <p:spPr>
              <a:xfrm>
                <a:off x="7895269" y="3810012"/>
                <a:ext cx="90509" cy="90448"/>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7" name="Google Shape;2349;p74"/>
              <p:cNvSpPr/>
              <p:nvPr/>
            </p:nvSpPr>
            <p:spPr>
              <a:xfrm>
                <a:off x="7823815" y="3668788"/>
                <a:ext cx="239768" cy="158680"/>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58" name="Google Shape;2350;p74"/>
            <p:cNvSpPr/>
            <p:nvPr/>
          </p:nvSpPr>
          <p:spPr>
            <a:xfrm>
              <a:off x="4646483" y="4059141"/>
              <a:ext cx="384265" cy="145985"/>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7153" name="Google Shape;2351;p74"/>
            <p:cNvGrpSpPr>
              <a:grpSpLocks/>
            </p:cNvGrpSpPr>
            <p:nvPr/>
          </p:nvGrpSpPr>
          <p:grpSpPr bwMode="auto">
            <a:xfrm>
              <a:off x="6953025" y="3691475"/>
              <a:ext cx="643950" cy="195675"/>
              <a:chOff x="806663" y="3241275"/>
              <a:chExt cx="643950" cy="195675"/>
            </a:xfrm>
          </p:grpSpPr>
          <p:sp>
            <p:nvSpPr>
              <p:cNvPr id="71" name="Google Shape;2352;p74"/>
              <p:cNvSpPr/>
              <p:nvPr/>
            </p:nvSpPr>
            <p:spPr>
              <a:xfrm>
                <a:off x="808887" y="3264605"/>
                <a:ext cx="598628" cy="172961"/>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2" name="Google Shape;2353;p74"/>
              <p:cNvSpPr/>
              <p:nvPr/>
            </p:nvSpPr>
            <p:spPr>
              <a:xfrm>
                <a:off x="807299" y="3240803"/>
                <a:ext cx="643088" cy="188828"/>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7154" name="Google Shape;2354;p74"/>
            <p:cNvGrpSpPr>
              <a:grpSpLocks/>
            </p:cNvGrpSpPr>
            <p:nvPr/>
          </p:nvGrpSpPr>
          <p:grpSpPr bwMode="auto">
            <a:xfrm rot="605099" flipH="1">
              <a:off x="4236635" y="1677296"/>
              <a:ext cx="279336" cy="312809"/>
              <a:chOff x="1835200" y="3337050"/>
              <a:chExt cx="279350" cy="312825"/>
            </a:xfrm>
          </p:grpSpPr>
          <p:sp>
            <p:nvSpPr>
              <p:cNvPr id="68" name="Google Shape;2355;p74"/>
              <p:cNvSpPr/>
              <p:nvPr/>
            </p:nvSpPr>
            <p:spPr>
              <a:xfrm>
                <a:off x="1845808" y="3328369"/>
                <a:ext cx="65105" cy="152341"/>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9" name="Google Shape;2356;p74"/>
              <p:cNvSpPr/>
              <p:nvPr/>
            </p:nvSpPr>
            <p:spPr>
              <a:xfrm>
                <a:off x="1949838" y="3612726"/>
                <a:ext cx="165147" cy="36499"/>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0" name="Google Shape;2357;p74"/>
              <p:cNvSpPr/>
              <p:nvPr/>
            </p:nvSpPr>
            <p:spPr>
              <a:xfrm>
                <a:off x="1928744" y="3444337"/>
                <a:ext cx="122272" cy="80931"/>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61" name="Google Shape;2358;p74"/>
            <p:cNvSpPr/>
            <p:nvPr/>
          </p:nvSpPr>
          <p:spPr>
            <a:xfrm>
              <a:off x="5961241" y="2174025"/>
              <a:ext cx="384265" cy="144398"/>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7156" name="Google Shape;2359;p74"/>
            <p:cNvGrpSpPr>
              <a:grpSpLocks/>
            </p:cNvGrpSpPr>
            <p:nvPr/>
          </p:nvGrpSpPr>
          <p:grpSpPr bwMode="auto">
            <a:xfrm>
              <a:off x="5254388" y="1293275"/>
              <a:ext cx="288250" cy="266800"/>
              <a:chOff x="7797563" y="3645950"/>
              <a:chExt cx="288250" cy="266800"/>
            </a:xfrm>
          </p:grpSpPr>
          <p:sp>
            <p:nvSpPr>
              <p:cNvPr id="63" name="Google Shape;2360;p74"/>
              <p:cNvSpPr/>
              <p:nvPr/>
            </p:nvSpPr>
            <p:spPr>
              <a:xfrm>
                <a:off x="7797813" y="3646027"/>
                <a:ext cx="287404" cy="266582"/>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 name="Google Shape;2361;p74"/>
              <p:cNvSpPr/>
              <p:nvPr/>
            </p:nvSpPr>
            <p:spPr>
              <a:xfrm>
                <a:off x="7881970" y="3745996"/>
                <a:ext cx="69866" cy="55537"/>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 name="Google Shape;2362;p74"/>
              <p:cNvSpPr/>
              <p:nvPr/>
            </p:nvSpPr>
            <p:spPr>
              <a:xfrm>
                <a:off x="7821631" y="3782492"/>
                <a:ext cx="66691" cy="61886"/>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 name="Google Shape;2363;p74"/>
              <p:cNvSpPr/>
              <p:nvPr/>
            </p:nvSpPr>
            <p:spPr>
              <a:xfrm>
                <a:off x="7894673" y="3809468"/>
                <a:ext cx="90509" cy="90447"/>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 name="Google Shape;2364;p74"/>
              <p:cNvSpPr/>
              <p:nvPr/>
            </p:nvSpPr>
            <p:spPr>
              <a:xfrm>
                <a:off x="7823219" y="3668242"/>
                <a:ext cx="241356" cy="158680"/>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sp>
        <p:nvSpPr>
          <p:cNvPr id="87043" name="Google Shape;2252;p74"/>
          <p:cNvSpPr txBox="1">
            <a:spLocks/>
          </p:cNvSpPr>
          <p:nvPr/>
        </p:nvSpPr>
        <p:spPr bwMode="auto">
          <a:xfrm>
            <a:off x="2493964" y="1019175"/>
            <a:ext cx="7140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3500"/>
              <a:buFont typeface="Patrick Hand SC" charset="0"/>
              <a:buNone/>
            </a:pPr>
            <a:r>
              <a:rPr lang="vi-VN" altLang="vi-VN" sz="4800" b="1">
                <a:solidFill>
                  <a:srgbClr val="00B050"/>
                </a:solidFill>
                <a:latin typeface="Times New Roman" panose="02020603050405020304" pitchFamily="18" charset="0"/>
                <a:sym typeface="Patrick Hand SC" charset="0"/>
              </a:rPr>
              <a:t>HÁT VÀ VẬN ĐỘNG</a:t>
            </a:r>
          </a:p>
        </p:txBody>
      </p:sp>
      <p:grpSp>
        <p:nvGrpSpPr>
          <p:cNvPr id="87044" name="Google Shape;2253;p74"/>
          <p:cNvGrpSpPr>
            <a:grpSpLocks/>
          </p:cNvGrpSpPr>
          <p:nvPr/>
        </p:nvGrpSpPr>
        <p:grpSpPr bwMode="auto">
          <a:xfrm>
            <a:off x="2239964" y="2832100"/>
            <a:ext cx="1774825" cy="1841500"/>
            <a:chOff x="5904700" y="2250375"/>
            <a:chExt cx="2009225" cy="2083500"/>
          </a:xfrm>
        </p:grpSpPr>
        <p:sp>
          <p:nvSpPr>
            <p:cNvPr id="83" name="Google Shape;2254;p74"/>
            <p:cNvSpPr/>
            <p:nvPr/>
          </p:nvSpPr>
          <p:spPr>
            <a:xfrm>
              <a:off x="7358602" y="3636980"/>
              <a:ext cx="221051" cy="202962"/>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4" name="Google Shape;2255;p74"/>
            <p:cNvSpPr/>
            <p:nvPr/>
          </p:nvSpPr>
          <p:spPr>
            <a:xfrm>
              <a:off x="7380168" y="3841738"/>
              <a:ext cx="239023" cy="202962"/>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5" name="Google Shape;2256;p74"/>
            <p:cNvSpPr/>
            <p:nvPr/>
          </p:nvSpPr>
          <p:spPr>
            <a:xfrm>
              <a:off x="7561682" y="3581301"/>
              <a:ext cx="255197" cy="163446"/>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6" name="Google Shape;2257;p74"/>
            <p:cNvSpPr/>
            <p:nvPr/>
          </p:nvSpPr>
          <p:spPr>
            <a:xfrm>
              <a:off x="7612002" y="3868680"/>
              <a:ext cx="168933" cy="199369"/>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7" name="Google Shape;2258;p74"/>
            <p:cNvSpPr/>
            <p:nvPr/>
          </p:nvSpPr>
          <p:spPr>
            <a:xfrm>
              <a:off x="7728817" y="3726786"/>
              <a:ext cx="167136" cy="197573"/>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8" name="Google Shape;2259;p74"/>
            <p:cNvSpPr/>
            <p:nvPr/>
          </p:nvSpPr>
          <p:spPr>
            <a:xfrm>
              <a:off x="7565276" y="3719602"/>
              <a:ext cx="163541" cy="154466"/>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9" name="Google Shape;2260;p74"/>
            <p:cNvSpPr/>
            <p:nvPr/>
          </p:nvSpPr>
          <p:spPr>
            <a:xfrm>
              <a:off x="7522144" y="4008778"/>
              <a:ext cx="115018" cy="77233"/>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0" name="Google Shape;2261;p74"/>
            <p:cNvSpPr/>
            <p:nvPr/>
          </p:nvSpPr>
          <p:spPr>
            <a:xfrm>
              <a:off x="7347819" y="3827369"/>
              <a:ext cx="66495" cy="89806"/>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1" name="Google Shape;2262;p74"/>
            <p:cNvSpPr/>
            <p:nvPr/>
          </p:nvSpPr>
          <p:spPr>
            <a:xfrm>
              <a:off x="7484403" y="3590281"/>
              <a:ext cx="86264" cy="43107"/>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2" name="Google Shape;2263;p74"/>
            <p:cNvSpPr/>
            <p:nvPr/>
          </p:nvSpPr>
          <p:spPr>
            <a:xfrm>
              <a:off x="7797109" y="3938728"/>
              <a:ext cx="48524" cy="50291"/>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3" name="Google Shape;2264;p74"/>
            <p:cNvSpPr/>
            <p:nvPr/>
          </p:nvSpPr>
          <p:spPr>
            <a:xfrm>
              <a:off x="7831256" y="3681884"/>
              <a:ext cx="32349" cy="3233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4" name="Google Shape;2265;p74"/>
            <p:cNvSpPr/>
            <p:nvPr/>
          </p:nvSpPr>
          <p:spPr>
            <a:xfrm>
              <a:off x="7319064" y="3554359"/>
              <a:ext cx="594861" cy="553205"/>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5" name="Google Shape;2266;p74"/>
            <p:cNvSpPr/>
            <p:nvPr/>
          </p:nvSpPr>
          <p:spPr>
            <a:xfrm>
              <a:off x="7114188" y="3827369"/>
              <a:ext cx="116816" cy="152671"/>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6" name="Google Shape;2267;p74"/>
            <p:cNvSpPr/>
            <p:nvPr/>
          </p:nvSpPr>
          <p:spPr>
            <a:xfrm>
              <a:off x="7191467" y="3868680"/>
              <a:ext cx="64698" cy="68253"/>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7" name="Google Shape;2268;p74"/>
            <p:cNvSpPr/>
            <p:nvPr/>
          </p:nvSpPr>
          <p:spPr>
            <a:xfrm>
              <a:off x="6168882" y="2279113"/>
              <a:ext cx="770982" cy="57655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8" name="Google Shape;2269;p74"/>
            <p:cNvSpPr/>
            <p:nvPr/>
          </p:nvSpPr>
          <p:spPr>
            <a:xfrm>
              <a:off x="6172476" y="2555716"/>
              <a:ext cx="864435" cy="598109"/>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9" name="Google Shape;2270;p74"/>
            <p:cNvSpPr/>
            <p:nvPr/>
          </p:nvSpPr>
          <p:spPr>
            <a:xfrm>
              <a:off x="6431267" y="3112513"/>
              <a:ext cx="560714" cy="546021"/>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0" name="Google Shape;2271;p74"/>
            <p:cNvSpPr/>
            <p:nvPr/>
          </p:nvSpPr>
          <p:spPr>
            <a:xfrm>
              <a:off x="6398918" y="3649554"/>
              <a:ext cx="625412" cy="2891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1" name="Google Shape;2272;p74"/>
            <p:cNvSpPr/>
            <p:nvPr/>
          </p:nvSpPr>
          <p:spPr>
            <a:xfrm>
              <a:off x="5933455" y="2620376"/>
              <a:ext cx="287546" cy="246069"/>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2" name="Google Shape;2273;p74"/>
            <p:cNvSpPr/>
            <p:nvPr/>
          </p:nvSpPr>
          <p:spPr>
            <a:xfrm>
              <a:off x="6380947" y="3187950"/>
              <a:ext cx="168933" cy="186797"/>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3" name="Google Shape;2274;p74"/>
            <p:cNvSpPr/>
            <p:nvPr/>
          </p:nvSpPr>
          <p:spPr>
            <a:xfrm>
              <a:off x="6884152" y="3089164"/>
              <a:ext cx="190499" cy="190389"/>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4" name="Google Shape;2275;p74"/>
            <p:cNvSpPr/>
            <p:nvPr/>
          </p:nvSpPr>
          <p:spPr>
            <a:xfrm>
              <a:off x="7081839" y="4050088"/>
              <a:ext cx="167136" cy="138302"/>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5" name="Google Shape;2276;p74"/>
            <p:cNvSpPr/>
            <p:nvPr/>
          </p:nvSpPr>
          <p:spPr>
            <a:xfrm>
              <a:off x="6336018" y="4121933"/>
              <a:ext cx="77277" cy="188593"/>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6" name="Google Shape;2277;p74"/>
            <p:cNvSpPr/>
            <p:nvPr/>
          </p:nvSpPr>
          <p:spPr>
            <a:xfrm>
              <a:off x="6452833" y="2756881"/>
              <a:ext cx="314504" cy="170632"/>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7" name="Google Shape;2278;p74"/>
            <p:cNvSpPr/>
            <p:nvPr/>
          </p:nvSpPr>
          <p:spPr>
            <a:xfrm>
              <a:off x="6289292" y="2873629"/>
              <a:ext cx="138381" cy="66456"/>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8" name="Google Shape;2279;p74"/>
            <p:cNvSpPr/>
            <p:nvPr/>
          </p:nvSpPr>
          <p:spPr>
            <a:xfrm>
              <a:off x="6605592" y="2539551"/>
              <a:ext cx="176122" cy="15267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9" name="Google Shape;2280;p74"/>
            <p:cNvSpPr/>
            <p:nvPr/>
          </p:nvSpPr>
          <p:spPr>
            <a:xfrm>
              <a:off x="6485182" y="2949067"/>
              <a:ext cx="186905" cy="159854"/>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0" name="Google Shape;2281;p74"/>
            <p:cNvSpPr/>
            <p:nvPr/>
          </p:nvSpPr>
          <p:spPr>
            <a:xfrm>
              <a:off x="6934472" y="2742512"/>
              <a:ext cx="111424" cy="131117"/>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1" name="Google Shape;2282;p74"/>
            <p:cNvSpPr/>
            <p:nvPr/>
          </p:nvSpPr>
          <p:spPr>
            <a:xfrm>
              <a:off x="5904700" y="2250375"/>
              <a:ext cx="1468279"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2" name="Google Shape;2283;p74"/>
            <p:cNvSpPr/>
            <p:nvPr/>
          </p:nvSpPr>
          <p:spPr>
            <a:xfrm>
              <a:off x="6580432" y="2510813"/>
              <a:ext cx="226442" cy="206553"/>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3" name="Google Shape;2284;p74"/>
            <p:cNvSpPr/>
            <p:nvPr/>
          </p:nvSpPr>
          <p:spPr>
            <a:xfrm>
              <a:off x="6695450" y="2866445"/>
              <a:ext cx="237225" cy="181408"/>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4" name="Google Shape;2285;p74"/>
            <p:cNvSpPr/>
            <p:nvPr/>
          </p:nvSpPr>
          <p:spPr>
            <a:xfrm>
              <a:off x="6894935" y="2751493"/>
              <a:ext cx="43132" cy="50291"/>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5" name="Google Shape;2286;p74"/>
            <p:cNvSpPr/>
            <p:nvPr/>
          </p:nvSpPr>
          <p:spPr>
            <a:xfrm>
              <a:off x="6646927" y="2887998"/>
              <a:ext cx="43132" cy="44902"/>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7045" name="Google Shape;2365;p74"/>
          <p:cNvGrpSpPr>
            <a:grpSpLocks/>
          </p:cNvGrpSpPr>
          <p:nvPr/>
        </p:nvGrpSpPr>
        <p:grpSpPr bwMode="auto">
          <a:xfrm>
            <a:off x="8402638" y="2909888"/>
            <a:ext cx="1549400" cy="1763712"/>
            <a:chOff x="5905355" y="2434425"/>
            <a:chExt cx="1753416" cy="1995456"/>
          </a:xfrm>
        </p:grpSpPr>
        <p:sp>
          <p:nvSpPr>
            <p:cNvPr id="117" name="Google Shape;2366;p74"/>
            <p:cNvSpPr/>
            <p:nvPr/>
          </p:nvSpPr>
          <p:spPr>
            <a:xfrm rot="631759">
              <a:off x="6289813" y="2712818"/>
              <a:ext cx="873115" cy="752562"/>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8" name="Google Shape;2367;p74"/>
            <p:cNvSpPr/>
            <p:nvPr/>
          </p:nvSpPr>
          <p:spPr>
            <a:xfrm rot="631759">
              <a:off x="6162259" y="2563744"/>
              <a:ext cx="1126427" cy="871103"/>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9" name="Google Shape;2368;p74"/>
            <p:cNvSpPr/>
            <p:nvPr/>
          </p:nvSpPr>
          <p:spPr>
            <a:xfrm rot="631759">
              <a:off x="6541328" y="3377372"/>
              <a:ext cx="528181" cy="52984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0" name="Google Shape;2369;p74"/>
            <p:cNvSpPr/>
            <p:nvPr/>
          </p:nvSpPr>
          <p:spPr>
            <a:xfrm rot="631759">
              <a:off x="6173038" y="3637806"/>
              <a:ext cx="1227032" cy="481352"/>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1" name="Google Shape;2370;p74"/>
            <p:cNvSpPr/>
            <p:nvPr/>
          </p:nvSpPr>
          <p:spPr>
            <a:xfrm rot="631759">
              <a:off x="6927582" y="4174836"/>
              <a:ext cx="159892" cy="84417"/>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2" name="Google Shape;2371;p74"/>
            <p:cNvSpPr/>
            <p:nvPr/>
          </p:nvSpPr>
          <p:spPr>
            <a:xfrm rot="631759">
              <a:off x="6491025" y="4173041"/>
              <a:ext cx="114978" cy="84416"/>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3" name="Google Shape;2372;p74"/>
            <p:cNvSpPr/>
            <p:nvPr/>
          </p:nvSpPr>
          <p:spPr>
            <a:xfrm rot="631759">
              <a:off x="6180224" y="3140288"/>
              <a:ext cx="77251" cy="98786"/>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4" name="Google Shape;2373;p74"/>
            <p:cNvSpPr/>
            <p:nvPr/>
          </p:nvSpPr>
          <p:spPr>
            <a:xfrm rot="631759">
              <a:off x="7184486" y="2955291"/>
              <a:ext cx="41320" cy="91600"/>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5" name="Google Shape;2374;p74"/>
            <p:cNvSpPr/>
            <p:nvPr/>
          </p:nvSpPr>
          <p:spPr>
            <a:xfrm rot="631759">
              <a:off x="6724574" y="3438439"/>
              <a:ext cx="43117" cy="48495"/>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6" name="Google Shape;2375;p74"/>
            <p:cNvSpPr/>
            <p:nvPr/>
          </p:nvSpPr>
          <p:spPr>
            <a:xfrm rot="631759">
              <a:off x="6976089" y="3005582"/>
              <a:ext cx="179653" cy="222715"/>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7" name="Google Shape;2376;p74"/>
            <p:cNvSpPr/>
            <p:nvPr/>
          </p:nvSpPr>
          <p:spPr>
            <a:xfrm rot="631759">
              <a:off x="6288016" y="3122327"/>
              <a:ext cx="194026" cy="237084"/>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8" name="Google Shape;2377;p74"/>
            <p:cNvSpPr/>
            <p:nvPr/>
          </p:nvSpPr>
          <p:spPr>
            <a:xfrm rot="631759">
              <a:off x="5941286" y="3785085"/>
              <a:ext cx="129350" cy="23887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9" name="Google Shape;2378;p74"/>
            <p:cNvSpPr/>
            <p:nvPr/>
          </p:nvSpPr>
          <p:spPr>
            <a:xfrm rot="631759">
              <a:off x="6040094" y="3889258"/>
              <a:ext cx="55693" cy="100581"/>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0" name="Google Shape;2379;p74"/>
            <p:cNvSpPr/>
            <p:nvPr/>
          </p:nvSpPr>
          <p:spPr>
            <a:xfrm rot="631759">
              <a:off x="7484507" y="3630621"/>
              <a:ext cx="161688" cy="156259"/>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1" name="Google Shape;2380;p74"/>
            <p:cNvSpPr/>
            <p:nvPr/>
          </p:nvSpPr>
          <p:spPr>
            <a:xfrm rot="631759">
              <a:off x="7540200" y="3544409"/>
              <a:ext cx="104199" cy="46698"/>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2" name="Google Shape;2381;p74"/>
            <p:cNvSpPr/>
            <p:nvPr/>
          </p:nvSpPr>
          <p:spPr>
            <a:xfrm rot="631759">
              <a:off x="6054467" y="2552967"/>
              <a:ext cx="1453396" cy="1758372"/>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3" name="Google Shape;2382;p74"/>
            <p:cNvSpPr/>
            <p:nvPr/>
          </p:nvSpPr>
          <p:spPr>
            <a:xfrm rot="631759">
              <a:off x="6471262" y="3073833"/>
              <a:ext cx="472489" cy="330481"/>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4" name="Google Shape;2383;p74"/>
            <p:cNvSpPr/>
            <p:nvPr/>
          </p:nvSpPr>
          <p:spPr>
            <a:xfrm rot="631759">
              <a:off x="6841348" y="3037911"/>
              <a:ext cx="39524" cy="48494"/>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5" name="Google Shape;2384;p74"/>
            <p:cNvSpPr/>
            <p:nvPr/>
          </p:nvSpPr>
          <p:spPr>
            <a:xfrm rot="631759">
              <a:off x="6464076" y="3107958"/>
              <a:ext cx="41321" cy="43106"/>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Tree>
    <p:custDataLst>
      <p:tags r:id="rId1"/>
    </p:custDataLst>
    <p:extLst>
      <p:ext uri="{BB962C8B-B14F-4D97-AF65-F5344CB8AC3E}">
        <p14:creationId xmlns:p14="http://schemas.microsoft.com/office/powerpoint/2010/main" val="385965371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Google Shape;2091;p73"/>
          <p:cNvSpPr txBox="1">
            <a:spLocks noGrp="1"/>
          </p:cNvSpPr>
          <p:nvPr>
            <p:ph type="title"/>
          </p:nvPr>
        </p:nvSpPr>
        <p:spPr>
          <a:xfrm>
            <a:off x="2457451" y="2289176"/>
            <a:ext cx="7288213" cy="1319213"/>
          </a:xfrm>
        </p:spPr>
        <p:txBody>
          <a:bodyPr/>
          <a:lstStyle/>
          <a:p>
            <a:pPr eaLnBrk="1" hangingPunct="1">
              <a:spcBef>
                <a:spcPct val="0"/>
              </a:spcBef>
              <a:spcAft>
                <a:spcPct val="0"/>
              </a:spcAft>
              <a:buFont typeface="Patrick Hand SC" charset="0"/>
              <a:buNone/>
            </a:pPr>
            <a:r>
              <a:rPr lang="vi-VN" altLang="vi-VN" sz="5400" b="1">
                <a:latin typeface="Times New Roman" panose="02020603050405020304" pitchFamily="18" charset="0"/>
                <a:ea typeface="Patrick Hand SC" charset="0"/>
                <a:cs typeface="Times New Roman" panose="02020603050405020304" pitchFamily="18" charset="0"/>
                <a:sym typeface="Patrick Hand SC" charset="0"/>
              </a:rPr>
              <a:t>THẢO LUẬN NHÓM 2</a:t>
            </a:r>
          </a:p>
        </p:txBody>
      </p:sp>
      <p:grpSp>
        <p:nvGrpSpPr>
          <p:cNvPr id="89091" name="Google Shape;2094;p73"/>
          <p:cNvGrpSpPr>
            <a:grpSpLocks/>
          </p:cNvGrpSpPr>
          <p:nvPr/>
        </p:nvGrpSpPr>
        <p:grpSpPr bwMode="auto">
          <a:xfrm>
            <a:off x="8704263" y="3663950"/>
            <a:ext cx="1401762" cy="1993900"/>
            <a:chOff x="7162025" y="2806025"/>
            <a:chExt cx="1261975" cy="1797475"/>
          </a:xfrm>
        </p:grpSpPr>
        <p:sp>
          <p:nvSpPr>
            <p:cNvPr id="2095" name="Google Shape;2095;p73"/>
            <p:cNvSpPr/>
            <p:nvPr/>
          </p:nvSpPr>
          <p:spPr>
            <a:xfrm>
              <a:off x="7214905" y="3036434"/>
              <a:ext cx="803205" cy="656879"/>
            </a:xfrm>
            <a:custGeom>
              <a:avLst/>
              <a:gdLst/>
              <a:ahLst/>
              <a:cxnLst/>
              <a:rect l="l" t="t" r="r" b="b"/>
              <a:pathLst>
                <a:path w="32143" h="26284" extrusionOk="0">
                  <a:moveTo>
                    <a:pt x="2657" y="21160"/>
                  </a:moveTo>
                  <a:cubicBezTo>
                    <a:pt x="2752" y="21065"/>
                    <a:pt x="2823" y="20994"/>
                    <a:pt x="2895" y="20923"/>
                  </a:cubicBezTo>
                  <a:cubicBezTo>
                    <a:pt x="3132" y="20686"/>
                    <a:pt x="3013" y="20306"/>
                    <a:pt x="2705" y="20235"/>
                  </a:cubicBezTo>
                  <a:cubicBezTo>
                    <a:pt x="2491" y="20164"/>
                    <a:pt x="2254" y="20140"/>
                    <a:pt x="2017" y="20069"/>
                  </a:cubicBezTo>
                  <a:cubicBezTo>
                    <a:pt x="1803" y="19784"/>
                    <a:pt x="1614" y="19452"/>
                    <a:pt x="1495" y="19120"/>
                  </a:cubicBezTo>
                  <a:cubicBezTo>
                    <a:pt x="973" y="17649"/>
                    <a:pt x="546" y="16179"/>
                    <a:pt x="214" y="14660"/>
                  </a:cubicBezTo>
                  <a:cubicBezTo>
                    <a:pt x="96" y="14210"/>
                    <a:pt x="48" y="13735"/>
                    <a:pt x="48" y="13261"/>
                  </a:cubicBezTo>
                  <a:cubicBezTo>
                    <a:pt x="1" y="11956"/>
                    <a:pt x="143" y="10675"/>
                    <a:pt x="475" y="9442"/>
                  </a:cubicBezTo>
                  <a:cubicBezTo>
                    <a:pt x="665" y="8801"/>
                    <a:pt x="926" y="8185"/>
                    <a:pt x="1258" y="7615"/>
                  </a:cubicBezTo>
                  <a:cubicBezTo>
                    <a:pt x="1305" y="7520"/>
                    <a:pt x="1376" y="7426"/>
                    <a:pt x="1448" y="7354"/>
                  </a:cubicBezTo>
                  <a:cubicBezTo>
                    <a:pt x="1685" y="7378"/>
                    <a:pt x="1898" y="7402"/>
                    <a:pt x="2112" y="7449"/>
                  </a:cubicBezTo>
                  <a:cubicBezTo>
                    <a:pt x="2776" y="7592"/>
                    <a:pt x="3464" y="7592"/>
                    <a:pt x="4152" y="7449"/>
                  </a:cubicBezTo>
                  <a:cubicBezTo>
                    <a:pt x="5551" y="7236"/>
                    <a:pt x="6927" y="6833"/>
                    <a:pt x="8232" y="6240"/>
                  </a:cubicBezTo>
                  <a:cubicBezTo>
                    <a:pt x="9299" y="5741"/>
                    <a:pt x="10414" y="5243"/>
                    <a:pt x="11482" y="4745"/>
                  </a:cubicBezTo>
                  <a:cubicBezTo>
                    <a:pt x="11814" y="4579"/>
                    <a:pt x="12146" y="4389"/>
                    <a:pt x="12454" y="4200"/>
                  </a:cubicBezTo>
                  <a:lnTo>
                    <a:pt x="14186" y="3203"/>
                  </a:lnTo>
                  <a:cubicBezTo>
                    <a:pt x="14304" y="3227"/>
                    <a:pt x="14328" y="3322"/>
                    <a:pt x="14328" y="3440"/>
                  </a:cubicBezTo>
                  <a:cubicBezTo>
                    <a:pt x="14328" y="3630"/>
                    <a:pt x="14352" y="3844"/>
                    <a:pt x="14375" y="4057"/>
                  </a:cubicBezTo>
                  <a:cubicBezTo>
                    <a:pt x="14447" y="4508"/>
                    <a:pt x="14589" y="4935"/>
                    <a:pt x="14850" y="5314"/>
                  </a:cubicBezTo>
                  <a:cubicBezTo>
                    <a:pt x="14992" y="5599"/>
                    <a:pt x="15253" y="5813"/>
                    <a:pt x="15538" y="5931"/>
                  </a:cubicBezTo>
                  <a:cubicBezTo>
                    <a:pt x="16629" y="6453"/>
                    <a:pt x="17910" y="6429"/>
                    <a:pt x="18977" y="5836"/>
                  </a:cubicBezTo>
                  <a:cubicBezTo>
                    <a:pt x="20353" y="5125"/>
                    <a:pt x="21492" y="4057"/>
                    <a:pt x="22322" y="2776"/>
                  </a:cubicBezTo>
                  <a:cubicBezTo>
                    <a:pt x="22417" y="2563"/>
                    <a:pt x="22583" y="2373"/>
                    <a:pt x="22749" y="2231"/>
                  </a:cubicBezTo>
                  <a:cubicBezTo>
                    <a:pt x="22962" y="2492"/>
                    <a:pt x="23152" y="2705"/>
                    <a:pt x="23342" y="2942"/>
                  </a:cubicBezTo>
                  <a:cubicBezTo>
                    <a:pt x="23769" y="3440"/>
                    <a:pt x="24386" y="3678"/>
                    <a:pt x="25026" y="3559"/>
                  </a:cubicBezTo>
                  <a:cubicBezTo>
                    <a:pt x="25311" y="3535"/>
                    <a:pt x="25572" y="3393"/>
                    <a:pt x="25761" y="3156"/>
                  </a:cubicBezTo>
                  <a:cubicBezTo>
                    <a:pt x="26117" y="2681"/>
                    <a:pt x="26331" y="2136"/>
                    <a:pt x="26402" y="1567"/>
                  </a:cubicBezTo>
                  <a:cubicBezTo>
                    <a:pt x="26497" y="1068"/>
                    <a:pt x="26544" y="547"/>
                    <a:pt x="26615" y="1"/>
                  </a:cubicBezTo>
                  <a:cubicBezTo>
                    <a:pt x="26734" y="1"/>
                    <a:pt x="26829" y="48"/>
                    <a:pt x="26924" y="96"/>
                  </a:cubicBezTo>
                  <a:cubicBezTo>
                    <a:pt x="27161" y="262"/>
                    <a:pt x="27374" y="452"/>
                    <a:pt x="27588" y="641"/>
                  </a:cubicBezTo>
                  <a:cubicBezTo>
                    <a:pt x="28228" y="1306"/>
                    <a:pt x="28798" y="2017"/>
                    <a:pt x="29343" y="2753"/>
                  </a:cubicBezTo>
                  <a:cubicBezTo>
                    <a:pt x="30102" y="3701"/>
                    <a:pt x="30767" y="4721"/>
                    <a:pt x="31360" y="5789"/>
                  </a:cubicBezTo>
                  <a:cubicBezTo>
                    <a:pt x="31810" y="6643"/>
                    <a:pt x="32071" y="7592"/>
                    <a:pt x="32095" y="8564"/>
                  </a:cubicBezTo>
                  <a:cubicBezTo>
                    <a:pt x="32142" y="9466"/>
                    <a:pt x="32095" y="10343"/>
                    <a:pt x="32095" y="11245"/>
                  </a:cubicBezTo>
                  <a:cubicBezTo>
                    <a:pt x="32095" y="12099"/>
                    <a:pt x="31953" y="12929"/>
                    <a:pt x="31692" y="13735"/>
                  </a:cubicBezTo>
                  <a:cubicBezTo>
                    <a:pt x="31407" y="14589"/>
                    <a:pt x="31075" y="15420"/>
                    <a:pt x="30695" y="16202"/>
                  </a:cubicBezTo>
                  <a:cubicBezTo>
                    <a:pt x="30292" y="17009"/>
                    <a:pt x="29770" y="17720"/>
                    <a:pt x="29130" y="18361"/>
                  </a:cubicBezTo>
                  <a:cubicBezTo>
                    <a:pt x="28347" y="19191"/>
                    <a:pt x="27517" y="19998"/>
                    <a:pt x="26639" y="20780"/>
                  </a:cubicBezTo>
                  <a:cubicBezTo>
                    <a:pt x="26283" y="21089"/>
                    <a:pt x="25904" y="21373"/>
                    <a:pt x="25501" y="21634"/>
                  </a:cubicBezTo>
                  <a:cubicBezTo>
                    <a:pt x="24979" y="21990"/>
                    <a:pt x="24433" y="22322"/>
                    <a:pt x="23888" y="22654"/>
                  </a:cubicBezTo>
                  <a:cubicBezTo>
                    <a:pt x="23650" y="22844"/>
                    <a:pt x="23342" y="22963"/>
                    <a:pt x="23034" y="22986"/>
                  </a:cubicBezTo>
                  <a:cubicBezTo>
                    <a:pt x="22868" y="22986"/>
                    <a:pt x="22725" y="23105"/>
                    <a:pt x="22654" y="23271"/>
                  </a:cubicBezTo>
                  <a:cubicBezTo>
                    <a:pt x="22559" y="23461"/>
                    <a:pt x="22417" y="23603"/>
                    <a:pt x="22227" y="23698"/>
                  </a:cubicBezTo>
                  <a:cubicBezTo>
                    <a:pt x="21397" y="24220"/>
                    <a:pt x="20519" y="24647"/>
                    <a:pt x="19594" y="24955"/>
                  </a:cubicBezTo>
                  <a:cubicBezTo>
                    <a:pt x="18574" y="25287"/>
                    <a:pt x="17530" y="25619"/>
                    <a:pt x="16463" y="25904"/>
                  </a:cubicBezTo>
                  <a:cubicBezTo>
                    <a:pt x="15301" y="26189"/>
                    <a:pt x="14115" y="26284"/>
                    <a:pt x="12905" y="26213"/>
                  </a:cubicBezTo>
                  <a:cubicBezTo>
                    <a:pt x="11837" y="26165"/>
                    <a:pt x="10770" y="26023"/>
                    <a:pt x="9726" y="25786"/>
                  </a:cubicBezTo>
                  <a:cubicBezTo>
                    <a:pt x="8872" y="25596"/>
                    <a:pt x="8066" y="25287"/>
                    <a:pt x="7235" y="25026"/>
                  </a:cubicBezTo>
                  <a:cubicBezTo>
                    <a:pt x="6405" y="24766"/>
                    <a:pt x="5622" y="24362"/>
                    <a:pt x="4958" y="23817"/>
                  </a:cubicBezTo>
                  <a:cubicBezTo>
                    <a:pt x="4342" y="23366"/>
                    <a:pt x="3820" y="22844"/>
                    <a:pt x="3393" y="22227"/>
                  </a:cubicBezTo>
                  <a:cubicBezTo>
                    <a:pt x="3156" y="21872"/>
                    <a:pt x="2895" y="21539"/>
                    <a:pt x="2657" y="21160"/>
                  </a:cubicBezTo>
                  <a:close/>
                  <a:moveTo>
                    <a:pt x="16107" y="14732"/>
                  </a:moveTo>
                  <a:cubicBezTo>
                    <a:pt x="16392" y="14945"/>
                    <a:pt x="16605" y="15111"/>
                    <a:pt x="16819" y="15277"/>
                  </a:cubicBezTo>
                  <a:cubicBezTo>
                    <a:pt x="17198" y="15633"/>
                    <a:pt x="17673" y="15870"/>
                    <a:pt x="18171" y="15965"/>
                  </a:cubicBezTo>
                  <a:cubicBezTo>
                    <a:pt x="18408" y="15989"/>
                    <a:pt x="18621" y="16060"/>
                    <a:pt x="18811" y="16179"/>
                  </a:cubicBezTo>
                  <a:cubicBezTo>
                    <a:pt x="19238" y="16463"/>
                    <a:pt x="19736" y="16558"/>
                    <a:pt x="20235" y="16416"/>
                  </a:cubicBezTo>
                  <a:cubicBezTo>
                    <a:pt x="21800" y="16179"/>
                    <a:pt x="23318" y="15586"/>
                    <a:pt x="24623" y="14684"/>
                  </a:cubicBezTo>
                  <a:cubicBezTo>
                    <a:pt x="25240" y="14281"/>
                    <a:pt x="25761" y="13783"/>
                    <a:pt x="26212" y="13213"/>
                  </a:cubicBezTo>
                  <a:cubicBezTo>
                    <a:pt x="26829" y="12431"/>
                    <a:pt x="26995" y="11387"/>
                    <a:pt x="26639" y="10462"/>
                  </a:cubicBezTo>
                  <a:cubicBezTo>
                    <a:pt x="26544" y="10201"/>
                    <a:pt x="26497" y="9940"/>
                    <a:pt x="26402" y="9703"/>
                  </a:cubicBezTo>
                  <a:cubicBezTo>
                    <a:pt x="26307" y="9300"/>
                    <a:pt x="26117" y="8967"/>
                    <a:pt x="25833" y="8683"/>
                  </a:cubicBezTo>
                  <a:cubicBezTo>
                    <a:pt x="25524" y="8398"/>
                    <a:pt x="25168" y="8137"/>
                    <a:pt x="24836" y="7853"/>
                  </a:cubicBezTo>
                  <a:cubicBezTo>
                    <a:pt x="24552" y="7592"/>
                    <a:pt x="24148" y="7449"/>
                    <a:pt x="23769" y="7473"/>
                  </a:cubicBezTo>
                  <a:lnTo>
                    <a:pt x="22701" y="7473"/>
                  </a:lnTo>
                  <a:cubicBezTo>
                    <a:pt x="22180" y="7449"/>
                    <a:pt x="21681" y="7544"/>
                    <a:pt x="21183" y="7710"/>
                  </a:cubicBezTo>
                  <a:cubicBezTo>
                    <a:pt x="19950" y="8137"/>
                    <a:pt x="18764" y="8683"/>
                    <a:pt x="17649" y="9347"/>
                  </a:cubicBezTo>
                  <a:cubicBezTo>
                    <a:pt x="17530" y="9418"/>
                    <a:pt x="17412" y="9489"/>
                    <a:pt x="17293" y="9584"/>
                  </a:cubicBezTo>
                  <a:cubicBezTo>
                    <a:pt x="16914" y="9916"/>
                    <a:pt x="16581" y="10272"/>
                    <a:pt x="16297" y="10675"/>
                  </a:cubicBezTo>
                  <a:cubicBezTo>
                    <a:pt x="15822" y="11268"/>
                    <a:pt x="15562" y="12004"/>
                    <a:pt x="15609" y="12763"/>
                  </a:cubicBezTo>
                  <a:lnTo>
                    <a:pt x="15609" y="14091"/>
                  </a:lnTo>
                  <a:lnTo>
                    <a:pt x="13379" y="14755"/>
                  </a:lnTo>
                  <a:cubicBezTo>
                    <a:pt x="13047" y="14400"/>
                    <a:pt x="12715" y="14044"/>
                    <a:pt x="12359" y="13688"/>
                  </a:cubicBezTo>
                  <a:cubicBezTo>
                    <a:pt x="11505" y="12834"/>
                    <a:pt x="10343" y="12312"/>
                    <a:pt x="9133" y="12265"/>
                  </a:cubicBezTo>
                  <a:cubicBezTo>
                    <a:pt x="8493" y="12217"/>
                    <a:pt x="7852" y="12265"/>
                    <a:pt x="7235" y="12265"/>
                  </a:cubicBezTo>
                  <a:cubicBezTo>
                    <a:pt x="6595" y="12288"/>
                    <a:pt x="5955" y="12407"/>
                    <a:pt x="5338" y="12620"/>
                  </a:cubicBezTo>
                  <a:cubicBezTo>
                    <a:pt x="5101" y="12692"/>
                    <a:pt x="4887" y="12787"/>
                    <a:pt x="4674" y="12929"/>
                  </a:cubicBezTo>
                  <a:cubicBezTo>
                    <a:pt x="4508" y="13000"/>
                    <a:pt x="4365" y="13142"/>
                    <a:pt x="4270" y="13285"/>
                  </a:cubicBezTo>
                  <a:cubicBezTo>
                    <a:pt x="4176" y="13451"/>
                    <a:pt x="4128" y="13617"/>
                    <a:pt x="4104" y="13806"/>
                  </a:cubicBezTo>
                  <a:cubicBezTo>
                    <a:pt x="3606" y="14115"/>
                    <a:pt x="3345" y="14589"/>
                    <a:pt x="3061" y="15064"/>
                  </a:cubicBezTo>
                  <a:cubicBezTo>
                    <a:pt x="2800" y="15467"/>
                    <a:pt x="2657" y="15941"/>
                    <a:pt x="2634" y="16416"/>
                  </a:cubicBezTo>
                  <a:lnTo>
                    <a:pt x="2634" y="17649"/>
                  </a:lnTo>
                  <a:cubicBezTo>
                    <a:pt x="2657" y="18313"/>
                    <a:pt x="2918" y="18930"/>
                    <a:pt x="3393" y="19357"/>
                  </a:cubicBezTo>
                  <a:cubicBezTo>
                    <a:pt x="3725" y="19689"/>
                    <a:pt x="4081" y="19974"/>
                    <a:pt x="4484" y="20164"/>
                  </a:cubicBezTo>
                  <a:cubicBezTo>
                    <a:pt x="5196" y="20520"/>
                    <a:pt x="5955" y="20757"/>
                    <a:pt x="6737" y="20852"/>
                  </a:cubicBezTo>
                  <a:cubicBezTo>
                    <a:pt x="7995" y="21018"/>
                    <a:pt x="9252" y="20875"/>
                    <a:pt x="10462" y="20448"/>
                  </a:cubicBezTo>
                  <a:cubicBezTo>
                    <a:pt x="11173" y="20187"/>
                    <a:pt x="11837" y="19760"/>
                    <a:pt x="12335" y="19167"/>
                  </a:cubicBezTo>
                  <a:cubicBezTo>
                    <a:pt x="13142" y="18219"/>
                    <a:pt x="13735" y="17175"/>
                    <a:pt x="13640" y="15870"/>
                  </a:cubicBezTo>
                  <a:cubicBezTo>
                    <a:pt x="13640" y="15823"/>
                    <a:pt x="13664" y="15799"/>
                    <a:pt x="13688" y="15752"/>
                  </a:cubicBezTo>
                  <a:cubicBezTo>
                    <a:pt x="14162" y="15467"/>
                    <a:pt x="14684" y="15277"/>
                    <a:pt x="15229" y="15182"/>
                  </a:cubicBezTo>
                  <a:cubicBezTo>
                    <a:pt x="15562" y="15135"/>
                    <a:pt x="15870" y="14969"/>
                    <a:pt x="16107" y="14732"/>
                  </a:cubicBezTo>
                  <a:close/>
                  <a:moveTo>
                    <a:pt x="16961" y="23200"/>
                  </a:moveTo>
                  <a:cubicBezTo>
                    <a:pt x="17554" y="23176"/>
                    <a:pt x="18123" y="23129"/>
                    <a:pt x="18693" y="23058"/>
                  </a:cubicBezTo>
                  <a:cubicBezTo>
                    <a:pt x="19665" y="22844"/>
                    <a:pt x="20543" y="22441"/>
                    <a:pt x="21349" y="21872"/>
                  </a:cubicBezTo>
                  <a:cubicBezTo>
                    <a:pt x="21634" y="21634"/>
                    <a:pt x="21871" y="21350"/>
                    <a:pt x="22014" y="20994"/>
                  </a:cubicBezTo>
                  <a:cubicBezTo>
                    <a:pt x="22251" y="20448"/>
                    <a:pt x="22488" y="19903"/>
                    <a:pt x="22701" y="19333"/>
                  </a:cubicBezTo>
                  <a:cubicBezTo>
                    <a:pt x="22844" y="18978"/>
                    <a:pt x="22962" y="18598"/>
                    <a:pt x="23057" y="18219"/>
                  </a:cubicBezTo>
                  <a:cubicBezTo>
                    <a:pt x="23128" y="17934"/>
                    <a:pt x="22939" y="17626"/>
                    <a:pt x="22654" y="17554"/>
                  </a:cubicBezTo>
                  <a:cubicBezTo>
                    <a:pt x="22369" y="17483"/>
                    <a:pt x="22085" y="17649"/>
                    <a:pt x="22014" y="17934"/>
                  </a:cubicBezTo>
                  <a:cubicBezTo>
                    <a:pt x="21729" y="18622"/>
                    <a:pt x="21397" y="19333"/>
                    <a:pt x="21183" y="20045"/>
                  </a:cubicBezTo>
                  <a:cubicBezTo>
                    <a:pt x="21041" y="20638"/>
                    <a:pt x="20614" y="21113"/>
                    <a:pt x="20045" y="21350"/>
                  </a:cubicBezTo>
                  <a:cubicBezTo>
                    <a:pt x="19855" y="21421"/>
                    <a:pt x="19689" y="21539"/>
                    <a:pt x="19499" y="21634"/>
                  </a:cubicBezTo>
                  <a:cubicBezTo>
                    <a:pt x="19072" y="21872"/>
                    <a:pt x="18621" y="21990"/>
                    <a:pt x="18147" y="22014"/>
                  </a:cubicBezTo>
                  <a:cubicBezTo>
                    <a:pt x="17198" y="22061"/>
                    <a:pt x="16249" y="22085"/>
                    <a:pt x="15301" y="22085"/>
                  </a:cubicBezTo>
                  <a:cubicBezTo>
                    <a:pt x="14731" y="22061"/>
                    <a:pt x="14186" y="21872"/>
                    <a:pt x="13759" y="21516"/>
                  </a:cubicBezTo>
                  <a:cubicBezTo>
                    <a:pt x="13427" y="21302"/>
                    <a:pt x="13095" y="21089"/>
                    <a:pt x="12762" y="20899"/>
                  </a:cubicBezTo>
                  <a:cubicBezTo>
                    <a:pt x="12549" y="20780"/>
                    <a:pt x="12312" y="20709"/>
                    <a:pt x="12051" y="20662"/>
                  </a:cubicBezTo>
                  <a:cubicBezTo>
                    <a:pt x="11766" y="20614"/>
                    <a:pt x="11600" y="20804"/>
                    <a:pt x="11648" y="21113"/>
                  </a:cubicBezTo>
                  <a:cubicBezTo>
                    <a:pt x="11695" y="21302"/>
                    <a:pt x="11837" y="21492"/>
                    <a:pt x="12003" y="21587"/>
                  </a:cubicBezTo>
                  <a:cubicBezTo>
                    <a:pt x="12478" y="21919"/>
                    <a:pt x="12952" y="22251"/>
                    <a:pt x="13427" y="22583"/>
                  </a:cubicBezTo>
                  <a:cubicBezTo>
                    <a:pt x="13925" y="22892"/>
                    <a:pt x="14470" y="23081"/>
                    <a:pt x="15063" y="23105"/>
                  </a:cubicBezTo>
                  <a:cubicBezTo>
                    <a:pt x="15609" y="23105"/>
                    <a:pt x="16178" y="23153"/>
                    <a:pt x="16961" y="23176"/>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6" name="Google Shape;2096;p73"/>
            <p:cNvSpPr/>
            <p:nvPr/>
          </p:nvSpPr>
          <p:spPr>
            <a:xfrm>
              <a:off x="7259210" y="2833217"/>
              <a:ext cx="655998" cy="364933"/>
            </a:xfrm>
            <a:custGeom>
              <a:avLst/>
              <a:gdLst/>
              <a:ahLst/>
              <a:cxnLst/>
              <a:rect l="l" t="t" r="r" b="b"/>
              <a:pathLst>
                <a:path w="26237" h="14613" extrusionOk="0">
                  <a:moveTo>
                    <a:pt x="238" y="14423"/>
                  </a:moveTo>
                  <a:cubicBezTo>
                    <a:pt x="143" y="14257"/>
                    <a:pt x="72" y="14115"/>
                    <a:pt x="1" y="13972"/>
                  </a:cubicBezTo>
                  <a:cubicBezTo>
                    <a:pt x="72" y="13450"/>
                    <a:pt x="286" y="12976"/>
                    <a:pt x="618" y="12573"/>
                  </a:cubicBezTo>
                  <a:cubicBezTo>
                    <a:pt x="1804" y="11055"/>
                    <a:pt x="3108" y="9608"/>
                    <a:pt x="4484" y="8279"/>
                  </a:cubicBezTo>
                  <a:cubicBezTo>
                    <a:pt x="4674" y="8042"/>
                    <a:pt x="4911" y="7900"/>
                    <a:pt x="5196" y="7829"/>
                  </a:cubicBezTo>
                  <a:cubicBezTo>
                    <a:pt x="5552" y="7781"/>
                    <a:pt x="5623" y="7591"/>
                    <a:pt x="5504" y="7236"/>
                  </a:cubicBezTo>
                  <a:cubicBezTo>
                    <a:pt x="5480" y="7188"/>
                    <a:pt x="5433" y="7117"/>
                    <a:pt x="5409" y="7046"/>
                  </a:cubicBezTo>
                  <a:cubicBezTo>
                    <a:pt x="5670" y="6998"/>
                    <a:pt x="5931" y="6951"/>
                    <a:pt x="6192" y="6880"/>
                  </a:cubicBezTo>
                  <a:cubicBezTo>
                    <a:pt x="6311" y="6856"/>
                    <a:pt x="6429" y="6809"/>
                    <a:pt x="6524" y="6761"/>
                  </a:cubicBezTo>
                  <a:cubicBezTo>
                    <a:pt x="6643" y="6690"/>
                    <a:pt x="6690" y="6548"/>
                    <a:pt x="6667" y="6429"/>
                  </a:cubicBezTo>
                  <a:cubicBezTo>
                    <a:pt x="6643" y="6287"/>
                    <a:pt x="6548" y="6192"/>
                    <a:pt x="6429" y="6168"/>
                  </a:cubicBezTo>
                  <a:cubicBezTo>
                    <a:pt x="6334" y="6144"/>
                    <a:pt x="6240" y="6144"/>
                    <a:pt x="6145" y="6168"/>
                  </a:cubicBezTo>
                  <a:cubicBezTo>
                    <a:pt x="5433" y="6358"/>
                    <a:pt x="4745" y="6263"/>
                    <a:pt x="4034" y="6239"/>
                  </a:cubicBezTo>
                  <a:cubicBezTo>
                    <a:pt x="3322" y="6216"/>
                    <a:pt x="2681" y="6216"/>
                    <a:pt x="1994" y="6168"/>
                  </a:cubicBezTo>
                  <a:cubicBezTo>
                    <a:pt x="1590" y="6144"/>
                    <a:pt x="1187" y="6097"/>
                    <a:pt x="689" y="6026"/>
                  </a:cubicBezTo>
                  <a:cubicBezTo>
                    <a:pt x="784" y="5907"/>
                    <a:pt x="831" y="5812"/>
                    <a:pt x="902" y="5741"/>
                  </a:cubicBezTo>
                  <a:cubicBezTo>
                    <a:pt x="1092" y="5623"/>
                    <a:pt x="1306" y="5480"/>
                    <a:pt x="1519" y="5362"/>
                  </a:cubicBezTo>
                  <a:cubicBezTo>
                    <a:pt x="2634" y="4745"/>
                    <a:pt x="3820" y="4294"/>
                    <a:pt x="5054" y="4033"/>
                  </a:cubicBezTo>
                  <a:cubicBezTo>
                    <a:pt x="5907" y="3891"/>
                    <a:pt x="6738" y="3677"/>
                    <a:pt x="7568" y="3417"/>
                  </a:cubicBezTo>
                  <a:cubicBezTo>
                    <a:pt x="7710" y="3369"/>
                    <a:pt x="7853" y="3322"/>
                    <a:pt x="7995" y="3322"/>
                  </a:cubicBezTo>
                  <a:cubicBezTo>
                    <a:pt x="9062" y="3203"/>
                    <a:pt x="10130" y="3108"/>
                    <a:pt x="11197" y="3013"/>
                  </a:cubicBezTo>
                  <a:cubicBezTo>
                    <a:pt x="12027" y="2966"/>
                    <a:pt x="12858" y="2990"/>
                    <a:pt x="13664" y="3132"/>
                  </a:cubicBezTo>
                  <a:cubicBezTo>
                    <a:pt x="14020" y="3227"/>
                    <a:pt x="14400" y="3132"/>
                    <a:pt x="14660" y="2871"/>
                  </a:cubicBezTo>
                  <a:cubicBezTo>
                    <a:pt x="14779" y="2942"/>
                    <a:pt x="14898" y="3013"/>
                    <a:pt x="15016" y="3084"/>
                  </a:cubicBezTo>
                  <a:cubicBezTo>
                    <a:pt x="15135" y="3156"/>
                    <a:pt x="15301" y="3156"/>
                    <a:pt x="15420" y="3084"/>
                  </a:cubicBezTo>
                  <a:cubicBezTo>
                    <a:pt x="15680" y="3037"/>
                    <a:pt x="15799" y="2752"/>
                    <a:pt x="15657" y="2563"/>
                  </a:cubicBezTo>
                  <a:cubicBezTo>
                    <a:pt x="15633" y="2515"/>
                    <a:pt x="15609" y="2491"/>
                    <a:pt x="15562" y="2468"/>
                  </a:cubicBezTo>
                  <a:cubicBezTo>
                    <a:pt x="15064" y="1898"/>
                    <a:pt x="14874" y="1210"/>
                    <a:pt x="14637" y="523"/>
                  </a:cubicBezTo>
                  <a:cubicBezTo>
                    <a:pt x="14637" y="475"/>
                    <a:pt x="14613" y="404"/>
                    <a:pt x="14613" y="357"/>
                  </a:cubicBezTo>
                  <a:cubicBezTo>
                    <a:pt x="14613" y="190"/>
                    <a:pt x="14755" y="1"/>
                    <a:pt x="14898" y="24"/>
                  </a:cubicBezTo>
                  <a:cubicBezTo>
                    <a:pt x="15087" y="48"/>
                    <a:pt x="15277" y="96"/>
                    <a:pt x="15443" y="190"/>
                  </a:cubicBezTo>
                  <a:cubicBezTo>
                    <a:pt x="15728" y="333"/>
                    <a:pt x="16013" y="499"/>
                    <a:pt x="16273" y="689"/>
                  </a:cubicBezTo>
                  <a:cubicBezTo>
                    <a:pt x="16416" y="784"/>
                    <a:pt x="16534" y="902"/>
                    <a:pt x="16653" y="997"/>
                  </a:cubicBezTo>
                  <a:cubicBezTo>
                    <a:pt x="17104" y="1471"/>
                    <a:pt x="17507" y="1970"/>
                    <a:pt x="17839" y="2515"/>
                  </a:cubicBezTo>
                  <a:cubicBezTo>
                    <a:pt x="17910" y="2634"/>
                    <a:pt x="18005" y="2752"/>
                    <a:pt x="18100" y="2847"/>
                  </a:cubicBezTo>
                  <a:cubicBezTo>
                    <a:pt x="18337" y="3132"/>
                    <a:pt x="18764" y="3084"/>
                    <a:pt x="18954" y="2776"/>
                  </a:cubicBezTo>
                  <a:cubicBezTo>
                    <a:pt x="19049" y="2681"/>
                    <a:pt x="19144" y="2539"/>
                    <a:pt x="19191" y="2420"/>
                  </a:cubicBezTo>
                  <a:cubicBezTo>
                    <a:pt x="19523" y="1756"/>
                    <a:pt x="20069" y="1258"/>
                    <a:pt x="20496" y="689"/>
                  </a:cubicBezTo>
                  <a:cubicBezTo>
                    <a:pt x="20567" y="594"/>
                    <a:pt x="20662" y="499"/>
                    <a:pt x="20780" y="475"/>
                  </a:cubicBezTo>
                  <a:cubicBezTo>
                    <a:pt x="21421" y="285"/>
                    <a:pt x="22061" y="262"/>
                    <a:pt x="22702" y="357"/>
                  </a:cubicBezTo>
                  <a:cubicBezTo>
                    <a:pt x="22726" y="499"/>
                    <a:pt x="22702" y="665"/>
                    <a:pt x="22654" y="807"/>
                  </a:cubicBezTo>
                  <a:cubicBezTo>
                    <a:pt x="22512" y="1116"/>
                    <a:pt x="22322" y="1400"/>
                    <a:pt x="22156" y="1709"/>
                  </a:cubicBezTo>
                  <a:cubicBezTo>
                    <a:pt x="22061" y="1898"/>
                    <a:pt x="21966" y="2088"/>
                    <a:pt x="21872" y="2254"/>
                  </a:cubicBezTo>
                  <a:cubicBezTo>
                    <a:pt x="21706" y="2610"/>
                    <a:pt x="21943" y="3013"/>
                    <a:pt x="22322" y="3037"/>
                  </a:cubicBezTo>
                  <a:cubicBezTo>
                    <a:pt x="22559" y="3061"/>
                    <a:pt x="22820" y="3061"/>
                    <a:pt x="23058" y="3037"/>
                  </a:cubicBezTo>
                  <a:cubicBezTo>
                    <a:pt x="23295" y="3037"/>
                    <a:pt x="23508" y="3084"/>
                    <a:pt x="23722" y="3203"/>
                  </a:cubicBezTo>
                  <a:cubicBezTo>
                    <a:pt x="24054" y="3369"/>
                    <a:pt x="24433" y="3535"/>
                    <a:pt x="24789" y="3677"/>
                  </a:cubicBezTo>
                  <a:cubicBezTo>
                    <a:pt x="25311" y="3891"/>
                    <a:pt x="25738" y="4270"/>
                    <a:pt x="26046" y="4721"/>
                  </a:cubicBezTo>
                  <a:cubicBezTo>
                    <a:pt x="26141" y="4863"/>
                    <a:pt x="26212" y="5006"/>
                    <a:pt x="26212" y="5172"/>
                  </a:cubicBezTo>
                  <a:cubicBezTo>
                    <a:pt x="26236" y="5694"/>
                    <a:pt x="26236" y="6216"/>
                    <a:pt x="26212" y="6714"/>
                  </a:cubicBezTo>
                  <a:cubicBezTo>
                    <a:pt x="26165" y="7070"/>
                    <a:pt x="26070" y="7402"/>
                    <a:pt x="25975" y="7710"/>
                  </a:cubicBezTo>
                  <a:lnTo>
                    <a:pt x="24884" y="7259"/>
                  </a:lnTo>
                  <a:cubicBezTo>
                    <a:pt x="24766" y="7093"/>
                    <a:pt x="24860" y="6856"/>
                    <a:pt x="24837" y="6643"/>
                  </a:cubicBezTo>
                  <a:cubicBezTo>
                    <a:pt x="24813" y="6287"/>
                    <a:pt x="24789" y="5931"/>
                    <a:pt x="24766" y="5599"/>
                  </a:cubicBezTo>
                  <a:cubicBezTo>
                    <a:pt x="24718" y="5243"/>
                    <a:pt x="24457" y="5077"/>
                    <a:pt x="24149" y="4958"/>
                  </a:cubicBezTo>
                  <a:cubicBezTo>
                    <a:pt x="23959" y="4935"/>
                    <a:pt x="23769" y="5030"/>
                    <a:pt x="23698" y="5219"/>
                  </a:cubicBezTo>
                  <a:cubicBezTo>
                    <a:pt x="23698" y="5314"/>
                    <a:pt x="23674" y="5409"/>
                    <a:pt x="23674" y="5504"/>
                  </a:cubicBezTo>
                  <a:cubicBezTo>
                    <a:pt x="23674" y="6500"/>
                    <a:pt x="23698" y="7497"/>
                    <a:pt x="23674" y="8469"/>
                  </a:cubicBezTo>
                  <a:cubicBezTo>
                    <a:pt x="23674" y="9110"/>
                    <a:pt x="23532" y="9726"/>
                    <a:pt x="23295" y="10296"/>
                  </a:cubicBezTo>
                  <a:cubicBezTo>
                    <a:pt x="23176" y="10604"/>
                    <a:pt x="22986" y="10675"/>
                    <a:pt x="22654" y="10509"/>
                  </a:cubicBezTo>
                  <a:cubicBezTo>
                    <a:pt x="22583" y="10485"/>
                    <a:pt x="22512" y="10438"/>
                    <a:pt x="22465" y="10390"/>
                  </a:cubicBezTo>
                  <a:cubicBezTo>
                    <a:pt x="22109" y="9963"/>
                    <a:pt x="21753" y="9584"/>
                    <a:pt x="21634" y="9015"/>
                  </a:cubicBezTo>
                  <a:cubicBezTo>
                    <a:pt x="21634" y="8967"/>
                    <a:pt x="21611" y="8896"/>
                    <a:pt x="21587" y="8849"/>
                  </a:cubicBezTo>
                  <a:cubicBezTo>
                    <a:pt x="21492" y="8493"/>
                    <a:pt x="21326" y="8350"/>
                    <a:pt x="21041" y="8350"/>
                  </a:cubicBezTo>
                  <a:cubicBezTo>
                    <a:pt x="20757" y="8327"/>
                    <a:pt x="20472" y="8493"/>
                    <a:pt x="20353" y="8777"/>
                  </a:cubicBezTo>
                  <a:cubicBezTo>
                    <a:pt x="20282" y="8967"/>
                    <a:pt x="20259" y="9181"/>
                    <a:pt x="20164" y="9370"/>
                  </a:cubicBezTo>
                  <a:cubicBezTo>
                    <a:pt x="19808" y="10130"/>
                    <a:pt x="19310" y="10841"/>
                    <a:pt x="18740" y="11458"/>
                  </a:cubicBezTo>
                  <a:cubicBezTo>
                    <a:pt x="18100" y="12146"/>
                    <a:pt x="17341" y="12715"/>
                    <a:pt x="16487" y="13095"/>
                  </a:cubicBezTo>
                  <a:cubicBezTo>
                    <a:pt x="15799" y="13427"/>
                    <a:pt x="14969" y="13427"/>
                    <a:pt x="14281" y="13071"/>
                  </a:cubicBezTo>
                  <a:cubicBezTo>
                    <a:pt x="14020" y="12929"/>
                    <a:pt x="13830" y="12691"/>
                    <a:pt x="13807" y="12383"/>
                  </a:cubicBezTo>
                  <a:cubicBezTo>
                    <a:pt x="13664" y="11932"/>
                    <a:pt x="13640" y="11434"/>
                    <a:pt x="13688" y="10960"/>
                  </a:cubicBezTo>
                  <a:cubicBezTo>
                    <a:pt x="13712" y="10817"/>
                    <a:pt x="13759" y="10675"/>
                    <a:pt x="13759" y="10533"/>
                  </a:cubicBezTo>
                  <a:cubicBezTo>
                    <a:pt x="13783" y="10296"/>
                    <a:pt x="13878" y="10058"/>
                    <a:pt x="14044" y="9869"/>
                  </a:cubicBezTo>
                  <a:cubicBezTo>
                    <a:pt x="14328" y="9560"/>
                    <a:pt x="14566" y="9228"/>
                    <a:pt x="14732" y="8849"/>
                  </a:cubicBezTo>
                  <a:cubicBezTo>
                    <a:pt x="14803" y="8683"/>
                    <a:pt x="14850" y="8493"/>
                    <a:pt x="14850" y="8303"/>
                  </a:cubicBezTo>
                  <a:cubicBezTo>
                    <a:pt x="14898" y="7876"/>
                    <a:pt x="14400" y="7591"/>
                    <a:pt x="14044" y="7829"/>
                  </a:cubicBezTo>
                  <a:cubicBezTo>
                    <a:pt x="13949" y="7900"/>
                    <a:pt x="13878" y="7947"/>
                    <a:pt x="13807" y="8042"/>
                  </a:cubicBezTo>
                  <a:cubicBezTo>
                    <a:pt x="13617" y="8279"/>
                    <a:pt x="13451" y="8540"/>
                    <a:pt x="13308" y="8801"/>
                  </a:cubicBezTo>
                  <a:cubicBezTo>
                    <a:pt x="13047" y="9347"/>
                    <a:pt x="12668" y="9797"/>
                    <a:pt x="12217" y="10130"/>
                  </a:cubicBezTo>
                  <a:cubicBezTo>
                    <a:pt x="11838" y="10390"/>
                    <a:pt x="11458" y="10628"/>
                    <a:pt x="11055" y="10865"/>
                  </a:cubicBezTo>
                  <a:cubicBezTo>
                    <a:pt x="10770" y="11031"/>
                    <a:pt x="10462" y="11173"/>
                    <a:pt x="10201" y="11363"/>
                  </a:cubicBezTo>
                  <a:cubicBezTo>
                    <a:pt x="9252" y="11909"/>
                    <a:pt x="8280" y="12407"/>
                    <a:pt x="7283" y="12834"/>
                  </a:cubicBezTo>
                  <a:cubicBezTo>
                    <a:pt x="6667" y="13142"/>
                    <a:pt x="6026" y="13403"/>
                    <a:pt x="5409" y="13664"/>
                  </a:cubicBezTo>
                  <a:cubicBezTo>
                    <a:pt x="4579" y="13972"/>
                    <a:pt x="3749" y="14210"/>
                    <a:pt x="2895" y="14376"/>
                  </a:cubicBezTo>
                  <a:cubicBezTo>
                    <a:pt x="2373" y="14518"/>
                    <a:pt x="1851" y="14589"/>
                    <a:pt x="1306" y="14589"/>
                  </a:cubicBezTo>
                  <a:cubicBezTo>
                    <a:pt x="950" y="14613"/>
                    <a:pt x="570" y="14542"/>
                    <a:pt x="238" y="14423"/>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7" name="Google Shape;2097;p73"/>
            <p:cNvSpPr/>
            <p:nvPr/>
          </p:nvSpPr>
          <p:spPr>
            <a:xfrm>
              <a:off x="7643662" y="3584549"/>
              <a:ext cx="277263" cy="462249"/>
            </a:xfrm>
            <a:custGeom>
              <a:avLst/>
              <a:gdLst/>
              <a:ahLst/>
              <a:cxnLst/>
              <a:rect l="l" t="t" r="r" b="b"/>
              <a:pathLst>
                <a:path w="11102" h="18503" extrusionOk="0">
                  <a:moveTo>
                    <a:pt x="9892" y="13759"/>
                  </a:moveTo>
                  <a:cubicBezTo>
                    <a:pt x="9227" y="13783"/>
                    <a:pt x="8587" y="13925"/>
                    <a:pt x="7994" y="14138"/>
                  </a:cubicBezTo>
                  <a:cubicBezTo>
                    <a:pt x="7686" y="14257"/>
                    <a:pt x="7354" y="14328"/>
                    <a:pt x="7045" y="14423"/>
                  </a:cubicBezTo>
                  <a:cubicBezTo>
                    <a:pt x="6808" y="14518"/>
                    <a:pt x="6571" y="14613"/>
                    <a:pt x="6357" y="14731"/>
                  </a:cubicBezTo>
                  <a:cubicBezTo>
                    <a:pt x="6191" y="14803"/>
                    <a:pt x="6096" y="14969"/>
                    <a:pt x="6144" y="15135"/>
                  </a:cubicBezTo>
                  <a:cubicBezTo>
                    <a:pt x="6167" y="15301"/>
                    <a:pt x="6286" y="15443"/>
                    <a:pt x="6476" y="15467"/>
                  </a:cubicBezTo>
                  <a:cubicBezTo>
                    <a:pt x="6927" y="15538"/>
                    <a:pt x="7377" y="15514"/>
                    <a:pt x="7804" y="15348"/>
                  </a:cubicBezTo>
                  <a:cubicBezTo>
                    <a:pt x="7994" y="15324"/>
                    <a:pt x="8160" y="15253"/>
                    <a:pt x="8326" y="15206"/>
                  </a:cubicBezTo>
                  <a:cubicBezTo>
                    <a:pt x="8421" y="15419"/>
                    <a:pt x="8279" y="15514"/>
                    <a:pt x="8231" y="15633"/>
                  </a:cubicBezTo>
                  <a:cubicBezTo>
                    <a:pt x="8136" y="15846"/>
                    <a:pt x="8207" y="16107"/>
                    <a:pt x="8421" y="16226"/>
                  </a:cubicBezTo>
                  <a:cubicBezTo>
                    <a:pt x="8611" y="16344"/>
                    <a:pt x="8895" y="16297"/>
                    <a:pt x="9038" y="16107"/>
                  </a:cubicBezTo>
                  <a:cubicBezTo>
                    <a:pt x="9156" y="15965"/>
                    <a:pt x="9251" y="15823"/>
                    <a:pt x="9346" y="15657"/>
                  </a:cubicBezTo>
                  <a:lnTo>
                    <a:pt x="9512" y="15419"/>
                  </a:lnTo>
                  <a:cubicBezTo>
                    <a:pt x="9749" y="15775"/>
                    <a:pt x="9607" y="16131"/>
                    <a:pt x="9631" y="16487"/>
                  </a:cubicBezTo>
                  <a:cubicBezTo>
                    <a:pt x="6666" y="17910"/>
                    <a:pt x="3392" y="18503"/>
                    <a:pt x="142" y="18171"/>
                  </a:cubicBezTo>
                  <a:cubicBezTo>
                    <a:pt x="95" y="18029"/>
                    <a:pt x="48" y="17886"/>
                    <a:pt x="48" y="17720"/>
                  </a:cubicBezTo>
                  <a:cubicBezTo>
                    <a:pt x="0" y="16771"/>
                    <a:pt x="24" y="15823"/>
                    <a:pt x="119" y="14874"/>
                  </a:cubicBezTo>
                  <a:cubicBezTo>
                    <a:pt x="308" y="13403"/>
                    <a:pt x="451" y="11885"/>
                    <a:pt x="498" y="10367"/>
                  </a:cubicBezTo>
                  <a:cubicBezTo>
                    <a:pt x="546" y="9370"/>
                    <a:pt x="498" y="8350"/>
                    <a:pt x="498" y="7330"/>
                  </a:cubicBezTo>
                  <a:lnTo>
                    <a:pt x="498" y="5219"/>
                  </a:lnTo>
                  <a:cubicBezTo>
                    <a:pt x="498" y="5148"/>
                    <a:pt x="522" y="5053"/>
                    <a:pt x="522" y="4958"/>
                  </a:cubicBezTo>
                  <a:lnTo>
                    <a:pt x="3131" y="4104"/>
                  </a:lnTo>
                  <a:cubicBezTo>
                    <a:pt x="3297" y="4318"/>
                    <a:pt x="3416" y="4555"/>
                    <a:pt x="3487" y="4816"/>
                  </a:cubicBezTo>
                  <a:cubicBezTo>
                    <a:pt x="3677" y="5243"/>
                    <a:pt x="3938" y="5646"/>
                    <a:pt x="4270" y="6002"/>
                  </a:cubicBezTo>
                  <a:cubicBezTo>
                    <a:pt x="4602" y="6334"/>
                    <a:pt x="5053" y="6477"/>
                    <a:pt x="5503" y="6429"/>
                  </a:cubicBezTo>
                  <a:cubicBezTo>
                    <a:pt x="6144" y="6382"/>
                    <a:pt x="6713" y="6050"/>
                    <a:pt x="7045" y="5504"/>
                  </a:cubicBezTo>
                  <a:cubicBezTo>
                    <a:pt x="7306" y="5196"/>
                    <a:pt x="7448" y="4816"/>
                    <a:pt x="7448" y="4413"/>
                  </a:cubicBezTo>
                  <a:lnTo>
                    <a:pt x="7448" y="3179"/>
                  </a:lnTo>
                  <a:cubicBezTo>
                    <a:pt x="7425" y="2776"/>
                    <a:pt x="7282" y="2397"/>
                    <a:pt x="7045" y="2064"/>
                  </a:cubicBezTo>
                  <a:cubicBezTo>
                    <a:pt x="7140" y="1970"/>
                    <a:pt x="7211" y="1898"/>
                    <a:pt x="7306" y="1827"/>
                  </a:cubicBezTo>
                  <a:cubicBezTo>
                    <a:pt x="7804" y="1495"/>
                    <a:pt x="8326" y="1187"/>
                    <a:pt x="8824" y="878"/>
                  </a:cubicBezTo>
                  <a:cubicBezTo>
                    <a:pt x="9156" y="665"/>
                    <a:pt x="9488" y="428"/>
                    <a:pt x="9797" y="191"/>
                  </a:cubicBezTo>
                  <a:cubicBezTo>
                    <a:pt x="9844" y="167"/>
                    <a:pt x="9868" y="143"/>
                    <a:pt x="9892" y="119"/>
                  </a:cubicBezTo>
                  <a:cubicBezTo>
                    <a:pt x="9987" y="24"/>
                    <a:pt x="10129" y="1"/>
                    <a:pt x="10247" y="48"/>
                  </a:cubicBezTo>
                  <a:cubicBezTo>
                    <a:pt x="10390" y="119"/>
                    <a:pt x="10390" y="238"/>
                    <a:pt x="10414" y="357"/>
                  </a:cubicBezTo>
                  <a:cubicBezTo>
                    <a:pt x="10437" y="594"/>
                    <a:pt x="10437" y="855"/>
                    <a:pt x="10485" y="1092"/>
                  </a:cubicBezTo>
                  <a:cubicBezTo>
                    <a:pt x="10580" y="1780"/>
                    <a:pt x="10746" y="2468"/>
                    <a:pt x="10817" y="3156"/>
                  </a:cubicBezTo>
                  <a:cubicBezTo>
                    <a:pt x="10959" y="4081"/>
                    <a:pt x="11030" y="5006"/>
                    <a:pt x="11054" y="5931"/>
                  </a:cubicBezTo>
                  <a:cubicBezTo>
                    <a:pt x="11030" y="6571"/>
                    <a:pt x="11101" y="7212"/>
                    <a:pt x="11078" y="7852"/>
                  </a:cubicBezTo>
                  <a:cubicBezTo>
                    <a:pt x="11030" y="8896"/>
                    <a:pt x="11078" y="9964"/>
                    <a:pt x="10888" y="11007"/>
                  </a:cubicBezTo>
                  <a:cubicBezTo>
                    <a:pt x="10793" y="11648"/>
                    <a:pt x="10580" y="12288"/>
                    <a:pt x="10295" y="12881"/>
                  </a:cubicBezTo>
                  <a:cubicBezTo>
                    <a:pt x="10153" y="13142"/>
                    <a:pt x="10034" y="13450"/>
                    <a:pt x="9892" y="1375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8" name="Google Shape;2098;p73"/>
            <p:cNvSpPr/>
            <p:nvPr/>
          </p:nvSpPr>
          <p:spPr>
            <a:xfrm>
              <a:off x="7908063" y="3617465"/>
              <a:ext cx="212949" cy="367795"/>
            </a:xfrm>
            <a:custGeom>
              <a:avLst/>
              <a:gdLst/>
              <a:ahLst/>
              <a:cxnLst/>
              <a:rect l="l" t="t" r="r" b="b"/>
              <a:pathLst>
                <a:path w="8494" h="14732" extrusionOk="0">
                  <a:moveTo>
                    <a:pt x="72" y="14731"/>
                  </a:moveTo>
                  <a:cubicBezTo>
                    <a:pt x="48" y="14446"/>
                    <a:pt x="25" y="14209"/>
                    <a:pt x="1" y="13972"/>
                  </a:cubicBezTo>
                  <a:cubicBezTo>
                    <a:pt x="1" y="13877"/>
                    <a:pt x="25" y="13782"/>
                    <a:pt x="48" y="13687"/>
                  </a:cubicBezTo>
                  <a:cubicBezTo>
                    <a:pt x="262" y="13023"/>
                    <a:pt x="523" y="12359"/>
                    <a:pt x="831" y="11742"/>
                  </a:cubicBezTo>
                  <a:cubicBezTo>
                    <a:pt x="1140" y="11031"/>
                    <a:pt x="1353" y="10295"/>
                    <a:pt x="1424" y="9512"/>
                  </a:cubicBezTo>
                  <a:cubicBezTo>
                    <a:pt x="1519" y="8611"/>
                    <a:pt x="1590" y="7710"/>
                    <a:pt x="1567" y="6808"/>
                  </a:cubicBezTo>
                  <a:cubicBezTo>
                    <a:pt x="1590" y="5859"/>
                    <a:pt x="1567" y="4911"/>
                    <a:pt x="1543" y="3938"/>
                  </a:cubicBezTo>
                  <a:cubicBezTo>
                    <a:pt x="1543" y="3867"/>
                    <a:pt x="1543" y="3772"/>
                    <a:pt x="1543" y="3701"/>
                  </a:cubicBezTo>
                  <a:cubicBezTo>
                    <a:pt x="1329" y="2515"/>
                    <a:pt x="1306" y="1329"/>
                    <a:pt x="950" y="166"/>
                  </a:cubicBezTo>
                  <a:cubicBezTo>
                    <a:pt x="950" y="119"/>
                    <a:pt x="950" y="72"/>
                    <a:pt x="950" y="24"/>
                  </a:cubicBezTo>
                  <a:cubicBezTo>
                    <a:pt x="997" y="24"/>
                    <a:pt x="1045" y="0"/>
                    <a:pt x="1068" y="24"/>
                  </a:cubicBezTo>
                  <a:cubicBezTo>
                    <a:pt x="1163" y="95"/>
                    <a:pt x="1258" y="166"/>
                    <a:pt x="1353" y="261"/>
                  </a:cubicBezTo>
                  <a:cubicBezTo>
                    <a:pt x="1946" y="926"/>
                    <a:pt x="2563" y="1566"/>
                    <a:pt x="3132" y="2254"/>
                  </a:cubicBezTo>
                  <a:cubicBezTo>
                    <a:pt x="3535" y="2752"/>
                    <a:pt x="3867" y="3298"/>
                    <a:pt x="4247" y="3819"/>
                  </a:cubicBezTo>
                  <a:cubicBezTo>
                    <a:pt x="4674" y="4436"/>
                    <a:pt x="5148" y="5053"/>
                    <a:pt x="5623" y="5646"/>
                  </a:cubicBezTo>
                  <a:cubicBezTo>
                    <a:pt x="6168" y="6334"/>
                    <a:pt x="6690" y="7069"/>
                    <a:pt x="7141" y="7828"/>
                  </a:cubicBezTo>
                  <a:cubicBezTo>
                    <a:pt x="7378" y="8279"/>
                    <a:pt x="7592" y="8730"/>
                    <a:pt x="7781" y="9180"/>
                  </a:cubicBezTo>
                  <a:cubicBezTo>
                    <a:pt x="7971" y="9655"/>
                    <a:pt x="8137" y="10153"/>
                    <a:pt x="8280" y="10627"/>
                  </a:cubicBezTo>
                  <a:cubicBezTo>
                    <a:pt x="8493" y="11410"/>
                    <a:pt x="8327" y="11813"/>
                    <a:pt x="7592" y="12145"/>
                  </a:cubicBezTo>
                  <a:cubicBezTo>
                    <a:pt x="6927" y="12430"/>
                    <a:pt x="6216" y="12667"/>
                    <a:pt x="5528" y="12928"/>
                  </a:cubicBezTo>
                  <a:cubicBezTo>
                    <a:pt x="5409" y="12976"/>
                    <a:pt x="5267" y="12999"/>
                    <a:pt x="5172" y="13047"/>
                  </a:cubicBezTo>
                  <a:cubicBezTo>
                    <a:pt x="3986" y="13545"/>
                    <a:pt x="2753" y="13877"/>
                    <a:pt x="1543" y="14328"/>
                  </a:cubicBezTo>
                  <a:cubicBezTo>
                    <a:pt x="1068" y="14470"/>
                    <a:pt x="594" y="14589"/>
                    <a:pt x="72" y="1473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9" name="Google Shape;2099;p73"/>
            <p:cNvSpPr/>
            <p:nvPr/>
          </p:nvSpPr>
          <p:spPr>
            <a:xfrm>
              <a:off x="7649379" y="3948051"/>
              <a:ext cx="463058" cy="198925"/>
            </a:xfrm>
            <a:custGeom>
              <a:avLst/>
              <a:gdLst/>
              <a:ahLst/>
              <a:cxnLst/>
              <a:rect l="l" t="t" r="r" b="b"/>
              <a:pathLst>
                <a:path w="18480" h="7948" extrusionOk="0">
                  <a:moveTo>
                    <a:pt x="973" y="4840"/>
                  </a:moveTo>
                  <a:lnTo>
                    <a:pt x="2254" y="4840"/>
                  </a:lnTo>
                  <a:cubicBezTo>
                    <a:pt x="3488" y="4840"/>
                    <a:pt x="4721" y="4674"/>
                    <a:pt x="5931" y="4342"/>
                  </a:cubicBezTo>
                  <a:cubicBezTo>
                    <a:pt x="6690" y="4104"/>
                    <a:pt x="7473" y="3891"/>
                    <a:pt x="8232" y="3630"/>
                  </a:cubicBezTo>
                  <a:cubicBezTo>
                    <a:pt x="9038" y="3345"/>
                    <a:pt x="9845" y="2989"/>
                    <a:pt x="10651" y="2681"/>
                  </a:cubicBezTo>
                  <a:cubicBezTo>
                    <a:pt x="10865" y="2610"/>
                    <a:pt x="11078" y="2539"/>
                    <a:pt x="11292" y="2468"/>
                  </a:cubicBezTo>
                  <a:lnTo>
                    <a:pt x="12691" y="1993"/>
                  </a:lnTo>
                  <a:cubicBezTo>
                    <a:pt x="13877" y="1566"/>
                    <a:pt x="15063" y="1163"/>
                    <a:pt x="16249" y="760"/>
                  </a:cubicBezTo>
                  <a:cubicBezTo>
                    <a:pt x="16843" y="546"/>
                    <a:pt x="17436" y="309"/>
                    <a:pt x="18052" y="96"/>
                  </a:cubicBezTo>
                  <a:cubicBezTo>
                    <a:pt x="18147" y="48"/>
                    <a:pt x="18242" y="24"/>
                    <a:pt x="18313" y="1"/>
                  </a:cubicBezTo>
                  <a:cubicBezTo>
                    <a:pt x="18479" y="96"/>
                    <a:pt x="18456" y="190"/>
                    <a:pt x="18456" y="285"/>
                  </a:cubicBezTo>
                  <a:lnTo>
                    <a:pt x="18456" y="3013"/>
                  </a:lnTo>
                  <a:cubicBezTo>
                    <a:pt x="18456" y="3274"/>
                    <a:pt x="18408" y="3511"/>
                    <a:pt x="18313" y="3749"/>
                  </a:cubicBezTo>
                  <a:cubicBezTo>
                    <a:pt x="18218" y="3962"/>
                    <a:pt x="18123" y="4199"/>
                    <a:pt x="18029" y="4413"/>
                  </a:cubicBezTo>
                  <a:cubicBezTo>
                    <a:pt x="17862" y="4745"/>
                    <a:pt x="17625" y="5053"/>
                    <a:pt x="17317" y="5267"/>
                  </a:cubicBezTo>
                  <a:cubicBezTo>
                    <a:pt x="16700" y="5812"/>
                    <a:pt x="15917" y="6026"/>
                    <a:pt x="15206" y="6382"/>
                  </a:cubicBezTo>
                  <a:cubicBezTo>
                    <a:pt x="15111" y="6429"/>
                    <a:pt x="15016" y="6453"/>
                    <a:pt x="14897" y="6429"/>
                  </a:cubicBezTo>
                  <a:lnTo>
                    <a:pt x="13095" y="6429"/>
                  </a:lnTo>
                  <a:cubicBezTo>
                    <a:pt x="12857" y="6453"/>
                    <a:pt x="12620" y="6382"/>
                    <a:pt x="12383" y="6287"/>
                  </a:cubicBezTo>
                  <a:lnTo>
                    <a:pt x="12383" y="5528"/>
                  </a:lnTo>
                  <a:lnTo>
                    <a:pt x="12383" y="4840"/>
                  </a:lnTo>
                  <a:cubicBezTo>
                    <a:pt x="12383" y="4674"/>
                    <a:pt x="12359" y="4531"/>
                    <a:pt x="12288" y="4365"/>
                  </a:cubicBezTo>
                  <a:cubicBezTo>
                    <a:pt x="12122" y="3986"/>
                    <a:pt x="11671" y="3820"/>
                    <a:pt x="11292" y="4033"/>
                  </a:cubicBezTo>
                  <a:cubicBezTo>
                    <a:pt x="11007" y="4152"/>
                    <a:pt x="10699" y="4223"/>
                    <a:pt x="10414" y="4247"/>
                  </a:cubicBezTo>
                  <a:cubicBezTo>
                    <a:pt x="9987" y="4318"/>
                    <a:pt x="9560" y="4436"/>
                    <a:pt x="9157" y="4555"/>
                  </a:cubicBezTo>
                  <a:cubicBezTo>
                    <a:pt x="8872" y="4650"/>
                    <a:pt x="8588" y="4721"/>
                    <a:pt x="8303" y="4721"/>
                  </a:cubicBezTo>
                  <a:cubicBezTo>
                    <a:pt x="8232" y="4697"/>
                    <a:pt x="8184" y="4721"/>
                    <a:pt x="8113" y="4745"/>
                  </a:cubicBezTo>
                  <a:lnTo>
                    <a:pt x="6714" y="5124"/>
                  </a:lnTo>
                  <a:cubicBezTo>
                    <a:pt x="6643" y="5124"/>
                    <a:pt x="6595" y="5195"/>
                    <a:pt x="6524" y="5172"/>
                  </a:cubicBezTo>
                  <a:cubicBezTo>
                    <a:pt x="6216" y="5172"/>
                    <a:pt x="5931" y="5362"/>
                    <a:pt x="5812" y="5670"/>
                  </a:cubicBezTo>
                  <a:cubicBezTo>
                    <a:pt x="5551" y="6049"/>
                    <a:pt x="5314" y="6453"/>
                    <a:pt x="5101" y="6880"/>
                  </a:cubicBezTo>
                  <a:cubicBezTo>
                    <a:pt x="5006" y="7164"/>
                    <a:pt x="4792" y="7378"/>
                    <a:pt x="4508" y="7449"/>
                  </a:cubicBezTo>
                  <a:cubicBezTo>
                    <a:pt x="4223" y="7544"/>
                    <a:pt x="3915" y="7639"/>
                    <a:pt x="3654" y="7781"/>
                  </a:cubicBezTo>
                  <a:cubicBezTo>
                    <a:pt x="3417" y="7900"/>
                    <a:pt x="3179" y="7947"/>
                    <a:pt x="2942" y="7923"/>
                  </a:cubicBezTo>
                  <a:cubicBezTo>
                    <a:pt x="2444" y="7923"/>
                    <a:pt x="1946" y="7923"/>
                    <a:pt x="1448" y="7923"/>
                  </a:cubicBezTo>
                  <a:cubicBezTo>
                    <a:pt x="902" y="7923"/>
                    <a:pt x="380" y="7710"/>
                    <a:pt x="1" y="7330"/>
                  </a:cubicBezTo>
                  <a:cubicBezTo>
                    <a:pt x="24" y="6998"/>
                    <a:pt x="119" y="6666"/>
                    <a:pt x="285" y="6382"/>
                  </a:cubicBezTo>
                  <a:cubicBezTo>
                    <a:pt x="570" y="5907"/>
                    <a:pt x="807" y="5362"/>
                    <a:pt x="973" y="484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0" name="Google Shape;2100;p73"/>
            <p:cNvSpPr/>
            <p:nvPr/>
          </p:nvSpPr>
          <p:spPr>
            <a:xfrm>
              <a:off x="7283506" y="3975243"/>
              <a:ext cx="98615" cy="153128"/>
            </a:xfrm>
            <a:custGeom>
              <a:avLst/>
              <a:gdLst/>
              <a:ahLst/>
              <a:cxnLst/>
              <a:rect l="l" t="t" r="r" b="b"/>
              <a:pathLst>
                <a:path w="3892" h="6098" extrusionOk="0">
                  <a:moveTo>
                    <a:pt x="72" y="25"/>
                  </a:moveTo>
                  <a:cubicBezTo>
                    <a:pt x="167" y="25"/>
                    <a:pt x="262" y="1"/>
                    <a:pt x="357" y="1"/>
                  </a:cubicBezTo>
                  <a:cubicBezTo>
                    <a:pt x="713" y="1"/>
                    <a:pt x="1092" y="1"/>
                    <a:pt x="1495" y="25"/>
                  </a:cubicBezTo>
                  <a:cubicBezTo>
                    <a:pt x="1424" y="214"/>
                    <a:pt x="1282" y="357"/>
                    <a:pt x="1092" y="451"/>
                  </a:cubicBezTo>
                  <a:cubicBezTo>
                    <a:pt x="926" y="546"/>
                    <a:pt x="784" y="665"/>
                    <a:pt x="641" y="784"/>
                  </a:cubicBezTo>
                  <a:cubicBezTo>
                    <a:pt x="428" y="926"/>
                    <a:pt x="381" y="1234"/>
                    <a:pt x="523" y="1448"/>
                  </a:cubicBezTo>
                  <a:cubicBezTo>
                    <a:pt x="689" y="1685"/>
                    <a:pt x="997" y="1732"/>
                    <a:pt x="1234" y="1566"/>
                  </a:cubicBezTo>
                  <a:cubicBezTo>
                    <a:pt x="1495" y="1400"/>
                    <a:pt x="1756" y="1234"/>
                    <a:pt x="1994" y="1021"/>
                  </a:cubicBezTo>
                  <a:cubicBezTo>
                    <a:pt x="2302" y="784"/>
                    <a:pt x="2563" y="475"/>
                    <a:pt x="2847" y="214"/>
                  </a:cubicBezTo>
                  <a:cubicBezTo>
                    <a:pt x="2919" y="143"/>
                    <a:pt x="2990" y="72"/>
                    <a:pt x="3061" y="25"/>
                  </a:cubicBezTo>
                  <a:cubicBezTo>
                    <a:pt x="3227" y="25"/>
                    <a:pt x="3203" y="167"/>
                    <a:pt x="3227" y="238"/>
                  </a:cubicBezTo>
                  <a:cubicBezTo>
                    <a:pt x="3298" y="523"/>
                    <a:pt x="3346" y="807"/>
                    <a:pt x="3393" y="1092"/>
                  </a:cubicBezTo>
                  <a:cubicBezTo>
                    <a:pt x="3393" y="1258"/>
                    <a:pt x="3346" y="1424"/>
                    <a:pt x="3251" y="1566"/>
                  </a:cubicBezTo>
                  <a:cubicBezTo>
                    <a:pt x="2966" y="1970"/>
                    <a:pt x="2966" y="2017"/>
                    <a:pt x="3393" y="2325"/>
                  </a:cubicBezTo>
                  <a:cubicBezTo>
                    <a:pt x="3417" y="2373"/>
                    <a:pt x="3441" y="2397"/>
                    <a:pt x="3464" y="2420"/>
                  </a:cubicBezTo>
                  <a:cubicBezTo>
                    <a:pt x="3796" y="4152"/>
                    <a:pt x="3891" y="5124"/>
                    <a:pt x="3796" y="5528"/>
                  </a:cubicBezTo>
                  <a:lnTo>
                    <a:pt x="902" y="6097"/>
                  </a:lnTo>
                  <a:cubicBezTo>
                    <a:pt x="855" y="6097"/>
                    <a:pt x="807" y="6073"/>
                    <a:pt x="760" y="6050"/>
                  </a:cubicBezTo>
                  <a:cubicBezTo>
                    <a:pt x="594" y="5575"/>
                    <a:pt x="499" y="5053"/>
                    <a:pt x="499" y="4555"/>
                  </a:cubicBezTo>
                  <a:cubicBezTo>
                    <a:pt x="475" y="3464"/>
                    <a:pt x="357" y="2373"/>
                    <a:pt x="143" y="1305"/>
                  </a:cubicBezTo>
                  <a:cubicBezTo>
                    <a:pt x="96" y="926"/>
                    <a:pt x="72" y="570"/>
                    <a:pt x="25" y="191"/>
                  </a:cubicBezTo>
                  <a:cubicBezTo>
                    <a:pt x="1" y="143"/>
                    <a:pt x="25" y="96"/>
                    <a:pt x="72" y="25"/>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1" name="Google Shape;2101;p73"/>
            <p:cNvSpPr/>
            <p:nvPr/>
          </p:nvSpPr>
          <p:spPr>
            <a:xfrm>
              <a:off x="7274931" y="3860754"/>
              <a:ext cx="80035" cy="87297"/>
            </a:xfrm>
            <a:custGeom>
              <a:avLst/>
              <a:gdLst/>
              <a:ahLst/>
              <a:cxnLst/>
              <a:rect l="l" t="t" r="r" b="b"/>
              <a:pathLst>
                <a:path w="3203" h="3488" extrusionOk="0">
                  <a:moveTo>
                    <a:pt x="0" y="499"/>
                  </a:moveTo>
                  <a:cubicBezTo>
                    <a:pt x="238" y="333"/>
                    <a:pt x="522" y="262"/>
                    <a:pt x="807" y="262"/>
                  </a:cubicBezTo>
                  <a:cubicBezTo>
                    <a:pt x="1163" y="262"/>
                    <a:pt x="1519" y="214"/>
                    <a:pt x="1851" y="96"/>
                  </a:cubicBezTo>
                  <a:cubicBezTo>
                    <a:pt x="2040" y="1"/>
                    <a:pt x="2278" y="1"/>
                    <a:pt x="2491" y="72"/>
                  </a:cubicBezTo>
                  <a:cubicBezTo>
                    <a:pt x="2705" y="1092"/>
                    <a:pt x="2942" y="2136"/>
                    <a:pt x="3203" y="3203"/>
                  </a:cubicBezTo>
                  <a:cubicBezTo>
                    <a:pt x="3060" y="3250"/>
                    <a:pt x="2942" y="3322"/>
                    <a:pt x="2800" y="3345"/>
                  </a:cubicBezTo>
                  <a:cubicBezTo>
                    <a:pt x="1993" y="3440"/>
                    <a:pt x="1186" y="3488"/>
                    <a:pt x="380" y="3440"/>
                  </a:cubicBezTo>
                  <a:cubicBezTo>
                    <a:pt x="166" y="2966"/>
                    <a:pt x="190" y="2468"/>
                    <a:pt x="119" y="1993"/>
                  </a:cubicBezTo>
                  <a:cubicBezTo>
                    <a:pt x="48" y="1495"/>
                    <a:pt x="48" y="997"/>
                    <a:pt x="0" y="499"/>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2" name="Google Shape;2102;p73"/>
            <p:cNvSpPr/>
            <p:nvPr/>
          </p:nvSpPr>
          <p:spPr>
            <a:xfrm>
              <a:off x="8015251" y="3115145"/>
              <a:ext cx="61456" cy="95885"/>
            </a:xfrm>
            <a:custGeom>
              <a:avLst/>
              <a:gdLst/>
              <a:ahLst/>
              <a:cxnLst/>
              <a:rect l="l" t="t" r="r" b="b"/>
              <a:pathLst>
                <a:path w="2468" h="3820" extrusionOk="0">
                  <a:moveTo>
                    <a:pt x="1116" y="3820"/>
                  </a:moveTo>
                  <a:cubicBezTo>
                    <a:pt x="997" y="3512"/>
                    <a:pt x="926" y="3251"/>
                    <a:pt x="807" y="2990"/>
                  </a:cubicBezTo>
                  <a:cubicBezTo>
                    <a:pt x="665" y="2586"/>
                    <a:pt x="499" y="2183"/>
                    <a:pt x="309" y="1804"/>
                  </a:cubicBezTo>
                  <a:cubicBezTo>
                    <a:pt x="214" y="1638"/>
                    <a:pt x="119" y="1472"/>
                    <a:pt x="1" y="1329"/>
                  </a:cubicBezTo>
                  <a:cubicBezTo>
                    <a:pt x="238" y="926"/>
                    <a:pt x="451" y="523"/>
                    <a:pt x="926" y="309"/>
                  </a:cubicBezTo>
                  <a:cubicBezTo>
                    <a:pt x="1353" y="1"/>
                    <a:pt x="1970" y="214"/>
                    <a:pt x="2159" y="712"/>
                  </a:cubicBezTo>
                  <a:cubicBezTo>
                    <a:pt x="2444" y="1282"/>
                    <a:pt x="2468" y="1970"/>
                    <a:pt x="2207" y="2563"/>
                  </a:cubicBezTo>
                  <a:cubicBezTo>
                    <a:pt x="1970" y="3085"/>
                    <a:pt x="1590" y="3512"/>
                    <a:pt x="1116" y="3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3" name="Google Shape;2103;p73"/>
            <p:cNvSpPr/>
            <p:nvPr/>
          </p:nvSpPr>
          <p:spPr>
            <a:xfrm>
              <a:off x="7745135" y="3650380"/>
              <a:ext cx="57168" cy="70125"/>
            </a:xfrm>
            <a:custGeom>
              <a:avLst/>
              <a:gdLst/>
              <a:ahLst/>
              <a:cxnLst/>
              <a:rect l="l" t="t" r="r" b="b"/>
              <a:pathLst>
                <a:path w="2278" h="2777" extrusionOk="0">
                  <a:moveTo>
                    <a:pt x="1" y="1068"/>
                  </a:moveTo>
                  <a:lnTo>
                    <a:pt x="1898" y="1"/>
                  </a:lnTo>
                  <a:cubicBezTo>
                    <a:pt x="2136" y="96"/>
                    <a:pt x="2278" y="333"/>
                    <a:pt x="2254" y="594"/>
                  </a:cubicBezTo>
                  <a:cubicBezTo>
                    <a:pt x="2278" y="950"/>
                    <a:pt x="2254" y="1329"/>
                    <a:pt x="2254" y="1685"/>
                  </a:cubicBezTo>
                  <a:cubicBezTo>
                    <a:pt x="2231" y="2017"/>
                    <a:pt x="2064" y="2302"/>
                    <a:pt x="1804" y="2491"/>
                  </a:cubicBezTo>
                  <a:cubicBezTo>
                    <a:pt x="1519" y="2776"/>
                    <a:pt x="1021" y="2752"/>
                    <a:pt x="784" y="2420"/>
                  </a:cubicBezTo>
                  <a:cubicBezTo>
                    <a:pt x="665" y="2302"/>
                    <a:pt x="570" y="2183"/>
                    <a:pt x="475" y="2017"/>
                  </a:cubicBezTo>
                  <a:cubicBezTo>
                    <a:pt x="333" y="1732"/>
                    <a:pt x="167" y="1400"/>
                    <a:pt x="1" y="1068"/>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4" name="Google Shape;2104;p73"/>
            <p:cNvSpPr/>
            <p:nvPr/>
          </p:nvSpPr>
          <p:spPr>
            <a:xfrm>
              <a:off x="7320665" y="4141252"/>
              <a:ext cx="55739" cy="64400"/>
            </a:xfrm>
            <a:custGeom>
              <a:avLst/>
              <a:gdLst/>
              <a:ahLst/>
              <a:cxnLst/>
              <a:rect l="l" t="t" r="r" b="b"/>
              <a:pathLst>
                <a:path w="2207" h="2587" extrusionOk="0">
                  <a:moveTo>
                    <a:pt x="1" y="522"/>
                  </a:moveTo>
                  <a:cubicBezTo>
                    <a:pt x="143" y="380"/>
                    <a:pt x="333" y="309"/>
                    <a:pt x="546" y="309"/>
                  </a:cubicBezTo>
                  <a:cubicBezTo>
                    <a:pt x="1092" y="238"/>
                    <a:pt x="1614" y="1"/>
                    <a:pt x="2207" y="96"/>
                  </a:cubicBezTo>
                  <a:cubicBezTo>
                    <a:pt x="2183" y="190"/>
                    <a:pt x="2183" y="309"/>
                    <a:pt x="2159" y="428"/>
                  </a:cubicBezTo>
                  <a:cubicBezTo>
                    <a:pt x="1946" y="1116"/>
                    <a:pt x="1709" y="1827"/>
                    <a:pt x="1495" y="2515"/>
                  </a:cubicBezTo>
                  <a:cubicBezTo>
                    <a:pt x="1495" y="2562"/>
                    <a:pt x="1424" y="2562"/>
                    <a:pt x="1400" y="2586"/>
                  </a:cubicBezTo>
                  <a:cubicBezTo>
                    <a:pt x="1187" y="2539"/>
                    <a:pt x="1092" y="2373"/>
                    <a:pt x="973" y="2230"/>
                  </a:cubicBezTo>
                  <a:cubicBezTo>
                    <a:pt x="617" y="1685"/>
                    <a:pt x="285" y="1116"/>
                    <a:pt x="1" y="52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5" name="Google Shape;2105;p73"/>
            <p:cNvSpPr/>
            <p:nvPr/>
          </p:nvSpPr>
          <p:spPr>
            <a:xfrm>
              <a:off x="8305378" y="4072558"/>
              <a:ext cx="87180" cy="24328"/>
            </a:xfrm>
            <a:custGeom>
              <a:avLst/>
              <a:gdLst/>
              <a:ahLst/>
              <a:cxnLst/>
              <a:rect l="l" t="t" r="r" b="b"/>
              <a:pathLst>
                <a:path w="3441" h="949" extrusionOk="0">
                  <a:moveTo>
                    <a:pt x="3440" y="949"/>
                  </a:moveTo>
                  <a:lnTo>
                    <a:pt x="1543" y="949"/>
                  </a:lnTo>
                  <a:cubicBezTo>
                    <a:pt x="973" y="901"/>
                    <a:pt x="428" y="664"/>
                    <a:pt x="1" y="285"/>
                  </a:cubicBezTo>
                  <a:cubicBezTo>
                    <a:pt x="380" y="142"/>
                    <a:pt x="784" y="47"/>
                    <a:pt x="1187" y="24"/>
                  </a:cubicBezTo>
                  <a:lnTo>
                    <a:pt x="2112" y="24"/>
                  </a:lnTo>
                  <a:cubicBezTo>
                    <a:pt x="2420" y="0"/>
                    <a:pt x="2729" y="119"/>
                    <a:pt x="2942" y="356"/>
                  </a:cubicBezTo>
                  <a:cubicBezTo>
                    <a:pt x="3037" y="451"/>
                    <a:pt x="3180" y="522"/>
                    <a:pt x="3298" y="617"/>
                  </a:cubicBezTo>
                  <a:cubicBezTo>
                    <a:pt x="3393" y="712"/>
                    <a:pt x="3369" y="783"/>
                    <a:pt x="3440" y="94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6" name="Google Shape;2106;p73"/>
            <p:cNvSpPr/>
            <p:nvPr/>
          </p:nvSpPr>
          <p:spPr>
            <a:xfrm>
              <a:off x="7189179" y="3478647"/>
              <a:ext cx="40017" cy="60107"/>
            </a:xfrm>
            <a:custGeom>
              <a:avLst/>
              <a:gdLst/>
              <a:ahLst/>
              <a:cxnLst/>
              <a:rect l="l" t="t" r="r" b="b"/>
              <a:pathLst>
                <a:path w="1614" h="2397" extrusionOk="0">
                  <a:moveTo>
                    <a:pt x="333" y="1"/>
                  </a:moveTo>
                  <a:cubicBezTo>
                    <a:pt x="499" y="72"/>
                    <a:pt x="641" y="143"/>
                    <a:pt x="784" y="214"/>
                  </a:cubicBezTo>
                  <a:cubicBezTo>
                    <a:pt x="879" y="285"/>
                    <a:pt x="950" y="380"/>
                    <a:pt x="997" y="499"/>
                  </a:cubicBezTo>
                  <a:cubicBezTo>
                    <a:pt x="1211" y="1092"/>
                    <a:pt x="1400" y="1685"/>
                    <a:pt x="1614" y="2325"/>
                  </a:cubicBezTo>
                  <a:cubicBezTo>
                    <a:pt x="1211" y="2397"/>
                    <a:pt x="784" y="2278"/>
                    <a:pt x="452" y="2041"/>
                  </a:cubicBezTo>
                  <a:cubicBezTo>
                    <a:pt x="167" y="1804"/>
                    <a:pt x="1" y="1424"/>
                    <a:pt x="48" y="1044"/>
                  </a:cubicBezTo>
                  <a:cubicBezTo>
                    <a:pt x="72" y="712"/>
                    <a:pt x="48" y="309"/>
                    <a:pt x="333" y="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7" name="Google Shape;2107;p73"/>
            <p:cNvSpPr/>
            <p:nvPr/>
          </p:nvSpPr>
          <p:spPr>
            <a:xfrm>
              <a:off x="8083853" y="4161287"/>
              <a:ext cx="52881" cy="34347"/>
            </a:xfrm>
            <a:custGeom>
              <a:avLst/>
              <a:gdLst/>
              <a:ahLst/>
              <a:cxnLst/>
              <a:rect l="l" t="t" r="r" b="b"/>
              <a:pathLst>
                <a:path w="2088" h="1400" extrusionOk="0">
                  <a:moveTo>
                    <a:pt x="2040" y="1305"/>
                  </a:moveTo>
                  <a:cubicBezTo>
                    <a:pt x="2017" y="1329"/>
                    <a:pt x="1969" y="1329"/>
                    <a:pt x="1945" y="1329"/>
                  </a:cubicBezTo>
                  <a:cubicBezTo>
                    <a:pt x="854" y="1400"/>
                    <a:pt x="854" y="1400"/>
                    <a:pt x="0" y="451"/>
                  </a:cubicBezTo>
                  <a:cubicBezTo>
                    <a:pt x="238" y="261"/>
                    <a:pt x="498" y="119"/>
                    <a:pt x="783" y="48"/>
                  </a:cubicBezTo>
                  <a:cubicBezTo>
                    <a:pt x="902" y="0"/>
                    <a:pt x="997" y="24"/>
                    <a:pt x="1092" y="72"/>
                  </a:cubicBezTo>
                  <a:cubicBezTo>
                    <a:pt x="1518" y="261"/>
                    <a:pt x="1874" y="617"/>
                    <a:pt x="2064" y="1044"/>
                  </a:cubicBezTo>
                  <a:cubicBezTo>
                    <a:pt x="2088" y="1068"/>
                    <a:pt x="2088" y="1115"/>
                    <a:pt x="2088" y="1163"/>
                  </a:cubicBezTo>
                  <a:cubicBezTo>
                    <a:pt x="2064" y="1210"/>
                    <a:pt x="2064" y="1258"/>
                    <a:pt x="2040" y="1305"/>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8" name="Google Shape;2108;p73"/>
            <p:cNvSpPr/>
            <p:nvPr/>
          </p:nvSpPr>
          <p:spPr>
            <a:xfrm>
              <a:off x="7307802" y="3364158"/>
              <a:ext cx="221524" cy="168871"/>
            </a:xfrm>
            <a:custGeom>
              <a:avLst/>
              <a:gdLst/>
              <a:ahLst/>
              <a:cxnLst/>
              <a:rect l="l" t="t" r="r" b="b"/>
              <a:pathLst>
                <a:path w="8872" h="6785" extrusionOk="0">
                  <a:moveTo>
                    <a:pt x="2870" y="190"/>
                  </a:moveTo>
                  <a:cubicBezTo>
                    <a:pt x="3606" y="1"/>
                    <a:pt x="4317" y="72"/>
                    <a:pt x="5005" y="95"/>
                  </a:cubicBezTo>
                  <a:cubicBezTo>
                    <a:pt x="6428" y="119"/>
                    <a:pt x="7520" y="760"/>
                    <a:pt x="8421" y="1827"/>
                  </a:cubicBezTo>
                  <a:cubicBezTo>
                    <a:pt x="8540" y="1969"/>
                    <a:pt x="8634" y="2135"/>
                    <a:pt x="8682" y="2302"/>
                  </a:cubicBezTo>
                  <a:cubicBezTo>
                    <a:pt x="8729" y="2491"/>
                    <a:pt x="8777" y="2705"/>
                    <a:pt x="8824" y="2895"/>
                  </a:cubicBezTo>
                  <a:cubicBezTo>
                    <a:pt x="8872" y="3203"/>
                    <a:pt x="8824" y="3511"/>
                    <a:pt x="8706" y="3796"/>
                  </a:cubicBezTo>
                  <a:cubicBezTo>
                    <a:pt x="8468" y="4436"/>
                    <a:pt x="8113" y="5029"/>
                    <a:pt x="7638" y="5528"/>
                  </a:cubicBezTo>
                  <a:cubicBezTo>
                    <a:pt x="7140" y="5978"/>
                    <a:pt x="6523" y="6287"/>
                    <a:pt x="5859" y="6453"/>
                  </a:cubicBezTo>
                  <a:cubicBezTo>
                    <a:pt x="4958" y="6714"/>
                    <a:pt x="4033" y="6785"/>
                    <a:pt x="3108" y="6619"/>
                  </a:cubicBezTo>
                  <a:cubicBezTo>
                    <a:pt x="2206" y="6524"/>
                    <a:pt x="1328" y="6168"/>
                    <a:pt x="617" y="5599"/>
                  </a:cubicBezTo>
                  <a:cubicBezTo>
                    <a:pt x="261" y="5314"/>
                    <a:pt x="48" y="4863"/>
                    <a:pt x="71" y="4413"/>
                  </a:cubicBezTo>
                  <a:lnTo>
                    <a:pt x="71" y="3654"/>
                  </a:lnTo>
                  <a:cubicBezTo>
                    <a:pt x="0" y="2918"/>
                    <a:pt x="403" y="2373"/>
                    <a:pt x="807" y="1827"/>
                  </a:cubicBezTo>
                  <a:cubicBezTo>
                    <a:pt x="901" y="1708"/>
                    <a:pt x="1020" y="1637"/>
                    <a:pt x="1162" y="1590"/>
                  </a:cubicBezTo>
                  <a:cubicBezTo>
                    <a:pt x="1518" y="1400"/>
                    <a:pt x="1827" y="1163"/>
                    <a:pt x="2088" y="855"/>
                  </a:cubicBezTo>
                  <a:cubicBezTo>
                    <a:pt x="2135" y="783"/>
                    <a:pt x="2230" y="688"/>
                    <a:pt x="2325" y="688"/>
                  </a:cubicBezTo>
                  <a:cubicBezTo>
                    <a:pt x="2609" y="688"/>
                    <a:pt x="2847" y="475"/>
                    <a:pt x="2870" y="190"/>
                  </a:cubicBezTo>
                  <a:close/>
                  <a:moveTo>
                    <a:pt x="5385" y="4484"/>
                  </a:moveTo>
                  <a:cubicBezTo>
                    <a:pt x="5574" y="4508"/>
                    <a:pt x="5764" y="4413"/>
                    <a:pt x="5883" y="4247"/>
                  </a:cubicBezTo>
                  <a:cubicBezTo>
                    <a:pt x="5930" y="4152"/>
                    <a:pt x="5978" y="4033"/>
                    <a:pt x="6049" y="3938"/>
                  </a:cubicBezTo>
                  <a:cubicBezTo>
                    <a:pt x="6262" y="3701"/>
                    <a:pt x="6262" y="3322"/>
                    <a:pt x="6049" y="3084"/>
                  </a:cubicBezTo>
                  <a:cubicBezTo>
                    <a:pt x="5907" y="2847"/>
                    <a:pt x="5693" y="2681"/>
                    <a:pt x="5432" y="2610"/>
                  </a:cubicBezTo>
                  <a:cubicBezTo>
                    <a:pt x="5076" y="2491"/>
                    <a:pt x="4697" y="2657"/>
                    <a:pt x="4578" y="3013"/>
                  </a:cubicBezTo>
                  <a:cubicBezTo>
                    <a:pt x="4365" y="3440"/>
                    <a:pt x="4554" y="3796"/>
                    <a:pt x="4768" y="4152"/>
                  </a:cubicBezTo>
                  <a:cubicBezTo>
                    <a:pt x="4910" y="4365"/>
                    <a:pt x="5124" y="4484"/>
                    <a:pt x="5385" y="4484"/>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9" name="Google Shape;2109;p73"/>
            <p:cNvSpPr/>
            <p:nvPr/>
          </p:nvSpPr>
          <p:spPr>
            <a:xfrm>
              <a:off x="7629370" y="3248239"/>
              <a:ext cx="231529" cy="171733"/>
            </a:xfrm>
            <a:custGeom>
              <a:avLst/>
              <a:gdLst/>
              <a:ahLst/>
              <a:cxnLst/>
              <a:rect l="l" t="t" r="r" b="b"/>
              <a:pathLst>
                <a:path w="9276" h="6880" extrusionOk="0">
                  <a:moveTo>
                    <a:pt x="6477" y="24"/>
                  </a:moveTo>
                  <a:lnTo>
                    <a:pt x="6548" y="24"/>
                  </a:lnTo>
                  <a:lnTo>
                    <a:pt x="7520" y="71"/>
                  </a:lnTo>
                  <a:cubicBezTo>
                    <a:pt x="7876" y="380"/>
                    <a:pt x="8256" y="664"/>
                    <a:pt x="8588" y="1020"/>
                  </a:cubicBezTo>
                  <a:cubicBezTo>
                    <a:pt x="8706" y="1162"/>
                    <a:pt x="8801" y="1328"/>
                    <a:pt x="8825" y="1494"/>
                  </a:cubicBezTo>
                  <a:cubicBezTo>
                    <a:pt x="8920" y="1779"/>
                    <a:pt x="8991" y="2064"/>
                    <a:pt x="9062" y="2325"/>
                  </a:cubicBezTo>
                  <a:cubicBezTo>
                    <a:pt x="9276" y="2965"/>
                    <a:pt x="9133" y="3653"/>
                    <a:pt x="8706" y="4127"/>
                  </a:cubicBezTo>
                  <a:cubicBezTo>
                    <a:pt x="8090" y="4863"/>
                    <a:pt x="7331" y="5456"/>
                    <a:pt x="6453" y="5859"/>
                  </a:cubicBezTo>
                  <a:cubicBezTo>
                    <a:pt x="5528" y="6310"/>
                    <a:pt x="4555" y="6642"/>
                    <a:pt x="3535" y="6832"/>
                  </a:cubicBezTo>
                  <a:cubicBezTo>
                    <a:pt x="3298" y="6879"/>
                    <a:pt x="3084" y="6855"/>
                    <a:pt x="2871" y="6760"/>
                  </a:cubicBezTo>
                  <a:cubicBezTo>
                    <a:pt x="2705" y="6713"/>
                    <a:pt x="2515" y="6642"/>
                    <a:pt x="2325" y="6618"/>
                  </a:cubicBezTo>
                  <a:cubicBezTo>
                    <a:pt x="1851" y="6571"/>
                    <a:pt x="1424" y="6381"/>
                    <a:pt x="1044" y="6073"/>
                  </a:cubicBezTo>
                  <a:cubicBezTo>
                    <a:pt x="997" y="6025"/>
                    <a:pt x="950" y="6001"/>
                    <a:pt x="902" y="5954"/>
                  </a:cubicBezTo>
                  <a:cubicBezTo>
                    <a:pt x="570" y="5669"/>
                    <a:pt x="119" y="5456"/>
                    <a:pt x="72" y="4934"/>
                  </a:cubicBezTo>
                  <a:cubicBezTo>
                    <a:pt x="48" y="4222"/>
                    <a:pt x="1" y="3487"/>
                    <a:pt x="523" y="2847"/>
                  </a:cubicBezTo>
                  <a:cubicBezTo>
                    <a:pt x="784" y="2562"/>
                    <a:pt x="1021" y="2254"/>
                    <a:pt x="1305" y="1969"/>
                  </a:cubicBezTo>
                  <a:cubicBezTo>
                    <a:pt x="1471" y="1827"/>
                    <a:pt x="1661" y="1684"/>
                    <a:pt x="1851" y="1589"/>
                  </a:cubicBezTo>
                  <a:cubicBezTo>
                    <a:pt x="2041" y="1471"/>
                    <a:pt x="2231" y="1400"/>
                    <a:pt x="2397" y="1281"/>
                  </a:cubicBezTo>
                  <a:cubicBezTo>
                    <a:pt x="3274" y="807"/>
                    <a:pt x="4176" y="427"/>
                    <a:pt x="5124" y="119"/>
                  </a:cubicBezTo>
                  <a:cubicBezTo>
                    <a:pt x="5575" y="24"/>
                    <a:pt x="6026" y="0"/>
                    <a:pt x="6477" y="24"/>
                  </a:cubicBezTo>
                  <a:close/>
                  <a:moveTo>
                    <a:pt x="4176" y="4460"/>
                  </a:moveTo>
                  <a:cubicBezTo>
                    <a:pt x="4437" y="4460"/>
                    <a:pt x="4674" y="4365"/>
                    <a:pt x="4864" y="4175"/>
                  </a:cubicBezTo>
                  <a:cubicBezTo>
                    <a:pt x="4935" y="4080"/>
                    <a:pt x="5006" y="3985"/>
                    <a:pt x="5006" y="3843"/>
                  </a:cubicBezTo>
                  <a:cubicBezTo>
                    <a:pt x="5006" y="3558"/>
                    <a:pt x="4864" y="3274"/>
                    <a:pt x="4603" y="3131"/>
                  </a:cubicBezTo>
                  <a:cubicBezTo>
                    <a:pt x="4437" y="2989"/>
                    <a:pt x="4176" y="2989"/>
                    <a:pt x="3986" y="3131"/>
                  </a:cubicBezTo>
                  <a:cubicBezTo>
                    <a:pt x="3867" y="3202"/>
                    <a:pt x="3701" y="3226"/>
                    <a:pt x="3583" y="3297"/>
                  </a:cubicBezTo>
                  <a:cubicBezTo>
                    <a:pt x="3345" y="3392"/>
                    <a:pt x="3227" y="3677"/>
                    <a:pt x="3345" y="3914"/>
                  </a:cubicBezTo>
                  <a:cubicBezTo>
                    <a:pt x="3488" y="4294"/>
                    <a:pt x="3701" y="4460"/>
                    <a:pt x="4176" y="446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0" name="Google Shape;2110;p73"/>
            <p:cNvSpPr/>
            <p:nvPr/>
          </p:nvSpPr>
          <p:spPr>
            <a:xfrm>
              <a:off x="7825170" y="3256825"/>
              <a:ext cx="175790" cy="181751"/>
            </a:xfrm>
            <a:custGeom>
              <a:avLst/>
              <a:gdLst/>
              <a:ahLst/>
              <a:cxnLst/>
              <a:rect l="l" t="t" r="r" b="b"/>
              <a:pathLst>
                <a:path w="6998" h="7259" extrusionOk="0">
                  <a:moveTo>
                    <a:pt x="6381" y="1684"/>
                  </a:moveTo>
                  <a:cubicBezTo>
                    <a:pt x="5622" y="24"/>
                    <a:pt x="3558" y="0"/>
                    <a:pt x="2159" y="688"/>
                  </a:cubicBezTo>
                  <a:cubicBezTo>
                    <a:pt x="712" y="1423"/>
                    <a:pt x="0" y="3131"/>
                    <a:pt x="261" y="4673"/>
                  </a:cubicBezTo>
                  <a:cubicBezTo>
                    <a:pt x="403" y="5385"/>
                    <a:pt x="735" y="6025"/>
                    <a:pt x="1234" y="6547"/>
                  </a:cubicBezTo>
                  <a:cubicBezTo>
                    <a:pt x="1874" y="7259"/>
                    <a:pt x="2823" y="7259"/>
                    <a:pt x="3701" y="7140"/>
                  </a:cubicBezTo>
                  <a:cubicBezTo>
                    <a:pt x="4531" y="7021"/>
                    <a:pt x="5242" y="6523"/>
                    <a:pt x="5646" y="5788"/>
                  </a:cubicBezTo>
                  <a:cubicBezTo>
                    <a:pt x="5741" y="5693"/>
                    <a:pt x="5812" y="5622"/>
                    <a:pt x="5883" y="5527"/>
                  </a:cubicBezTo>
                  <a:cubicBezTo>
                    <a:pt x="6784" y="4341"/>
                    <a:pt x="6998" y="3036"/>
                    <a:pt x="6381" y="168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1" name="Google Shape;2111;p73"/>
            <p:cNvSpPr/>
            <p:nvPr/>
          </p:nvSpPr>
          <p:spPr>
            <a:xfrm>
              <a:off x="7307802" y="3508701"/>
              <a:ext cx="174361" cy="180320"/>
            </a:xfrm>
            <a:custGeom>
              <a:avLst/>
              <a:gdLst/>
              <a:ahLst/>
              <a:cxnLst/>
              <a:rect l="l" t="t" r="r" b="b"/>
              <a:pathLst>
                <a:path w="6927" h="7236" extrusionOk="0">
                  <a:moveTo>
                    <a:pt x="6666" y="2444"/>
                  </a:moveTo>
                  <a:cubicBezTo>
                    <a:pt x="6168" y="926"/>
                    <a:pt x="4579" y="1"/>
                    <a:pt x="3061" y="96"/>
                  </a:cubicBezTo>
                  <a:cubicBezTo>
                    <a:pt x="1305" y="214"/>
                    <a:pt x="1" y="1400"/>
                    <a:pt x="261" y="3203"/>
                  </a:cubicBezTo>
                  <a:cubicBezTo>
                    <a:pt x="499" y="4531"/>
                    <a:pt x="1305" y="5670"/>
                    <a:pt x="2468" y="6358"/>
                  </a:cubicBezTo>
                  <a:cubicBezTo>
                    <a:pt x="3938" y="7236"/>
                    <a:pt x="6002" y="6548"/>
                    <a:pt x="6310" y="4816"/>
                  </a:cubicBezTo>
                  <a:cubicBezTo>
                    <a:pt x="6808" y="4128"/>
                    <a:pt x="6927" y="3227"/>
                    <a:pt x="6666" y="244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2" name="Google Shape;2112;p73"/>
            <p:cNvSpPr/>
            <p:nvPr/>
          </p:nvSpPr>
          <p:spPr>
            <a:xfrm>
              <a:off x="7162025" y="2806025"/>
              <a:ext cx="1261975" cy="1431111"/>
            </a:xfrm>
            <a:custGeom>
              <a:avLst/>
              <a:gdLst/>
              <a:ahLst/>
              <a:cxnLst/>
              <a:rect l="l" t="t" r="r" b="b"/>
              <a:pathLst>
                <a:path w="50479" h="57263" extrusionOk="0">
                  <a:moveTo>
                    <a:pt x="21183" y="54772"/>
                  </a:moveTo>
                  <a:cubicBezTo>
                    <a:pt x="21159" y="54748"/>
                    <a:pt x="21136" y="54748"/>
                    <a:pt x="21112" y="54748"/>
                  </a:cubicBezTo>
                  <a:cubicBezTo>
                    <a:pt x="20400" y="54724"/>
                    <a:pt x="19712" y="54535"/>
                    <a:pt x="19119" y="54155"/>
                  </a:cubicBezTo>
                  <a:cubicBezTo>
                    <a:pt x="18669" y="53918"/>
                    <a:pt x="18384" y="53443"/>
                    <a:pt x="18432" y="52945"/>
                  </a:cubicBezTo>
                  <a:cubicBezTo>
                    <a:pt x="18503" y="52400"/>
                    <a:pt x="18669" y="51854"/>
                    <a:pt x="18977" y="51380"/>
                  </a:cubicBezTo>
                  <a:cubicBezTo>
                    <a:pt x="19096" y="51190"/>
                    <a:pt x="19214" y="51000"/>
                    <a:pt x="19333" y="50787"/>
                  </a:cubicBezTo>
                  <a:cubicBezTo>
                    <a:pt x="19357" y="50715"/>
                    <a:pt x="19380" y="50621"/>
                    <a:pt x="19404" y="50526"/>
                  </a:cubicBezTo>
                  <a:cubicBezTo>
                    <a:pt x="19238" y="50526"/>
                    <a:pt x="19096" y="50502"/>
                    <a:pt x="18953" y="50502"/>
                  </a:cubicBezTo>
                  <a:cubicBezTo>
                    <a:pt x="18716" y="50478"/>
                    <a:pt x="18503" y="50312"/>
                    <a:pt x="18432" y="50099"/>
                  </a:cubicBezTo>
                  <a:cubicBezTo>
                    <a:pt x="18242" y="49672"/>
                    <a:pt x="18147" y="49197"/>
                    <a:pt x="18147" y="48723"/>
                  </a:cubicBezTo>
                  <a:cubicBezTo>
                    <a:pt x="18171" y="48177"/>
                    <a:pt x="18147" y="47655"/>
                    <a:pt x="18147" y="47110"/>
                  </a:cubicBezTo>
                  <a:cubicBezTo>
                    <a:pt x="18147" y="46564"/>
                    <a:pt x="18242" y="46042"/>
                    <a:pt x="18289" y="45497"/>
                  </a:cubicBezTo>
                  <a:cubicBezTo>
                    <a:pt x="18337" y="45070"/>
                    <a:pt x="18384" y="44643"/>
                    <a:pt x="18408" y="44216"/>
                  </a:cubicBezTo>
                  <a:cubicBezTo>
                    <a:pt x="18479" y="43362"/>
                    <a:pt x="18574" y="42532"/>
                    <a:pt x="18598" y="41678"/>
                  </a:cubicBezTo>
                  <a:cubicBezTo>
                    <a:pt x="18645" y="40658"/>
                    <a:pt x="18645" y="39614"/>
                    <a:pt x="18669" y="38594"/>
                  </a:cubicBezTo>
                  <a:lnTo>
                    <a:pt x="18669" y="37882"/>
                  </a:lnTo>
                  <a:cubicBezTo>
                    <a:pt x="18526" y="37811"/>
                    <a:pt x="18479" y="37882"/>
                    <a:pt x="18432" y="37930"/>
                  </a:cubicBezTo>
                  <a:lnTo>
                    <a:pt x="18218" y="38238"/>
                  </a:lnTo>
                  <a:cubicBezTo>
                    <a:pt x="17269" y="39614"/>
                    <a:pt x="16226" y="40919"/>
                    <a:pt x="15063" y="42129"/>
                  </a:cubicBezTo>
                  <a:cubicBezTo>
                    <a:pt x="14446" y="42840"/>
                    <a:pt x="13759" y="43504"/>
                    <a:pt x="13000" y="44097"/>
                  </a:cubicBezTo>
                  <a:cubicBezTo>
                    <a:pt x="12478" y="44548"/>
                    <a:pt x="11980" y="45070"/>
                    <a:pt x="11481" y="45544"/>
                  </a:cubicBezTo>
                  <a:cubicBezTo>
                    <a:pt x="11173" y="45924"/>
                    <a:pt x="10770" y="46208"/>
                    <a:pt x="10319" y="46398"/>
                  </a:cubicBezTo>
                  <a:cubicBezTo>
                    <a:pt x="10153" y="46968"/>
                    <a:pt x="9892" y="47513"/>
                    <a:pt x="9560" y="48011"/>
                  </a:cubicBezTo>
                  <a:cubicBezTo>
                    <a:pt x="9418" y="48248"/>
                    <a:pt x="9346" y="48509"/>
                    <a:pt x="9394" y="48770"/>
                  </a:cubicBezTo>
                  <a:cubicBezTo>
                    <a:pt x="9489" y="49506"/>
                    <a:pt x="9560" y="50217"/>
                    <a:pt x="9679" y="50929"/>
                  </a:cubicBezTo>
                  <a:cubicBezTo>
                    <a:pt x="9797" y="51735"/>
                    <a:pt x="9821" y="52566"/>
                    <a:pt x="9773" y="53396"/>
                  </a:cubicBezTo>
                  <a:cubicBezTo>
                    <a:pt x="9773" y="53467"/>
                    <a:pt x="9750" y="53562"/>
                    <a:pt x="9726" y="53633"/>
                  </a:cubicBezTo>
                  <a:cubicBezTo>
                    <a:pt x="9370" y="54321"/>
                    <a:pt x="9228" y="55080"/>
                    <a:pt x="8991" y="55792"/>
                  </a:cubicBezTo>
                  <a:cubicBezTo>
                    <a:pt x="8896" y="56100"/>
                    <a:pt x="8777" y="56385"/>
                    <a:pt x="8635" y="56646"/>
                  </a:cubicBezTo>
                  <a:cubicBezTo>
                    <a:pt x="8327" y="57120"/>
                    <a:pt x="7710" y="57262"/>
                    <a:pt x="7235" y="56954"/>
                  </a:cubicBezTo>
                  <a:cubicBezTo>
                    <a:pt x="6880" y="56717"/>
                    <a:pt x="6571" y="56385"/>
                    <a:pt x="6334" y="56029"/>
                  </a:cubicBezTo>
                  <a:cubicBezTo>
                    <a:pt x="5954" y="55388"/>
                    <a:pt x="5599" y="54724"/>
                    <a:pt x="5219" y="54060"/>
                  </a:cubicBezTo>
                  <a:cubicBezTo>
                    <a:pt x="5077" y="54036"/>
                    <a:pt x="4863" y="54060"/>
                    <a:pt x="4721" y="53894"/>
                  </a:cubicBezTo>
                  <a:cubicBezTo>
                    <a:pt x="4602" y="53752"/>
                    <a:pt x="4531" y="53562"/>
                    <a:pt x="4531" y="53372"/>
                  </a:cubicBezTo>
                  <a:cubicBezTo>
                    <a:pt x="4507" y="53016"/>
                    <a:pt x="4436" y="52637"/>
                    <a:pt x="4389" y="52281"/>
                  </a:cubicBezTo>
                  <a:cubicBezTo>
                    <a:pt x="4365" y="52044"/>
                    <a:pt x="4318" y="51830"/>
                    <a:pt x="4318" y="51593"/>
                  </a:cubicBezTo>
                  <a:cubicBezTo>
                    <a:pt x="4294" y="50739"/>
                    <a:pt x="4223" y="49862"/>
                    <a:pt x="4080" y="49008"/>
                  </a:cubicBezTo>
                  <a:cubicBezTo>
                    <a:pt x="3914" y="47964"/>
                    <a:pt x="3820" y="46896"/>
                    <a:pt x="3772" y="45829"/>
                  </a:cubicBezTo>
                  <a:cubicBezTo>
                    <a:pt x="3725" y="45117"/>
                    <a:pt x="3559" y="44406"/>
                    <a:pt x="3582" y="43670"/>
                  </a:cubicBezTo>
                  <a:cubicBezTo>
                    <a:pt x="3582" y="43386"/>
                    <a:pt x="3606" y="43077"/>
                    <a:pt x="3677" y="42816"/>
                  </a:cubicBezTo>
                  <a:cubicBezTo>
                    <a:pt x="3701" y="42627"/>
                    <a:pt x="3725" y="42437"/>
                    <a:pt x="3725" y="42247"/>
                  </a:cubicBezTo>
                  <a:cubicBezTo>
                    <a:pt x="3748" y="42034"/>
                    <a:pt x="3891" y="41868"/>
                    <a:pt x="4104" y="41820"/>
                  </a:cubicBezTo>
                  <a:cubicBezTo>
                    <a:pt x="4318" y="41725"/>
                    <a:pt x="4555" y="41654"/>
                    <a:pt x="4816" y="41607"/>
                  </a:cubicBezTo>
                  <a:cubicBezTo>
                    <a:pt x="5480" y="41559"/>
                    <a:pt x="6144" y="41369"/>
                    <a:pt x="6808" y="41275"/>
                  </a:cubicBezTo>
                  <a:cubicBezTo>
                    <a:pt x="7496" y="41203"/>
                    <a:pt x="7852" y="41441"/>
                    <a:pt x="8042" y="42223"/>
                  </a:cubicBezTo>
                  <a:cubicBezTo>
                    <a:pt x="8232" y="43006"/>
                    <a:pt x="8374" y="43694"/>
                    <a:pt x="8564" y="44453"/>
                  </a:cubicBezTo>
                  <a:cubicBezTo>
                    <a:pt x="8635" y="44738"/>
                    <a:pt x="8753" y="45046"/>
                    <a:pt x="8825" y="45331"/>
                  </a:cubicBezTo>
                  <a:cubicBezTo>
                    <a:pt x="9157" y="45402"/>
                    <a:pt x="9465" y="45426"/>
                    <a:pt x="9797" y="45378"/>
                  </a:cubicBezTo>
                  <a:cubicBezTo>
                    <a:pt x="10034" y="45331"/>
                    <a:pt x="10248" y="45188"/>
                    <a:pt x="10414" y="45022"/>
                  </a:cubicBezTo>
                  <a:cubicBezTo>
                    <a:pt x="10675" y="44762"/>
                    <a:pt x="10912" y="44501"/>
                    <a:pt x="11173" y="44263"/>
                  </a:cubicBezTo>
                  <a:cubicBezTo>
                    <a:pt x="11671" y="43836"/>
                    <a:pt x="12169" y="43409"/>
                    <a:pt x="12667" y="42959"/>
                  </a:cubicBezTo>
                  <a:cubicBezTo>
                    <a:pt x="13332" y="42295"/>
                    <a:pt x="14019" y="41630"/>
                    <a:pt x="14660" y="40942"/>
                  </a:cubicBezTo>
                  <a:cubicBezTo>
                    <a:pt x="15751" y="39756"/>
                    <a:pt x="16724" y="38523"/>
                    <a:pt x="17625" y="37195"/>
                  </a:cubicBezTo>
                  <a:cubicBezTo>
                    <a:pt x="17791" y="36981"/>
                    <a:pt x="17957" y="36791"/>
                    <a:pt x="18123" y="36578"/>
                  </a:cubicBezTo>
                  <a:cubicBezTo>
                    <a:pt x="18052" y="36436"/>
                    <a:pt x="17933" y="36507"/>
                    <a:pt x="17862" y="36507"/>
                  </a:cubicBezTo>
                  <a:cubicBezTo>
                    <a:pt x="16676" y="36649"/>
                    <a:pt x="15466" y="36673"/>
                    <a:pt x="14257" y="36554"/>
                  </a:cubicBezTo>
                  <a:cubicBezTo>
                    <a:pt x="13426" y="36507"/>
                    <a:pt x="12596" y="36364"/>
                    <a:pt x="11790" y="36198"/>
                  </a:cubicBezTo>
                  <a:cubicBezTo>
                    <a:pt x="10936" y="36009"/>
                    <a:pt x="10106" y="35724"/>
                    <a:pt x="9275" y="35463"/>
                  </a:cubicBezTo>
                  <a:cubicBezTo>
                    <a:pt x="8564" y="35249"/>
                    <a:pt x="7876" y="34965"/>
                    <a:pt x="7259" y="34585"/>
                  </a:cubicBezTo>
                  <a:cubicBezTo>
                    <a:pt x="6120" y="33897"/>
                    <a:pt x="5172" y="32996"/>
                    <a:pt x="4436" y="31905"/>
                  </a:cubicBezTo>
                  <a:cubicBezTo>
                    <a:pt x="4175" y="31525"/>
                    <a:pt x="3914" y="31169"/>
                    <a:pt x="3677" y="30766"/>
                  </a:cubicBezTo>
                  <a:cubicBezTo>
                    <a:pt x="3559" y="30482"/>
                    <a:pt x="3274" y="30292"/>
                    <a:pt x="2942" y="30316"/>
                  </a:cubicBezTo>
                  <a:cubicBezTo>
                    <a:pt x="2539" y="30339"/>
                    <a:pt x="2112" y="30292"/>
                    <a:pt x="1732" y="30173"/>
                  </a:cubicBezTo>
                  <a:cubicBezTo>
                    <a:pt x="973" y="30031"/>
                    <a:pt x="380" y="29462"/>
                    <a:pt x="214" y="28703"/>
                  </a:cubicBezTo>
                  <a:cubicBezTo>
                    <a:pt x="0" y="28015"/>
                    <a:pt x="48" y="27279"/>
                    <a:pt x="333" y="26615"/>
                  </a:cubicBezTo>
                  <a:cubicBezTo>
                    <a:pt x="499" y="26164"/>
                    <a:pt x="926" y="25832"/>
                    <a:pt x="1400" y="25809"/>
                  </a:cubicBezTo>
                  <a:cubicBezTo>
                    <a:pt x="1471" y="25809"/>
                    <a:pt x="1542" y="25785"/>
                    <a:pt x="1590" y="25761"/>
                  </a:cubicBezTo>
                  <a:cubicBezTo>
                    <a:pt x="1590" y="25500"/>
                    <a:pt x="1519" y="25263"/>
                    <a:pt x="1447" y="25026"/>
                  </a:cubicBezTo>
                  <a:cubicBezTo>
                    <a:pt x="1115" y="23863"/>
                    <a:pt x="997" y="22630"/>
                    <a:pt x="1068" y="21420"/>
                  </a:cubicBezTo>
                  <a:cubicBezTo>
                    <a:pt x="1115" y="20661"/>
                    <a:pt x="1210" y="19926"/>
                    <a:pt x="1353" y="19214"/>
                  </a:cubicBezTo>
                  <a:cubicBezTo>
                    <a:pt x="1566" y="18170"/>
                    <a:pt x="1969" y="17174"/>
                    <a:pt x="2539" y="16296"/>
                  </a:cubicBezTo>
                  <a:cubicBezTo>
                    <a:pt x="2752" y="15988"/>
                    <a:pt x="2847" y="15632"/>
                    <a:pt x="2847" y="15253"/>
                  </a:cubicBezTo>
                  <a:cubicBezTo>
                    <a:pt x="2800" y="14541"/>
                    <a:pt x="3037" y="13806"/>
                    <a:pt x="3487" y="13237"/>
                  </a:cubicBezTo>
                  <a:cubicBezTo>
                    <a:pt x="4507" y="11956"/>
                    <a:pt x="5622" y="10722"/>
                    <a:pt x="6808" y="9607"/>
                  </a:cubicBezTo>
                  <a:cubicBezTo>
                    <a:pt x="7259" y="9157"/>
                    <a:pt x="7757" y="8730"/>
                    <a:pt x="8232" y="8303"/>
                  </a:cubicBezTo>
                  <a:cubicBezTo>
                    <a:pt x="8160" y="8137"/>
                    <a:pt x="8018" y="8208"/>
                    <a:pt x="7923" y="8208"/>
                  </a:cubicBezTo>
                  <a:cubicBezTo>
                    <a:pt x="7330" y="8208"/>
                    <a:pt x="6737" y="8279"/>
                    <a:pt x="6120" y="8279"/>
                  </a:cubicBezTo>
                  <a:cubicBezTo>
                    <a:pt x="5480" y="8303"/>
                    <a:pt x="4840" y="8208"/>
                    <a:pt x="4223" y="8065"/>
                  </a:cubicBezTo>
                  <a:cubicBezTo>
                    <a:pt x="4057" y="8018"/>
                    <a:pt x="3891" y="7970"/>
                    <a:pt x="3748" y="7899"/>
                  </a:cubicBezTo>
                  <a:cubicBezTo>
                    <a:pt x="3440" y="7804"/>
                    <a:pt x="3250" y="7472"/>
                    <a:pt x="3321" y="7164"/>
                  </a:cubicBezTo>
                  <a:cubicBezTo>
                    <a:pt x="3345" y="6808"/>
                    <a:pt x="3487" y="6476"/>
                    <a:pt x="3748" y="6239"/>
                  </a:cubicBezTo>
                  <a:cubicBezTo>
                    <a:pt x="4057" y="5978"/>
                    <a:pt x="4365" y="5764"/>
                    <a:pt x="4721" y="5551"/>
                  </a:cubicBezTo>
                  <a:cubicBezTo>
                    <a:pt x="5551" y="5077"/>
                    <a:pt x="6405" y="4697"/>
                    <a:pt x="7307" y="4389"/>
                  </a:cubicBezTo>
                  <a:cubicBezTo>
                    <a:pt x="7710" y="4270"/>
                    <a:pt x="8113" y="4175"/>
                    <a:pt x="8516" y="4104"/>
                  </a:cubicBezTo>
                  <a:cubicBezTo>
                    <a:pt x="9418" y="3890"/>
                    <a:pt x="10295" y="3724"/>
                    <a:pt x="11149" y="3440"/>
                  </a:cubicBezTo>
                  <a:cubicBezTo>
                    <a:pt x="11292" y="3392"/>
                    <a:pt x="11434" y="3369"/>
                    <a:pt x="11576" y="3345"/>
                  </a:cubicBezTo>
                  <a:cubicBezTo>
                    <a:pt x="12596" y="3226"/>
                    <a:pt x="13593" y="3108"/>
                    <a:pt x="14613" y="3037"/>
                  </a:cubicBezTo>
                  <a:cubicBezTo>
                    <a:pt x="15087" y="2989"/>
                    <a:pt x="15561" y="3037"/>
                    <a:pt x="16036" y="3037"/>
                  </a:cubicBezTo>
                  <a:cubicBezTo>
                    <a:pt x="16724" y="3060"/>
                    <a:pt x="17412" y="3155"/>
                    <a:pt x="18076" y="3345"/>
                  </a:cubicBezTo>
                  <a:cubicBezTo>
                    <a:pt x="17910" y="2847"/>
                    <a:pt x="17744" y="2396"/>
                    <a:pt x="17625" y="1969"/>
                  </a:cubicBezTo>
                  <a:cubicBezTo>
                    <a:pt x="17554" y="1756"/>
                    <a:pt x="17530" y="1518"/>
                    <a:pt x="17483" y="1305"/>
                  </a:cubicBezTo>
                  <a:cubicBezTo>
                    <a:pt x="17435" y="1115"/>
                    <a:pt x="17483" y="925"/>
                    <a:pt x="17601" y="783"/>
                  </a:cubicBezTo>
                  <a:cubicBezTo>
                    <a:pt x="17910" y="332"/>
                    <a:pt x="18266" y="0"/>
                    <a:pt x="18859" y="71"/>
                  </a:cubicBezTo>
                  <a:cubicBezTo>
                    <a:pt x="19309" y="95"/>
                    <a:pt x="19736" y="143"/>
                    <a:pt x="20045" y="475"/>
                  </a:cubicBezTo>
                  <a:cubicBezTo>
                    <a:pt x="20092" y="522"/>
                    <a:pt x="20139" y="546"/>
                    <a:pt x="20211" y="593"/>
                  </a:cubicBezTo>
                  <a:cubicBezTo>
                    <a:pt x="20851" y="831"/>
                    <a:pt x="21302" y="1305"/>
                    <a:pt x="21729" y="1827"/>
                  </a:cubicBezTo>
                  <a:cubicBezTo>
                    <a:pt x="21919" y="2040"/>
                    <a:pt x="22108" y="2254"/>
                    <a:pt x="22322" y="2491"/>
                  </a:cubicBezTo>
                  <a:cubicBezTo>
                    <a:pt x="22701" y="2017"/>
                    <a:pt x="23105" y="1590"/>
                    <a:pt x="23460" y="1091"/>
                  </a:cubicBezTo>
                  <a:cubicBezTo>
                    <a:pt x="23721" y="712"/>
                    <a:pt x="24125" y="475"/>
                    <a:pt x="24575" y="404"/>
                  </a:cubicBezTo>
                  <a:cubicBezTo>
                    <a:pt x="25073" y="285"/>
                    <a:pt x="25595" y="237"/>
                    <a:pt x="26117" y="261"/>
                  </a:cubicBezTo>
                  <a:lnTo>
                    <a:pt x="26805" y="261"/>
                  </a:lnTo>
                  <a:cubicBezTo>
                    <a:pt x="27398" y="261"/>
                    <a:pt x="27659" y="546"/>
                    <a:pt x="27683" y="1115"/>
                  </a:cubicBezTo>
                  <a:cubicBezTo>
                    <a:pt x="27754" y="1637"/>
                    <a:pt x="27635" y="2159"/>
                    <a:pt x="27351" y="2586"/>
                  </a:cubicBezTo>
                  <a:cubicBezTo>
                    <a:pt x="27303" y="2681"/>
                    <a:pt x="27279" y="2799"/>
                    <a:pt x="27256" y="2894"/>
                  </a:cubicBezTo>
                  <a:cubicBezTo>
                    <a:pt x="27801" y="3131"/>
                    <a:pt x="28323" y="3369"/>
                    <a:pt x="28869" y="3582"/>
                  </a:cubicBezTo>
                  <a:cubicBezTo>
                    <a:pt x="29628" y="3890"/>
                    <a:pt x="30292" y="4412"/>
                    <a:pt x="30814" y="5053"/>
                  </a:cubicBezTo>
                  <a:cubicBezTo>
                    <a:pt x="31027" y="5337"/>
                    <a:pt x="31170" y="5670"/>
                    <a:pt x="31170" y="6025"/>
                  </a:cubicBezTo>
                  <a:lnTo>
                    <a:pt x="31170" y="7828"/>
                  </a:lnTo>
                  <a:cubicBezTo>
                    <a:pt x="31146" y="8137"/>
                    <a:pt x="31075" y="8445"/>
                    <a:pt x="30932" y="8730"/>
                  </a:cubicBezTo>
                  <a:cubicBezTo>
                    <a:pt x="30814" y="8896"/>
                    <a:pt x="30766" y="9109"/>
                    <a:pt x="30766" y="9323"/>
                  </a:cubicBezTo>
                  <a:cubicBezTo>
                    <a:pt x="31739" y="10343"/>
                    <a:pt x="32617" y="11434"/>
                    <a:pt x="33447" y="12572"/>
                  </a:cubicBezTo>
                  <a:cubicBezTo>
                    <a:pt x="33613" y="12596"/>
                    <a:pt x="33637" y="12477"/>
                    <a:pt x="33708" y="12383"/>
                  </a:cubicBezTo>
                  <a:cubicBezTo>
                    <a:pt x="34040" y="11956"/>
                    <a:pt x="34514" y="11623"/>
                    <a:pt x="35060" y="11481"/>
                  </a:cubicBezTo>
                  <a:cubicBezTo>
                    <a:pt x="35653" y="11291"/>
                    <a:pt x="36293" y="11434"/>
                    <a:pt x="36720" y="11884"/>
                  </a:cubicBezTo>
                  <a:cubicBezTo>
                    <a:pt x="37456" y="12596"/>
                    <a:pt x="37764" y="13616"/>
                    <a:pt x="37527" y="14612"/>
                  </a:cubicBezTo>
                  <a:cubicBezTo>
                    <a:pt x="37384" y="15324"/>
                    <a:pt x="37029" y="15988"/>
                    <a:pt x="36507" y="16486"/>
                  </a:cubicBezTo>
                  <a:cubicBezTo>
                    <a:pt x="36222" y="16818"/>
                    <a:pt x="35866" y="17079"/>
                    <a:pt x="35439" y="17222"/>
                  </a:cubicBezTo>
                  <a:lnTo>
                    <a:pt x="35439" y="18526"/>
                  </a:lnTo>
                  <a:cubicBezTo>
                    <a:pt x="35487" y="19546"/>
                    <a:pt x="35463" y="20566"/>
                    <a:pt x="35368" y="21563"/>
                  </a:cubicBezTo>
                  <a:cubicBezTo>
                    <a:pt x="35250" y="22393"/>
                    <a:pt x="35036" y="23176"/>
                    <a:pt x="34728" y="23958"/>
                  </a:cubicBezTo>
                  <a:cubicBezTo>
                    <a:pt x="34325" y="25168"/>
                    <a:pt x="33731" y="26330"/>
                    <a:pt x="32972" y="27350"/>
                  </a:cubicBezTo>
                  <a:cubicBezTo>
                    <a:pt x="32854" y="27540"/>
                    <a:pt x="32688" y="27706"/>
                    <a:pt x="32545" y="27872"/>
                  </a:cubicBezTo>
                  <a:cubicBezTo>
                    <a:pt x="31810" y="28655"/>
                    <a:pt x="31075" y="29390"/>
                    <a:pt x="30316" y="30173"/>
                  </a:cubicBezTo>
                  <a:cubicBezTo>
                    <a:pt x="30458" y="30434"/>
                    <a:pt x="30648" y="30648"/>
                    <a:pt x="30885" y="30790"/>
                  </a:cubicBezTo>
                  <a:cubicBezTo>
                    <a:pt x="31383" y="31193"/>
                    <a:pt x="31834" y="31644"/>
                    <a:pt x="32237" y="32142"/>
                  </a:cubicBezTo>
                  <a:cubicBezTo>
                    <a:pt x="32664" y="32569"/>
                    <a:pt x="33067" y="33043"/>
                    <a:pt x="33494" y="33494"/>
                  </a:cubicBezTo>
                  <a:cubicBezTo>
                    <a:pt x="34087" y="34135"/>
                    <a:pt x="34514" y="34894"/>
                    <a:pt x="35012" y="35605"/>
                  </a:cubicBezTo>
                  <a:cubicBezTo>
                    <a:pt x="35321" y="36009"/>
                    <a:pt x="35605" y="36412"/>
                    <a:pt x="35914" y="36791"/>
                  </a:cubicBezTo>
                  <a:cubicBezTo>
                    <a:pt x="36388" y="37408"/>
                    <a:pt x="36886" y="38025"/>
                    <a:pt x="37337" y="38665"/>
                  </a:cubicBezTo>
                  <a:cubicBezTo>
                    <a:pt x="37954" y="39495"/>
                    <a:pt x="38452" y="40421"/>
                    <a:pt x="38808" y="41393"/>
                  </a:cubicBezTo>
                  <a:cubicBezTo>
                    <a:pt x="38974" y="41844"/>
                    <a:pt x="39116" y="42318"/>
                    <a:pt x="39258" y="42793"/>
                  </a:cubicBezTo>
                  <a:cubicBezTo>
                    <a:pt x="39472" y="43338"/>
                    <a:pt x="39424" y="43955"/>
                    <a:pt x="39140" y="44477"/>
                  </a:cubicBezTo>
                  <a:cubicBezTo>
                    <a:pt x="39092" y="44572"/>
                    <a:pt x="39092" y="44714"/>
                    <a:pt x="39092" y="44833"/>
                  </a:cubicBezTo>
                  <a:cubicBezTo>
                    <a:pt x="39092" y="46066"/>
                    <a:pt x="39092" y="47300"/>
                    <a:pt x="39116" y="48557"/>
                  </a:cubicBezTo>
                  <a:cubicBezTo>
                    <a:pt x="39116" y="49079"/>
                    <a:pt x="38998" y="49624"/>
                    <a:pt x="38784" y="50099"/>
                  </a:cubicBezTo>
                  <a:cubicBezTo>
                    <a:pt x="38689" y="50288"/>
                    <a:pt x="38594" y="50478"/>
                    <a:pt x="38523" y="50668"/>
                  </a:cubicBezTo>
                  <a:cubicBezTo>
                    <a:pt x="38310" y="51119"/>
                    <a:pt x="37978" y="51498"/>
                    <a:pt x="37574" y="51783"/>
                  </a:cubicBezTo>
                  <a:cubicBezTo>
                    <a:pt x="37052" y="52186"/>
                    <a:pt x="36483" y="52518"/>
                    <a:pt x="35866" y="52755"/>
                  </a:cubicBezTo>
                  <a:cubicBezTo>
                    <a:pt x="35463" y="52921"/>
                    <a:pt x="35060" y="53111"/>
                    <a:pt x="34680" y="53277"/>
                  </a:cubicBezTo>
                  <a:cubicBezTo>
                    <a:pt x="34657" y="53372"/>
                    <a:pt x="34680" y="53443"/>
                    <a:pt x="34799" y="53420"/>
                  </a:cubicBezTo>
                  <a:cubicBezTo>
                    <a:pt x="35084" y="53372"/>
                    <a:pt x="35368" y="53301"/>
                    <a:pt x="35629" y="53230"/>
                  </a:cubicBezTo>
                  <a:cubicBezTo>
                    <a:pt x="36009" y="53088"/>
                    <a:pt x="36412" y="53040"/>
                    <a:pt x="36791" y="53088"/>
                  </a:cubicBezTo>
                  <a:cubicBezTo>
                    <a:pt x="37503" y="53182"/>
                    <a:pt x="38096" y="52921"/>
                    <a:pt x="38713" y="52708"/>
                  </a:cubicBezTo>
                  <a:cubicBezTo>
                    <a:pt x="38998" y="52566"/>
                    <a:pt x="39282" y="52447"/>
                    <a:pt x="39543" y="52281"/>
                  </a:cubicBezTo>
                  <a:lnTo>
                    <a:pt x="40444" y="51830"/>
                  </a:lnTo>
                  <a:cubicBezTo>
                    <a:pt x="40919" y="51569"/>
                    <a:pt x="41417" y="51308"/>
                    <a:pt x="41915" y="51071"/>
                  </a:cubicBezTo>
                  <a:cubicBezTo>
                    <a:pt x="42295" y="50858"/>
                    <a:pt x="42698" y="50692"/>
                    <a:pt x="43125" y="50621"/>
                  </a:cubicBezTo>
                  <a:cubicBezTo>
                    <a:pt x="43457" y="50549"/>
                    <a:pt x="43765" y="50455"/>
                    <a:pt x="44074" y="50312"/>
                  </a:cubicBezTo>
                  <a:cubicBezTo>
                    <a:pt x="44524" y="50051"/>
                    <a:pt x="45023" y="49909"/>
                    <a:pt x="45544" y="49862"/>
                  </a:cubicBezTo>
                  <a:cubicBezTo>
                    <a:pt x="45639" y="49862"/>
                    <a:pt x="45758" y="49838"/>
                    <a:pt x="45853" y="49814"/>
                  </a:cubicBezTo>
                  <a:cubicBezTo>
                    <a:pt x="46612" y="49553"/>
                    <a:pt x="47395" y="49648"/>
                    <a:pt x="48177" y="49648"/>
                  </a:cubicBezTo>
                  <a:cubicBezTo>
                    <a:pt x="48581" y="49648"/>
                    <a:pt x="48960" y="49790"/>
                    <a:pt x="49269" y="50051"/>
                  </a:cubicBezTo>
                  <a:cubicBezTo>
                    <a:pt x="49435" y="50217"/>
                    <a:pt x="49601" y="50336"/>
                    <a:pt x="49790" y="50455"/>
                  </a:cubicBezTo>
                  <a:cubicBezTo>
                    <a:pt x="50289" y="50763"/>
                    <a:pt x="50478" y="51712"/>
                    <a:pt x="50051" y="52305"/>
                  </a:cubicBezTo>
                  <a:cubicBezTo>
                    <a:pt x="49933" y="52423"/>
                    <a:pt x="49814" y="52542"/>
                    <a:pt x="49672" y="52589"/>
                  </a:cubicBezTo>
                  <a:cubicBezTo>
                    <a:pt x="49553" y="52661"/>
                    <a:pt x="49435" y="52684"/>
                    <a:pt x="49292" y="52684"/>
                  </a:cubicBezTo>
                  <a:cubicBezTo>
                    <a:pt x="48486" y="52755"/>
                    <a:pt x="47679" y="52732"/>
                    <a:pt x="46897" y="52661"/>
                  </a:cubicBezTo>
                  <a:cubicBezTo>
                    <a:pt x="46351" y="52542"/>
                    <a:pt x="45853" y="52352"/>
                    <a:pt x="45402" y="52068"/>
                  </a:cubicBezTo>
                  <a:cubicBezTo>
                    <a:pt x="45117" y="51854"/>
                    <a:pt x="44785" y="51735"/>
                    <a:pt x="44430" y="51712"/>
                  </a:cubicBezTo>
                  <a:cubicBezTo>
                    <a:pt x="44382" y="51712"/>
                    <a:pt x="44335" y="51712"/>
                    <a:pt x="44311" y="51712"/>
                  </a:cubicBezTo>
                  <a:cubicBezTo>
                    <a:pt x="44121" y="51664"/>
                    <a:pt x="43931" y="51522"/>
                    <a:pt x="43789" y="51569"/>
                  </a:cubicBezTo>
                  <a:cubicBezTo>
                    <a:pt x="43315" y="51617"/>
                    <a:pt x="42864" y="51759"/>
                    <a:pt x="42437" y="51973"/>
                  </a:cubicBezTo>
                  <a:cubicBezTo>
                    <a:pt x="41915" y="52257"/>
                    <a:pt x="41370" y="52518"/>
                    <a:pt x="40824" y="52779"/>
                  </a:cubicBezTo>
                  <a:cubicBezTo>
                    <a:pt x="40302" y="53064"/>
                    <a:pt x="39757" y="53372"/>
                    <a:pt x="39187" y="53657"/>
                  </a:cubicBezTo>
                  <a:cubicBezTo>
                    <a:pt x="39448" y="53989"/>
                    <a:pt x="39709" y="54297"/>
                    <a:pt x="39946" y="54606"/>
                  </a:cubicBezTo>
                  <a:cubicBezTo>
                    <a:pt x="40065" y="54748"/>
                    <a:pt x="40136" y="54938"/>
                    <a:pt x="40112" y="55128"/>
                  </a:cubicBezTo>
                  <a:lnTo>
                    <a:pt x="40112" y="55602"/>
                  </a:lnTo>
                  <a:cubicBezTo>
                    <a:pt x="40160" y="56171"/>
                    <a:pt x="39685" y="56646"/>
                    <a:pt x="39116" y="56622"/>
                  </a:cubicBezTo>
                  <a:cubicBezTo>
                    <a:pt x="38713" y="56646"/>
                    <a:pt x="38286" y="56622"/>
                    <a:pt x="37883" y="56622"/>
                  </a:cubicBezTo>
                  <a:cubicBezTo>
                    <a:pt x="37574" y="56622"/>
                    <a:pt x="37266" y="56503"/>
                    <a:pt x="37029" y="56290"/>
                  </a:cubicBezTo>
                  <a:cubicBezTo>
                    <a:pt x="36886" y="56148"/>
                    <a:pt x="36744" y="56005"/>
                    <a:pt x="36578" y="55863"/>
                  </a:cubicBezTo>
                  <a:cubicBezTo>
                    <a:pt x="36246" y="55555"/>
                    <a:pt x="35890" y="55270"/>
                    <a:pt x="35511" y="55056"/>
                  </a:cubicBezTo>
                  <a:cubicBezTo>
                    <a:pt x="35439" y="55009"/>
                    <a:pt x="35368" y="54961"/>
                    <a:pt x="35273" y="54961"/>
                  </a:cubicBezTo>
                  <a:cubicBezTo>
                    <a:pt x="34846" y="54890"/>
                    <a:pt x="34419" y="54867"/>
                    <a:pt x="33992" y="54843"/>
                  </a:cubicBezTo>
                  <a:cubicBezTo>
                    <a:pt x="33305" y="54867"/>
                    <a:pt x="32617" y="54985"/>
                    <a:pt x="31976" y="55222"/>
                  </a:cubicBezTo>
                  <a:cubicBezTo>
                    <a:pt x="30956" y="55626"/>
                    <a:pt x="29912" y="55958"/>
                    <a:pt x="28869" y="56242"/>
                  </a:cubicBezTo>
                  <a:cubicBezTo>
                    <a:pt x="27920" y="56480"/>
                    <a:pt x="26995" y="56741"/>
                    <a:pt x="26046" y="56978"/>
                  </a:cubicBezTo>
                  <a:cubicBezTo>
                    <a:pt x="25595" y="57049"/>
                    <a:pt x="25145" y="57120"/>
                    <a:pt x="24694" y="57120"/>
                  </a:cubicBezTo>
                  <a:cubicBezTo>
                    <a:pt x="24053" y="57168"/>
                    <a:pt x="23413" y="57168"/>
                    <a:pt x="22772" y="57168"/>
                  </a:cubicBezTo>
                  <a:cubicBezTo>
                    <a:pt x="22227" y="57191"/>
                    <a:pt x="21705" y="57001"/>
                    <a:pt x="21302" y="56646"/>
                  </a:cubicBezTo>
                  <a:cubicBezTo>
                    <a:pt x="21041" y="56432"/>
                    <a:pt x="20922" y="56124"/>
                    <a:pt x="20946" y="55815"/>
                  </a:cubicBezTo>
                  <a:cubicBezTo>
                    <a:pt x="20970" y="55578"/>
                    <a:pt x="21041" y="55341"/>
                    <a:pt x="21112" y="55104"/>
                  </a:cubicBezTo>
                  <a:cubicBezTo>
                    <a:pt x="21136" y="54985"/>
                    <a:pt x="21159" y="54890"/>
                    <a:pt x="21183" y="54772"/>
                  </a:cubicBezTo>
                  <a:close/>
                  <a:moveTo>
                    <a:pt x="4768" y="30363"/>
                  </a:moveTo>
                  <a:cubicBezTo>
                    <a:pt x="5006" y="30742"/>
                    <a:pt x="5267" y="31075"/>
                    <a:pt x="5504" y="31430"/>
                  </a:cubicBezTo>
                  <a:cubicBezTo>
                    <a:pt x="5931" y="32047"/>
                    <a:pt x="6453" y="32593"/>
                    <a:pt x="7069" y="33020"/>
                  </a:cubicBezTo>
                  <a:cubicBezTo>
                    <a:pt x="7733" y="33565"/>
                    <a:pt x="8516" y="33969"/>
                    <a:pt x="9346" y="34253"/>
                  </a:cubicBezTo>
                  <a:cubicBezTo>
                    <a:pt x="10177" y="34514"/>
                    <a:pt x="10983" y="34799"/>
                    <a:pt x="11837" y="34989"/>
                  </a:cubicBezTo>
                  <a:cubicBezTo>
                    <a:pt x="12881" y="35249"/>
                    <a:pt x="13948" y="35368"/>
                    <a:pt x="15016" y="35416"/>
                  </a:cubicBezTo>
                  <a:cubicBezTo>
                    <a:pt x="16202" y="35487"/>
                    <a:pt x="17412" y="35392"/>
                    <a:pt x="18574" y="35131"/>
                  </a:cubicBezTo>
                  <a:cubicBezTo>
                    <a:pt x="19641" y="34822"/>
                    <a:pt x="20685" y="34490"/>
                    <a:pt x="21705" y="34158"/>
                  </a:cubicBezTo>
                  <a:cubicBezTo>
                    <a:pt x="22630" y="33850"/>
                    <a:pt x="23508" y="33423"/>
                    <a:pt x="24338" y="32901"/>
                  </a:cubicBezTo>
                  <a:cubicBezTo>
                    <a:pt x="24528" y="32806"/>
                    <a:pt x="24670" y="32664"/>
                    <a:pt x="24765" y="32474"/>
                  </a:cubicBezTo>
                  <a:cubicBezTo>
                    <a:pt x="24812" y="32308"/>
                    <a:pt x="24979" y="32213"/>
                    <a:pt x="25145" y="32213"/>
                  </a:cubicBezTo>
                  <a:cubicBezTo>
                    <a:pt x="25453" y="32189"/>
                    <a:pt x="25761" y="32071"/>
                    <a:pt x="25999" y="31857"/>
                  </a:cubicBezTo>
                  <a:cubicBezTo>
                    <a:pt x="26544" y="31525"/>
                    <a:pt x="27090" y="31193"/>
                    <a:pt x="27612" y="30837"/>
                  </a:cubicBezTo>
                  <a:cubicBezTo>
                    <a:pt x="28015" y="30576"/>
                    <a:pt x="28394" y="30292"/>
                    <a:pt x="28750" y="29983"/>
                  </a:cubicBezTo>
                  <a:cubicBezTo>
                    <a:pt x="29628" y="29224"/>
                    <a:pt x="30458" y="28418"/>
                    <a:pt x="31241" y="27564"/>
                  </a:cubicBezTo>
                  <a:cubicBezTo>
                    <a:pt x="31881" y="26923"/>
                    <a:pt x="32403" y="26212"/>
                    <a:pt x="32806" y="25405"/>
                  </a:cubicBezTo>
                  <a:cubicBezTo>
                    <a:pt x="33186" y="24623"/>
                    <a:pt x="33518" y="23792"/>
                    <a:pt x="33803" y="22938"/>
                  </a:cubicBezTo>
                  <a:cubicBezTo>
                    <a:pt x="34064" y="22132"/>
                    <a:pt x="34206" y="21302"/>
                    <a:pt x="34206" y="20448"/>
                  </a:cubicBezTo>
                  <a:cubicBezTo>
                    <a:pt x="34206" y="19570"/>
                    <a:pt x="34230" y="18669"/>
                    <a:pt x="34206" y="17791"/>
                  </a:cubicBezTo>
                  <a:cubicBezTo>
                    <a:pt x="34182" y="16818"/>
                    <a:pt x="33921" y="15846"/>
                    <a:pt x="33471" y="14992"/>
                  </a:cubicBezTo>
                  <a:cubicBezTo>
                    <a:pt x="32878" y="13924"/>
                    <a:pt x="32190" y="12928"/>
                    <a:pt x="31454" y="11979"/>
                  </a:cubicBezTo>
                  <a:cubicBezTo>
                    <a:pt x="30909" y="11220"/>
                    <a:pt x="30339" y="10532"/>
                    <a:pt x="29699" y="9868"/>
                  </a:cubicBezTo>
                  <a:cubicBezTo>
                    <a:pt x="29485" y="9678"/>
                    <a:pt x="29272" y="9489"/>
                    <a:pt x="29035" y="9323"/>
                  </a:cubicBezTo>
                  <a:cubicBezTo>
                    <a:pt x="28940" y="9275"/>
                    <a:pt x="28845" y="9228"/>
                    <a:pt x="28726" y="9228"/>
                  </a:cubicBezTo>
                  <a:cubicBezTo>
                    <a:pt x="28655" y="9773"/>
                    <a:pt x="28632" y="10295"/>
                    <a:pt x="28513" y="10793"/>
                  </a:cubicBezTo>
                  <a:cubicBezTo>
                    <a:pt x="28442" y="11363"/>
                    <a:pt x="28228" y="11908"/>
                    <a:pt x="27872" y="12383"/>
                  </a:cubicBezTo>
                  <a:cubicBezTo>
                    <a:pt x="27683" y="12596"/>
                    <a:pt x="27422" y="12762"/>
                    <a:pt x="27137" y="12786"/>
                  </a:cubicBezTo>
                  <a:cubicBezTo>
                    <a:pt x="26497" y="12904"/>
                    <a:pt x="25880" y="12667"/>
                    <a:pt x="25453" y="12169"/>
                  </a:cubicBezTo>
                  <a:cubicBezTo>
                    <a:pt x="25263" y="11932"/>
                    <a:pt x="25073" y="11718"/>
                    <a:pt x="24860" y="11457"/>
                  </a:cubicBezTo>
                  <a:cubicBezTo>
                    <a:pt x="24694" y="11600"/>
                    <a:pt x="24528" y="11790"/>
                    <a:pt x="24433" y="12003"/>
                  </a:cubicBezTo>
                  <a:cubicBezTo>
                    <a:pt x="23603" y="13284"/>
                    <a:pt x="22464" y="14351"/>
                    <a:pt x="21088" y="15063"/>
                  </a:cubicBezTo>
                  <a:cubicBezTo>
                    <a:pt x="20021" y="15632"/>
                    <a:pt x="18740" y="15680"/>
                    <a:pt x="17649" y="15158"/>
                  </a:cubicBezTo>
                  <a:cubicBezTo>
                    <a:pt x="17364" y="15016"/>
                    <a:pt x="17103" y="14802"/>
                    <a:pt x="16961" y="14541"/>
                  </a:cubicBezTo>
                  <a:cubicBezTo>
                    <a:pt x="16700" y="14162"/>
                    <a:pt x="16558" y="13735"/>
                    <a:pt x="16486" y="13284"/>
                  </a:cubicBezTo>
                  <a:cubicBezTo>
                    <a:pt x="16486" y="13070"/>
                    <a:pt x="16463" y="12857"/>
                    <a:pt x="16439" y="12667"/>
                  </a:cubicBezTo>
                  <a:cubicBezTo>
                    <a:pt x="16439" y="12549"/>
                    <a:pt x="16415" y="12454"/>
                    <a:pt x="16297" y="12430"/>
                  </a:cubicBezTo>
                  <a:lnTo>
                    <a:pt x="14565" y="13426"/>
                  </a:lnTo>
                  <a:cubicBezTo>
                    <a:pt x="14257" y="13592"/>
                    <a:pt x="13925" y="13806"/>
                    <a:pt x="13593" y="13972"/>
                  </a:cubicBezTo>
                  <a:cubicBezTo>
                    <a:pt x="12525" y="14470"/>
                    <a:pt x="11410" y="14968"/>
                    <a:pt x="10343" y="15466"/>
                  </a:cubicBezTo>
                  <a:cubicBezTo>
                    <a:pt x="9038" y="16059"/>
                    <a:pt x="7662" y="16463"/>
                    <a:pt x="6263" y="16676"/>
                  </a:cubicBezTo>
                  <a:cubicBezTo>
                    <a:pt x="5575" y="16818"/>
                    <a:pt x="4887" y="16818"/>
                    <a:pt x="4223" y="16676"/>
                  </a:cubicBezTo>
                  <a:cubicBezTo>
                    <a:pt x="4009" y="16629"/>
                    <a:pt x="3796" y="16605"/>
                    <a:pt x="3559" y="16581"/>
                  </a:cubicBezTo>
                  <a:cubicBezTo>
                    <a:pt x="3487" y="16652"/>
                    <a:pt x="3416" y="16747"/>
                    <a:pt x="3369" y="16842"/>
                  </a:cubicBezTo>
                  <a:cubicBezTo>
                    <a:pt x="3037" y="17411"/>
                    <a:pt x="2776" y="18028"/>
                    <a:pt x="2586" y="18645"/>
                  </a:cubicBezTo>
                  <a:cubicBezTo>
                    <a:pt x="2254" y="19902"/>
                    <a:pt x="2112" y="21183"/>
                    <a:pt x="2159" y="22464"/>
                  </a:cubicBezTo>
                  <a:cubicBezTo>
                    <a:pt x="2159" y="22938"/>
                    <a:pt x="2230" y="23413"/>
                    <a:pt x="2325" y="23863"/>
                  </a:cubicBezTo>
                  <a:cubicBezTo>
                    <a:pt x="2657" y="25382"/>
                    <a:pt x="3084" y="26852"/>
                    <a:pt x="3606" y="28323"/>
                  </a:cubicBezTo>
                  <a:cubicBezTo>
                    <a:pt x="3725" y="28655"/>
                    <a:pt x="3914" y="28987"/>
                    <a:pt x="4128" y="29272"/>
                  </a:cubicBezTo>
                  <a:cubicBezTo>
                    <a:pt x="4389" y="29319"/>
                    <a:pt x="4602" y="29367"/>
                    <a:pt x="4816" y="29438"/>
                  </a:cubicBezTo>
                  <a:cubicBezTo>
                    <a:pt x="5124" y="29509"/>
                    <a:pt x="5243" y="29889"/>
                    <a:pt x="5029" y="30126"/>
                  </a:cubicBezTo>
                  <a:cubicBezTo>
                    <a:pt x="4934" y="30197"/>
                    <a:pt x="4863" y="30268"/>
                    <a:pt x="4768" y="30363"/>
                  </a:cubicBezTo>
                  <a:close/>
                  <a:moveTo>
                    <a:pt x="4104" y="15490"/>
                  </a:moveTo>
                  <a:cubicBezTo>
                    <a:pt x="4436" y="15632"/>
                    <a:pt x="4792" y="15680"/>
                    <a:pt x="5172" y="15656"/>
                  </a:cubicBezTo>
                  <a:cubicBezTo>
                    <a:pt x="5693" y="15656"/>
                    <a:pt x="6239" y="15585"/>
                    <a:pt x="6761" y="15466"/>
                  </a:cubicBezTo>
                  <a:cubicBezTo>
                    <a:pt x="7615" y="15300"/>
                    <a:pt x="8445" y="15063"/>
                    <a:pt x="9252" y="14731"/>
                  </a:cubicBezTo>
                  <a:cubicBezTo>
                    <a:pt x="9892" y="14470"/>
                    <a:pt x="10509" y="14209"/>
                    <a:pt x="11126" y="13924"/>
                  </a:cubicBezTo>
                  <a:cubicBezTo>
                    <a:pt x="12122" y="13474"/>
                    <a:pt x="13094" y="12976"/>
                    <a:pt x="14043" y="12430"/>
                  </a:cubicBezTo>
                  <a:cubicBezTo>
                    <a:pt x="14328" y="12264"/>
                    <a:pt x="14636" y="12098"/>
                    <a:pt x="14897" y="11932"/>
                  </a:cubicBezTo>
                  <a:cubicBezTo>
                    <a:pt x="15300" y="11695"/>
                    <a:pt x="15680" y="11481"/>
                    <a:pt x="16059" y="11197"/>
                  </a:cubicBezTo>
                  <a:cubicBezTo>
                    <a:pt x="16534" y="10864"/>
                    <a:pt x="16913" y="10414"/>
                    <a:pt x="17151" y="9892"/>
                  </a:cubicBezTo>
                  <a:cubicBezTo>
                    <a:pt x="17293" y="9607"/>
                    <a:pt x="17459" y="9346"/>
                    <a:pt x="17673" y="9109"/>
                  </a:cubicBezTo>
                  <a:cubicBezTo>
                    <a:pt x="17720" y="9038"/>
                    <a:pt x="17791" y="8967"/>
                    <a:pt x="17886" y="8919"/>
                  </a:cubicBezTo>
                  <a:cubicBezTo>
                    <a:pt x="18242" y="8658"/>
                    <a:pt x="18740" y="8943"/>
                    <a:pt x="18716" y="9394"/>
                  </a:cubicBezTo>
                  <a:cubicBezTo>
                    <a:pt x="18692" y="9560"/>
                    <a:pt x="18645" y="9750"/>
                    <a:pt x="18574" y="9916"/>
                  </a:cubicBezTo>
                  <a:cubicBezTo>
                    <a:pt x="18408" y="10295"/>
                    <a:pt x="18194" y="10651"/>
                    <a:pt x="17910" y="10959"/>
                  </a:cubicBezTo>
                  <a:cubicBezTo>
                    <a:pt x="17720" y="11125"/>
                    <a:pt x="17625" y="11363"/>
                    <a:pt x="17601" y="11623"/>
                  </a:cubicBezTo>
                  <a:cubicBezTo>
                    <a:pt x="17601" y="11766"/>
                    <a:pt x="17554" y="11908"/>
                    <a:pt x="17530" y="12050"/>
                  </a:cubicBezTo>
                  <a:cubicBezTo>
                    <a:pt x="17483" y="12525"/>
                    <a:pt x="17530" y="12999"/>
                    <a:pt x="17649" y="13450"/>
                  </a:cubicBezTo>
                  <a:cubicBezTo>
                    <a:pt x="17696" y="13758"/>
                    <a:pt x="17862" y="14019"/>
                    <a:pt x="18123" y="14162"/>
                  </a:cubicBezTo>
                  <a:cubicBezTo>
                    <a:pt x="18835" y="14494"/>
                    <a:pt x="19641" y="14494"/>
                    <a:pt x="20353" y="14185"/>
                  </a:cubicBezTo>
                  <a:cubicBezTo>
                    <a:pt x="21183" y="13782"/>
                    <a:pt x="21942" y="13213"/>
                    <a:pt x="22583" y="12525"/>
                  </a:cubicBezTo>
                  <a:cubicBezTo>
                    <a:pt x="23152" y="11908"/>
                    <a:pt x="23650" y="11220"/>
                    <a:pt x="24006" y="10461"/>
                  </a:cubicBezTo>
                  <a:cubicBezTo>
                    <a:pt x="24101" y="10271"/>
                    <a:pt x="24148" y="10058"/>
                    <a:pt x="24219" y="9868"/>
                  </a:cubicBezTo>
                  <a:cubicBezTo>
                    <a:pt x="24314" y="9583"/>
                    <a:pt x="24599" y="9394"/>
                    <a:pt x="24907" y="9417"/>
                  </a:cubicBezTo>
                  <a:cubicBezTo>
                    <a:pt x="25192" y="9417"/>
                    <a:pt x="25334" y="9560"/>
                    <a:pt x="25453" y="9916"/>
                  </a:cubicBezTo>
                  <a:cubicBezTo>
                    <a:pt x="25453" y="9987"/>
                    <a:pt x="25477" y="10034"/>
                    <a:pt x="25500" y="10105"/>
                  </a:cubicBezTo>
                  <a:cubicBezTo>
                    <a:pt x="25595" y="10651"/>
                    <a:pt x="25951" y="11054"/>
                    <a:pt x="26307" y="11457"/>
                  </a:cubicBezTo>
                  <a:cubicBezTo>
                    <a:pt x="26378" y="11505"/>
                    <a:pt x="26449" y="11552"/>
                    <a:pt x="26520" y="11600"/>
                  </a:cubicBezTo>
                  <a:cubicBezTo>
                    <a:pt x="26829" y="11766"/>
                    <a:pt x="27019" y="11695"/>
                    <a:pt x="27161" y="11363"/>
                  </a:cubicBezTo>
                  <a:cubicBezTo>
                    <a:pt x="27398" y="10793"/>
                    <a:pt x="27517" y="10177"/>
                    <a:pt x="27540" y="9560"/>
                  </a:cubicBezTo>
                  <a:cubicBezTo>
                    <a:pt x="27564" y="8564"/>
                    <a:pt x="27540" y="7567"/>
                    <a:pt x="27540" y="6595"/>
                  </a:cubicBezTo>
                  <a:cubicBezTo>
                    <a:pt x="27540" y="6500"/>
                    <a:pt x="27540" y="6405"/>
                    <a:pt x="27564" y="6286"/>
                  </a:cubicBezTo>
                  <a:cubicBezTo>
                    <a:pt x="27612" y="6120"/>
                    <a:pt x="27801" y="6002"/>
                    <a:pt x="27991" y="6049"/>
                  </a:cubicBezTo>
                  <a:cubicBezTo>
                    <a:pt x="28299" y="6144"/>
                    <a:pt x="28560" y="6310"/>
                    <a:pt x="28608" y="6666"/>
                  </a:cubicBezTo>
                  <a:cubicBezTo>
                    <a:pt x="28655" y="7022"/>
                    <a:pt x="28655" y="7377"/>
                    <a:pt x="28679" y="7710"/>
                  </a:cubicBezTo>
                  <a:cubicBezTo>
                    <a:pt x="28703" y="7947"/>
                    <a:pt x="28632" y="8184"/>
                    <a:pt x="28726" y="8350"/>
                  </a:cubicBezTo>
                  <a:lnTo>
                    <a:pt x="29818" y="8801"/>
                  </a:lnTo>
                  <a:cubicBezTo>
                    <a:pt x="29936" y="8469"/>
                    <a:pt x="30007" y="8137"/>
                    <a:pt x="30055" y="7804"/>
                  </a:cubicBezTo>
                  <a:cubicBezTo>
                    <a:pt x="30078" y="7283"/>
                    <a:pt x="30078" y="6761"/>
                    <a:pt x="30055" y="6263"/>
                  </a:cubicBezTo>
                  <a:cubicBezTo>
                    <a:pt x="30055" y="6097"/>
                    <a:pt x="30007" y="5930"/>
                    <a:pt x="29912" y="5812"/>
                  </a:cubicBezTo>
                  <a:cubicBezTo>
                    <a:pt x="29580" y="5337"/>
                    <a:pt x="29153" y="4982"/>
                    <a:pt x="28632" y="4744"/>
                  </a:cubicBezTo>
                  <a:cubicBezTo>
                    <a:pt x="28276" y="4602"/>
                    <a:pt x="27920" y="4460"/>
                    <a:pt x="27564" y="4270"/>
                  </a:cubicBezTo>
                  <a:cubicBezTo>
                    <a:pt x="27374" y="4175"/>
                    <a:pt x="27137" y="4104"/>
                    <a:pt x="26924" y="4128"/>
                  </a:cubicBezTo>
                  <a:cubicBezTo>
                    <a:pt x="26663" y="4151"/>
                    <a:pt x="26425" y="4151"/>
                    <a:pt x="26165" y="4128"/>
                  </a:cubicBezTo>
                  <a:cubicBezTo>
                    <a:pt x="25785" y="4080"/>
                    <a:pt x="25572" y="3677"/>
                    <a:pt x="25714" y="3345"/>
                  </a:cubicBezTo>
                  <a:cubicBezTo>
                    <a:pt x="25809" y="3155"/>
                    <a:pt x="25904" y="2965"/>
                    <a:pt x="26022" y="2799"/>
                  </a:cubicBezTo>
                  <a:cubicBezTo>
                    <a:pt x="26188" y="2491"/>
                    <a:pt x="26378" y="2206"/>
                    <a:pt x="26520" y="1874"/>
                  </a:cubicBezTo>
                  <a:cubicBezTo>
                    <a:pt x="26544" y="1732"/>
                    <a:pt x="26568" y="1590"/>
                    <a:pt x="26568" y="1424"/>
                  </a:cubicBezTo>
                  <a:cubicBezTo>
                    <a:pt x="25927" y="1329"/>
                    <a:pt x="25263" y="1376"/>
                    <a:pt x="24646" y="1542"/>
                  </a:cubicBezTo>
                  <a:cubicBezTo>
                    <a:pt x="24528" y="1590"/>
                    <a:pt x="24409" y="1661"/>
                    <a:pt x="24338" y="1756"/>
                  </a:cubicBezTo>
                  <a:cubicBezTo>
                    <a:pt x="23911" y="2349"/>
                    <a:pt x="23365" y="2847"/>
                    <a:pt x="23057" y="3487"/>
                  </a:cubicBezTo>
                  <a:cubicBezTo>
                    <a:pt x="22986" y="3630"/>
                    <a:pt x="22915" y="3748"/>
                    <a:pt x="22820" y="3867"/>
                  </a:cubicBezTo>
                  <a:cubicBezTo>
                    <a:pt x="22630" y="4151"/>
                    <a:pt x="22203" y="4199"/>
                    <a:pt x="21942" y="3938"/>
                  </a:cubicBezTo>
                  <a:cubicBezTo>
                    <a:pt x="21847" y="3843"/>
                    <a:pt x="21752" y="3724"/>
                    <a:pt x="21681" y="3606"/>
                  </a:cubicBezTo>
                  <a:cubicBezTo>
                    <a:pt x="21349" y="3060"/>
                    <a:pt x="20970" y="2538"/>
                    <a:pt x="20519" y="2088"/>
                  </a:cubicBezTo>
                  <a:cubicBezTo>
                    <a:pt x="20400" y="1969"/>
                    <a:pt x="20258" y="1874"/>
                    <a:pt x="20139" y="1779"/>
                  </a:cubicBezTo>
                  <a:cubicBezTo>
                    <a:pt x="19855" y="1590"/>
                    <a:pt x="19570" y="1424"/>
                    <a:pt x="19286" y="1257"/>
                  </a:cubicBezTo>
                  <a:cubicBezTo>
                    <a:pt x="19119" y="1186"/>
                    <a:pt x="18953" y="1139"/>
                    <a:pt x="18764" y="1115"/>
                  </a:cubicBezTo>
                  <a:cubicBezTo>
                    <a:pt x="18598" y="1091"/>
                    <a:pt x="18455" y="1257"/>
                    <a:pt x="18455" y="1424"/>
                  </a:cubicBezTo>
                  <a:cubicBezTo>
                    <a:pt x="18455" y="1495"/>
                    <a:pt x="18479" y="1542"/>
                    <a:pt x="18503" y="1613"/>
                  </a:cubicBezTo>
                  <a:cubicBezTo>
                    <a:pt x="18716" y="2301"/>
                    <a:pt x="18930" y="2989"/>
                    <a:pt x="19428" y="3535"/>
                  </a:cubicBezTo>
                  <a:cubicBezTo>
                    <a:pt x="19452" y="3558"/>
                    <a:pt x="19475" y="3606"/>
                    <a:pt x="19499" y="3630"/>
                  </a:cubicBezTo>
                  <a:cubicBezTo>
                    <a:pt x="19641" y="3843"/>
                    <a:pt x="19523" y="4128"/>
                    <a:pt x="19286" y="4175"/>
                  </a:cubicBezTo>
                  <a:cubicBezTo>
                    <a:pt x="19143" y="4223"/>
                    <a:pt x="19001" y="4223"/>
                    <a:pt x="18859" y="4151"/>
                  </a:cubicBezTo>
                  <a:cubicBezTo>
                    <a:pt x="18740" y="4080"/>
                    <a:pt x="18621" y="4009"/>
                    <a:pt x="18503" y="3938"/>
                  </a:cubicBezTo>
                  <a:cubicBezTo>
                    <a:pt x="18242" y="4199"/>
                    <a:pt x="17886" y="4294"/>
                    <a:pt x="17530" y="4199"/>
                  </a:cubicBezTo>
                  <a:cubicBezTo>
                    <a:pt x="16700" y="4080"/>
                    <a:pt x="15870" y="4033"/>
                    <a:pt x="15039" y="4104"/>
                  </a:cubicBezTo>
                  <a:cubicBezTo>
                    <a:pt x="13972" y="4199"/>
                    <a:pt x="12905" y="4294"/>
                    <a:pt x="11837" y="4389"/>
                  </a:cubicBezTo>
                  <a:cubicBezTo>
                    <a:pt x="11695" y="4412"/>
                    <a:pt x="11553" y="4436"/>
                    <a:pt x="11410" y="4484"/>
                  </a:cubicBezTo>
                  <a:cubicBezTo>
                    <a:pt x="10604" y="4744"/>
                    <a:pt x="9750" y="4958"/>
                    <a:pt x="8896" y="5124"/>
                  </a:cubicBezTo>
                  <a:cubicBezTo>
                    <a:pt x="7662" y="5385"/>
                    <a:pt x="6476" y="5812"/>
                    <a:pt x="5385" y="6429"/>
                  </a:cubicBezTo>
                  <a:cubicBezTo>
                    <a:pt x="5172" y="6547"/>
                    <a:pt x="4958" y="6690"/>
                    <a:pt x="4745" y="6832"/>
                  </a:cubicBezTo>
                  <a:cubicBezTo>
                    <a:pt x="4673" y="6879"/>
                    <a:pt x="4650" y="6974"/>
                    <a:pt x="4555" y="7117"/>
                  </a:cubicBezTo>
                  <a:cubicBezTo>
                    <a:pt x="5029" y="7164"/>
                    <a:pt x="5433" y="7211"/>
                    <a:pt x="5836" y="7235"/>
                  </a:cubicBezTo>
                  <a:cubicBezTo>
                    <a:pt x="6524" y="7283"/>
                    <a:pt x="7212" y="7306"/>
                    <a:pt x="7876" y="7330"/>
                  </a:cubicBezTo>
                  <a:cubicBezTo>
                    <a:pt x="8564" y="7354"/>
                    <a:pt x="9299" y="7425"/>
                    <a:pt x="9987" y="7235"/>
                  </a:cubicBezTo>
                  <a:cubicBezTo>
                    <a:pt x="10082" y="7211"/>
                    <a:pt x="10177" y="7211"/>
                    <a:pt x="10272" y="7235"/>
                  </a:cubicBezTo>
                  <a:cubicBezTo>
                    <a:pt x="10414" y="7259"/>
                    <a:pt x="10509" y="7377"/>
                    <a:pt x="10509" y="7496"/>
                  </a:cubicBezTo>
                  <a:cubicBezTo>
                    <a:pt x="10533" y="7615"/>
                    <a:pt x="10485" y="7757"/>
                    <a:pt x="10390" y="7828"/>
                  </a:cubicBezTo>
                  <a:cubicBezTo>
                    <a:pt x="10272" y="7876"/>
                    <a:pt x="10153" y="7923"/>
                    <a:pt x="10034" y="7947"/>
                  </a:cubicBezTo>
                  <a:cubicBezTo>
                    <a:pt x="9773" y="8018"/>
                    <a:pt x="9513" y="8065"/>
                    <a:pt x="9252" y="8113"/>
                  </a:cubicBezTo>
                  <a:cubicBezTo>
                    <a:pt x="9299" y="8184"/>
                    <a:pt x="9323" y="8231"/>
                    <a:pt x="9346" y="8303"/>
                  </a:cubicBezTo>
                  <a:cubicBezTo>
                    <a:pt x="9465" y="8658"/>
                    <a:pt x="9394" y="8848"/>
                    <a:pt x="9062" y="8896"/>
                  </a:cubicBezTo>
                  <a:cubicBezTo>
                    <a:pt x="8777" y="8967"/>
                    <a:pt x="8516" y="9109"/>
                    <a:pt x="8327" y="9346"/>
                  </a:cubicBezTo>
                  <a:cubicBezTo>
                    <a:pt x="6951" y="10675"/>
                    <a:pt x="5670" y="12122"/>
                    <a:pt x="4484" y="13616"/>
                  </a:cubicBezTo>
                  <a:cubicBezTo>
                    <a:pt x="4128" y="14019"/>
                    <a:pt x="3914" y="14517"/>
                    <a:pt x="3843" y="15039"/>
                  </a:cubicBezTo>
                  <a:cubicBezTo>
                    <a:pt x="3938" y="15182"/>
                    <a:pt x="4009" y="15324"/>
                    <a:pt x="4104" y="15490"/>
                  </a:cubicBezTo>
                  <a:close/>
                  <a:moveTo>
                    <a:pt x="29130" y="44928"/>
                  </a:moveTo>
                  <a:cubicBezTo>
                    <a:pt x="29272" y="44595"/>
                    <a:pt x="29391" y="44287"/>
                    <a:pt x="29533" y="44026"/>
                  </a:cubicBezTo>
                  <a:cubicBezTo>
                    <a:pt x="29841" y="43433"/>
                    <a:pt x="30031" y="42793"/>
                    <a:pt x="30126" y="42152"/>
                  </a:cubicBezTo>
                  <a:cubicBezTo>
                    <a:pt x="30316" y="41109"/>
                    <a:pt x="30268" y="40041"/>
                    <a:pt x="30316" y="38997"/>
                  </a:cubicBezTo>
                  <a:cubicBezTo>
                    <a:pt x="30339" y="38357"/>
                    <a:pt x="30292" y="37716"/>
                    <a:pt x="30292" y="37076"/>
                  </a:cubicBezTo>
                  <a:cubicBezTo>
                    <a:pt x="30292" y="36151"/>
                    <a:pt x="30197" y="35226"/>
                    <a:pt x="30055" y="34301"/>
                  </a:cubicBezTo>
                  <a:cubicBezTo>
                    <a:pt x="29984" y="33613"/>
                    <a:pt x="29841" y="32925"/>
                    <a:pt x="29723" y="32237"/>
                  </a:cubicBezTo>
                  <a:cubicBezTo>
                    <a:pt x="29675" y="31976"/>
                    <a:pt x="29675" y="31739"/>
                    <a:pt x="29652" y="31502"/>
                  </a:cubicBezTo>
                  <a:cubicBezTo>
                    <a:pt x="29652" y="31359"/>
                    <a:pt x="29628" y="31241"/>
                    <a:pt x="29485" y="31193"/>
                  </a:cubicBezTo>
                  <a:cubicBezTo>
                    <a:pt x="29367" y="31146"/>
                    <a:pt x="29248" y="31169"/>
                    <a:pt x="29153" y="31264"/>
                  </a:cubicBezTo>
                  <a:cubicBezTo>
                    <a:pt x="29106" y="31288"/>
                    <a:pt x="29082" y="31312"/>
                    <a:pt x="29035" y="31336"/>
                  </a:cubicBezTo>
                  <a:cubicBezTo>
                    <a:pt x="28726" y="31573"/>
                    <a:pt x="28418" y="31810"/>
                    <a:pt x="28086" y="32000"/>
                  </a:cubicBezTo>
                  <a:cubicBezTo>
                    <a:pt x="27564" y="32332"/>
                    <a:pt x="27066" y="32640"/>
                    <a:pt x="26544" y="32949"/>
                  </a:cubicBezTo>
                  <a:cubicBezTo>
                    <a:pt x="26449" y="33020"/>
                    <a:pt x="26378" y="33115"/>
                    <a:pt x="26283" y="33186"/>
                  </a:cubicBezTo>
                  <a:cubicBezTo>
                    <a:pt x="26520" y="33542"/>
                    <a:pt x="26663" y="33921"/>
                    <a:pt x="26710" y="34324"/>
                  </a:cubicBezTo>
                  <a:lnTo>
                    <a:pt x="26710" y="35558"/>
                  </a:lnTo>
                  <a:cubicBezTo>
                    <a:pt x="26686" y="35961"/>
                    <a:pt x="26544" y="36341"/>
                    <a:pt x="26283" y="36649"/>
                  </a:cubicBezTo>
                  <a:cubicBezTo>
                    <a:pt x="25951" y="37195"/>
                    <a:pt x="25382" y="37527"/>
                    <a:pt x="24741" y="37574"/>
                  </a:cubicBezTo>
                  <a:cubicBezTo>
                    <a:pt x="24291" y="37622"/>
                    <a:pt x="23840" y="37455"/>
                    <a:pt x="23508" y="37147"/>
                  </a:cubicBezTo>
                  <a:cubicBezTo>
                    <a:pt x="23176" y="36791"/>
                    <a:pt x="22915" y="36388"/>
                    <a:pt x="22725" y="35961"/>
                  </a:cubicBezTo>
                  <a:cubicBezTo>
                    <a:pt x="22654" y="35700"/>
                    <a:pt x="22535" y="35463"/>
                    <a:pt x="22369" y="35249"/>
                  </a:cubicBezTo>
                  <a:lnTo>
                    <a:pt x="19784" y="36103"/>
                  </a:lnTo>
                  <a:cubicBezTo>
                    <a:pt x="19760" y="36175"/>
                    <a:pt x="19760" y="36269"/>
                    <a:pt x="19760" y="36364"/>
                  </a:cubicBezTo>
                  <a:lnTo>
                    <a:pt x="19760" y="38475"/>
                  </a:lnTo>
                  <a:cubicBezTo>
                    <a:pt x="19760" y="39472"/>
                    <a:pt x="19784" y="40492"/>
                    <a:pt x="19760" y="41512"/>
                  </a:cubicBezTo>
                  <a:cubicBezTo>
                    <a:pt x="19689" y="43006"/>
                    <a:pt x="19546" y="44524"/>
                    <a:pt x="19357" y="46019"/>
                  </a:cubicBezTo>
                  <a:cubicBezTo>
                    <a:pt x="19286" y="46968"/>
                    <a:pt x="19262" y="47916"/>
                    <a:pt x="19286" y="48865"/>
                  </a:cubicBezTo>
                  <a:cubicBezTo>
                    <a:pt x="19309" y="49008"/>
                    <a:pt x="19333" y="49174"/>
                    <a:pt x="19380" y="49316"/>
                  </a:cubicBezTo>
                  <a:cubicBezTo>
                    <a:pt x="22654" y="49624"/>
                    <a:pt x="25927" y="49031"/>
                    <a:pt x="28869" y="47608"/>
                  </a:cubicBezTo>
                  <a:cubicBezTo>
                    <a:pt x="28869" y="47276"/>
                    <a:pt x="28987" y="46920"/>
                    <a:pt x="28774" y="46564"/>
                  </a:cubicBezTo>
                  <a:lnTo>
                    <a:pt x="28608" y="46802"/>
                  </a:lnTo>
                  <a:cubicBezTo>
                    <a:pt x="28513" y="46944"/>
                    <a:pt x="28394" y="47110"/>
                    <a:pt x="28276" y="47252"/>
                  </a:cubicBezTo>
                  <a:cubicBezTo>
                    <a:pt x="28133" y="47442"/>
                    <a:pt x="27872" y="47489"/>
                    <a:pt x="27683" y="47371"/>
                  </a:cubicBezTo>
                  <a:cubicBezTo>
                    <a:pt x="27469" y="47228"/>
                    <a:pt x="27374" y="46991"/>
                    <a:pt x="27469" y="46778"/>
                  </a:cubicBezTo>
                  <a:cubicBezTo>
                    <a:pt x="27517" y="46635"/>
                    <a:pt x="27683" y="46541"/>
                    <a:pt x="27588" y="46351"/>
                  </a:cubicBezTo>
                  <a:cubicBezTo>
                    <a:pt x="27398" y="46398"/>
                    <a:pt x="27232" y="46446"/>
                    <a:pt x="27066" y="46493"/>
                  </a:cubicBezTo>
                  <a:cubicBezTo>
                    <a:pt x="26639" y="46635"/>
                    <a:pt x="26165" y="46683"/>
                    <a:pt x="25714" y="46588"/>
                  </a:cubicBezTo>
                  <a:cubicBezTo>
                    <a:pt x="25548" y="46564"/>
                    <a:pt x="25405" y="46446"/>
                    <a:pt x="25382" y="46256"/>
                  </a:cubicBezTo>
                  <a:cubicBezTo>
                    <a:pt x="25358" y="46090"/>
                    <a:pt x="25453" y="45924"/>
                    <a:pt x="25595" y="45853"/>
                  </a:cubicBezTo>
                  <a:cubicBezTo>
                    <a:pt x="25832" y="45734"/>
                    <a:pt x="26046" y="45639"/>
                    <a:pt x="26283" y="45568"/>
                  </a:cubicBezTo>
                  <a:cubicBezTo>
                    <a:pt x="26592" y="45449"/>
                    <a:pt x="26924" y="45402"/>
                    <a:pt x="27232" y="45283"/>
                  </a:cubicBezTo>
                  <a:cubicBezTo>
                    <a:pt x="27849" y="45070"/>
                    <a:pt x="28489" y="44928"/>
                    <a:pt x="29130" y="44904"/>
                  </a:cubicBezTo>
                  <a:close/>
                  <a:moveTo>
                    <a:pt x="29936" y="47205"/>
                  </a:moveTo>
                  <a:cubicBezTo>
                    <a:pt x="30458" y="47039"/>
                    <a:pt x="30932" y="46944"/>
                    <a:pt x="31383" y="46778"/>
                  </a:cubicBezTo>
                  <a:cubicBezTo>
                    <a:pt x="32569" y="46303"/>
                    <a:pt x="33826" y="45995"/>
                    <a:pt x="34989" y="45473"/>
                  </a:cubicBezTo>
                  <a:cubicBezTo>
                    <a:pt x="35107" y="45449"/>
                    <a:pt x="35226" y="45426"/>
                    <a:pt x="35345" y="45378"/>
                  </a:cubicBezTo>
                  <a:cubicBezTo>
                    <a:pt x="36056" y="45117"/>
                    <a:pt x="36744" y="44880"/>
                    <a:pt x="37432" y="44572"/>
                  </a:cubicBezTo>
                  <a:cubicBezTo>
                    <a:pt x="38167" y="44263"/>
                    <a:pt x="38333" y="43836"/>
                    <a:pt x="38120" y="43077"/>
                  </a:cubicBezTo>
                  <a:cubicBezTo>
                    <a:pt x="37978" y="42579"/>
                    <a:pt x="37811" y="42105"/>
                    <a:pt x="37622" y="41630"/>
                  </a:cubicBezTo>
                  <a:cubicBezTo>
                    <a:pt x="37408" y="41156"/>
                    <a:pt x="37195" y="40729"/>
                    <a:pt x="36958" y="40278"/>
                  </a:cubicBezTo>
                  <a:cubicBezTo>
                    <a:pt x="36507" y="39519"/>
                    <a:pt x="36009" y="38784"/>
                    <a:pt x="35439" y="38096"/>
                  </a:cubicBezTo>
                  <a:cubicBezTo>
                    <a:pt x="34989" y="37503"/>
                    <a:pt x="34514" y="36886"/>
                    <a:pt x="34064" y="36269"/>
                  </a:cubicBezTo>
                  <a:cubicBezTo>
                    <a:pt x="33684" y="35748"/>
                    <a:pt x="33376" y="35178"/>
                    <a:pt x="32972" y="34704"/>
                  </a:cubicBezTo>
                  <a:cubicBezTo>
                    <a:pt x="32403" y="34016"/>
                    <a:pt x="31786" y="33376"/>
                    <a:pt x="31193" y="32711"/>
                  </a:cubicBezTo>
                  <a:cubicBezTo>
                    <a:pt x="31098" y="32616"/>
                    <a:pt x="31004" y="32545"/>
                    <a:pt x="30885" y="32474"/>
                  </a:cubicBezTo>
                  <a:lnTo>
                    <a:pt x="30790" y="32474"/>
                  </a:lnTo>
                  <a:cubicBezTo>
                    <a:pt x="30790" y="32522"/>
                    <a:pt x="30790" y="32569"/>
                    <a:pt x="30790" y="32593"/>
                  </a:cubicBezTo>
                  <a:cubicBezTo>
                    <a:pt x="31122" y="33755"/>
                    <a:pt x="31146" y="34965"/>
                    <a:pt x="31359" y="36151"/>
                  </a:cubicBezTo>
                  <a:cubicBezTo>
                    <a:pt x="31383" y="36222"/>
                    <a:pt x="31383" y="36317"/>
                    <a:pt x="31359" y="36388"/>
                  </a:cubicBezTo>
                  <a:cubicBezTo>
                    <a:pt x="31359" y="37337"/>
                    <a:pt x="31407" y="38309"/>
                    <a:pt x="31383" y="39258"/>
                  </a:cubicBezTo>
                  <a:cubicBezTo>
                    <a:pt x="31407" y="40160"/>
                    <a:pt x="31359" y="41061"/>
                    <a:pt x="31241" y="41962"/>
                  </a:cubicBezTo>
                  <a:cubicBezTo>
                    <a:pt x="31170" y="42722"/>
                    <a:pt x="30980" y="43481"/>
                    <a:pt x="30648" y="44168"/>
                  </a:cubicBezTo>
                  <a:cubicBezTo>
                    <a:pt x="30363" y="44809"/>
                    <a:pt x="30102" y="45449"/>
                    <a:pt x="29889" y="46137"/>
                  </a:cubicBezTo>
                  <a:cubicBezTo>
                    <a:pt x="29841" y="46232"/>
                    <a:pt x="29841" y="46327"/>
                    <a:pt x="29841" y="46422"/>
                  </a:cubicBezTo>
                  <a:cubicBezTo>
                    <a:pt x="29889" y="46659"/>
                    <a:pt x="29912" y="46873"/>
                    <a:pt x="29936" y="47181"/>
                  </a:cubicBezTo>
                  <a:close/>
                  <a:moveTo>
                    <a:pt x="20495" y="50526"/>
                  </a:moveTo>
                  <a:cubicBezTo>
                    <a:pt x="20329" y="51071"/>
                    <a:pt x="20092" y="51593"/>
                    <a:pt x="19784" y="52091"/>
                  </a:cubicBezTo>
                  <a:cubicBezTo>
                    <a:pt x="19618" y="52376"/>
                    <a:pt x="19523" y="52708"/>
                    <a:pt x="19499" y="53040"/>
                  </a:cubicBezTo>
                  <a:cubicBezTo>
                    <a:pt x="19879" y="53420"/>
                    <a:pt x="20400" y="53633"/>
                    <a:pt x="20946" y="53633"/>
                  </a:cubicBezTo>
                  <a:cubicBezTo>
                    <a:pt x="21444" y="53609"/>
                    <a:pt x="21942" y="53633"/>
                    <a:pt x="22440" y="53633"/>
                  </a:cubicBezTo>
                  <a:cubicBezTo>
                    <a:pt x="22678" y="53657"/>
                    <a:pt x="22939" y="53609"/>
                    <a:pt x="23152" y="53491"/>
                  </a:cubicBezTo>
                  <a:cubicBezTo>
                    <a:pt x="23437" y="53348"/>
                    <a:pt x="23721" y="53254"/>
                    <a:pt x="24006" y="53159"/>
                  </a:cubicBezTo>
                  <a:cubicBezTo>
                    <a:pt x="24291" y="53088"/>
                    <a:pt x="24528" y="52874"/>
                    <a:pt x="24599" y="52589"/>
                  </a:cubicBezTo>
                  <a:cubicBezTo>
                    <a:pt x="24812" y="52162"/>
                    <a:pt x="25050" y="51759"/>
                    <a:pt x="25311" y="51356"/>
                  </a:cubicBezTo>
                  <a:cubicBezTo>
                    <a:pt x="25429" y="51071"/>
                    <a:pt x="25714" y="50881"/>
                    <a:pt x="26046" y="50881"/>
                  </a:cubicBezTo>
                  <a:cubicBezTo>
                    <a:pt x="26093" y="50881"/>
                    <a:pt x="26141" y="50858"/>
                    <a:pt x="26212" y="50834"/>
                  </a:cubicBezTo>
                  <a:lnTo>
                    <a:pt x="27635" y="50431"/>
                  </a:lnTo>
                  <a:cubicBezTo>
                    <a:pt x="27683" y="50407"/>
                    <a:pt x="27754" y="50407"/>
                    <a:pt x="27801" y="50407"/>
                  </a:cubicBezTo>
                  <a:cubicBezTo>
                    <a:pt x="28110" y="50407"/>
                    <a:pt x="28394" y="50336"/>
                    <a:pt x="28679" y="50217"/>
                  </a:cubicBezTo>
                  <a:cubicBezTo>
                    <a:pt x="29106" y="50099"/>
                    <a:pt x="29509" y="49980"/>
                    <a:pt x="29936" y="49909"/>
                  </a:cubicBezTo>
                  <a:cubicBezTo>
                    <a:pt x="30245" y="49885"/>
                    <a:pt x="30553" y="49814"/>
                    <a:pt x="30838" y="49695"/>
                  </a:cubicBezTo>
                  <a:cubicBezTo>
                    <a:pt x="31193" y="49482"/>
                    <a:pt x="31668" y="49648"/>
                    <a:pt x="31834" y="50028"/>
                  </a:cubicBezTo>
                  <a:cubicBezTo>
                    <a:pt x="31881" y="50194"/>
                    <a:pt x="31929" y="50336"/>
                    <a:pt x="31929" y="50502"/>
                  </a:cubicBezTo>
                  <a:cubicBezTo>
                    <a:pt x="31929" y="50739"/>
                    <a:pt x="31929" y="50953"/>
                    <a:pt x="31929" y="51190"/>
                  </a:cubicBezTo>
                  <a:lnTo>
                    <a:pt x="31929" y="51925"/>
                  </a:lnTo>
                  <a:cubicBezTo>
                    <a:pt x="32142" y="52044"/>
                    <a:pt x="32379" y="52115"/>
                    <a:pt x="32640" y="52091"/>
                  </a:cubicBezTo>
                  <a:lnTo>
                    <a:pt x="34443" y="52091"/>
                  </a:lnTo>
                  <a:cubicBezTo>
                    <a:pt x="34538" y="52115"/>
                    <a:pt x="34633" y="52091"/>
                    <a:pt x="34728" y="52044"/>
                  </a:cubicBezTo>
                  <a:cubicBezTo>
                    <a:pt x="35439" y="51688"/>
                    <a:pt x="36222" y="51451"/>
                    <a:pt x="36863" y="50929"/>
                  </a:cubicBezTo>
                  <a:cubicBezTo>
                    <a:pt x="37147" y="50715"/>
                    <a:pt x="37384" y="50407"/>
                    <a:pt x="37551" y="50075"/>
                  </a:cubicBezTo>
                  <a:cubicBezTo>
                    <a:pt x="37645" y="49862"/>
                    <a:pt x="37740" y="49624"/>
                    <a:pt x="37835" y="49411"/>
                  </a:cubicBezTo>
                  <a:cubicBezTo>
                    <a:pt x="37930" y="49174"/>
                    <a:pt x="37978" y="48936"/>
                    <a:pt x="37978" y="48675"/>
                  </a:cubicBezTo>
                  <a:lnTo>
                    <a:pt x="37978" y="45948"/>
                  </a:lnTo>
                  <a:cubicBezTo>
                    <a:pt x="37978" y="45853"/>
                    <a:pt x="38001" y="45734"/>
                    <a:pt x="37835" y="45663"/>
                  </a:cubicBezTo>
                  <a:cubicBezTo>
                    <a:pt x="37788" y="45687"/>
                    <a:pt x="37693" y="45710"/>
                    <a:pt x="37574" y="45758"/>
                  </a:cubicBezTo>
                  <a:cubicBezTo>
                    <a:pt x="36981" y="45971"/>
                    <a:pt x="36388" y="46208"/>
                    <a:pt x="35795" y="46422"/>
                  </a:cubicBezTo>
                  <a:cubicBezTo>
                    <a:pt x="34609" y="46825"/>
                    <a:pt x="33423" y="47228"/>
                    <a:pt x="32237" y="47655"/>
                  </a:cubicBezTo>
                  <a:lnTo>
                    <a:pt x="30814" y="48154"/>
                  </a:lnTo>
                  <a:cubicBezTo>
                    <a:pt x="30600" y="48225"/>
                    <a:pt x="30387" y="48272"/>
                    <a:pt x="30173" y="48367"/>
                  </a:cubicBezTo>
                  <a:cubicBezTo>
                    <a:pt x="29367" y="48675"/>
                    <a:pt x="28560" y="49008"/>
                    <a:pt x="27754" y="49316"/>
                  </a:cubicBezTo>
                  <a:cubicBezTo>
                    <a:pt x="26995" y="49577"/>
                    <a:pt x="26212" y="49790"/>
                    <a:pt x="25453" y="50004"/>
                  </a:cubicBezTo>
                  <a:cubicBezTo>
                    <a:pt x="24243" y="50360"/>
                    <a:pt x="23010" y="50526"/>
                    <a:pt x="21776" y="50526"/>
                  </a:cubicBezTo>
                  <a:close/>
                  <a:moveTo>
                    <a:pt x="30766" y="50976"/>
                  </a:moveTo>
                  <a:cubicBezTo>
                    <a:pt x="30363" y="50976"/>
                    <a:pt x="29960" y="51024"/>
                    <a:pt x="29580" y="51119"/>
                  </a:cubicBezTo>
                  <a:cubicBezTo>
                    <a:pt x="29011" y="51261"/>
                    <a:pt x="28465" y="51498"/>
                    <a:pt x="27872" y="51498"/>
                  </a:cubicBezTo>
                  <a:cubicBezTo>
                    <a:pt x="27849" y="51498"/>
                    <a:pt x="27801" y="51498"/>
                    <a:pt x="27754" y="51522"/>
                  </a:cubicBezTo>
                  <a:cubicBezTo>
                    <a:pt x="27469" y="51641"/>
                    <a:pt x="27185" y="51712"/>
                    <a:pt x="26876" y="51759"/>
                  </a:cubicBezTo>
                  <a:cubicBezTo>
                    <a:pt x="26449" y="51783"/>
                    <a:pt x="26070" y="52044"/>
                    <a:pt x="25904" y="52447"/>
                  </a:cubicBezTo>
                  <a:cubicBezTo>
                    <a:pt x="25832" y="52661"/>
                    <a:pt x="25738" y="52850"/>
                    <a:pt x="25619" y="53040"/>
                  </a:cubicBezTo>
                  <a:cubicBezTo>
                    <a:pt x="25311" y="53538"/>
                    <a:pt x="25073" y="54131"/>
                    <a:pt x="24362" y="54179"/>
                  </a:cubicBezTo>
                  <a:cubicBezTo>
                    <a:pt x="24314" y="54179"/>
                    <a:pt x="24267" y="54202"/>
                    <a:pt x="24243" y="54226"/>
                  </a:cubicBezTo>
                  <a:cubicBezTo>
                    <a:pt x="23626" y="54558"/>
                    <a:pt x="22915" y="54724"/>
                    <a:pt x="22227" y="54701"/>
                  </a:cubicBezTo>
                  <a:cubicBezTo>
                    <a:pt x="22179" y="54701"/>
                    <a:pt x="22156" y="54748"/>
                    <a:pt x="22037" y="54795"/>
                  </a:cubicBezTo>
                  <a:cubicBezTo>
                    <a:pt x="22346" y="55128"/>
                    <a:pt x="22037" y="55436"/>
                    <a:pt x="21990" y="55768"/>
                  </a:cubicBezTo>
                  <a:cubicBezTo>
                    <a:pt x="22156" y="55981"/>
                    <a:pt x="22417" y="56100"/>
                    <a:pt x="22701" y="56053"/>
                  </a:cubicBezTo>
                  <a:cubicBezTo>
                    <a:pt x="23294" y="56053"/>
                    <a:pt x="23887" y="56029"/>
                    <a:pt x="24504" y="56029"/>
                  </a:cubicBezTo>
                  <a:cubicBezTo>
                    <a:pt x="25002" y="56029"/>
                    <a:pt x="25524" y="55981"/>
                    <a:pt x="26022" y="55863"/>
                  </a:cubicBezTo>
                  <a:cubicBezTo>
                    <a:pt x="26449" y="55721"/>
                    <a:pt x="26900" y="55602"/>
                    <a:pt x="27327" y="55507"/>
                  </a:cubicBezTo>
                  <a:cubicBezTo>
                    <a:pt x="28774" y="55151"/>
                    <a:pt x="30197" y="54724"/>
                    <a:pt x="31597" y="54202"/>
                  </a:cubicBezTo>
                  <a:cubicBezTo>
                    <a:pt x="32024" y="54036"/>
                    <a:pt x="32498" y="53918"/>
                    <a:pt x="32972" y="53847"/>
                  </a:cubicBezTo>
                  <a:cubicBezTo>
                    <a:pt x="33162" y="53823"/>
                    <a:pt x="33352" y="53775"/>
                    <a:pt x="33565" y="53728"/>
                  </a:cubicBezTo>
                  <a:lnTo>
                    <a:pt x="33565" y="53254"/>
                  </a:lnTo>
                  <a:cubicBezTo>
                    <a:pt x="33423" y="53230"/>
                    <a:pt x="33281" y="53230"/>
                    <a:pt x="33138" y="53230"/>
                  </a:cubicBezTo>
                  <a:cubicBezTo>
                    <a:pt x="32498" y="53230"/>
                    <a:pt x="31858" y="53135"/>
                    <a:pt x="31241" y="52945"/>
                  </a:cubicBezTo>
                  <a:cubicBezTo>
                    <a:pt x="30980" y="52898"/>
                    <a:pt x="30743" y="52708"/>
                    <a:pt x="30648" y="52447"/>
                  </a:cubicBezTo>
                  <a:cubicBezTo>
                    <a:pt x="30529" y="52186"/>
                    <a:pt x="30553" y="51878"/>
                    <a:pt x="30695" y="51617"/>
                  </a:cubicBezTo>
                  <a:cubicBezTo>
                    <a:pt x="30838" y="51427"/>
                    <a:pt x="30838" y="51190"/>
                    <a:pt x="30766" y="50976"/>
                  </a:cubicBezTo>
                  <a:close/>
                  <a:moveTo>
                    <a:pt x="4958" y="46825"/>
                  </a:moveTo>
                  <a:cubicBezTo>
                    <a:pt x="4934" y="46896"/>
                    <a:pt x="4911" y="46944"/>
                    <a:pt x="4911" y="46968"/>
                  </a:cubicBezTo>
                  <a:cubicBezTo>
                    <a:pt x="4958" y="47347"/>
                    <a:pt x="4982" y="47703"/>
                    <a:pt x="5029" y="48082"/>
                  </a:cubicBezTo>
                  <a:cubicBezTo>
                    <a:pt x="5243" y="49150"/>
                    <a:pt x="5361" y="50241"/>
                    <a:pt x="5385" y="51332"/>
                  </a:cubicBezTo>
                  <a:cubicBezTo>
                    <a:pt x="5385" y="51854"/>
                    <a:pt x="5480" y="52352"/>
                    <a:pt x="5646" y="52827"/>
                  </a:cubicBezTo>
                  <a:cubicBezTo>
                    <a:pt x="5693" y="52850"/>
                    <a:pt x="5741" y="52874"/>
                    <a:pt x="5788" y="52874"/>
                  </a:cubicBezTo>
                  <a:lnTo>
                    <a:pt x="8659" y="52305"/>
                  </a:lnTo>
                  <a:cubicBezTo>
                    <a:pt x="8753" y="51878"/>
                    <a:pt x="8659" y="50929"/>
                    <a:pt x="8350" y="49197"/>
                  </a:cubicBezTo>
                  <a:cubicBezTo>
                    <a:pt x="8327" y="49174"/>
                    <a:pt x="8303" y="49126"/>
                    <a:pt x="8255" y="49102"/>
                  </a:cubicBezTo>
                  <a:cubicBezTo>
                    <a:pt x="7852" y="48770"/>
                    <a:pt x="7828" y="48747"/>
                    <a:pt x="8137" y="48343"/>
                  </a:cubicBezTo>
                  <a:cubicBezTo>
                    <a:pt x="8232" y="48201"/>
                    <a:pt x="8279" y="48035"/>
                    <a:pt x="8255" y="47869"/>
                  </a:cubicBezTo>
                  <a:cubicBezTo>
                    <a:pt x="8208" y="47584"/>
                    <a:pt x="8160" y="47300"/>
                    <a:pt x="8089" y="47015"/>
                  </a:cubicBezTo>
                  <a:cubicBezTo>
                    <a:pt x="8089" y="46944"/>
                    <a:pt x="8089" y="46802"/>
                    <a:pt x="7923" y="46778"/>
                  </a:cubicBezTo>
                  <a:cubicBezTo>
                    <a:pt x="7852" y="46849"/>
                    <a:pt x="7781" y="46920"/>
                    <a:pt x="7710" y="46991"/>
                  </a:cubicBezTo>
                  <a:cubicBezTo>
                    <a:pt x="7425" y="47252"/>
                    <a:pt x="7164" y="47537"/>
                    <a:pt x="6880" y="47798"/>
                  </a:cubicBezTo>
                  <a:cubicBezTo>
                    <a:pt x="6642" y="47988"/>
                    <a:pt x="6381" y="48177"/>
                    <a:pt x="6120" y="48343"/>
                  </a:cubicBezTo>
                  <a:cubicBezTo>
                    <a:pt x="5883" y="48509"/>
                    <a:pt x="5551" y="48438"/>
                    <a:pt x="5409" y="48201"/>
                  </a:cubicBezTo>
                  <a:cubicBezTo>
                    <a:pt x="5267" y="47988"/>
                    <a:pt x="5314" y="47703"/>
                    <a:pt x="5504" y="47537"/>
                  </a:cubicBezTo>
                  <a:cubicBezTo>
                    <a:pt x="5670" y="47442"/>
                    <a:pt x="5812" y="47323"/>
                    <a:pt x="5978" y="47228"/>
                  </a:cubicBezTo>
                  <a:cubicBezTo>
                    <a:pt x="6144" y="47134"/>
                    <a:pt x="6287" y="46991"/>
                    <a:pt x="6358" y="46802"/>
                  </a:cubicBezTo>
                  <a:cubicBezTo>
                    <a:pt x="5954" y="46802"/>
                    <a:pt x="5599" y="46778"/>
                    <a:pt x="5219" y="46778"/>
                  </a:cubicBezTo>
                  <a:cubicBezTo>
                    <a:pt x="5124" y="46778"/>
                    <a:pt x="5053" y="46802"/>
                    <a:pt x="4958" y="46802"/>
                  </a:cubicBezTo>
                  <a:close/>
                  <a:moveTo>
                    <a:pt x="4531" y="42698"/>
                  </a:moveTo>
                  <a:cubicBezTo>
                    <a:pt x="4555" y="43220"/>
                    <a:pt x="4555" y="43718"/>
                    <a:pt x="4650" y="44192"/>
                  </a:cubicBezTo>
                  <a:cubicBezTo>
                    <a:pt x="4721" y="44667"/>
                    <a:pt x="4697" y="45165"/>
                    <a:pt x="4887" y="45639"/>
                  </a:cubicBezTo>
                  <a:cubicBezTo>
                    <a:pt x="5693" y="45687"/>
                    <a:pt x="6524" y="45639"/>
                    <a:pt x="7330" y="45544"/>
                  </a:cubicBezTo>
                  <a:cubicBezTo>
                    <a:pt x="7449" y="45521"/>
                    <a:pt x="7591" y="45473"/>
                    <a:pt x="7710" y="45402"/>
                  </a:cubicBezTo>
                  <a:cubicBezTo>
                    <a:pt x="7473" y="44335"/>
                    <a:pt x="7235" y="43291"/>
                    <a:pt x="6998" y="42271"/>
                  </a:cubicBezTo>
                  <a:cubicBezTo>
                    <a:pt x="6785" y="42200"/>
                    <a:pt x="6571" y="42200"/>
                    <a:pt x="6358" y="42295"/>
                  </a:cubicBezTo>
                  <a:cubicBezTo>
                    <a:pt x="6026" y="42413"/>
                    <a:pt x="5670" y="42461"/>
                    <a:pt x="5338" y="42461"/>
                  </a:cubicBezTo>
                  <a:cubicBezTo>
                    <a:pt x="5029" y="42461"/>
                    <a:pt x="4768" y="42532"/>
                    <a:pt x="4507" y="42698"/>
                  </a:cubicBezTo>
                  <a:close/>
                  <a:moveTo>
                    <a:pt x="35250" y="16202"/>
                  </a:moveTo>
                  <a:cubicBezTo>
                    <a:pt x="35748" y="15893"/>
                    <a:pt x="36127" y="15443"/>
                    <a:pt x="36341" y="14921"/>
                  </a:cubicBezTo>
                  <a:cubicBezTo>
                    <a:pt x="36602" y="14328"/>
                    <a:pt x="36578" y="13640"/>
                    <a:pt x="36293" y="13070"/>
                  </a:cubicBezTo>
                  <a:cubicBezTo>
                    <a:pt x="36104" y="12572"/>
                    <a:pt x="35511" y="12383"/>
                    <a:pt x="35060" y="12667"/>
                  </a:cubicBezTo>
                  <a:cubicBezTo>
                    <a:pt x="34609" y="12904"/>
                    <a:pt x="34372" y="13308"/>
                    <a:pt x="34135" y="13711"/>
                  </a:cubicBezTo>
                  <a:cubicBezTo>
                    <a:pt x="34253" y="13853"/>
                    <a:pt x="34372" y="13996"/>
                    <a:pt x="34467" y="14162"/>
                  </a:cubicBezTo>
                  <a:cubicBezTo>
                    <a:pt x="34657" y="14565"/>
                    <a:pt x="34799" y="14944"/>
                    <a:pt x="34965" y="15348"/>
                  </a:cubicBezTo>
                  <a:cubicBezTo>
                    <a:pt x="35060" y="15609"/>
                    <a:pt x="35131" y="15870"/>
                    <a:pt x="35250" y="16178"/>
                  </a:cubicBezTo>
                  <a:close/>
                  <a:moveTo>
                    <a:pt x="23365" y="34870"/>
                  </a:moveTo>
                  <a:cubicBezTo>
                    <a:pt x="23532" y="35202"/>
                    <a:pt x="23650" y="35534"/>
                    <a:pt x="23840" y="35842"/>
                  </a:cubicBezTo>
                  <a:cubicBezTo>
                    <a:pt x="23911" y="35985"/>
                    <a:pt x="24030" y="36103"/>
                    <a:pt x="24125" y="36222"/>
                  </a:cubicBezTo>
                  <a:cubicBezTo>
                    <a:pt x="24385" y="36554"/>
                    <a:pt x="24884" y="36578"/>
                    <a:pt x="25168" y="36293"/>
                  </a:cubicBezTo>
                  <a:cubicBezTo>
                    <a:pt x="25429" y="36103"/>
                    <a:pt x="25595" y="35819"/>
                    <a:pt x="25595" y="35510"/>
                  </a:cubicBezTo>
                  <a:cubicBezTo>
                    <a:pt x="25595" y="35131"/>
                    <a:pt x="25643" y="34751"/>
                    <a:pt x="25595" y="34396"/>
                  </a:cubicBezTo>
                  <a:cubicBezTo>
                    <a:pt x="25619" y="34135"/>
                    <a:pt x="25500" y="33897"/>
                    <a:pt x="25263" y="33802"/>
                  </a:cubicBezTo>
                  <a:close/>
                  <a:moveTo>
                    <a:pt x="6358" y="53941"/>
                  </a:moveTo>
                  <a:cubicBezTo>
                    <a:pt x="6642" y="54535"/>
                    <a:pt x="6974" y="55104"/>
                    <a:pt x="7330" y="55649"/>
                  </a:cubicBezTo>
                  <a:cubicBezTo>
                    <a:pt x="7449" y="55792"/>
                    <a:pt x="7544" y="55958"/>
                    <a:pt x="7757" y="56005"/>
                  </a:cubicBezTo>
                  <a:cubicBezTo>
                    <a:pt x="7781" y="55981"/>
                    <a:pt x="7828" y="55981"/>
                    <a:pt x="7852" y="55934"/>
                  </a:cubicBezTo>
                  <a:cubicBezTo>
                    <a:pt x="8066" y="55246"/>
                    <a:pt x="8303" y="54535"/>
                    <a:pt x="8516" y="53847"/>
                  </a:cubicBezTo>
                  <a:cubicBezTo>
                    <a:pt x="8540" y="53728"/>
                    <a:pt x="8540" y="53609"/>
                    <a:pt x="8564" y="53515"/>
                  </a:cubicBezTo>
                  <a:cubicBezTo>
                    <a:pt x="7971" y="53420"/>
                    <a:pt x="7449" y="53657"/>
                    <a:pt x="6903" y="53728"/>
                  </a:cubicBezTo>
                  <a:cubicBezTo>
                    <a:pt x="6690" y="53728"/>
                    <a:pt x="6500" y="53799"/>
                    <a:pt x="6358" y="53941"/>
                  </a:cubicBezTo>
                  <a:close/>
                  <a:moveTo>
                    <a:pt x="49197" y="51617"/>
                  </a:moveTo>
                  <a:cubicBezTo>
                    <a:pt x="49126" y="51451"/>
                    <a:pt x="49103" y="51332"/>
                    <a:pt x="49055" y="51285"/>
                  </a:cubicBezTo>
                  <a:cubicBezTo>
                    <a:pt x="48984" y="51237"/>
                    <a:pt x="48794" y="51119"/>
                    <a:pt x="48699" y="51024"/>
                  </a:cubicBezTo>
                  <a:cubicBezTo>
                    <a:pt x="48486" y="50787"/>
                    <a:pt x="48177" y="50668"/>
                    <a:pt x="47869" y="50692"/>
                  </a:cubicBezTo>
                  <a:lnTo>
                    <a:pt x="46944" y="50692"/>
                  </a:lnTo>
                  <a:cubicBezTo>
                    <a:pt x="46541" y="50715"/>
                    <a:pt x="46137" y="50810"/>
                    <a:pt x="45758" y="50953"/>
                  </a:cubicBezTo>
                  <a:cubicBezTo>
                    <a:pt x="46185" y="51332"/>
                    <a:pt x="46730" y="51546"/>
                    <a:pt x="47300" y="51617"/>
                  </a:cubicBezTo>
                  <a:cubicBezTo>
                    <a:pt x="47893" y="51641"/>
                    <a:pt x="48486" y="51617"/>
                    <a:pt x="49197" y="51617"/>
                  </a:cubicBezTo>
                  <a:close/>
                  <a:moveTo>
                    <a:pt x="1400" y="26900"/>
                  </a:moveTo>
                  <a:cubicBezTo>
                    <a:pt x="1115" y="27208"/>
                    <a:pt x="1139" y="27611"/>
                    <a:pt x="1115" y="27967"/>
                  </a:cubicBezTo>
                  <a:cubicBezTo>
                    <a:pt x="1068" y="28347"/>
                    <a:pt x="1210" y="28703"/>
                    <a:pt x="1519" y="28940"/>
                  </a:cubicBezTo>
                  <a:cubicBezTo>
                    <a:pt x="1851" y="29201"/>
                    <a:pt x="2278" y="29296"/>
                    <a:pt x="2681" y="29248"/>
                  </a:cubicBezTo>
                  <a:cubicBezTo>
                    <a:pt x="2467" y="28608"/>
                    <a:pt x="2278" y="27991"/>
                    <a:pt x="2064" y="27398"/>
                  </a:cubicBezTo>
                  <a:cubicBezTo>
                    <a:pt x="2017" y="27279"/>
                    <a:pt x="1946" y="27184"/>
                    <a:pt x="1851" y="27137"/>
                  </a:cubicBezTo>
                  <a:cubicBezTo>
                    <a:pt x="1708" y="27042"/>
                    <a:pt x="1542" y="26971"/>
                    <a:pt x="1400" y="26900"/>
                  </a:cubicBezTo>
                  <a:close/>
                  <a:moveTo>
                    <a:pt x="38903" y="55507"/>
                  </a:moveTo>
                  <a:cubicBezTo>
                    <a:pt x="38926" y="55460"/>
                    <a:pt x="38950" y="55412"/>
                    <a:pt x="38950" y="55365"/>
                  </a:cubicBezTo>
                  <a:cubicBezTo>
                    <a:pt x="38950" y="55317"/>
                    <a:pt x="38950" y="55270"/>
                    <a:pt x="38950" y="55246"/>
                  </a:cubicBezTo>
                  <a:cubicBezTo>
                    <a:pt x="38737" y="54819"/>
                    <a:pt x="38404" y="54463"/>
                    <a:pt x="37954" y="54274"/>
                  </a:cubicBezTo>
                  <a:cubicBezTo>
                    <a:pt x="37859" y="54226"/>
                    <a:pt x="37764" y="54202"/>
                    <a:pt x="37669" y="54226"/>
                  </a:cubicBezTo>
                  <a:cubicBezTo>
                    <a:pt x="37384" y="54321"/>
                    <a:pt x="37100" y="54463"/>
                    <a:pt x="36886" y="54677"/>
                  </a:cubicBezTo>
                  <a:cubicBezTo>
                    <a:pt x="37740" y="55602"/>
                    <a:pt x="37740" y="55602"/>
                    <a:pt x="38831" y="55531"/>
                  </a:cubicBezTo>
                  <a:cubicBezTo>
                    <a:pt x="38855" y="55531"/>
                    <a:pt x="38903" y="55531"/>
                    <a:pt x="38926" y="5550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3" name="Google Shape;2113;p73"/>
            <p:cNvSpPr/>
            <p:nvPr/>
          </p:nvSpPr>
          <p:spPr>
            <a:xfrm>
              <a:off x="7455009" y="4426042"/>
              <a:ext cx="270118" cy="177458"/>
            </a:xfrm>
            <a:custGeom>
              <a:avLst/>
              <a:gdLst/>
              <a:ahLst/>
              <a:cxnLst/>
              <a:rect l="l" t="t" r="r" b="b"/>
              <a:pathLst>
                <a:path w="10842" h="7070" extrusionOk="0">
                  <a:moveTo>
                    <a:pt x="5053" y="3132"/>
                  </a:moveTo>
                  <a:cubicBezTo>
                    <a:pt x="5172" y="2776"/>
                    <a:pt x="5267" y="2515"/>
                    <a:pt x="5362" y="2254"/>
                  </a:cubicBezTo>
                  <a:cubicBezTo>
                    <a:pt x="5646" y="1447"/>
                    <a:pt x="6239" y="783"/>
                    <a:pt x="7022" y="404"/>
                  </a:cubicBezTo>
                  <a:cubicBezTo>
                    <a:pt x="7781" y="0"/>
                    <a:pt x="8683" y="48"/>
                    <a:pt x="9394" y="498"/>
                  </a:cubicBezTo>
                  <a:cubicBezTo>
                    <a:pt x="9845" y="736"/>
                    <a:pt x="10177" y="1139"/>
                    <a:pt x="10319" y="1637"/>
                  </a:cubicBezTo>
                  <a:cubicBezTo>
                    <a:pt x="10319" y="1661"/>
                    <a:pt x="10343" y="1708"/>
                    <a:pt x="10367" y="1732"/>
                  </a:cubicBezTo>
                  <a:cubicBezTo>
                    <a:pt x="10818" y="2301"/>
                    <a:pt x="10841" y="2965"/>
                    <a:pt x="10794" y="3630"/>
                  </a:cubicBezTo>
                  <a:cubicBezTo>
                    <a:pt x="10770" y="3819"/>
                    <a:pt x="10723" y="3985"/>
                    <a:pt x="10652" y="4152"/>
                  </a:cubicBezTo>
                  <a:cubicBezTo>
                    <a:pt x="10533" y="4460"/>
                    <a:pt x="10201" y="4578"/>
                    <a:pt x="9940" y="4460"/>
                  </a:cubicBezTo>
                  <a:cubicBezTo>
                    <a:pt x="9845" y="4436"/>
                    <a:pt x="9774" y="4389"/>
                    <a:pt x="9703" y="4341"/>
                  </a:cubicBezTo>
                  <a:cubicBezTo>
                    <a:pt x="9442" y="4199"/>
                    <a:pt x="9347" y="3962"/>
                    <a:pt x="9513" y="3725"/>
                  </a:cubicBezTo>
                  <a:cubicBezTo>
                    <a:pt x="9679" y="3511"/>
                    <a:pt x="9750" y="3226"/>
                    <a:pt x="9679" y="2965"/>
                  </a:cubicBezTo>
                  <a:cubicBezTo>
                    <a:pt x="9655" y="2823"/>
                    <a:pt x="9632" y="2681"/>
                    <a:pt x="9560" y="2562"/>
                  </a:cubicBezTo>
                  <a:cubicBezTo>
                    <a:pt x="9465" y="2325"/>
                    <a:pt x="9347" y="2112"/>
                    <a:pt x="9228" y="1898"/>
                  </a:cubicBezTo>
                  <a:cubicBezTo>
                    <a:pt x="9086" y="1590"/>
                    <a:pt x="8825" y="1376"/>
                    <a:pt x="8493" y="1305"/>
                  </a:cubicBezTo>
                  <a:cubicBezTo>
                    <a:pt x="8018" y="1163"/>
                    <a:pt x="7520" y="1281"/>
                    <a:pt x="7141" y="1590"/>
                  </a:cubicBezTo>
                  <a:cubicBezTo>
                    <a:pt x="6524" y="2135"/>
                    <a:pt x="6168" y="2894"/>
                    <a:pt x="6097" y="3701"/>
                  </a:cubicBezTo>
                  <a:cubicBezTo>
                    <a:pt x="6073" y="3843"/>
                    <a:pt x="6073" y="3985"/>
                    <a:pt x="6073" y="4128"/>
                  </a:cubicBezTo>
                  <a:cubicBezTo>
                    <a:pt x="6002" y="4578"/>
                    <a:pt x="5480" y="4792"/>
                    <a:pt x="5125" y="4555"/>
                  </a:cubicBezTo>
                  <a:cubicBezTo>
                    <a:pt x="4840" y="4341"/>
                    <a:pt x="4555" y="4128"/>
                    <a:pt x="4294" y="3914"/>
                  </a:cubicBezTo>
                  <a:cubicBezTo>
                    <a:pt x="3915" y="3582"/>
                    <a:pt x="3440" y="3440"/>
                    <a:pt x="2966" y="3464"/>
                  </a:cubicBezTo>
                  <a:cubicBezTo>
                    <a:pt x="2610" y="3487"/>
                    <a:pt x="2231" y="3464"/>
                    <a:pt x="1851" y="3464"/>
                  </a:cubicBezTo>
                  <a:cubicBezTo>
                    <a:pt x="1709" y="3464"/>
                    <a:pt x="1566" y="3487"/>
                    <a:pt x="1424" y="3511"/>
                  </a:cubicBezTo>
                  <a:cubicBezTo>
                    <a:pt x="1163" y="3582"/>
                    <a:pt x="1092" y="3677"/>
                    <a:pt x="1068" y="3938"/>
                  </a:cubicBezTo>
                  <a:cubicBezTo>
                    <a:pt x="1045" y="4270"/>
                    <a:pt x="1045" y="4602"/>
                    <a:pt x="1068" y="4934"/>
                  </a:cubicBezTo>
                  <a:cubicBezTo>
                    <a:pt x="1116" y="5219"/>
                    <a:pt x="1234" y="5504"/>
                    <a:pt x="1377" y="5741"/>
                  </a:cubicBezTo>
                  <a:cubicBezTo>
                    <a:pt x="1448" y="5883"/>
                    <a:pt x="1661" y="5954"/>
                    <a:pt x="1780" y="6049"/>
                  </a:cubicBezTo>
                  <a:cubicBezTo>
                    <a:pt x="2468" y="5788"/>
                    <a:pt x="3179" y="5575"/>
                    <a:pt x="3891" y="5409"/>
                  </a:cubicBezTo>
                  <a:cubicBezTo>
                    <a:pt x="4982" y="5100"/>
                    <a:pt x="6073" y="4792"/>
                    <a:pt x="7165" y="4460"/>
                  </a:cubicBezTo>
                  <a:cubicBezTo>
                    <a:pt x="7686" y="4246"/>
                    <a:pt x="8232" y="4152"/>
                    <a:pt x="8801" y="4152"/>
                  </a:cubicBezTo>
                  <a:cubicBezTo>
                    <a:pt x="8872" y="4152"/>
                    <a:pt x="8967" y="4152"/>
                    <a:pt x="9038" y="4175"/>
                  </a:cubicBezTo>
                  <a:cubicBezTo>
                    <a:pt x="9299" y="4199"/>
                    <a:pt x="9489" y="4412"/>
                    <a:pt x="9489" y="4673"/>
                  </a:cubicBezTo>
                  <a:cubicBezTo>
                    <a:pt x="9489" y="4934"/>
                    <a:pt x="9299" y="5148"/>
                    <a:pt x="9038" y="5172"/>
                  </a:cubicBezTo>
                  <a:cubicBezTo>
                    <a:pt x="9015" y="5172"/>
                    <a:pt x="8991" y="5172"/>
                    <a:pt x="8967" y="5172"/>
                  </a:cubicBezTo>
                  <a:cubicBezTo>
                    <a:pt x="8351" y="5124"/>
                    <a:pt x="7805" y="5385"/>
                    <a:pt x="7236" y="5551"/>
                  </a:cubicBezTo>
                  <a:cubicBezTo>
                    <a:pt x="6026" y="5954"/>
                    <a:pt x="4769" y="6263"/>
                    <a:pt x="3535" y="6547"/>
                  </a:cubicBezTo>
                  <a:cubicBezTo>
                    <a:pt x="3132" y="6595"/>
                    <a:pt x="2752" y="6713"/>
                    <a:pt x="2420" y="6951"/>
                  </a:cubicBezTo>
                  <a:cubicBezTo>
                    <a:pt x="2302" y="7022"/>
                    <a:pt x="2136" y="7069"/>
                    <a:pt x="1970" y="7045"/>
                  </a:cubicBezTo>
                  <a:cubicBezTo>
                    <a:pt x="1234" y="6927"/>
                    <a:pt x="594" y="6642"/>
                    <a:pt x="286" y="5859"/>
                  </a:cubicBezTo>
                  <a:cubicBezTo>
                    <a:pt x="143" y="5504"/>
                    <a:pt x="72" y="5148"/>
                    <a:pt x="72" y="4768"/>
                  </a:cubicBezTo>
                  <a:lnTo>
                    <a:pt x="72" y="3914"/>
                  </a:lnTo>
                  <a:cubicBezTo>
                    <a:pt x="1" y="3108"/>
                    <a:pt x="641" y="2444"/>
                    <a:pt x="1424" y="2420"/>
                  </a:cubicBezTo>
                  <a:cubicBezTo>
                    <a:pt x="2159" y="2372"/>
                    <a:pt x="2871" y="2396"/>
                    <a:pt x="3606" y="2420"/>
                  </a:cubicBezTo>
                  <a:cubicBezTo>
                    <a:pt x="3986" y="2444"/>
                    <a:pt x="4365" y="2610"/>
                    <a:pt x="4674" y="2847"/>
                  </a:cubicBezTo>
                  <a:cubicBezTo>
                    <a:pt x="4792" y="2942"/>
                    <a:pt x="4887" y="3013"/>
                    <a:pt x="5053" y="313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4" name="Google Shape;2114;p73"/>
            <p:cNvSpPr/>
            <p:nvPr/>
          </p:nvSpPr>
          <p:spPr>
            <a:xfrm>
              <a:off x="7204901" y="4257171"/>
              <a:ext cx="257254" cy="181752"/>
            </a:xfrm>
            <a:custGeom>
              <a:avLst/>
              <a:gdLst/>
              <a:ahLst/>
              <a:cxnLst/>
              <a:rect l="l" t="t" r="r" b="b"/>
              <a:pathLst>
                <a:path w="10272" h="7260" extrusionOk="0">
                  <a:moveTo>
                    <a:pt x="3985" y="2966"/>
                  </a:moveTo>
                  <a:cubicBezTo>
                    <a:pt x="4199" y="3061"/>
                    <a:pt x="4412" y="3156"/>
                    <a:pt x="4602" y="3298"/>
                  </a:cubicBezTo>
                  <a:cubicBezTo>
                    <a:pt x="4768" y="3417"/>
                    <a:pt x="4887" y="3583"/>
                    <a:pt x="5053" y="3725"/>
                  </a:cubicBezTo>
                  <a:cubicBezTo>
                    <a:pt x="5788" y="4318"/>
                    <a:pt x="6334" y="5125"/>
                    <a:pt x="6951" y="5836"/>
                  </a:cubicBezTo>
                  <a:cubicBezTo>
                    <a:pt x="7140" y="6097"/>
                    <a:pt x="7425" y="6240"/>
                    <a:pt x="7757" y="6216"/>
                  </a:cubicBezTo>
                  <a:cubicBezTo>
                    <a:pt x="8255" y="6216"/>
                    <a:pt x="8777" y="6145"/>
                    <a:pt x="9275" y="6026"/>
                  </a:cubicBezTo>
                  <a:cubicBezTo>
                    <a:pt x="9418" y="6002"/>
                    <a:pt x="9560" y="5979"/>
                    <a:pt x="9702" y="5979"/>
                  </a:cubicBezTo>
                  <a:cubicBezTo>
                    <a:pt x="9892" y="5931"/>
                    <a:pt x="10082" y="6026"/>
                    <a:pt x="10177" y="6216"/>
                  </a:cubicBezTo>
                  <a:cubicBezTo>
                    <a:pt x="10272" y="6406"/>
                    <a:pt x="10248" y="6666"/>
                    <a:pt x="10105" y="6833"/>
                  </a:cubicBezTo>
                  <a:cubicBezTo>
                    <a:pt x="9892" y="7093"/>
                    <a:pt x="9607" y="7236"/>
                    <a:pt x="9299" y="7236"/>
                  </a:cubicBezTo>
                  <a:cubicBezTo>
                    <a:pt x="8113" y="7259"/>
                    <a:pt x="6951" y="7236"/>
                    <a:pt x="5765" y="7141"/>
                  </a:cubicBezTo>
                  <a:cubicBezTo>
                    <a:pt x="4579" y="6975"/>
                    <a:pt x="3392" y="6880"/>
                    <a:pt x="2206" y="6761"/>
                  </a:cubicBezTo>
                  <a:cubicBezTo>
                    <a:pt x="1779" y="6714"/>
                    <a:pt x="1352" y="6666"/>
                    <a:pt x="926" y="6595"/>
                  </a:cubicBezTo>
                  <a:cubicBezTo>
                    <a:pt x="783" y="6572"/>
                    <a:pt x="641" y="6548"/>
                    <a:pt x="499" y="6500"/>
                  </a:cubicBezTo>
                  <a:cubicBezTo>
                    <a:pt x="119" y="6382"/>
                    <a:pt x="0" y="5884"/>
                    <a:pt x="285" y="5599"/>
                  </a:cubicBezTo>
                  <a:cubicBezTo>
                    <a:pt x="499" y="5338"/>
                    <a:pt x="759" y="5077"/>
                    <a:pt x="949" y="4793"/>
                  </a:cubicBezTo>
                  <a:cubicBezTo>
                    <a:pt x="1685" y="3796"/>
                    <a:pt x="2467" y="2824"/>
                    <a:pt x="3298" y="1899"/>
                  </a:cubicBezTo>
                  <a:cubicBezTo>
                    <a:pt x="3653" y="1519"/>
                    <a:pt x="3962" y="1068"/>
                    <a:pt x="4223" y="594"/>
                  </a:cubicBezTo>
                  <a:cubicBezTo>
                    <a:pt x="4270" y="475"/>
                    <a:pt x="4365" y="357"/>
                    <a:pt x="4460" y="238"/>
                  </a:cubicBezTo>
                  <a:cubicBezTo>
                    <a:pt x="4579" y="72"/>
                    <a:pt x="4816" y="1"/>
                    <a:pt x="5005" y="96"/>
                  </a:cubicBezTo>
                  <a:cubicBezTo>
                    <a:pt x="5219" y="167"/>
                    <a:pt x="5338" y="357"/>
                    <a:pt x="5338" y="570"/>
                  </a:cubicBezTo>
                  <a:cubicBezTo>
                    <a:pt x="5361" y="641"/>
                    <a:pt x="5338" y="689"/>
                    <a:pt x="5314" y="760"/>
                  </a:cubicBezTo>
                  <a:cubicBezTo>
                    <a:pt x="5195" y="1140"/>
                    <a:pt x="5005" y="1495"/>
                    <a:pt x="4792" y="1851"/>
                  </a:cubicBezTo>
                  <a:cubicBezTo>
                    <a:pt x="4507" y="2207"/>
                    <a:pt x="4270" y="2586"/>
                    <a:pt x="3985" y="2966"/>
                  </a:cubicBezTo>
                  <a:close/>
                  <a:moveTo>
                    <a:pt x="1661" y="5670"/>
                  </a:moveTo>
                  <a:lnTo>
                    <a:pt x="3179" y="5836"/>
                  </a:lnTo>
                  <a:cubicBezTo>
                    <a:pt x="3843" y="5884"/>
                    <a:pt x="4507" y="5955"/>
                    <a:pt x="5148" y="6026"/>
                  </a:cubicBezTo>
                  <a:cubicBezTo>
                    <a:pt x="5290" y="6026"/>
                    <a:pt x="5456" y="6073"/>
                    <a:pt x="5575" y="5907"/>
                  </a:cubicBezTo>
                  <a:cubicBezTo>
                    <a:pt x="5385" y="5623"/>
                    <a:pt x="5172" y="5338"/>
                    <a:pt x="4934" y="5101"/>
                  </a:cubicBezTo>
                  <a:cubicBezTo>
                    <a:pt x="4436" y="4603"/>
                    <a:pt x="3914" y="4176"/>
                    <a:pt x="3582" y="3535"/>
                  </a:cubicBezTo>
                  <a:cubicBezTo>
                    <a:pt x="2823" y="4128"/>
                    <a:pt x="2183" y="4840"/>
                    <a:pt x="1661" y="5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5" name="Google Shape;2115;p73"/>
            <p:cNvSpPr/>
            <p:nvPr/>
          </p:nvSpPr>
          <p:spPr>
            <a:xfrm>
              <a:off x="7499314" y="4271482"/>
              <a:ext cx="161498" cy="124507"/>
            </a:xfrm>
            <a:custGeom>
              <a:avLst/>
              <a:gdLst/>
              <a:ahLst/>
              <a:cxnLst/>
              <a:rect l="l" t="t" r="r" b="b"/>
              <a:pathLst>
                <a:path w="6477" h="4982" extrusionOk="0">
                  <a:moveTo>
                    <a:pt x="3132" y="4958"/>
                  </a:moveTo>
                  <a:lnTo>
                    <a:pt x="2705" y="4958"/>
                  </a:lnTo>
                  <a:cubicBezTo>
                    <a:pt x="2112" y="4982"/>
                    <a:pt x="1543" y="4839"/>
                    <a:pt x="1045" y="4531"/>
                  </a:cubicBezTo>
                  <a:cubicBezTo>
                    <a:pt x="404" y="4199"/>
                    <a:pt x="1" y="3535"/>
                    <a:pt x="1" y="2823"/>
                  </a:cubicBezTo>
                  <a:cubicBezTo>
                    <a:pt x="1" y="2467"/>
                    <a:pt x="1" y="2111"/>
                    <a:pt x="1" y="1756"/>
                  </a:cubicBezTo>
                  <a:cubicBezTo>
                    <a:pt x="48" y="1139"/>
                    <a:pt x="380" y="546"/>
                    <a:pt x="926" y="237"/>
                  </a:cubicBezTo>
                  <a:cubicBezTo>
                    <a:pt x="1306" y="0"/>
                    <a:pt x="1804" y="0"/>
                    <a:pt x="2183" y="237"/>
                  </a:cubicBezTo>
                  <a:cubicBezTo>
                    <a:pt x="2302" y="332"/>
                    <a:pt x="2420" y="451"/>
                    <a:pt x="2492" y="593"/>
                  </a:cubicBezTo>
                  <a:cubicBezTo>
                    <a:pt x="2563" y="759"/>
                    <a:pt x="2444" y="949"/>
                    <a:pt x="2254" y="925"/>
                  </a:cubicBezTo>
                  <a:cubicBezTo>
                    <a:pt x="2183" y="925"/>
                    <a:pt x="2136" y="925"/>
                    <a:pt x="2065" y="902"/>
                  </a:cubicBezTo>
                  <a:cubicBezTo>
                    <a:pt x="1946" y="830"/>
                    <a:pt x="1780" y="830"/>
                    <a:pt x="1661" y="902"/>
                  </a:cubicBezTo>
                  <a:cubicBezTo>
                    <a:pt x="1495" y="996"/>
                    <a:pt x="1353" y="1115"/>
                    <a:pt x="1234" y="1257"/>
                  </a:cubicBezTo>
                  <a:cubicBezTo>
                    <a:pt x="1140" y="1447"/>
                    <a:pt x="1068" y="1661"/>
                    <a:pt x="1045" y="1898"/>
                  </a:cubicBezTo>
                  <a:cubicBezTo>
                    <a:pt x="1021" y="2183"/>
                    <a:pt x="1021" y="2467"/>
                    <a:pt x="1045" y="2752"/>
                  </a:cubicBezTo>
                  <a:cubicBezTo>
                    <a:pt x="1045" y="3084"/>
                    <a:pt x="1234" y="3369"/>
                    <a:pt x="1495" y="3535"/>
                  </a:cubicBezTo>
                  <a:cubicBezTo>
                    <a:pt x="1851" y="3748"/>
                    <a:pt x="2254" y="3867"/>
                    <a:pt x="2681" y="3867"/>
                  </a:cubicBezTo>
                  <a:cubicBezTo>
                    <a:pt x="2990" y="3867"/>
                    <a:pt x="3298" y="3843"/>
                    <a:pt x="3606" y="3867"/>
                  </a:cubicBezTo>
                  <a:cubicBezTo>
                    <a:pt x="3891" y="3890"/>
                    <a:pt x="4152" y="3772"/>
                    <a:pt x="4318" y="3558"/>
                  </a:cubicBezTo>
                  <a:cubicBezTo>
                    <a:pt x="4626" y="3226"/>
                    <a:pt x="4911" y="2870"/>
                    <a:pt x="5219" y="2515"/>
                  </a:cubicBezTo>
                  <a:cubicBezTo>
                    <a:pt x="5362" y="2325"/>
                    <a:pt x="5528" y="2135"/>
                    <a:pt x="5694" y="1969"/>
                  </a:cubicBezTo>
                  <a:cubicBezTo>
                    <a:pt x="6002" y="1684"/>
                    <a:pt x="6477" y="1969"/>
                    <a:pt x="6358" y="2349"/>
                  </a:cubicBezTo>
                  <a:cubicBezTo>
                    <a:pt x="6311" y="2657"/>
                    <a:pt x="6192" y="2942"/>
                    <a:pt x="6026" y="3226"/>
                  </a:cubicBezTo>
                  <a:cubicBezTo>
                    <a:pt x="5670" y="3724"/>
                    <a:pt x="5267" y="4199"/>
                    <a:pt x="4793" y="4602"/>
                  </a:cubicBezTo>
                  <a:cubicBezTo>
                    <a:pt x="4555" y="4839"/>
                    <a:pt x="4223" y="4958"/>
                    <a:pt x="3891" y="4934"/>
                  </a:cubicBezTo>
                  <a:lnTo>
                    <a:pt x="3156" y="4934"/>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6" name="Google Shape;2116;p73"/>
            <p:cNvSpPr/>
            <p:nvPr/>
          </p:nvSpPr>
          <p:spPr>
            <a:xfrm>
              <a:off x="7280647" y="3222479"/>
              <a:ext cx="608835" cy="339173"/>
            </a:xfrm>
            <a:custGeom>
              <a:avLst/>
              <a:gdLst/>
              <a:ahLst/>
              <a:cxnLst/>
              <a:rect l="l" t="t" r="r" b="b"/>
              <a:pathLst>
                <a:path w="24363" h="13593" extrusionOk="0">
                  <a:moveTo>
                    <a:pt x="13498" y="7283"/>
                  </a:moveTo>
                  <a:cubicBezTo>
                    <a:pt x="13261" y="7544"/>
                    <a:pt x="12953" y="7710"/>
                    <a:pt x="12620" y="7757"/>
                  </a:cubicBezTo>
                  <a:cubicBezTo>
                    <a:pt x="12051" y="7876"/>
                    <a:pt x="11529" y="8065"/>
                    <a:pt x="11055" y="8350"/>
                  </a:cubicBezTo>
                  <a:cubicBezTo>
                    <a:pt x="11031" y="8374"/>
                    <a:pt x="11031" y="8421"/>
                    <a:pt x="11007" y="8469"/>
                  </a:cubicBezTo>
                  <a:cubicBezTo>
                    <a:pt x="11102" y="9773"/>
                    <a:pt x="10509" y="10817"/>
                    <a:pt x="9703" y="11766"/>
                  </a:cubicBezTo>
                  <a:cubicBezTo>
                    <a:pt x="9205" y="12359"/>
                    <a:pt x="8540" y="12786"/>
                    <a:pt x="7829" y="13023"/>
                  </a:cubicBezTo>
                  <a:cubicBezTo>
                    <a:pt x="6643" y="13450"/>
                    <a:pt x="5362" y="13592"/>
                    <a:pt x="4105" y="13450"/>
                  </a:cubicBezTo>
                  <a:cubicBezTo>
                    <a:pt x="3322" y="13331"/>
                    <a:pt x="2563" y="13094"/>
                    <a:pt x="1875" y="12762"/>
                  </a:cubicBezTo>
                  <a:cubicBezTo>
                    <a:pt x="1448" y="12549"/>
                    <a:pt x="1092" y="12288"/>
                    <a:pt x="784" y="11956"/>
                  </a:cubicBezTo>
                  <a:cubicBezTo>
                    <a:pt x="286" y="11505"/>
                    <a:pt x="25" y="10888"/>
                    <a:pt x="1" y="10248"/>
                  </a:cubicBezTo>
                  <a:lnTo>
                    <a:pt x="1" y="9014"/>
                  </a:lnTo>
                  <a:cubicBezTo>
                    <a:pt x="25" y="8516"/>
                    <a:pt x="167" y="8065"/>
                    <a:pt x="428" y="7662"/>
                  </a:cubicBezTo>
                  <a:cubicBezTo>
                    <a:pt x="713" y="7188"/>
                    <a:pt x="973" y="6690"/>
                    <a:pt x="1472" y="6405"/>
                  </a:cubicBezTo>
                  <a:cubicBezTo>
                    <a:pt x="1495" y="6215"/>
                    <a:pt x="1543" y="6025"/>
                    <a:pt x="1638" y="5859"/>
                  </a:cubicBezTo>
                  <a:cubicBezTo>
                    <a:pt x="1733" y="5717"/>
                    <a:pt x="1875" y="5598"/>
                    <a:pt x="2041" y="5504"/>
                  </a:cubicBezTo>
                  <a:cubicBezTo>
                    <a:pt x="2254" y="5385"/>
                    <a:pt x="2492" y="5290"/>
                    <a:pt x="2729" y="5219"/>
                  </a:cubicBezTo>
                  <a:cubicBezTo>
                    <a:pt x="3322" y="5005"/>
                    <a:pt x="3962" y="4863"/>
                    <a:pt x="4603" y="4839"/>
                  </a:cubicBezTo>
                  <a:cubicBezTo>
                    <a:pt x="5243" y="4816"/>
                    <a:pt x="5884" y="4816"/>
                    <a:pt x="6524" y="4839"/>
                  </a:cubicBezTo>
                  <a:cubicBezTo>
                    <a:pt x="7710" y="4887"/>
                    <a:pt x="8873" y="5409"/>
                    <a:pt x="9726" y="6263"/>
                  </a:cubicBezTo>
                  <a:cubicBezTo>
                    <a:pt x="10082" y="6595"/>
                    <a:pt x="10414" y="6951"/>
                    <a:pt x="10770" y="7330"/>
                  </a:cubicBezTo>
                  <a:lnTo>
                    <a:pt x="12976" y="6642"/>
                  </a:lnTo>
                  <a:lnTo>
                    <a:pt x="12976" y="5314"/>
                  </a:lnTo>
                  <a:cubicBezTo>
                    <a:pt x="12953" y="4555"/>
                    <a:pt x="13190" y="3819"/>
                    <a:pt x="13664" y="3226"/>
                  </a:cubicBezTo>
                  <a:cubicBezTo>
                    <a:pt x="13949" y="2847"/>
                    <a:pt x="14305" y="2467"/>
                    <a:pt x="14684" y="2159"/>
                  </a:cubicBezTo>
                  <a:cubicBezTo>
                    <a:pt x="14779" y="2040"/>
                    <a:pt x="14898" y="1969"/>
                    <a:pt x="15016" y="1898"/>
                  </a:cubicBezTo>
                  <a:cubicBezTo>
                    <a:pt x="16131" y="1234"/>
                    <a:pt x="17317" y="688"/>
                    <a:pt x="18551" y="261"/>
                  </a:cubicBezTo>
                  <a:cubicBezTo>
                    <a:pt x="19049" y="95"/>
                    <a:pt x="19571" y="0"/>
                    <a:pt x="20069" y="24"/>
                  </a:cubicBezTo>
                  <a:cubicBezTo>
                    <a:pt x="20425" y="48"/>
                    <a:pt x="20780" y="24"/>
                    <a:pt x="21136" y="24"/>
                  </a:cubicBezTo>
                  <a:cubicBezTo>
                    <a:pt x="21539" y="0"/>
                    <a:pt x="21919" y="143"/>
                    <a:pt x="22227" y="404"/>
                  </a:cubicBezTo>
                  <a:cubicBezTo>
                    <a:pt x="22559" y="688"/>
                    <a:pt x="22892" y="949"/>
                    <a:pt x="23224" y="1234"/>
                  </a:cubicBezTo>
                  <a:cubicBezTo>
                    <a:pt x="23508" y="1518"/>
                    <a:pt x="23698" y="1874"/>
                    <a:pt x="23793" y="2254"/>
                  </a:cubicBezTo>
                  <a:cubicBezTo>
                    <a:pt x="23864" y="2515"/>
                    <a:pt x="23935" y="2776"/>
                    <a:pt x="24006" y="3013"/>
                  </a:cubicBezTo>
                  <a:cubicBezTo>
                    <a:pt x="24362" y="3938"/>
                    <a:pt x="24196" y="5005"/>
                    <a:pt x="23579" y="5764"/>
                  </a:cubicBezTo>
                  <a:cubicBezTo>
                    <a:pt x="23129" y="6334"/>
                    <a:pt x="22607" y="6856"/>
                    <a:pt x="22014" y="7259"/>
                  </a:cubicBezTo>
                  <a:cubicBezTo>
                    <a:pt x="20685" y="8137"/>
                    <a:pt x="19191" y="8706"/>
                    <a:pt x="17626" y="8967"/>
                  </a:cubicBezTo>
                  <a:cubicBezTo>
                    <a:pt x="17127" y="9085"/>
                    <a:pt x="16629" y="8991"/>
                    <a:pt x="16202" y="8730"/>
                  </a:cubicBezTo>
                  <a:cubicBezTo>
                    <a:pt x="16012" y="8587"/>
                    <a:pt x="15799" y="8516"/>
                    <a:pt x="15562" y="8492"/>
                  </a:cubicBezTo>
                  <a:cubicBezTo>
                    <a:pt x="15064" y="8397"/>
                    <a:pt x="14589" y="8160"/>
                    <a:pt x="14210" y="7804"/>
                  </a:cubicBezTo>
                  <a:cubicBezTo>
                    <a:pt x="13996" y="7638"/>
                    <a:pt x="13783" y="7496"/>
                    <a:pt x="13498" y="7283"/>
                  </a:cubicBezTo>
                  <a:close/>
                  <a:moveTo>
                    <a:pt x="3962" y="5859"/>
                  </a:moveTo>
                  <a:cubicBezTo>
                    <a:pt x="3939" y="6144"/>
                    <a:pt x="3678" y="6357"/>
                    <a:pt x="3393" y="6357"/>
                  </a:cubicBezTo>
                  <a:cubicBezTo>
                    <a:pt x="3322" y="6357"/>
                    <a:pt x="3227" y="6476"/>
                    <a:pt x="3156" y="6547"/>
                  </a:cubicBezTo>
                  <a:cubicBezTo>
                    <a:pt x="2919" y="6856"/>
                    <a:pt x="2587" y="7093"/>
                    <a:pt x="2231" y="7259"/>
                  </a:cubicBezTo>
                  <a:cubicBezTo>
                    <a:pt x="2112" y="7306"/>
                    <a:pt x="1993" y="7401"/>
                    <a:pt x="1875" y="7496"/>
                  </a:cubicBezTo>
                  <a:cubicBezTo>
                    <a:pt x="1472" y="8042"/>
                    <a:pt x="1068" y="8611"/>
                    <a:pt x="1140" y="9346"/>
                  </a:cubicBezTo>
                  <a:cubicBezTo>
                    <a:pt x="1163" y="9584"/>
                    <a:pt x="1140" y="9844"/>
                    <a:pt x="1140" y="10082"/>
                  </a:cubicBezTo>
                  <a:cubicBezTo>
                    <a:pt x="1140" y="10556"/>
                    <a:pt x="1329" y="10983"/>
                    <a:pt x="1709" y="11268"/>
                  </a:cubicBezTo>
                  <a:cubicBezTo>
                    <a:pt x="2420" y="11837"/>
                    <a:pt x="3274" y="12193"/>
                    <a:pt x="4176" y="12288"/>
                  </a:cubicBezTo>
                  <a:cubicBezTo>
                    <a:pt x="5101" y="12454"/>
                    <a:pt x="6050" y="12406"/>
                    <a:pt x="6927" y="12145"/>
                  </a:cubicBezTo>
                  <a:cubicBezTo>
                    <a:pt x="7592" y="11979"/>
                    <a:pt x="8208" y="11647"/>
                    <a:pt x="8706" y="11197"/>
                  </a:cubicBezTo>
                  <a:cubicBezTo>
                    <a:pt x="9181" y="10698"/>
                    <a:pt x="9560" y="10129"/>
                    <a:pt x="9798" y="9489"/>
                  </a:cubicBezTo>
                  <a:cubicBezTo>
                    <a:pt x="9916" y="9204"/>
                    <a:pt x="9940" y="8872"/>
                    <a:pt x="9893" y="8587"/>
                  </a:cubicBezTo>
                  <a:cubicBezTo>
                    <a:pt x="9869" y="8374"/>
                    <a:pt x="9821" y="8184"/>
                    <a:pt x="9750" y="7994"/>
                  </a:cubicBezTo>
                  <a:cubicBezTo>
                    <a:pt x="9703" y="7804"/>
                    <a:pt x="9608" y="7638"/>
                    <a:pt x="9489" y="7496"/>
                  </a:cubicBezTo>
                  <a:cubicBezTo>
                    <a:pt x="8612" y="6452"/>
                    <a:pt x="7497" y="5788"/>
                    <a:pt x="6073" y="5764"/>
                  </a:cubicBezTo>
                  <a:cubicBezTo>
                    <a:pt x="5409" y="5741"/>
                    <a:pt x="4698" y="5670"/>
                    <a:pt x="3962" y="5859"/>
                  </a:cubicBezTo>
                  <a:close/>
                  <a:moveTo>
                    <a:pt x="20425" y="1068"/>
                  </a:moveTo>
                  <a:cubicBezTo>
                    <a:pt x="19974" y="1044"/>
                    <a:pt x="19523" y="1091"/>
                    <a:pt x="19072" y="1186"/>
                  </a:cubicBezTo>
                  <a:cubicBezTo>
                    <a:pt x="18124" y="1471"/>
                    <a:pt x="17222" y="1874"/>
                    <a:pt x="16345" y="2349"/>
                  </a:cubicBezTo>
                  <a:cubicBezTo>
                    <a:pt x="16179" y="2467"/>
                    <a:pt x="15989" y="2538"/>
                    <a:pt x="15799" y="2657"/>
                  </a:cubicBezTo>
                  <a:cubicBezTo>
                    <a:pt x="15609" y="2752"/>
                    <a:pt x="15419" y="2894"/>
                    <a:pt x="15253" y="3037"/>
                  </a:cubicBezTo>
                  <a:cubicBezTo>
                    <a:pt x="14969" y="3298"/>
                    <a:pt x="14732" y="3630"/>
                    <a:pt x="14471" y="3914"/>
                  </a:cubicBezTo>
                  <a:cubicBezTo>
                    <a:pt x="13949" y="4507"/>
                    <a:pt x="13996" y="5266"/>
                    <a:pt x="14020" y="6002"/>
                  </a:cubicBezTo>
                  <a:cubicBezTo>
                    <a:pt x="14067" y="6524"/>
                    <a:pt x="14518" y="6737"/>
                    <a:pt x="14850" y="7022"/>
                  </a:cubicBezTo>
                  <a:cubicBezTo>
                    <a:pt x="14898" y="7069"/>
                    <a:pt x="14945" y="7093"/>
                    <a:pt x="14992" y="7140"/>
                  </a:cubicBezTo>
                  <a:cubicBezTo>
                    <a:pt x="15372" y="7449"/>
                    <a:pt x="15799" y="7638"/>
                    <a:pt x="16273" y="7686"/>
                  </a:cubicBezTo>
                  <a:cubicBezTo>
                    <a:pt x="16463" y="7710"/>
                    <a:pt x="16653" y="7757"/>
                    <a:pt x="16819" y="7828"/>
                  </a:cubicBezTo>
                  <a:cubicBezTo>
                    <a:pt x="17032" y="7923"/>
                    <a:pt x="17246" y="7947"/>
                    <a:pt x="17483" y="7876"/>
                  </a:cubicBezTo>
                  <a:cubicBezTo>
                    <a:pt x="18503" y="7686"/>
                    <a:pt x="19476" y="7377"/>
                    <a:pt x="20401" y="6927"/>
                  </a:cubicBezTo>
                  <a:cubicBezTo>
                    <a:pt x="21279" y="6524"/>
                    <a:pt x="22038" y="5931"/>
                    <a:pt x="22654" y="5195"/>
                  </a:cubicBezTo>
                  <a:cubicBezTo>
                    <a:pt x="23081" y="4697"/>
                    <a:pt x="23224" y="4033"/>
                    <a:pt x="23010" y="3392"/>
                  </a:cubicBezTo>
                  <a:cubicBezTo>
                    <a:pt x="22939" y="3131"/>
                    <a:pt x="22868" y="2847"/>
                    <a:pt x="22773" y="2562"/>
                  </a:cubicBezTo>
                  <a:cubicBezTo>
                    <a:pt x="22749" y="2396"/>
                    <a:pt x="22654" y="2230"/>
                    <a:pt x="22536" y="2088"/>
                  </a:cubicBezTo>
                  <a:cubicBezTo>
                    <a:pt x="22204" y="1756"/>
                    <a:pt x="21824" y="1447"/>
                    <a:pt x="21468" y="1139"/>
                  </a:cubicBezTo>
                  <a:lnTo>
                    <a:pt x="20496" y="1091"/>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7" name="Google Shape;2117;p73"/>
            <p:cNvSpPr/>
            <p:nvPr/>
          </p:nvSpPr>
          <p:spPr>
            <a:xfrm>
              <a:off x="7505031" y="3472923"/>
              <a:ext cx="288697" cy="143111"/>
            </a:xfrm>
            <a:custGeom>
              <a:avLst/>
              <a:gdLst/>
              <a:ahLst/>
              <a:cxnLst/>
              <a:rect l="l" t="t" r="r" b="b"/>
              <a:pathLst>
                <a:path w="11529" h="5718" extrusionOk="0">
                  <a:moveTo>
                    <a:pt x="5361" y="5717"/>
                  </a:moveTo>
                  <a:cubicBezTo>
                    <a:pt x="4578" y="5694"/>
                    <a:pt x="4009" y="5646"/>
                    <a:pt x="3463" y="5646"/>
                  </a:cubicBezTo>
                  <a:cubicBezTo>
                    <a:pt x="2870" y="5599"/>
                    <a:pt x="2325" y="5433"/>
                    <a:pt x="1827" y="5100"/>
                  </a:cubicBezTo>
                  <a:cubicBezTo>
                    <a:pt x="1352" y="4792"/>
                    <a:pt x="878" y="4436"/>
                    <a:pt x="403" y="4128"/>
                  </a:cubicBezTo>
                  <a:cubicBezTo>
                    <a:pt x="237" y="4009"/>
                    <a:pt x="95" y="3820"/>
                    <a:pt x="48" y="3630"/>
                  </a:cubicBezTo>
                  <a:cubicBezTo>
                    <a:pt x="0" y="3321"/>
                    <a:pt x="166" y="3132"/>
                    <a:pt x="451" y="3179"/>
                  </a:cubicBezTo>
                  <a:cubicBezTo>
                    <a:pt x="712" y="3227"/>
                    <a:pt x="949" y="3321"/>
                    <a:pt x="1162" y="3416"/>
                  </a:cubicBezTo>
                  <a:cubicBezTo>
                    <a:pt x="1495" y="3606"/>
                    <a:pt x="1827" y="3820"/>
                    <a:pt x="2159" y="4057"/>
                  </a:cubicBezTo>
                  <a:cubicBezTo>
                    <a:pt x="2586" y="4389"/>
                    <a:pt x="3131" y="4602"/>
                    <a:pt x="3701" y="4602"/>
                  </a:cubicBezTo>
                  <a:cubicBezTo>
                    <a:pt x="4649" y="4602"/>
                    <a:pt x="5598" y="4579"/>
                    <a:pt x="6547" y="4555"/>
                  </a:cubicBezTo>
                  <a:cubicBezTo>
                    <a:pt x="7021" y="4507"/>
                    <a:pt x="7472" y="4389"/>
                    <a:pt x="7899" y="4175"/>
                  </a:cubicBezTo>
                  <a:cubicBezTo>
                    <a:pt x="8089" y="4080"/>
                    <a:pt x="8255" y="3962"/>
                    <a:pt x="8445" y="3867"/>
                  </a:cubicBezTo>
                  <a:cubicBezTo>
                    <a:pt x="9014" y="3630"/>
                    <a:pt x="9441" y="3155"/>
                    <a:pt x="9583" y="2562"/>
                  </a:cubicBezTo>
                  <a:cubicBezTo>
                    <a:pt x="9797" y="1851"/>
                    <a:pt x="10129" y="1163"/>
                    <a:pt x="10414" y="451"/>
                  </a:cubicBezTo>
                  <a:cubicBezTo>
                    <a:pt x="10485" y="167"/>
                    <a:pt x="10769" y="1"/>
                    <a:pt x="11054" y="72"/>
                  </a:cubicBezTo>
                  <a:cubicBezTo>
                    <a:pt x="11339" y="143"/>
                    <a:pt x="11528" y="451"/>
                    <a:pt x="11457" y="736"/>
                  </a:cubicBezTo>
                  <a:cubicBezTo>
                    <a:pt x="11362" y="1115"/>
                    <a:pt x="11244" y="1495"/>
                    <a:pt x="11101" y="1851"/>
                  </a:cubicBezTo>
                  <a:cubicBezTo>
                    <a:pt x="10888" y="2420"/>
                    <a:pt x="10651" y="2966"/>
                    <a:pt x="10414" y="3511"/>
                  </a:cubicBezTo>
                  <a:cubicBezTo>
                    <a:pt x="10271" y="3867"/>
                    <a:pt x="10034" y="4175"/>
                    <a:pt x="9749" y="4389"/>
                  </a:cubicBezTo>
                  <a:cubicBezTo>
                    <a:pt x="8943" y="4958"/>
                    <a:pt x="8065" y="5361"/>
                    <a:pt x="7093" y="5575"/>
                  </a:cubicBezTo>
                  <a:cubicBezTo>
                    <a:pt x="6523" y="5646"/>
                    <a:pt x="5954" y="5717"/>
                    <a:pt x="5361" y="57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8" name="Google Shape;2118;p73"/>
            <p:cNvSpPr/>
            <p:nvPr/>
          </p:nvSpPr>
          <p:spPr>
            <a:xfrm>
              <a:off x="7416421" y="3425696"/>
              <a:ext cx="47163" cy="51520"/>
            </a:xfrm>
            <a:custGeom>
              <a:avLst/>
              <a:gdLst/>
              <a:ahLst/>
              <a:cxnLst/>
              <a:rect l="l" t="t" r="r" b="b"/>
              <a:pathLst>
                <a:path w="1899" h="2017" extrusionOk="0">
                  <a:moveTo>
                    <a:pt x="1021" y="1993"/>
                  </a:moveTo>
                  <a:cubicBezTo>
                    <a:pt x="760" y="1993"/>
                    <a:pt x="546" y="1874"/>
                    <a:pt x="428" y="1661"/>
                  </a:cubicBezTo>
                  <a:cubicBezTo>
                    <a:pt x="190" y="1305"/>
                    <a:pt x="1" y="949"/>
                    <a:pt x="214" y="522"/>
                  </a:cubicBezTo>
                  <a:cubicBezTo>
                    <a:pt x="333" y="166"/>
                    <a:pt x="712" y="0"/>
                    <a:pt x="1068" y="119"/>
                  </a:cubicBezTo>
                  <a:cubicBezTo>
                    <a:pt x="1329" y="190"/>
                    <a:pt x="1543" y="356"/>
                    <a:pt x="1685" y="593"/>
                  </a:cubicBezTo>
                  <a:cubicBezTo>
                    <a:pt x="1898" y="831"/>
                    <a:pt x="1898" y="1210"/>
                    <a:pt x="1685" y="1447"/>
                  </a:cubicBezTo>
                  <a:cubicBezTo>
                    <a:pt x="1637" y="1542"/>
                    <a:pt x="1566" y="1661"/>
                    <a:pt x="1519" y="1756"/>
                  </a:cubicBezTo>
                  <a:cubicBezTo>
                    <a:pt x="1400" y="1945"/>
                    <a:pt x="1210" y="2017"/>
                    <a:pt x="1021" y="199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9" name="Google Shape;2119;p73"/>
            <p:cNvSpPr/>
            <p:nvPr/>
          </p:nvSpPr>
          <p:spPr>
            <a:xfrm>
              <a:off x="7709405" y="3322656"/>
              <a:ext cx="44305" cy="37209"/>
            </a:xfrm>
            <a:custGeom>
              <a:avLst/>
              <a:gdLst/>
              <a:ahLst/>
              <a:cxnLst/>
              <a:rect l="l" t="t" r="r" b="b"/>
              <a:pathLst>
                <a:path w="1780" h="1472" extrusionOk="0">
                  <a:moveTo>
                    <a:pt x="950" y="1472"/>
                  </a:moveTo>
                  <a:cubicBezTo>
                    <a:pt x="475" y="1472"/>
                    <a:pt x="262" y="1306"/>
                    <a:pt x="119" y="902"/>
                  </a:cubicBezTo>
                  <a:cubicBezTo>
                    <a:pt x="1" y="665"/>
                    <a:pt x="119" y="404"/>
                    <a:pt x="357" y="286"/>
                  </a:cubicBezTo>
                  <a:cubicBezTo>
                    <a:pt x="475" y="238"/>
                    <a:pt x="641" y="214"/>
                    <a:pt x="760" y="143"/>
                  </a:cubicBezTo>
                  <a:cubicBezTo>
                    <a:pt x="950" y="1"/>
                    <a:pt x="1211" y="1"/>
                    <a:pt x="1400" y="143"/>
                  </a:cubicBezTo>
                  <a:cubicBezTo>
                    <a:pt x="1638" y="286"/>
                    <a:pt x="1780" y="570"/>
                    <a:pt x="1780" y="855"/>
                  </a:cubicBezTo>
                  <a:cubicBezTo>
                    <a:pt x="1780" y="973"/>
                    <a:pt x="1709" y="1092"/>
                    <a:pt x="1638" y="1187"/>
                  </a:cubicBezTo>
                  <a:cubicBezTo>
                    <a:pt x="1448" y="1353"/>
                    <a:pt x="1211" y="1472"/>
                    <a:pt x="950" y="147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120" name="Google Shape;2120;p73"/>
          <p:cNvSpPr/>
          <p:nvPr/>
        </p:nvSpPr>
        <p:spPr>
          <a:xfrm>
            <a:off x="4495801" y="762000"/>
            <a:ext cx="2886075" cy="128588"/>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9093" name="Google Shape;2125;p73"/>
          <p:cNvGrpSpPr>
            <a:grpSpLocks/>
          </p:cNvGrpSpPr>
          <p:nvPr/>
        </p:nvGrpSpPr>
        <p:grpSpPr bwMode="auto">
          <a:xfrm>
            <a:off x="9783763" y="5216525"/>
            <a:ext cx="487362" cy="488950"/>
            <a:chOff x="7047525" y="3892375"/>
            <a:chExt cx="487025" cy="489125"/>
          </a:xfrm>
        </p:grpSpPr>
        <p:sp>
          <p:nvSpPr>
            <p:cNvPr id="2126" name="Google Shape;2126;p73"/>
            <p:cNvSpPr/>
            <p:nvPr/>
          </p:nvSpPr>
          <p:spPr>
            <a:xfrm flipH="1">
              <a:off x="7087185" y="4105176"/>
              <a:ext cx="177677" cy="192157"/>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7" name="Google Shape;2127;p73"/>
            <p:cNvSpPr/>
            <p:nvPr/>
          </p:nvSpPr>
          <p:spPr>
            <a:xfrm flipH="1">
              <a:off x="7071321" y="4308449"/>
              <a:ext cx="55525" cy="46054"/>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8" name="Google Shape;2128;p73"/>
            <p:cNvSpPr/>
            <p:nvPr/>
          </p:nvSpPr>
          <p:spPr>
            <a:xfrm flipH="1">
              <a:off x="7047525" y="4076591"/>
              <a:ext cx="244306" cy="304909"/>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9" name="Google Shape;2129;p73"/>
            <p:cNvSpPr/>
            <p:nvPr/>
          </p:nvSpPr>
          <p:spPr>
            <a:xfrm flipH="1">
              <a:off x="7382255" y="3976543"/>
              <a:ext cx="131672" cy="225506"/>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0" name="Google Shape;2130;p73"/>
            <p:cNvSpPr/>
            <p:nvPr/>
          </p:nvSpPr>
          <p:spPr>
            <a:xfrm flipH="1">
              <a:off x="7371151" y="3935253"/>
              <a:ext cx="30141" cy="34938"/>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1" name="Google Shape;2131;p73"/>
            <p:cNvSpPr/>
            <p:nvPr/>
          </p:nvSpPr>
          <p:spPr>
            <a:xfrm flipH="1">
              <a:off x="7352114" y="3892375"/>
              <a:ext cx="182436" cy="327142"/>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4" name="Google Shape;2132;p73"/>
          <p:cNvGrpSpPr>
            <a:grpSpLocks/>
          </p:cNvGrpSpPr>
          <p:nvPr/>
        </p:nvGrpSpPr>
        <p:grpSpPr bwMode="auto">
          <a:xfrm>
            <a:off x="3586164" y="5362576"/>
            <a:ext cx="644525" cy="195263"/>
            <a:chOff x="806663" y="3241275"/>
            <a:chExt cx="643950" cy="195675"/>
          </a:xfrm>
        </p:grpSpPr>
        <p:sp>
          <p:nvSpPr>
            <p:cNvPr id="2133" name="Google Shape;2133;p73"/>
            <p:cNvSpPr/>
            <p:nvPr/>
          </p:nvSpPr>
          <p:spPr>
            <a:xfrm>
              <a:off x="808249" y="3263547"/>
              <a:ext cx="599540" cy="173403"/>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4" name="Google Shape;2134;p73"/>
            <p:cNvSpPr/>
            <p:nvPr/>
          </p:nvSpPr>
          <p:spPr>
            <a:xfrm>
              <a:off x="806663" y="3241275"/>
              <a:ext cx="643950" cy="18772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5" name="Google Shape;2135;p73"/>
          <p:cNvGrpSpPr>
            <a:grpSpLocks/>
          </p:cNvGrpSpPr>
          <p:nvPr/>
        </p:nvGrpSpPr>
        <p:grpSpPr bwMode="auto">
          <a:xfrm>
            <a:off x="2308226" y="3446464"/>
            <a:ext cx="1871663" cy="2020887"/>
            <a:chOff x="653975" y="2589925"/>
            <a:chExt cx="1871650" cy="2020200"/>
          </a:xfrm>
        </p:grpSpPr>
        <p:sp>
          <p:nvSpPr>
            <p:cNvPr id="2136" name="Google Shape;2136;p73"/>
            <p:cNvSpPr/>
            <p:nvPr/>
          </p:nvSpPr>
          <p:spPr>
            <a:xfrm>
              <a:off x="685725" y="2612142"/>
              <a:ext cx="1293804" cy="960110"/>
            </a:xfrm>
            <a:custGeom>
              <a:avLst/>
              <a:gdLst/>
              <a:ahLst/>
              <a:cxnLst/>
              <a:rect l="l" t="t" r="r" b="b"/>
              <a:pathLst>
                <a:path w="51746" h="38396" extrusionOk="0">
                  <a:moveTo>
                    <a:pt x="51745" y="19857"/>
                  </a:moveTo>
                  <a:cubicBezTo>
                    <a:pt x="51661" y="19753"/>
                    <a:pt x="51557" y="19669"/>
                    <a:pt x="51515" y="19564"/>
                  </a:cubicBezTo>
                  <a:cubicBezTo>
                    <a:pt x="51222" y="19083"/>
                    <a:pt x="50824" y="18811"/>
                    <a:pt x="50218" y="18916"/>
                  </a:cubicBezTo>
                  <a:cubicBezTo>
                    <a:pt x="50113" y="18937"/>
                    <a:pt x="50050" y="18916"/>
                    <a:pt x="49946" y="18916"/>
                  </a:cubicBezTo>
                  <a:cubicBezTo>
                    <a:pt x="48753" y="18769"/>
                    <a:pt x="47749" y="19167"/>
                    <a:pt x="46849" y="20004"/>
                  </a:cubicBezTo>
                  <a:cubicBezTo>
                    <a:pt x="46661" y="19753"/>
                    <a:pt x="46535" y="19544"/>
                    <a:pt x="46347" y="19272"/>
                  </a:cubicBezTo>
                  <a:cubicBezTo>
                    <a:pt x="46200" y="19292"/>
                    <a:pt x="46033" y="19292"/>
                    <a:pt x="45907" y="19376"/>
                  </a:cubicBezTo>
                  <a:cubicBezTo>
                    <a:pt x="45510" y="19606"/>
                    <a:pt x="45091" y="19564"/>
                    <a:pt x="44715" y="19397"/>
                  </a:cubicBezTo>
                  <a:cubicBezTo>
                    <a:pt x="43417" y="18895"/>
                    <a:pt x="42162" y="18414"/>
                    <a:pt x="40907" y="17828"/>
                  </a:cubicBezTo>
                  <a:cubicBezTo>
                    <a:pt x="39630" y="17263"/>
                    <a:pt x="38500" y="16405"/>
                    <a:pt x="37412" y="15526"/>
                  </a:cubicBezTo>
                  <a:cubicBezTo>
                    <a:pt x="37308" y="15443"/>
                    <a:pt x="37182" y="15380"/>
                    <a:pt x="37119" y="15275"/>
                  </a:cubicBezTo>
                  <a:cubicBezTo>
                    <a:pt x="36806" y="14585"/>
                    <a:pt x="36094" y="14354"/>
                    <a:pt x="35550" y="13915"/>
                  </a:cubicBezTo>
                  <a:cubicBezTo>
                    <a:pt x="35257" y="13664"/>
                    <a:pt x="35006" y="13748"/>
                    <a:pt x="34839" y="14082"/>
                  </a:cubicBezTo>
                  <a:cubicBezTo>
                    <a:pt x="34483" y="14899"/>
                    <a:pt x="33855" y="15589"/>
                    <a:pt x="33583" y="16447"/>
                  </a:cubicBezTo>
                  <a:cubicBezTo>
                    <a:pt x="33521" y="16698"/>
                    <a:pt x="33311" y="16865"/>
                    <a:pt x="33102" y="16991"/>
                  </a:cubicBezTo>
                  <a:cubicBezTo>
                    <a:pt x="32433" y="17388"/>
                    <a:pt x="31763" y="17744"/>
                    <a:pt x="31072" y="18058"/>
                  </a:cubicBezTo>
                  <a:cubicBezTo>
                    <a:pt x="29378" y="18874"/>
                    <a:pt x="27557" y="19146"/>
                    <a:pt x="25716" y="19397"/>
                  </a:cubicBezTo>
                  <a:cubicBezTo>
                    <a:pt x="24461" y="19564"/>
                    <a:pt x="23226" y="19251"/>
                    <a:pt x="22054" y="18895"/>
                  </a:cubicBezTo>
                  <a:cubicBezTo>
                    <a:pt x="21866" y="18853"/>
                    <a:pt x="21720" y="18728"/>
                    <a:pt x="21552" y="18623"/>
                  </a:cubicBezTo>
                  <a:cubicBezTo>
                    <a:pt x="21176" y="18351"/>
                    <a:pt x="20778" y="18100"/>
                    <a:pt x="20381" y="17807"/>
                  </a:cubicBezTo>
                  <a:cubicBezTo>
                    <a:pt x="20234" y="17702"/>
                    <a:pt x="20088" y="17577"/>
                    <a:pt x="19983" y="17409"/>
                  </a:cubicBezTo>
                  <a:cubicBezTo>
                    <a:pt x="19669" y="16991"/>
                    <a:pt x="19711" y="16991"/>
                    <a:pt x="19251" y="17116"/>
                  </a:cubicBezTo>
                  <a:cubicBezTo>
                    <a:pt x="19104" y="17179"/>
                    <a:pt x="18958" y="17221"/>
                    <a:pt x="18811" y="17284"/>
                  </a:cubicBezTo>
                  <a:cubicBezTo>
                    <a:pt x="18811" y="17409"/>
                    <a:pt x="18769" y="17514"/>
                    <a:pt x="18790" y="17577"/>
                  </a:cubicBezTo>
                  <a:cubicBezTo>
                    <a:pt x="19125" y="18016"/>
                    <a:pt x="19041" y="18539"/>
                    <a:pt x="19020" y="19041"/>
                  </a:cubicBezTo>
                  <a:cubicBezTo>
                    <a:pt x="19020" y="19292"/>
                    <a:pt x="19000" y="19564"/>
                    <a:pt x="19020" y="19795"/>
                  </a:cubicBezTo>
                  <a:cubicBezTo>
                    <a:pt x="19104" y="20925"/>
                    <a:pt x="18832" y="22013"/>
                    <a:pt x="18518" y="23080"/>
                  </a:cubicBezTo>
                  <a:cubicBezTo>
                    <a:pt x="18309" y="23770"/>
                    <a:pt x="17974" y="24377"/>
                    <a:pt x="17577" y="24942"/>
                  </a:cubicBezTo>
                  <a:cubicBezTo>
                    <a:pt x="17326" y="25318"/>
                    <a:pt x="15359" y="26532"/>
                    <a:pt x="14940" y="26616"/>
                  </a:cubicBezTo>
                  <a:cubicBezTo>
                    <a:pt x="14731" y="26637"/>
                    <a:pt x="14501" y="26616"/>
                    <a:pt x="14292" y="26637"/>
                  </a:cubicBezTo>
                  <a:cubicBezTo>
                    <a:pt x="14020" y="26679"/>
                    <a:pt x="13748" y="26595"/>
                    <a:pt x="13497" y="26846"/>
                  </a:cubicBezTo>
                  <a:cubicBezTo>
                    <a:pt x="13392" y="26992"/>
                    <a:pt x="13078" y="26951"/>
                    <a:pt x="12869" y="26930"/>
                  </a:cubicBezTo>
                  <a:cubicBezTo>
                    <a:pt x="11697" y="26804"/>
                    <a:pt x="10923" y="27536"/>
                    <a:pt x="10965" y="28834"/>
                  </a:cubicBezTo>
                  <a:cubicBezTo>
                    <a:pt x="10986" y="29524"/>
                    <a:pt x="11174" y="30110"/>
                    <a:pt x="11655" y="30570"/>
                  </a:cubicBezTo>
                  <a:cubicBezTo>
                    <a:pt x="12074" y="30968"/>
                    <a:pt x="12450" y="31386"/>
                    <a:pt x="12869" y="31805"/>
                  </a:cubicBezTo>
                  <a:cubicBezTo>
                    <a:pt x="13350" y="32265"/>
                    <a:pt x="13915" y="32495"/>
                    <a:pt x="14606" y="32474"/>
                  </a:cubicBezTo>
                  <a:cubicBezTo>
                    <a:pt x="15108" y="32453"/>
                    <a:pt x="15631" y="32474"/>
                    <a:pt x="16175" y="32474"/>
                  </a:cubicBezTo>
                  <a:cubicBezTo>
                    <a:pt x="16677" y="33081"/>
                    <a:pt x="17200" y="33688"/>
                    <a:pt x="17723" y="34316"/>
                  </a:cubicBezTo>
                  <a:cubicBezTo>
                    <a:pt x="18246" y="34901"/>
                    <a:pt x="18665" y="35592"/>
                    <a:pt x="19418" y="36010"/>
                  </a:cubicBezTo>
                  <a:cubicBezTo>
                    <a:pt x="19334" y="36408"/>
                    <a:pt x="19293" y="36764"/>
                    <a:pt x="19209" y="37161"/>
                  </a:cubicBezTo>
                  <a:cubicBezTo>
                    <a:pt x="18184" y="37935"/>
                    <a:pt x="17012" y="38228"/>
                    <a:pt x="15756" y="38312"/>
                  </a:cubicBezTo>
                  <a:cubicBezTo>
                    <a:pt x="14083" y="38396"/>
                    <a:pt x="12450" y="37998"/>
                    <a:pt x="10839" y="37622"/>
                  </a:cubicBezTo>
                  <a:cubicBezTo>
                    <a:pt x="10777" y="37601"/>
                    <a:pt x="10714" y="37580"/>
                    <a:pt x="10651" y="37580"/>
                  </a:cubicBezTo>
                  <a:cubicBezTo>
                    <a:pt x="9019" y="37245"/>
                    <a:pt x="7492" y="36617"/>
                    <a:pt x="6027" y="35822"/>
                  </a:cubicBezTo>
                  <a:cubicBezTo>
                    <a:pt x="4792" y="35173"/>
                    <a:pt x="3453" y="34671"/>
                    <a:pt x="2219" y="34044"/>
                  </a:cubicBezTo>
                  <a:cubicBezTo>
                    <a:pt x="1528" y="33688"/>
                    <a:pt x="901" y="33186"/>
                    <a:pt x="231" y="32746"/>
                  </a:cubicBezTo>
                  <a:cubicBezTo>
                    <a:pt x="126" y="32663"/>
                    <a:pt x="85" y="32558"/>
                    <a:pt x="1" y="32453"/>
                  </a:cubicBezTo>
                  <a:cubicBezTo>
                    <a:pt x="64" y="32349"/>
                    <a:pt x="64" y="32244"/>
                    <a:pt x="106" y="32160"/>
                  </a:cubicBezTo>
                  <a:cubicBezTo>
                    <a:pt x="942" y="31344"/>
                    <a:pt x="1696" y="30403"/>
                    <a:pt x="2700" y="29754"/>
                  </a:cubicBezTo>
                  <a:cubicBezTo>
                    <a:pt x="2909" y="29629"/>
                    <a:pt x="3098" y="29420"/>
                    <a:pt x="3223" y="29231"/>
                  </a:cubicBezTo>
                  <a:cubicBezTo>
                    <a:pt x="3935" y="28248"/>
                    <a:pt x="4604" y="27243"/>
                    <a:pt x="5316" y="26260"/>
                  </a:cubicBezTo>
                  <a:cubicBezTo>
                    <a:pt x="5608" y="25862"/>
                    <a:pt x="5776" y="25444"/>
                    <a:pt x="5880" y="24942"/>
                  </a:cubicBezTo>
                  <a:cubicBezTo>
                    <a:pt x="6152" y="23791"/>
                    <a:pt x="6466" y="22640"/>
                    <a:pt x="6696" y="21489"/>
                  </a:cubicBezTo>
                  <a:cubicBezTo>
                    <a:pt x="6801" y="20987"/>
                    <a:pt x="6822" y="20464"/>
                    <a:pt x="6885" y="19983"/>
                  </a:cubicBezTo>
                  <a:cubicBezTo>
                    <a:pt x="6927" y="19502"/>
                    <a:pt x="6927" y="19000"/>
                    <a:pt x="7010" y="18560"/>
                  </a:cubicBezTo>
                  <a:cubicBezTo>
                    <a:pt x="7199" y="17472"/>
                    <a:pt x="7429" y="16363"/>
                    <a:pt x="7638" y="15275"/>
                  </a:cubicBezTo>
                  <a:cubicBezTo>
                    <a:pt x="7889" y="14020"/>
                    <a:pt x="8329" y="12806"/>
                    <a:pt x="8935" y="11676"/>
                  </a:cubicBezTo>
                  <a:cubicBezTo>
                    <a:pt x="9375" y="10881"/>
                    <a:pt x="9814" y="10065"/>
                    <a:pt x="10295" y="9249"/>
                  </a:cubicBezTo>
                  <a:cubicBezTo>
                    <a:pt x="11090" y="7910"/>
                    <a:pt x="12283" y="6948"/>
                    <a:pt x="13601" y="6132"/>
                  </a:cubicBezTo>
                  <a:cubicBezTo>
                    <a:pt x="14438" y="5922"/>
                    <a:pt x="15254" y="5608"/>
                    <a:pt x="16091" y="5546"/>
                  </a:cubicBezTo>
                  <a:cubicBezTo>
                    <a:pt x="17033" y="5441"/>
                    <a:pt x="17995" y="5504"/>
                    <a:pt x="18958" y="5504"/>
                  </a:cubicBezTo>
                  <a:cubicBezTo>
                    <a:pt x="19418" y="5504"/>
                    <a:pt x="19837" y="5650"/>
                    <a:pt x="20234" y="5880"/>
                  </a:cubicBezTo>
                  <a:cubicBezTo>
                    <a:pt x="20778" y="6194"/>
                    <a:pt x="21385" y="6424"/>
                    <a:pt x="21950" y="6696"/>
                  </a:cubicBezTo>
                  <a:cubicBezTo>
                    <a:pt x="22222" y="6801"/>
                    <a:pt x="22494" y="6634"/>
                    <a:pt x="22494" y="6341"/>
                  </a:cubicBezTo>
                  <a:cubicBezTo>
                    <a:pt x="22494" y="6173"/>
                    <a:pt x="22410" y="5985"/>
                    <a:pt x="22389" y="5797"/>
                  </a:cubicBezTo>
                  <a:cubicBezTo>
                    <a:pt x="22410" y="5755"/>
                    <a:pt x="22452" y="5671"/>
                    <a:pt x="22494" y="5650"/>
                  </a:cubicBezTo>
                  <a:cubicBezTo>
                    <a:pt x="22933" y="5253"/>
                    <a:pt x="23498" y="4918"/>
                    <a:pt x="23833" y="4437"/>
                  </a:cubicBezTo>
                  <a:cubicBezTo>
                    <a:pt x="24189" y="3935"/>
                    <a:pt x="24649" y="3558"/>
                    <a:pt x="25067" y="3098"/>
                  </a:cubicBezTo>
                  <a:cubicBezTo>
                    <a:pt x="25695" y="2449"/>
                    <a:pt x="26469" y="2030"/>
                    <a:pt x="27285" y="1633"/>
                  </a:cubicBezTo>
                  <a:cubicBezTo>
                    <a:pt x="27536" y="1507"/>
                    <a:pt x="27829" y="1424"/>
                    <a:pt x="28059" y="1277"/>
                  </a:cubicBezTo>
                  <a:cubicBezTo>
                    <a:pt x="29461" y="461"/>
                    <a:pt x="30947" y="126"/>
                    <a:pt x="32537" y="64"/>
                  </a:cubicBezTo>
                  <a:cubicBezTo>
                    <a:pt x="33855" y="22"/>
                    <a:pt x="35153" y="126"/>
                    <a:pt x="36471" y="43"/>
                  </a:cubicBezTo>
                  <a:cubicBezTo>
                    <a:pt x="37894" y="1"/>
                    <a:pt x="39233" y="315"/>
                    <a:pt x="40593" y="670"/>
                  </a:cubicBezTo>
                  <a:cubicBezTo>
                    <a:pt x="41702" y="984"/>
                    <a:pt x="42664" y="1486"/>
                    <a:pt x="43522" y="2219"/>
                  </a:cubicBezTo>
                  <a:cubicBezTo>
                    <a:pt x="44422" y="2972"/>
                    <a:pt x="45384" y="3683"/>
                    <a:pt x="46326" y="4395"/>
                  </a:cubicBezTo>
                  <a:cubicBezTo>
                    <a:pt x="46933" y="4834"/>
                    <a:pt x="47393" y="5399"/>
                    <a:pt x="47665" y="6111"/>
                  </a:cubicBezTo>
                  <a:cubicBezTo>
                    <a:pt x="47790" y="6487"/>
                    <a:pt x="47937" y="6822"/>
                    <a:pt x="48230" y="7073"/>
                  </a:cubicBezTo>
                  <a:cubicBezTo>
                    <a:pt x="48293" y="7136"/>
                    <a:pt x="48334" y="7157"/>
                    <a:pt x="48355" y="7220"/>
                  </a:cubicBezTo>
                  <a:cubicBezTo>
                    <a:pt x="48606" y="8077"/>
                    <a:pt x="49297" y="8621"/>
                    <a:pt x="49674" y="9417"/>
                  </a:cubicBezTo>
                  <a:cubicBezTo>
                    <a:pt x="49799" y="9689"/>
                    <a:pt x="49987" y="9961"/>
                    <a:pt x="50218" y="10191"/>
                  </a:cubicBezTo>
                  <a:cubicBezTo>
                    <a:pt x="50490" y="10463"/>
                    <a:pt x="50594" y="10797"/>
                    <a:pt x="50657" y="11132"/>
                  </a:cubicBezTo>
                  <a:cubicBezTo>
                    <a:pt x="50762" y="11572"/>
                    <a:pt x="50866" y="11990"/>
                    <a:pt x="50908" y="12450"/>
                  </a:cubicBezTo>
                  <a:cubicBezTo>
                    <a:pt x="50971" y="13350"/>
                    <a:pt x="51347" y="14250"/>
                    <a:pt x="51222" y="15191"/>
                  </a:cubicBezTo>
                  <a:cubicBezTo>
                    <a:pt x="51473" y="16175"/>
                    <a:pt x="51452" y="17200"/>
                    <a:pt x="51640" y="18204"/>
                  </a:cubicBezTo>
                  <a:cubicBezTo>
                    <a:pt x="51619" y="18748"/>
                    <a:pt x="51661" y="19292"/>
                    <a:pt x="51745" y="1985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7" name="Google Shape;2137;p73"/>
            <p:cNvSpPr/>
            <p:nvPr/>
          </p:nvSpPr>
          <p:spPr>
            <a:xfrm>
              <a:off x="1063547" y="2993013"/>
              <a:ext cx="785808" cy="555436"/>
            </a:xfrm>
            <a:custGeom>
              <a:avLst/>
              <a:gdLst/>
              <a:ahLst/>
              <a:cxnLst/>
              <a:rect l="l" t="t" r="r" b="b"/>
              <a:pathLst>
                <a:path w="31449" h="22243" extrusionOk="0">
                  <a:moveTo>
                    <a:pt x="1" y="12178"/>
                  </a:moveTo>
                  <a:cubicBezTo>
                    <a:pt x="1110" y="12199"/>
                    <a:pt x="1884" y="11508"/>
                    <a:pt x="2721" y="11027"/>
                  </a:cubicBezTo>
                  <a:cubicBezTo>
                    <a:pt x="2930" y="10881"/>
                    <a:pt x="3097" y="10713"/>
                    <a:pt x="3244" y="10504"/>
                  </a:cubicBezTo>
                  <a:cubicBezTo>
                    <a:pt x="3495" y="10086"/>
                    <a:pt x="3788" y="9625"/>
                    <a:pt x="3976" y="9165"/>
                  </a:cubicBezTo>
                  <a:cubicBezTo>
                    <a:pt x="4499" y="7951"/>
                    <a:pt x="4813" y="6675"/>
                    <a:pt x="4813" y="5378"/>
                  </a:cubicBezTo>
                  <a:cubicBezTo>
                    <a:pt x="4813" y="4917"/>
                    <a:pt x="4771" y="4478"/>
                    <a:pt x="4771" y="4039"/>
                  </a:cubicBezTo>
                  <a:cubicBezTo>
                    <a:pt x="4771" y="3871"/>
                    <a:pt x="4813" y="3746"/>
                    <a:pt x="4834" y="3536"/>
                  </a:cubicBezTo>
                  <a:cubicBezTo>
                    <a:pt x="5253" y="3662"/>
                    <a:pt x="5504" y="3934"/>
                    <a:pt x="5755" y="4143"/>
                  </a:cubicBezTo>
                  <a:cubicBezTo>
                    <a:pt x="6173" y="4499"/>
                    <a:pt x="6654" y="4708"/>
                    <a:pt x="7178" y="4855"/>
                  </a:cubicBezTo>
                  <a:cubicBezTo>
                    <a:pt x="8161" y="5064"/>
                    <a:pt x="9103" y="5336"/>
                    <a:pt x="10107" y="5273"/>
                  </a:cubicBezTo>
                  <a:cubicBezTo>
                    <a:pt x="10504" y="5231"/>
                    <a:pt x="10881" y="5210"/>
                    <a:pt x="11258" y="5168"/>
                  </a:cubicBezTo>
                  <a:cubicBezTo>
                    <a:pt x="11864" y="5085"/>
                    <a:pt x="12471" y="4980"/>
                    <a:pt x="13078" y="4876"/>
                  </a:cubicBezTo>
                  <a:cubicBezTo>
                    <a:pt x="13810" y="4771"/>
                    <a:pt x="14501" y="4604"/>
                    <a:pt x="15191" y="4290"/>
                  </a:cubicBezTo>
                  <a:cubicBezTo>
                    <a:pt x="15945" y="3955"/>
                    <a:pt x="16698" y="3641"/>
                    <a:pt x="17472" y="3306"/>
                  </a:cubicBezTo>
                  <a:cubicBezTo>
                    <a:pt x="17493" y="3306"/>
                    <a:pt x="17514" y="3244"/>
                    <a:pt x="17535" y="3244"/>
                  </a:cubicBezTo>
                  <a:cubicBezTo>
                    <a:pt x="18644" y="3181"/>
                    <a:pt x="18937" y="2260"/>
                    <a:pt x="19355" y="1507"/>
                  </a:cubicBezTo>
                  <a:cubicBezTo>
                    <a:pt x="19606" y="984"/>
                    <a:pt x="19878" y="482"/>
                    <a:pt x="20234" y="63"/>
                  </a:cubicBezTo>
                  <a:cubicBezTo>
                    <a:pt x="20548" y="0"/>
                    <a:pt x="20757" y="147"/>
                    <a:pt x="20883" y="356"/>
                  </a:cubicBezTo>
                  <a:cubicBezTo>
                    <a:pt x="21385" y="1151"/>
                    <a:pt x="22201" y="1632"/>
                    <a:pt x="22933" y="2176"/>
                  </a:cubicBezTo>
                  <a:cubicBezTo>
                    <a:pt x="24314" y="3223"/>
                    <a:pt x="25862" y="3976"/>
                    <a:pt x="27473" y="4562"/>
                  </a:cubicBezTo>
                  <a:cubicBezTo>
                    <a:pt x="27892" y="4687"/>
                    <a:pt x="28373" y="4645"/>
                    <a:pt x="28771" y="4792"/>
                  </a:cubicBezTo>
                  <a:cubicBezTo>
                    <a:pt x="29147" y="4959"/>
                    <a:pt x="29545" y="5085"/>
                    <a:pt x="29963" y="5064"/>
                  </a:cubicBezTo>
                  <a:lnTo>
                    <a:pt x="30570" y="5064"/>
                  </a:lnTo>
                  <a:cubicBezTo>
                    <a:pt x="30675" y="5273"/>
                    <a:pt x="30779" y="5441"/>
                    <a:pt x="30863" y="5650"/>
                  </a:cubicBezTo>
                  <a:cubicBezTo>
                    <a:pt x="31240" y="6759"/>
                    <a:pt x="31449" y="7847"/>
                    <a:pt x="31344" y="9039"/>
                  </a:cubicBezTo>
                  <a:cubicBezTo>
                    <a:pt x="31323" y="9207"/>
                    <a:pt x="31386" y="9458"/>
                    <a:pt x="31303" y="9604"/>
                  </a:cubicBezTo>
                  <a:cubicBezTo>
                    <a:pt x="30863" y="10420"/>
                    <a:pt x="30884" y="11383"/>
                    <a:pt x="30466" y="12220"/>
                  </a:cubicBezTo>
                  <a:cubicBezTo>
                    <a:pt x="30256" y="12638"/>
                    <a:pt x="30194" y="13161"/>
                    <a:pt x="29775" y="13454"/>
                  </a:cubicBezTo>
                  <a:cubicBezTo>
                    <a:pt x="29608" y="14270"/>
                    <a:pt x="28938" y="14793"/>
                    <a:pt x="28478" y="15421"/>
                  </a:cubicBezTo>
                  <a:cubicBezTo>
                    <a:pt x="28038" y="16049"/>
                    <a:pt x="27536" y="16614"/>
                    <a:pt x="27034" y="17221"/>
                  </a:cubicBezTo>
                  <a:cubicBezTo>
                    <a:pt x="26846" y="17430"/>
                    <a:pt x="26637" y="17639"/>
                    <a:pt x="26406" y="17785"/>
                  </a:cubicBezTo>
                  <a:cubicBezTo>
                    <a:pt x="25423" y="18497"/>
                    <a:pt x="24419" y="19187"/>
                    <a:pt x="23456" y="19878"/>
                  </a:cubicBezTo>
                  <a:cubicBezTo>
                    <a:pt x="23121" y="20129"/>
                    <a:pt x="22745" y="20296"/>
                    <a:pt x="22326" y="20401"/>
                  </a:cubicBezTo>
                  <a:cubicBezTo>
                    <a:pt x="21238" y="20694"/>
                    <a:pt x="20108" y="20987"/>
                    <a:pt x="18999" y="21322"/>
                  </a:cubicBezTo>
                  <a:cubicBezTo>
                    <a:pt x="18016" y="21614"/>
                    <a:pt x="16991" y="21719"/>
                    <a:pt x="16007" y="21824"/>
                  </a:cubicBezTo>
                  <a:cubicBezTo>
                    <a:pt x="14333" y="21991"/>
                    <a:pt x="12660" y="22242"/>
                    <a:pt x="10944" y="22138"/>
                  </a:cubicBezTo>
                  <a:cubicBezTo>
                    <a:pt x="9772" y="22054"/>
                    <a:pt x="8621" y="21845"/>
                    <a:pt x="7575" y="21217"/>
                  </a:cubicBezTo>
                  <a:cubicBezTo>
                    <a:pt x="6696" y="20694"/>
                    <a:pt x="5797" y="20213"/>
                    <a:pt x="4918" y="19689"/>
                  </a:cubicBezTo>
                  <a:cubicBezTo>
                    <a:pt x="4667" y="19564"/>
                    <a:pt x="4416" y="19417"/>
                    <a:pt x="4227" y="19166"/>
                  </a:cubicBezTo>
                  <a:cubicBezTo>
                    <a:pt x="3181" y="17890"/>
                    <a:pt x="2030" y="16697"/>
                    <a:pt x="1110" y="15296"/>
                  </a:cubicBezTo>
                  <a:cubicBezTo>
                    <a:pt x="733" y="14731"/>
                    <a:pt x="440" y="14145"/>
                    <a:pt x="273" y="13496"/>
                  </a:cubicBezTo>
                  <a:cubicBezTo>
                    <a:pt x="252" y="13078"/>
                    <a:pt x="126" y="12659"/>
                    <a:pt x="1" y="12178"/>
                  </a:cubicBezTo>
                  <a:close/>
                  <a:moveTo>
                    <a:pt x="16238" y="20171"/>
                  </a:moveTo>
                  <a:cubicBezTo>
                    <a:pt x="17430" y="20359"/>
                    <a:pt x="19292" y="19543"/>
                    <a:pt x="20150" y="19229"/>
                  </a:cubicBezTo>
                  <a:cubicBezTo>
                    <a:pt x="21196" y="18434"/>
                    <a:pt x="22556" y="17995"/>
                    <a:pt x="23247" y="16739"/>
                  </a:cubicBezTo>
                  <a:cubicBezTo>
                    <a:pt x="23289" y="16656"/>
                    <a:pt x="23372" y="16614"/>
                    <a:pt x="23435" y="16530"/>
                  </a:cubicBezTo>
                  <a:cubicBezTo>
                    <a:pt x="24293" y="15651"/>
                    <a:pt x="24440" y="14521"/>
                    <a:pt x="24502" y="13350"/>
                  </a:cubicBezTo>
                  <a:cubicBezTo>
                    <a:pt x="24502" y="13287"/>
                    <a:pt x="24502" y="13203"/>
                    <a:pt x="24440" y="13161"/>
                  </a:cubicBezTo>
                  <a:cubicBezTo>
                    <a:pt x="24377" y="13057"/>
                    <a:pt x="24293" y="12952"/>
                    <a:pt x="24188" y="12931"/>
                  </a:cubicBezTo>
                  <a:cubicBezTo>
                    <a:pt x="24084" y="12889"/>
                    <a:pt x="23896" y="12973"/>
                    <a:pt x="23875" y="13057"/>
                  </a:cubicBezTo>
                  <a:cubicBezTo>
                    <a:pt x="23686" y="13412"/>
                    <a:pt x="23498" y="13810"/>
                    <a:pt x="23393" y="14208"/>
                  </a:cubicBezTo>
                  <a:cubicBezTo>
                    <a:pt x="23163" y="15296"/>
                    <a:pt x="22326" y="16007"/>
                    <a:pt x="21719" y="16844"/>
                  </a:cubicBezTo>
                  <a:cubicBezTo>
                    <a:pt x="21699" y="16907"/>
                    <a:pt x="21615" y="16928"/>
                    <a:pt x="21573" y="16948"/>
                  </a:cubicBezTo>
                  <a:cubicBezTo>
                    <a:pt x="20443" y="17660"/>
                    <a:pt x="19355" y="18434"/>
                    <a:pt x="18016" y="18790"/>
                  </a:cubicBezTo>
                  <a:cubicBezTo>
                    <a:pt x="16572" y="19166"/>
                    <a:pt x="15191" y="19250"/>
                    <a:pt x="13852" y="18476"/>
                  </a:cubicBezTo>
                  <a:cubicBezTo>
                    <a:pt x="13769" y="18413"/>
                    <a:pt x="13664" y="18392"/>
                    <a:pt x="13601" y="18371"/>
                  </a:cubicBezTo>
                  <a:cubicBezTo>
                    <a:pt x="12764" y="18099"/>
                    <a:pt x="12199" y="17534"/>
                    <a:pt x="11781" y="16781"/>
                  </a:cubicBezTo>
                  <a:cubicBezTo>
                    <a:pt x="11530" y="16321"/>
                    <a:pt x="11320" y="15881"/>
                    <a:pt x="11341" y="15337"/>
                  </a:cubicBezTo>
                  <a:cubicBezTo>
                    <a:pt x="11341" y="15065"/>
                    <a:pt x="11320" y="14814"/>
                    <a:pt x="11237" y="14584"/>
                  </a:cubicBezTo>
                  <a:cubicBezTo>
                    <a:pt x="11216" y="14480"/>
                    <a:pt x="11007" y="14312"/>
                    <a:pt x="10902" y="14312"/>
                  </a:cubicBezTo>
                  <a:cubicBezTo>
                    <a:pt x="10776" y="14312"/>
                    <a:pt x="10588" y="14480"/>
                    <a:pt x="10546" y="14584"/>
                  </a:cubicBezTo>
                  <a:cubicBezTo>
                    <a:pt x="10400" y="15337"/>
                    <a:pt x="10274" y="16091"/>
                    <a:pt x="10693" y="16802"/>
                  </a:cubicBezTo>
                  <a:cubicBezTo>
                    <a:pt x="10965" y="17283"/>
                    <a:pt x="11237" y="17785"/>
                    <a:pt x="11572" y="18288"/>
                  </a:cubicBezTo>
                  <a:cubicBezTo>
                    <a:pt x="11697" y="18497"/>
                    <a:pt x="11948" y="18643"/>
                    <a:pt x="12157" y="18769"/>
                  </a:cubicBezTo>
                  <a:cubicBezTo>
                    <a:pt x="12597" y="19020"/>
                    <a:pt x="13057" y="19229"/>
                    <a:pt x="13517" y="19459"/>
                  </a:cubicBezTo>
                  <a:cubicBezTo>
                    <a:pt x="14396" y="19982"/>
                    <a:pt x="15317" y="20296"/>
                    <a:pt x="16238" y="20171"/>
                  </a:cubicBezTo>
                  <a:close/>
                  <a:moveTo>
                    <a:pt x="9521" y="9290"/>
                  </a:moveTo>
                  <a:cubicBezTo>
                    <a:pt x="9458" y="9521"/>
                    <a:pt x="9416" y="9772"/>
                    <a:pt x="9375" y="9981"/>
                  </a:cubicBezTo>
                  <a:cubicBezTo>
                    <a:pt x="9375" y="10420"/>
                    <a:pt x="9563" y="10609"/>
                    <a:pt x="10002" y="10630"/>
                  </a:cubicBezTo>
                  <a:cubicBezTo>
                    <a:pt x="10609" y="10650"/>
                    <a:pt x="10818" y="10441"/>
                    <a:pt x="10797" y="9834"/>
                  </a:cubicBezTo>
                  <a:cubicBezTo>
                    <a:pt x="10776" y="9395"/>
                    <a:pt x="10588" y="9186"/>
                    <a:pt x="10149" y="9186"/>
                  </a:cubicBezTo>
                  <a:cubicBezTo>
                    <a:pt x="9960" y="9165"/>
                    <a:pt x="9751" y="9249"/>
                    <a:pt x="9521" y="9290"/>
                  </a:cubicBezTo>
                  <a:close/>
                  <a:moveTo>
                    <a:pt x="22243" y="8684"/>
                  </a:moveTo>
                  <a:cubicBezTo>
                    <a:pt x="22243" y="8788"/>
                    <a:pt x="22243" y="8956"/>
                    <a:pt x="22305" y="9102"/>
                  </a:cubicBezTo>
                  <a:cubicBezTo>
                    <a:pt x="22347" y="9311"/>
                    <a:pt x="22515" y="9416"/>
                    <a:pt x="22724" y="9416"/>
                  </a:cubicBezTo>
                  <a:cubicBezTo>
                    <a:pt x="22996" y="9416"/>
                    <a:pt x="23372" y="9060"/>
                    <a:pt x="23456" y="8746"/>
                  </a:cubicBezTo>
                  <a:cubicBezTo>
                    <a:pt x="23540" y="8433"/>
                    <a:pt x="23393" y="8140"/>
                    <a:pt x="23059" y="7951"/>
                  </a:cubicBezTo>
                  <a:cubicBezTo>
                    <a:pt x="22619" y="7700"/>
                    <a:pt x="22305" y="7847"/>
                    <a:pt x="22243" y="834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8" name="Google Shape;2138;p73"/>
            <p:cNvSpPr/>
            <p:nvPr/>
          </p:nvSpPr>
          <p:spPr>
            <a:xfrm>
              <a:off x="1250871" y="3529406"/>
              <a:ext cx="511171" cy="522109"/>
            </a:xfrm>
            <a:custGeom>
              <a:avLst/>
              <a:gdLst/>
              <a:ahLst/>
              <a:cxnLst/>
              <a:rect l="l" t="t" r="r" b="b"/>
              <a:pathLst>
                <a:path w="20443" h="20882" extrusionOk="0">
                  <a:moveTo>
                    <a:pt x="12303" y="11989"/>
                  </a:moveTo>
                  <a:cubicBezTo>
                    <a:pt x="10378" y="11655"/>
                    <a:pt x="8663" y="10985"/>
                    <a:pt x="7345" y="9604"/>
                  </a:cubicBezTo>
                  <a:lnTo>
                    <a:pt x="6529" y="8788"/>
                  </a:lnTo>
                  <a:cubicBezTo>
                    <a:pt x="5608" y="7909"/>
                    <a:pt x="4980" y="6821"/>
                    <a:pt x="4562" y="5649"/>
                  </a:cubicBezTo>
                  <a:cubicBezTo>
                    <a:pt x="4478" y="5440"/>
                    <a:pt x="4457" y="5210"/>
                    <a:pt x="4478" y="5022"/>
                  </a:cubicBezTo>
                  <a:cubicBezTo>
                    <a:pt x="4666" y="4059"/>
                    <a:pt x="4896" y="3097"/>
                    <a:pt x="5106" y="2072"/>
                  </a:cubicBezTo>
                  <a:cubicBezTo>
                    <a:pt x="5524" y="1862"/>
                    <a:pt x="6047" y="1946"/>
                    <a:pt x="6549" y="1862"/>
                  </a:cubicBezTo>
                  <a:cubicBezTo>
                    <a:pt x="7052" y="1779"/>
                    <a:pt x="7575" y="1758"/>
                    <a:pt x="8035" y="1695"/>
                  </a:cubicBezTo>
                  <a:cubicBezTo>
                    <a:pt x="8391" y="2009"/>
                    <a:pt x="8684" y="2281"/>
                    <a:pt x="8977" y="2595"/>
                  </a:cubicBezTo>
                  <a:cubicBezTo>
                    <a:pt x="9207" y="2825"/>
                    <a:pt x="9479" y="2950"/>
                    <a:pt x="9855" y="2929"/>
                  </a:cubicBezTo>
                  <a:cubicBezTo>
                    <a:pt x="10399" y="2908"/>
                    <a:pt x="10922" y="2908"/>
                    <a:pt x="11466" y="2929"/>
                  </a:cubicBezTo>
                  <a:cubicBezTo>
                    <a:pt x="11864" y="2950"/>
                    <a:pt x="12115" y="2783"/>
                    <a:pt x="12387" y="2511"/>
                  </a:cubicBezTo>
                  <a:cubicBezTo>
                    <a:pt x="12743" y="2155"/>
                    <a:pt x="12952" y="1674"/>
                    <a:pt x="13057" y="1172"/>
                  </a:cubicBezTo>
                  <a:cubicBezTo>
                    <a:pt x="13078" y="1025"/>
                    <a:pt x="13119" y="858"/>
                    <a:pt x="13140" y="691"/>
                  </a:cubicBezTo>
                  <a:cubicBezTo>
                    <a:pt x="13956" y="439"/>
                    <a:pt x="14731" y="230"/>
                    <a:pt x="15526" y="0"/>
                  </a:cubicBezTo>
                  <a:cubicBezTo>
                    <a:pt x="15630" y="105"/>
                    <a:pt x="15735" y="188"/>
                    <a:pt x="15756" y="272"/>
                  </a:cubicBezTo>
                  <a:cubicBezTo>
                    <a:pt x="15902" y="795"/>
                    <a:pt x="16007" y="1318"/>
                    <a:pt x="16363" y="1758"/>
                  </a:cubicBezTo>
                  <a:cubicBezTo>
                    <a:pt x="16446" y="1862"/>
                    <a:pt x="16467" y="1988"/>
                    <a:pt x="16467" y="2113"/>
                  </a:cubicBezTo>
                  <a:cubicBezTo>
                    <a:pt x="16404" y="2699"/>
                    <a:pt x="16593" y="3160"/>
                    <a:pt x="16928" y="3641"/>
                  </a:cubicBezTo>
                  <a:cubicBezTo>
                    <a:pt x="17074" y="3829"/>
                    <a:pt x="17095" y="4059"/>
                    <a:pt x="17179" y="4268"/>
                  </a:cubicBezTo>
                  <a:cubicBezTo>
                    <a:pt x="17346" y="4833"/>
                    <a:pt x="17492" y="5440"/>
                    <a:pt x="17660" y="6026"/>
                  </a:cubicBezTo>
                  <a:cubicBezTo>
                    <a:pt x="17953" y="6863"/>
                    <a:pt x="18225" y="7721"/>
                    <a:pt x="18329" y="8600"/>
                  </a:cubicBezTo>
                  <a:cubicBezTo>
                    <a:pt x="18350" y="8872"/>
                    <a:pt x="18371" y="9123"/>
                    <a:pt x="18476" y="9374"/>
                  </a:cubicBezTo>
                  <a:cubicBezTo>
                    <a:pt x="19125" y="11048"/>
                    <a:pt x="19313" y="12826"/>
                    <a:pt x="19710" y="14563"/>
                  </a:cubicBezTo>
                  <a:cubicBezTo>
                    <a:pt x="19836" y="15170"/>
                    <a:pt x="20003" y="15756"/>
                    <a:pt x="20108" y="16341"/>
                  </a:cubicBezTo>
                  <a:cubicBezTo>
                    <a:pt x="20213" y="16844"/>
                    <a:pt x="20338" y="17325"/>
                    <a:pt x="20254" y="17848"/>
                  </a:cubicBezTo>
                  <a:cubicBezTo>
                    <a:pt x="20213" y="18266"/>
                    <a:pt x="20359" y="18706"/>
                    <a:pt x="20443" y="19208"/>
                  </a:cubicBezTo>
                  <a:cubicBezTo>
                    <a:pt x="20275" y="19271"/>
                    <a:pt x="20129" y="19375"/>
                    <a:pt x="19941" y="19438"/>
                  </a:cubicBezTo>
                  <a:cubicBezTo>
                    <a:pt x="19020" y="19731"/>
                    <a:pt x="18099" y="19982"/>
                    <a:pt x="17200" y="20275"/>
                  </a:cubicBezTo>
                  <a:cubicBezTo>
                    <a:pt x="16467" y="20505"/>
                    <a:pt x="15714" y="20610"/>
                    <a:pt x="14940" y="20589"/>
                  </a:cubicBezTo>
                  <a:cubicBezTo>
                    <a:pt x="14731" y="20568"/>
                    <a:pt x="14500" y="20589"/>
                    <a:pt x="14291" y="20631"/>
                  </a:cubicBezTo>
                  <a:cubicBezTo>
                    <a:pt x="13433" y="20882"/>
                    <a:pt x="12534" y="20882"/>
                    <a:pt x="11634" y="20882"/>
                  </a:cubicBezTo>
                  <a:cubicBezTo>
                    <a:pt x="9814" y="20882"/>
                    <a:pt x="7993" y="20840"/>
                    <a:pt x="6194" y="20882"/>
                  </a:cubicBezTo>
                  <a:cubicBezTo>
                    <a:pt x="5210" y="20882"/>
                    <a:pt x="4269" y="20798"/>
                    <a:pt x="3327" y="20673"/>
                  </a:cubicBezTo>
                  <a:cubicBezTo>
                    <a:pt x="3034" y="20610"/>
                    <a:pt x="2762" y="20589"/>
                    <a:pt x="2469" y="20589"/>
                  </a:cubicBezTo>
                  <a:cubicBezTo>
                    <a:pt x="1674" y="20589"/>
                    <a:pt x="942" y="20422"/>
                    <a:pt x="377" y="19878"/>
                  </a:cubicBezTo>
                  <a:cubicBezTo>
                    <a:pt x="314" y="19836"/>
                    <a:pt x="189" y="19794"/>
                    <a:pt x="84" y="19773"/>
                  </a:cubicBezTo>
                  <a:cubicBezTo>
                    <a:pt x="0" y="19166"/>
                    <a:pt x="189" y="18580"/>
                    <a:pt x="377" y="18015"/>
                  </a:cubicBezTo>
                  <a:cubicBezTo>
                    <a:pt x="900" y="16341"/>
                    <a:pt x="1339" y="14647"/>
                    <a:pt x="2051" y="13056"/>
                  </a:cubicBezTo>
                  <a:cubicBezTo>
                    <a:pt x="2155" y="12826"/>
                    <a:pt x="2260" y="12575"/>
                    <a:pt x="2302" y="12345"/>
                  </a:cubicBezTo>
                  <a:cubicBezTo>
                    <a:pt x="2553" y="10859"/>
                    <a:pt x="3118" y="9478"/>
                    <a:pt x="3557" y="8035"/>
                  </a:cubicBezTo>
                  <a:cubicBezTo>
                    <a:pt x="3641" y="7742"/>
                    <a:pt x="3746" y="7449"/>
                    <a:pt x="3913" y="7030"/>
                  </a:cubicBezTo>
                  <a:cubicBezTo>
                    <a:pt x="4060" y="7240"/>
                    <a:pt x="4143" y="7386"/>
                    <a:pt x="4227" y="7491"/>
                  </a:cubicBezTo>
                  <a:cubicBezTo>
                    <a:pt x="4645" y="8328"/>
                    <a:pt x="5210" y="9060"/>
                    <a:pt x="5880" y="9709"/>
                  </a:cubicBezTo>
                  <a:cubicBezTo>
                    <a:pt x="6549" y="10378"/>
                    <a:pt x="7240" y="11048"/>
                    <a:pt x="8014" y="11592"/>
                  </a:cubicBezTo>
                  <a:cubicBezTo>
                    <a:pt x="9018" y="12261"/>
                    <a:pt x="10106" y="12659"/>
                    <a:pt x="11278" y="12868"/>
                  </a:cubicBezTo>
                  <a:cubicBezTo>
                    <a:pt x="11759" y="12952"/>
                    <a:pt x="12094" y="13140"/>
                    <a:pt x="12408" y="13496"/>
                  </a:cubicBezTo>
                  <a:cubicBezTo>
                    <a:pt x="12785" y="13914"/>
                    <a:pt x="13203" y="14333"/>
                    <a:pt x="13622" y="14730"/>
                  </a:cubicBezTo>
                  <a:cubicBezTo>
                    <a:pt x="13768" y="14856"/>
                    <a:pt x="13977" y="14960"/>
                    <a:pt x="14187" y="15023"/>
                  </a:cubicBezTo>
                  <a:cubicBezTo>
                    <a:pt x="14375" y="15065"/>
                    <a:pt x="14563" y="14940"/>
                    <a:pt x="14668" y="14751"/>
                  </a:cubicBezTo>
                  <a:cubicBezTo>
                    <a:pt x="14772" y="14542"/>
                    <a:pt x="14689" y="14396"/>
                    <a:pt x="14521" y="14249"/>
                  </a:cubicBezTo>
                  <a:cubicBezTo>
                    <a:pt x="14145" y="13977"/>
                    <a:pt x="13789" y="13663"/>
                    <a:pt x="13538" y="13287"/>
                  </a:cubicBezTo>
                  <a:cubicBezTo>
                    <a:pt x="13622" y="13035"/>
                    <a:pt x="13789" y="13077"/>
                    <a:pt x="13915" y="13077"/>
                  </a:cubicBezTo>
                  <a:cubicBezTo>
                    <a:pt x="14166" y="13056"/>
                    <a:pt x="14375" y="13056"/>
                    <a:pt x="14605" y="13077"/>
                  </a:cubicBezTo>
                  <a:cubicBezTo>
                    <a:pt x="15337" y="13140"/>
                    <a:pt x="15651" y="12575"/>
                    <a:pt x="16007" y="12115"/>
                  </a:cubicBezTo>
                  <a:cubicBezTo>
                    <a:pt x="16091" y="12010"/>
                    <a:pt x="15902" y="11738"/>
                    <a:pt x="15777" y="11780"/>
                  </a:cubicBezTo>
                  <a:cubicBezTo>
                    <a:pt x="15568" y="11801"/>
                    <a:pt x="15316" y="11801"/>
                    <a:pt x="15149" y="11906"/>
                  </a:cubicBezTo>
                  <a:cubicBezTo>
                    <a:pt x="14689" y="12199"/>
                    <a:pt x="14187" y="12157"/>
                    <a:pt x="13705" y="12094"/>
                  </a:cubicBezTo>
                  <a:cubicBezTo>
                    <a:pt x="13601" y="11885"/>
                    <a:pt x="13684" y="11738"/>
                    <a:pt x="13852" y="11675"/>
                  </a:cubicBezTo>
                  <a:cubicBezTo>
                    <a:pt x="14270" y="11487"/>
                    <a:pt x="14584" y="11152"/>
                    <a:pt x="14835" y="10797"/>
                  </a:cubicBezTo>
                  <a:cubicBezTo>
                    <a:pt x="14898" y="10755"/>
                    <a:pt x="14856" y="10629"/>
                    <a:pt x="14835" y="10546"/>
                  </a:cubicBezTo>
                  <a:cubicBezTo>
                    <a:pt x="14793" y="10462"/>
                    <a:pt x="14689" y="10378"/>
                    <a:pt x="14605" y="10420"/>
                  </a:cubicBezTo>
                  <a:cubicBezTo>
                    <a:pt x="13915" y="10483"/>
                    <a:pt x="13287" y="10734"/>
                    <a:pt x="12868" y="11299"/>
                  </a:cubicBezTo>
                  <a:cubicBezTo>
                    <a:pt x="12617" y="11445"/>
                    <a:pt x="12492" y="11696"/>
                    <a:pt x="12303" y="1198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9" name="Google Shape;2139;p73"/>
            <p:cNvSpPr/>
            <p:nvPr/>
          </p:nvSpPr>
          <p:spPr>
            <a:xfrm>
              <a:off x="1220709" y="4038819"/>
              <a:ext cx="563558" cy="142826"/>
            </a:xfrm>
            <a:custGeom>
              <a:avLst/>
              <a:gdLst/>
              <a:ahLst/>
              <a:cxnLst/>
              <a:rect l="l" t="t" r="r" b="b"/>
              <a:pathLst>
                <a:path w="22536" h="5713" extrusionOk="0">
                  <a:moveTo>
                    <a:pt x="1" y="3892"/>
                  </a:moveTo>
                  <a:cubicBezTo>
                    <a:pt x="336" y="3390"/>
                    <a:pt x="691" y="2972"/>
                    <a:pt x="942" y="2490"/>
                  </a:cubicBezTo>
                  <a:cubicBezTo>
                    <a:pt x="1173" y="2051"/>
                    <a:pt x="1256" y="1549"/>
                    <a:pt x="1403" y="1109"/>
                  </a:cubicBezTo>
                  <a:cubicBezTo>
                    <a:pt x="1758" y="921"/>
                    <a:pt x="2030" y="1026"/>
                    <a:pt x="2302" y="1089"/>
                  </a:cubicBezTo>
                  <a:cubicBezTo>
                    <a:pt x="2533" y="1130"/>
                    <a:pt x="2805" y="1214"/>
                    <a:pt x="3035" y="1235"/>
                  </a:cubicBezTo>
                  <a:cubicBezTo>
                    <a:pt x="3683" y="1319"/>
                    <a:pt x="4374" y="1381"/>
                    <a:pt x="5022" y="1423"/>
                  </a:cubicBezTo>
                  <a:cubicBezTo>
                    <a:pt x="5859" y="1465"/>
                    <a:pt x="6675" y="1549"/>
                    <a:pt x="7512" y="1549"/>
                  </a:cubicBezTo>
                  <a:cubicBezTo>
                    <a:pt x="9542" y="1591"/>
                    <a:pt x="11592" y="1549"/>
                    <a:pt x="13622" y="1549"/>
                  </a:cubicBezTo>
                  <a:cubicBezTo>
                    <a:pt x="14020" y="1549"/>
                    <a:pt x="14375" y="1528"/>
                    <a:pt x="14773" y="1465"/>
                  </a:cubicBezTo>
                  <a:cubicBezTo>
                    <a:pt x="15568" y="1340"/>
                    <a:pt x="16342" y="1214"/>
                    <a:pt x="17158" y="1256"/>
                  </a:cubicBezTo>
                  <a:cubicBezTo>
                    <a:pt x="17346" y="1256"/>
                    <a:pt x="17556" y="1235"/>
                    <a:pt x="17723" y="1193"/>
                  </a:cubicBezTo>
                  <a:cubicBezTo>
                    <a:pt x="18958" y="879"/>
                    <a:pt x="20213" y="628"/>
                    <a:pt x="21364" y="63"/>
                  </a:cubicBezTo>
                  <a:cubicBezTo>
                    <a:pt x="21447" y="1"/>
                    <a:pt x="21552" y="42"/>
                    <a:pt x="21657" y="1"/>
                  </a:cubicBezTo>
                  <a:cubicBezTo>
                    <a:pt x="21761" y="691"/>
                    <a:pt x="21971" y="1319"/>
                    <a:pt x="22264" y="1925"/>
                  </a:cubicBezTo>
                  <a:cubicBezTo>
                    <a:pt x="22536" y="2449"/>
                    <a:pt x="22515" y="2470"/>
                    <a:pt x="22494" y="3223"/>
                  </a:cubicBezTo>
                  <a:cubicBezTo>
                    <a:pt x="21992" y="3830"/>
                    <a:pt x="21280" y="4164"/>
                    <a:pt x="20590" y="4394"/>
                  </a:cubicBezTo>
                  <a:cubicBezTo>
                    <a:pt x="20004" y="4583"/>
                    <a:pt x="19376" y="4792"/>
                    <a:pt x="18748" y="4792"/>
                  </a:cubicBezTo>
                  <a:cubicBezTo>
                    <a:pt x="18351" y="4792"/>
                    <a:pt x="17995" y="4771"/>
                    <a:pt x="17598" y="4792"/>
                  </a:cubicBezTo>
                  <a:cubicBezTo>
                    <a:pt x="17242" y="4813"/>
                    <a:pt x="16844" y="4876"/>
                    <a:pt x="16468" y="4959"/>
                  </a:cubicBezTo>
                  <a:cubicBezTo>
                    <a:pt x="15673" y="5169"/>
                    <a:pt x="14877" y="5336"/>
                    <a:pt x="14041" y="5378"/>
                  </a:cubicBezTo>
                  <a:cubicBezTo>
                    <a:pt x="13748" y="5378"/>
                    <a:pt x="13476" y="5399"/>
                    <a:pt x="13204" y="5483"/>
                  </a:cubicBezTo>
                  <a:cubicBezTo>
                    <a:pt x="12555" y="5650"/>
                    <a:pt x="11906" y="5692"/>
                    <a:pt x="11216" y="5692"/>
                  </a:cubicBezTo>
                  <a:cubicBezTo>
                    <a:pt x="10170" y="5650"/>
                    <a:pt x="9123" y="5692"/>
                    <a:pt x="8056" y="5692"/>
                  </a:cubicBezTo>
                  <a:cubicBezTo>
                    <a:pt x="6529" y="5713"/>
                    <a:pt x="5064" y="5566"/>
                    <a:pt x="3600" y="5190"/>
                  </a:cubicBezTo>
                  <a:cubicBezTo>
                    <a:pt x="3223" y="5085"/>
                    <a:pt x="2805" y="5043"/>
                    <a:pt x="2386" y="4959"/>
                  </a:cubicBezTo>
                  <a:cubicBezTo>
                    <a:pt x="1507" y="4792"/>
                    <a:pt x="859" y="4520"/>
                    <a:pt x="1" y="3892"/>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0" name="Google Shape;2140;p73"/>
            <p:cNvSpPr/>
            <p:nvPr/>
          </p:nvSpPr>
          <p:spPr>
            <a:xfrm>
              <a:off x="2168439" y="2832729"/>
              <a:ext cx="336548" cy="304696"/>
            </a:xfrm>
            <a:custGeom>
              <a:avLst/>
              <a:gdLst/>
              <a:ahLst/>
              <a:cxnLst/>
              <a:rect l="l" t="t" r="r" b="b"/>
              <a:pathLst>
                <a:path w="13497" h="12200" extrusionOk="0">
                  <a:moveTo>
                    <a:pt x="8265" y="8014"/>
                  </a:moveTo>
                  <a:cubicBezTo>
                    <a:pt x="8077" y="8454"/>
                    <a:pt x="7931" y="8872"/>
                    <a:pt x="7931" y="9312"/>
                  </a:cubicBezTo>
                  <a:cubicBezTo>
                    <a:pt x="7931" y="9709"/>
                    <a:pt x="7889" y="10023"/>
                    <a:pt x="7575" y="10358"/>
                  </a:cubicBezTo>
                  <a:cubicBezTo>
                    <a:pt x="7303" y="10651"/>
                    <a:pt x="7198" y="11069"/>
                    <a:pt x="6989" y="11425"/>
                  </a:cubicBezTo>
                  <a:cubicBezTo>
                    <a:pt x="6926" y="11530"/>
                    <a:pt x="6822" y="11676"/>
                    <a:pt x="6759" y="11718"/>
                  </a:cubicBezTo>
                  <a:cubicBezTo>
                    <a:pt x="6173" y="11906"/>
                    <a:pt x="5629" y="12199"/>
                    <a:pt x="5001" y="12053"/>
                  </a:cubicBezTo>
                  <a:cubicBezTo>
                    <a:pt x="4373" y="11927"/>
                    <a:pt x="3997" y="11488"/>
                    <a:pt x="3976" y="10965"/>
                  </a:cubicBezTo>
                  <a:cubicBezTo>
                    <a:pt x="3955" y="10379"/>
                    <a:pt x="3934" y="9814"/>
                    <a:pt x="3976" y="9228"/>
                  </a:cubicBezTo>
                  <a:cubicBezTo>
                    <a:pt x="4039" y="8768"/>
                    <a:pt x="4269" y="8328"/>
                    <a:pt x="4373" y="7868"/>
                  </a:cubicBezTo>
                  <a:cubicBezTo>
                    <a:pt x="4457" y="7617"/>
                    <a:pt x="4478" y="7324"/>
                    <a:pt x="4499" y="7031"/>
                  </a:cubicBezTo>
                  <a:cubicBezTo>
                    <a:pt x="4499" y="6801"/>
                    <a:pt x="4185" y="6592"/>
                    <a:pt x="3934" y="6696"/>
                  </a:cubicBezTo>
                  <a:cubicBezTo>
                    <a:pt x="3557" y="6864"/>
                    <a:pt x="3160" y="7031"/>
                    <a:pt x="2825" y="7282"/>
                  </a:cubicBezTo>
                  <a:cubicBezTo>
                    <a:pt x="2197" y="7659"/>
                    <a:pt x="1549" y="7826"/>
                    <a:pt x="816" y="7722"/>
                  </a:cubicBezTo>
                  <a:cubicBezTo>
                    <a:pt x="691" y="7701"/>
                    <a:pt x="544" y="7701"/>
                    <a:pt x="440" y="7638"/>
                  </a:cubicBezTo>
                  <a:cubicBezTo>
                    <a:pt x="189" y="7554"/>
                    <a:pt x="0" y="7345"/>
                    <a:pt x="21" y="7073"/>
                  </a:cubicBezTo>
                  <a:cubicBezTo>
                    <a:pt x="126" y="6194"/>
                    <a:pt x="231" y="5357"/>
                    <a:pt x="1068" y="4834"/>
                  </a:cubicBezTo>
                  <a:cubicBezTo>
                    <a:pt x="1381" y="4625"/>
                    <a:pt x="1653" y="4290"/>
                    <a:pt x="2009" y="4185"/>
                  </a:cubicBezTo>
                  <a:cubicBezTo>
                    <a:pt x="2490" y="4039"/>
                    <a:pt x="3013" y="4039"/>
                    <a:pt x="3537" y="3976"/>
                  </a:cubicBezTo>
                  <a:cubicBezTo>
                    <a:pt x="3662" y="3955"/>
                    <a:pt x="3788" y="3997"/>
                    <a:pt x="3934" y="3976"/>
                  </a:cubicBezTo>
                  <a:cubicBezTo>
                    <a:pt x="4039" y="3955"/>
                    <a:pt x="4206" y="3934"/>
                    <a:pt x="4248" y="3851"/>
                  </a:cubicBezTo>
                  <a:cubicBezTo>
                    <a:pt x="4373" y="3516"/>
                    <a:pt x="4792" y="3662"/>
                    <a:pt x="4980" y="3369"/>
                  </a:cubicBezTo>
                  <a:cubicBezTo>
                    <a:pt x="4918" y="3035"/>
                    <a:pt x="4708" y="2721"/>
                    <a:pt x="4415" y="2491"/>
                  </a:cubicBezTo>
                  <a:cubicBezTo>
                    <a:pt x="3871" y="2009"/>
                    <a:pt x="3850" y="1382"/>
                    <a:pt x="3976" y="733"/>
                  </a:cubicBezTo>
                  <a:cubicBezTo>
                    <a:pt x="4060" y="419"/>
                    <a:pt x="4353" y="189"/>
                    <a:pt x="4687" y="126"/>
                  </a:cubicBezTo>
                  <a:cubicBezTo>
                    <a:pt x="5462" y="1"/>
                    <a:pt x="6194" y="22"/>
                    <a:pt x="6801" y="670"/>
                  </a:cubicBezTo>
                  <a:cubicBezTo>
                    <a:pt x="7135" y="1047"/>
                    <a:pt x="7386" y="1444"/>
                    <a:pt x="7324" y="1968"/>
                  </a:cubicBezTo>
                  <a:cubicBezTo>
                    <a:pt x="7303" y="2114"/>
                    <a:pt x="7324" y="2281"/>
                    <a:pt x="7345" y="2428"/>
                  </a:cubicBezTo>
                  <a:cubicBezTo>
                    <a:pt x="7386" y="2637"/>
                    <a:pt x="7512" y="2805"/>
                    <a:pt x="7721" y="2825"/>
                  </a:cubicBezTo>
                  <a:cubicBezTo>
                    <a:pt x="8077" y="2846"/>
                    <a:pt x="8475" y="2909"/>
                    <a:pt x="8851" y="2700"/>
                  </a:cubicBezTo>
                  <a:cubicBezTo>
                    <a:pt x="9207" y="2512"/>
                    <a:pt x="9604" y="2386"/>
                    <a:pt x="10002" y="2198"/>
                  </a:cubicBezTo>
                  <a:cubicBezTo>
                    <a:pt x="10525" y="1988"/>
                    <a:pt x="10985" y="2009"/>
                    <a:pt x="11404" y="2407"/>
                  </a:cubicBezTo>
                  <a:cubicBezTo>
                    <a:pt x="11467" y="2470"/>
                    <a:pt x="11508" y="2491"/>
                    <a:pt x="11571" y="2512"/>
                  </a:cubicBezTo>
                  <a:cubicBezTo>
                    <a:pt x="12429" y="3118"/>
                    <a:pt x="12617" y="3139"/>
                    <a:pt x="12408" y="4562"/>
                  </a:cubicBezTo>
                  <a:cubicBezTo>
                    <a:pt x="11927" y="4813"/>
                    <a:pt x="11404" y="5022"/>
                    <a:pt x="10860" y="5148"/>
                  </a:cubicBezTo>
                  <a:cubicBezTo>
                    <a:pt x="10651" y="5211"/>
                    <a:pt x="10420" y="5253"/>
                    <a:pt x="10232" y="5336"/>
                  </a:cubicBezTo>
                  <a:cubicBezTo>
                    <a:pt x="10127" y="5399"/>
                    <a:pt x="10002" y="5525"/>
                    <a:pt x="10023" y="5629"/>
                  </a:cubicBezTo>
                  <a:cubicBezTo>
                    <a:pt x="10044" y="5755"/>
                    <a:pt x="10148" y="5943"/>
                    <a:pt x="10253" y="5985"/>
                  </a:cubicBezTo>
                  <a:cubicBezTo>
                    <a:pt x="10651" y="6173"/>
                    <a:pt x="11069" y="6194"/>
                    <a:pt x="11467" y="6090"/>
                  </a:cubicBezTo>
                  <a:cubicBezTo>
                    <a:pt x="11676" y="6048"/>
                    <a:pt x="11885" y="5943"/>
                    <a:pt x="12115" y="5859"/>
                  </a:cubicBezTo>
                  <a:cubicBezTo>
                    <a:pt x="12366" y="6027"/>
                    <a:pt x="12659" y="6152"/>
                    <a:pt x="12931" y="6299"/>
                  </a:cubicBezTo>
                  <a:cubicBezTo>
                    <a:pt x="13308" y="6592"/>
                    <a:pt x="13496" y="7219"/>
                    <a:pt x="13287" y="7659"/>
                  </a:cubicBezTo>
                  <a:cubicBezTo>
                    <a:pt x="13245" y="7805"/>
                    <a:pt x="13078" y="7952"/>
                    <a:pt x="12952" y="7952"/>
                  </a:cubicBezTo>
                  <a:cubicBezTo>
                    <a:pt x="12136" y="8056"/>
                    <a:pt x="11362" y="8391"/>
                    <a:pt x="10525" y="8328"/>
                  </a:cubicBezTo>
                  <a:cubicBezTo>
                    <a:pt x="9939" y="8266"/>
                    <a:pt x="9374" y="8224"/>
                    <a:pt x="8809" y="8056"/>
                  </a:cubicBezTo>
                  <a:cubicBezTo>
                    <a:pt x="8663" y="8035"/>
                    <a:pt x="8475" y="8035"/>
                    <a:pt x="8265" y="8014"/>
                  </a:cubicBezTo>
                  <a:close/>
                  <a:moveTo>
                    <a:pt x="5524" y="3641"/>
                  </a:moveTo>
                  <a:cubicBezTo>
                    <a:pt x="5357" y="4060"/>
                    <a:pt x="5190" y="4395"/>
                    <a:pt x="5127" y="4771"/>
                  </a:cubicBezTo>
                  <a:cubicBezTo>
                    <a:pt x="5085" y="5232"/>
                    <a:pt x="5001" y="5755"/>
                    <a:pt x="5127" y="6173"/>
                  </a:cubicBezTo>
                  <a:cubicBezTo>
                    <a:pt x="5462" y="7219"/>
                    <a:pt x="5252" y="7303"/>
                    <a:pt x="6529" y="7282"/>
                  </a:cubicBezTo>
                  <a:cubicBezTo>
                    <a:pt x="6717" y="7282"/>
                    <a:pt x="6926" y="7282"/>
                    <a:pt x="7114" y="7240"/>
                  </a:cubicBezTo>
                  <a:cubicBezTo>
                    <a:pt x="7282" y="7219"/>
                    <a:pt x="7428" y="7198"/>
                    <a:pt x="7554" y="7115"/>
                  </a:cubicBezTo>
                  <a:cubicBezTo>
                    <a:pt x="8726" y="6403"/>
                    <a:pt x="8830" y="6194"/>
                    <a:pt x="8726" y="4813"/>
                  </a:cubicBezTo>
                  <a:cubicBezTo>
                    <a:pt x="8726" y="4667"/>
                    <a:pt x="8726" y="4499"/>
                    <a:pt x="8684" y="4332"/>
                  </a:cubicBezTo>
                  <a:cubicBezTo>
                    <a:pt x="8600" y="3893"/>
                    <a:pt x="8056" y="3411"/>
                    <a:pt x="7617" y="3411"/>
                  </a:cubicBezTo>
                  <a:cubicBezTo>
                    <a:pt x="6926" y="3411"/>
                    <a:pt x="6236" y="3369"/>
                    <a:pt x="5524" y="364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1" name="Google Shape;2141;p73"/>
            <p:cNvSpPr/>
            <p:nvPr/>
          </p:nvSpPr>
          <p:spPr>
            <a:xfrm>
              <a:off x="1841417" y="3108861"/>
              <a:ext cx="255586" cy="255501"/>
            </a:xfrm>
            <a:custGeom>
              <a:avLst/>
              <a:gdLst/>
              <a:ahLst/>
              <a:cxnLst/>
              <a:rect l="l" t="t" r="r" b="b"/>
              <a:pathLst>
                <a:path w="10232" h="10253" extrusionOk="0">
                  <a:moveTo>
                    <a:pt x="5503" y="21"/>
                  </a:moveTo>
                  <a:cubicBezTo>
                    <a:pt x="5963" y="523"/>
                    <a:pt x="6173" y="1151"/>
                    <a:pt x="6256" y="1800"/>
                  </a:cubicBezTo>
                  <a:cubicBezTo>
                    <a:pt x="6298" y="2156"/>
                    <a:pt x="6403" y="2469"/>
                    <a:pt x="6570" y="2783"/>
                  </a:cubicBezTo>
                  <a:lnTo>
                    <a:pt x="7575" y="4834"/>
                  </a:lnTo>
                  <a:cubicBezTo>
                    <a:pt x="8077" y="5775"/>
                    <a:pt x="8704" y="6591"/>
                    <a:pt x="9374" y="7428"/>
                  </a:cubicBezTo>
                  <a:cubicBezTo>
                    <a:pt x="9646" y="7784"/>
                    <a:pt x="9918" y="8182"/>
                    <a:pt x="10232" y="8579"/>
                  </a:cubicBezTo>
                  <a:cubicBezTo>
                    <a:pt x="9730" y="8893"/>
                    <a:pt x="9207" y="9060"/>
                    <a:pt x="8704" y="9228"/>
                  </a:cubicBezTo>
                  <a:cubicBezTo>
                    <a:pt x="8139" y="9416"/>
                    <a:pt x="7554" y="9563"/>
                    <a:pt x="6926" y="9583"/>
                  </a:cubicBezTo>
                  <a:cubicBezTo>
                    <a:pt x="6298" y="9625"/>
                    <a:pt x="5670" y="9835"/>
                    <a:pt x="5085" y="9981"/>
                  </a:cubicBezTo>
                  <a:cubicBezTo>
                    <a:pt x="4269" y="10190"/>
                    <a:pt x="3453" y="10253"/>
                    <a:pt x="2637" y="9855"/>
                  </a:cubicBezTo>
                  <a:cubicBezTo>
                    <a:pt x="2385" y="9730"/>
                    <a:pt x="2093" y="9667"/>
                    <a:pt x="1821" y="9563"/>
                  </a:cubicBezTo>
                  <a:cubicBezTo>
                    <a:pt x="1256" y="9374"/>
                    <a:pt x="712" y="9102"/>
                    <a:pt x="0" y="9416"/>
                  </a:cubicBezTo>
                  <a:cubicBezTo>
                    <a:pt x="84" y="8328"/>
                    <a:pt x="628" y="7554"/>
                    <a:pt x="774" y="6696"/>
                  </a:cubicBezTo>
                  <a:cubicBezTo>
                    <a:pt x="1360" y="6424"/>
                    <a:pt x="1862" y="6131"/>
                    <a:pt x="2385" y="5922"/>
                  </a:cubicBezTo>
                  <a:cubicBezTo>
                    <a:pt x="3013" y="5692"/>
                    <a:pt x="3474" y="5294"/>
                    <a:pt x="3871" y="4771"/>
                  </a:cubicBezTo>
                  <a:cubicBezTo>
                    <a:pt x="4269" y="4227"/>
                    <a:pt x="4624" y="3683"/>
                    <a:pt x="5022" y="3139"/>
                  </a:cubicBezTo>
                  <a:cubicBezTo>
                    <a:pt x="5357" y="2616"/>
                    <a:pt x="5545" y="2030"/>
                    <a:pt x="5524" y="1423"/>
                  </a:cubicBezTo>
                  <a:cubicBezTo>
                    <a:pt x="5545" y="963"/>
                    <a:pt x="5545" y="482"/>
                    <a:pt x="5503" y="21"/>
                  </a:cubicBezTo>
                  <a:cubicBezTo>
                    <a:pt x="5524" y="0"/>
                    <a:pt x="5503" y="21"/>
                    <a:pt x="5503" y="2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2" name="Google Shape;2142;p73"/>
            <p:cNvSpPr/>
            <p:nvPr/>
          </p:nvSpPr>
          <p:spPr>
            <a:xfrm>
              <a:off x="1673143" y="4438733"/>
              <a:ext cx="165099" cy="73000"/>
            </a:xfrm>
            <a:custGeom>
              <a:avLst/>
              <a:gdLst/>
              <a:ahLst/>
              <a:cxnLst/>
              <a:rect l="l" t="t" r="r" b="b"/>
              <a:pathLst>
                <a:path w="6613" h="2972" extrusionOk="0">
                  <a:moveTo>
                    <a:pt x="1277" y="2951"/>
                  </a:moveTo>
                  <a:cubicBezTo>
                    <a:pt x="942" y="2699"/>
                    <a:pt x="628" y="2490"/>
                    <a:pt x="335" y="2218"/>
                  </a:cubicBezTo>
                  <a:cubicBezTo>
                    <a:pt x="210" y="2114"/>
                    <a:pt x="84" y="1925"/>
                    <a:pt x="22" y="1779"/>
                  </a:cubicBezTo>
                  <a:cubicBezTo>
                    <a:pt x="1" y="1653"/>
                    <a:pt x="84" y="1402"/>
                    <a:pt x="147" y="1360"/>
                  </a:cubicBezTo>
                  <a:cubicBezTo>
                    <a:pt x="921" y="942"/>
                    <a:pt x="1675" y="461"/>
                    <a:pt x="2616" y="419"/>
                  </a:cubicBezTo>
                  <a:cubicBezTo>
                    <a:pt x="3056" y="377"/>
                    <a:pt x="3474" y="251"/>
                    <a:pt x="3913" y="189"/>
                  </a:cubicBezTo>
                  <a:cubicBezTo>
                    <a:pt x="4102" y="147"/>
                    <a:pt x="4290" y="105"/>
                    <a:pt x="4478" y="84"/>
                  </a:cubicBezTo>
                  <a:cubicBezTo>
                    <a:pt x="5211" y="0"/>
                    <a:pt x="5859" y="189"/>
                    <a:pt x="6403" y="712"/>
                  </a:cubicBezTo>
                  <a:cubicBezTo>
                    <a:pt x="6613" y="1172"/>
                    <a:pt x="6487" y="1570"/>
                    <a:pt x="6069" y="1863"/>
                  </a:cubicBezTo>
                  <a:cubicBezTo>
                    <a:pt x="5273" y="2448"/>
                    <a:pt x="4437" y="2971"/>
                    <a:pt x="3390" y="2930"/>
                  </a:cubicBezTo>
                  <a:cubicBezTo>
                    <a:pt x="2930" y="2909"/>
                    <a:pt x="2449" y="2867"/>
                    <a:pt x="1968" y="2867"/>
                  </a:cubicBezTo>
                  <a:cubicBezTo>
                    <a:pt x="1758" y="2867"/>
                    <a:pt x="1549" y="2930"/>
                    <a:pt x="1277" y="295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3" name="Google Shape;2143;p73"/>
            <p:cNvSpPr/>
            <p:nvPr/>
          </p:nvSpPr>
          <p:spPr>
            <a:xfrm>
              <a:off x="1863642" y="3107274"/>
              <a:ext cx="95249" cy="130131"/>
            </a:xfrm>
            <a:custGeom>
              <a:avLst/>
              <a:gdLst/>
              <a:ahLst/>
              <a:cxnLst/>
              <a:rect l="l" t="t" r="r" b="b"/>
              <a:pathLst>
                <a:path w="3830" h="5232" extrusionOk="0">
                  <a:moveTo>
                    <a:pt x="419" y="5232"/>
                  </a:moveTo>
                  <a:lnTo>
                    <a:pt x="419" y="3746"/>
                  </a:lnTo>
                  <a:cubicBezTo>
                    <a:pt x="440" y="3118"/>
                    <a:pt x="419" y="2470"/>
                    <a:pt x="168" y="1863"/>
                  </a:cubicBezTo>
                  <a:cubicBezTo>
                    <a:pt x="1" y="1382"/>
                    <a:pt x="147" y="1047"/>
                    <a:pt x="482" y="754"/>
                  </a:cubicBezTo>
                  <a:cubicBezTo>
                    <a:pt x="984" y="335"/>
                    <a:pt x="1507" y="1"/>
                    <a:pt x="2198" y="22"/>
                  </a:cubicBezTo>
                  <a:cubicBezTo>
                    <a:pt x="2491" y="22"/>
                    <a:pt x="2826" y="22"/>
                    <a:pt x="3160" y="63"/>
                  </a:cubicBezTo>
                  <a:cubicBezTo>
                    <a:pt x="3474" y="84"/>
                    <a:pt x="3663" y="210"/>
                    <a:pt x="3704" y="503"/>
                  </a:cubicBezTo>
                  <a:cubicBezTo>
                    <a:pt x="3809" y="1340"/>
                    <a:pt x="3830" y="2156"/>
                    <a:pt x="3223" y="2846"/>
                  </a:cubicBezTo>
                  <a:cubicBezTo>
                    <a:pt x="2909" y="3244"/>
                    <a:pt x="2595" y="3662"/>
                    <a:pt x="2323" y="4081"/>
                  </a:cubicBezTo>
                  <a:cubicBezTo>
                    <a:pt x="1884" y="4708"/>
                    <a:pt x="1298" y="5106"/>
                    <a:pt x="419" y="523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4" name="Google Shape;2144;p73"/>
            <p:cNvSpPr/>
            <p:nvPr/>
          </p:nvSpPr>
          <p:spPr>
            <a:xfrm>
              <a:off x="1287384" y="4460951"/>
              <a:ext cx="82549" cy="122196"/>
            </a:xfrm>
            <a:custGeom>
              <a:avLst/>
              <a:gdLst/>
              <a:ahLst/>
              <a:cxnLst/>
              <a:rect l="l" t="t" r="r" b="b"/>
              <a:pathLst>
                <a:path w="3286" h="4835" extrusionOk="0">
                  <a:moveTo>
                    <a:pt x="126" y="1"/>
                  </a:moveTo>
                  <a:cubicBezTo>
                    <a:pt x="336" y="105"/>
                    <a:pt x="482" y="147"/>
                    <a:pt x="629" y="231"/>
                  </a:cubicBezTo>
                  <a:cubicBezTo>
                    <a:pt x="1068" y="524"/>
                    <a:pt x="1507" y="859"/>
                    <a:pt x="1947" y="1152"/>
                  </a:cubicBezTo>
                  <a:cubicBezTo>
                    <a:pt x="2323" y="1361"/>
                    <a:pt x="2533" y="1696"/>
                    <a:pt x="2763" y="2030"/>
                  </a:cubicBezTo>
                  <a:cubicBezTo>
                    <a:pt x="3286" y="2826"/>
                    <a:pt x="3286" y="3621"/>
                    <a:pt x="2951" y="4458"/>
                  </a:cubicBezTo>
                  <a:cubicBezTo>
                    <a:pt x="2930" y="4541"/>
                    <a:pt x="2888" y="4646"/>
                    <a:pt x="2847" y="4730"/>
                  </a:cubicBezTo>
                  <a:cubicBezTo>
                    <a:pt x="2847" y="4751"/>
                    <a:pt x="2784" y="4771"/>
                    <a:pt x="2742" y="4834"/>
                  </a:cubicBezTo>
                  <a:cubicBezTo>
                    <a:pt x="2303" y="4730"/>
                    <a:pt x="1863" y="4520"/>
                    <a:pt x="1445" y="4207"/>
                  </a:cubicBezTo>
                  <a:cubicBezTo>
                    <a:pt x="796" y="3767"/>
                    <a:pt x="587" y="3160"/>
                    <a:pt x="398" y="2470"/>
                  </a:cubicBezTo>
                  <a:cubicBezTo>
                    <a:pt x="168" y="1717"/>
                    <a:pt x="1" y="963"/>
                    <a:pt x="126"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5" name="Google Shape;2145;p73"/>
            <p:cNvSpPr/>
            <p:nvPr/>
          </p:nvSpPr>
          <p:spPr>
            <a:xfrm>
              <a:off x="980998" y="3304057"/>
              <a:ext cx="85724" cy="98392"/>
            </a:xfrm>
            <a:custGeom>
              <a:avLst/>
              <a:gdLst/>
              <a:ahLst/>
              <a:cxnLst/>
              <a:rect l="l" t="t" r="r" b="b"/>
              <a:pathLst>
                <a:path w="3454" h="3935" extrusionOk="0">
                  <a:moveTo>
                    <a:pt x="3453" y="3725"/>
                  </a:moveTo>
                  <a:cubicBezTo>
                    <a:pt x="2595" y="3935"/>
                    <a:pt x="1968" y="3767"/>
                    <a:pt x="1465" y="3181"/>
                  </a:cubicBezTo>
                  <a:cubicBezTo>
                    <a:pt x="1214" y="2867"/>
                    <a:pt x="900" y="2575"/>
                    <a:pt x="587" y="2303"/>
                  </a:cubicBezTo>
                  <a:cubicBezTo>
                    <a:pt x="84" y="1884"/>
                    <a:pt x="1" y="1340"/>
                    <a:pt x="105" y="733"/>
                  </a:cubicBezTo>
                  <a:cubicBezTo>
                    <a:pt x="168" y="461"/>
                    <a:pt x="315" y="273"/>
                    <a:pt x="587" y="189"/>
                  </a:cubicBezTo>
                  <a:cubicBezTo>
                    <a:pt x="670" y="168"/>
                    <a:pt x="775" y="147"/>
                    <a:pt x="859" y="147"/>
                  </a:cubicBezTo>
                  <a:cubicBezTo>
                    <a:pt x="1905" y="1"/>
                    <a:pt x="2072" y="85"/>
                    <a:pt x="2302" y="1026"/>
                  </a:cubicBezTo>
                  <a:cubicBezTo>
                    <a:pt x="2386" y="1319"/>
                    <a:pt x="2491" y="1570"/>
                    <a:pt x="2553" y="1863"/>
                  </a:cubicBezTo>
                  <a:cubicBezTo>
                    <a:pt x="2658" y="2344"/>
                    <a:pt x="2867" y="2763"/>
                    <a:pt x="3118" y="3139"/>
                  </a:cubicBezTo>
                  <a:cubicBezTo>
                    <a:pt x="3223" y="3307"/>
                    <a:pt x="3328" y="3495"/>
                    <a:pt x="3453" y="3725"/>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6" name="Google Shape;2146;p73"/>
            <p:cNvSpPr/>
            <p:nvPr/>
          </p:nvSpPr>
          <p:spPr>
            <a:xfrm>
              <a:off x="1487407" y="3556383"/>
              <a:ext cx="61912" cy="22217"/>
            </a:xfrm>
            <a:custGeom>
              <a:avLst/>
              <a:gdLst/>
              <a:ahLst/>
              <a:cxnLst/>
              <a:rect l="l" t="t" r="r" b="b"/>
              <a:pathLst>
                <a:path w="2491" h="900" extrusionOk="0">
                  <a:moveTo>
                    <a:pt x="64" y="481"/>
                  </a:moveTo>
                  <a:cubicBezTo>
                    <a:pt x="859" y="335"/>
                    <a:pt x="1654" y="167"/>
                    <a:pt x="2470" y="0"/>
                  </a:cubicBezTo>
                  <a:cubicBezTo>
                    <a:pt x="2491" y="649"/>
                    <a:pt x="2323" y="858"/>
                    <a:pt x="1758" y="879"/>
                  </a:cubicBezTo>
                  <a:cubicBezTo>
                    <a:pt x="1444" y="900"/>
                    <a:pt x="1110" y="900"/>
                    <a:pt x="817" y="879"/>
                  </a:cubicBezTo>
                  <a:cubicBezTo>
                    <a:pt x="545" y="858"/>
                    <a:pt x="294" y="732"/>
                    <a:pt x="22" y="649"/>
                  </a:cubicBezTo>
                  <a:cubicBezTo>
                    <a:pt x="1" y="628"/>
                    <a:pt x="22" y="565"/>
                    <a:pt x="64" y="48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7" name="Google Shape;2147;p73"/>
            <p:cNvSpPr/>
            <p:nvPr/>
          </p:nvSpPr>
          <p:spPr>
            <a:xfrm>
              <a:off x="2317663" y="2929535"/>
              <a:ext cx="50800" cy="60304"/>
            </a:xfrm>
            <a:custGeom>
              <a:avLst/>
              <a:gdLst/>
              <a:ahLst/>
              <a:cxnLst/>
              <a:rect l="l" t="t" r="r" b="b"/>
              <a:pathLst>
                <a:path w="2052" h="2428" extrusionOk="0">
                  <a:moveTo>
                    <a:pt x="398" y="105"/>
                  </a:moveTo>
                  <a:cubicBezTo>
                    <a:pt x="796" y="1"/>
                    <a:pt x="1193" y="84"/>
                    <a:pt x="1612" y="126"/>
                  </a:cubicBezTo>
                  <a:cubicBezTo>
                    <a:pt x="1863" y="147"/>
                    <a:pt x="2051" y="398"/>
                    <a:pt x="2051" y="649"/>
                  </a:cubicBezTo>
                  <a:cubicBezTo>
                    <a:pt x="2051" y="1026"/>
                    <a:pt x="2030" y="1403"/>
                    <a:pt x="1988" y="1800"/>
                  </a:cubicBezTo>
                  <a:lnTo>
                    <a:pt x="1298" y="2281"/>
                  </a:lnTo>
                  <a:cubicBezTo>
                    <a:pt x="1089" y="2428"/>
                    <a:pt x="817" y="2428"/>
                    <a:pt x="566" y="2428"/>
                  </a:cubicBezTo>
                  <a:cubicBezTo>
                    <a:pt x="294" y="2428"/>
                    <a:pt x="147" y="2240"/>
                    <a:pt x="84" y="2030"/>
                  </a:cubicBezTo>
                  <a:cubicBezTo>
                    <a:pt x="42" y="1863"/>
                    <a:pt x="1" y="1654"/>
                    <a:pt x="63" y="1486"/>
                  </a:cubicBezTo>
                  <a:cubicBezTo>
                    <a:pt x="147" y="1047"/>
                    <a:pt x="273" y="607"/>
                    <a:pt x="398" y="1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8" name="Google Shape;2148;p73"/>
            <p:cNvSpPr/>
            <p:nvPr/>
          </p:nvSpPr>
          <p:spPr>
            <a:xfrm>
              <a:off x="1163559" y="3270730"/>
              <a:ext cx="190499" cy="188849"/>
            </a:xfrm>
            <a:custGeom>
              <a:avLst/>
              <a:gdLst/>
              <a:ahLst/>
              <a:cxnLst/>
              <a:rect l="l" t="t" r="r" b="b"/>
              <a:pathLst>
                <a:path w="7617" h="7513" extrusionOk="0">
                  <a:moveTo>
                    <a:pt x="5566" y="670"/>
                  </a:moveTo>
                  <a:cubicBezTo>
                    <a:pt x="3724" y="1"/>
                    <a:pt x="1318" y="1151"/>
                    <a:pt x="649" y="3014"/>
                  </a:cubicBezTo>
                  <a:cubicBezTo>
                    <a:pt x="0" y="4855"/>
                    <a:pt x="1276" y="7324"/>
                    <a:pt x="3264" y="7429"/>
                  </a:cubicBezTo>
                  <a:cubicBezTo>
                    <a:pt x="4352" y="7512"/>
                    <a:pt x="5315" y="6947"/>
                    <a:pt x="5942" y="6173"/>
                  </a:cubicBezTo>
                  <a:cubicBezTo>
                    <a:pt x="6152" y="6006"/>
                    <a:pt x="6340" y="5838"/>
                    <a:pt x="6486" y="5650"/>
                  </a:cubicBezTo>
                  <a:cubicBezTo>
                    <a:pt x="7114" y="4939"/>
                    <a:pt x="7616" y="4018"/>
                    <a:pt x="7533" y="3056"/>
                  </a:cubicBezTo>
                  <a:cubicBezTo>
                    <a:pt x="7512" y="1926"/>
                    <a:pt x="6591" y="1047"/>
                    <a:pt x="5566" y="67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9" name="Google Shape;2149;p73"/>
            <p:cNvSpPr/>
            <p:nvPr/>
          </p:nvSpPr>
          <p:spPr>
            <a:xfrm>
              <a:off x="1611231" y="3200904"/>
              <a:ext cx="187324" cy="174566"/>
            </a:xfrm>
            <a:custGeom>
              <a:avLst/>
              <a:gdLst/>
              <a:ahLst/>
              <a:cxnLst/>
              <a:rect l="l" t="t" r="r" b="b"/>
              <a:pathLst>
                <a:path w="7492" h="6969" extrusionOk="0">
                  <a:moveTo>
                    <a:pt x="7052" y="1800"/>
                  </a:moveTo>
                  <a:cubicBezTo>
                    <a:pt x="6466" y="796"/>
                    <a:pt x="5608" y="273"/>
                    <a:pt x="4457" y="168"/>
                  </a:cubicBezTo>
                  <a:cubicBezTo>
                    <a:pt x="2595" y="1"/>
                    <a:pt x="1193" y="1026"/>
                    <a:pt x="545" y="2700"/>
                  </a:cubicBezTo>
                  <a:cubicBezTo>
                    <a:pt x="1" y="4186"/>
                    <a:pt x="440" y="5860"/>
                    <a:pt x="1988" y="6445"/>
                  </a:cubicBezTo>
                  <a:cubicBezTo>
                    <a:pt x="3411" y="6968"/>
                    <a:pt x="5022" y="6362"/>
                    <a:pt x="6131" y="5462"/>
                  </a:cubicBezTo>
                  <a:cubicBezTo>
                    <a:pt x="6362" y="5295"/>
                    <a:pt x="6571" y="5043"/>
                    <a:pt x="6738" y="4813"/>
                  </a:cubicBezTo>
                  <a:cubicBezTo>
                    <a:pt x="6801" y="4730"/>
                    <a:pt x="6864" y="4667"/>
                    <a:pt x="6947" y="4562"/>
                  </a:cubicBezTo>
                  <a:cubicBezTo>
                    <a:pt x="7491" y="3788"/>
                    <a:pt x="7491" y="2616"/>
                    <a:pt x="7052" y="180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0" name="Google Shape;2150;p73"/>
            <p:cNvSpPr/>
            <p:nvPr/>
          </p:nvSpPr>
          <p:spPr>
            <a:xfrm>
              <a:off x="653975" y="2589925"/>
              <a:ext cx="1871650" cy="2020200"/>
            </a:xfrm>
            <a:custGeom>
              <a:avLst/>
              <a:gdLst/>
              <a:ahLst/>
              <a:cxnLst/>
              <a:rect l="l" t="t" r="r" b="b"/>
              <a:pathLst>
                <a:path w="74866" h="80808" extrusionOk="0">
                  <a:moveTo>
                    <a:pt x="40802" y="63859"/>
                  </a:moveTo>
                  <a:cubicBezTo>
                    <a:pt x="40258" y="63796"/>
                    <a:pt x="39755" y="63775"/>
                    <a:pt x="39274" y="63922"/>
                  </a:cubicBezTo>
                  <a:cubicBezTo>
                    <a:pt x="38374" y="64194"/>
                    <a:pt x="37454" y="64319"/>
                    <a:pt x="36554" y="64382"/>
                  </a:cubicBezTo>
                  <a:cubicBezTo>
                    <a:pt x="36408" y="64382"/>
                    <a:pt x="36282" y="64382"/>
                    <a:pt x="36157" y="64403"/>
                  </a:cubicBezTo>
                  <a:cubicBezTo>
                    <a:pt x="35048" y="64738"/>
                    <a:pt x="33939" y="64612"/>
                    <a:pt x="32830" y="64633"/>
                  </a:cubicBezTo>
                  <a:lnTo>
                    <a:pt x="31595" y="64633"/>
                  </a:lnTo>
                  <a:cubicBezTo>
                    <a:pt x="31281" y="65763"/>
                    <a:pt x="31030" y="66851"/>
                    <a:pt x="30654" y="67897"/>
                  </a:cubicBezTo>
                  <a:cubicBezTo>
                    <a:pt x="30444" y="68525"/>
                    <a:pt x="30089" y="69111"/>
                    <a:pt x="29754" y="69676"/>
                  </a:cubicBezTo>
                  <a:cubicBezTo>
                    <a:pt x="29566" y="70032"/>
                    <a:pt x="29252" y="70283"/>
                    <a:pt x="29126" y="70659"/>
                  </a:cubicBezTo>
                  <a:cubicBezTo>
                    <a:pt x="28770" y="71454"/>
                    <a:pt x="28206" y="72082"/>
                    <a:pt x="27578" y="72689"/>
                  </a:cubicBezTo>
                  <a:cubicBezTo>
                    <a:pt x="27159" y="73086"/>
                    <a:pt x="26762" y="73505"/>
                    <a:pt x="26322" y="73944"/>
                  </a:cubicBezTo>
                  <a:cubicBezTo>
                    <a:pt x="26427" y="74049"/>
                    <a:pt x="26490" y="74174"/>
                    <a:pt x="26615" y="74258"/>
                  </a:cubicBezTo>
                  <a:cubicBezTo>
                    <a:pt x="27097" y="74593"/>
                    <a:pt x="27599" y="74949"/>
                    <a:pt x="28101" y="75304"/>
                  </a:cubicBezTo>
                  <a:cubicBezTo>
                    <a:pt x="28268" y="75430"/>
                    <a:pt x="28478" y="75576"/>
                    <a:pt x="28582" y="75723"/>
                  </a:cubicBezTo>
                  <a:cubicBezTo>
                    <a:pt x="28875" y="76162"/>
                    <a:pt x="29147" y="76643"/>
                    <a:pt x="29398" y="77146"/>
                  </a:cubicBezTo>
                  <a:cubicBezTo>
                    <a:pt x="29482" y="77271"/>
                    <a:pt x="29482" y="77459"/>
                    <a:pt x="29503" y="77606"/>
                  </a:cubicBezTo>
                  <a:cubicBezTo>
                    <a:pt x="29587" y="78443"/>
                    <a:pt x="29461" y="79259"/>
                    <a:pt x="29168" y="80033"/>
                  </a:cubicBezTo>
                  <a:cubicBezTo>
                    <a:pt x="29001" y="80431"/>
                    <a:pt x="28729" y="80640"/>
                    <a:pt x="28310" y="80703"/>
                  </a:cubicBezTo>
                  <a:cubicBezTo>
                    <a:pt x="27620" y="80807"/>
                    <a:pt x="27055" y="80451"/>
                    <a:pt x="26469" y="80242"/>
                  </a:cubicBezTo>
                  <a:cubicBezTo>
                    <a:pt x="26260" y="80179"/>
                    <a:pt x="26176" y="79803"/>
                    <a:pt x="25967" y="79698"/>
                  </a:cubicBezTo>
                  <a:cubicBezTo>
                    <a:pt x="25276" y="79301"/>
                    <a:pt x="25088" y="78631"/>
                    <a:pt x="24900" y="77982"/>
                  </a:cubicBezTo>
                  <a:cubicBezTo>
                    <a:pt x="24586" y="76936"/>
                    <a:pt x="24502" y="75827"/>
                    <a:pt x="24649" y="74760"/>
                  </a:cubicBezTo>
                  <a:cubicBezTo>
                    <a:pt x="24711" y="74070"/>
                    <a:pt x="25025" y="73505"/>
                    <a:pt x="25548" y="73024"/>
                  </a:cubicBezTo>
                  <a:cubicBezTo>
                    <a:pt x="26176" y="72459"/>
                    <a:pt x="26804" y="71852"/>
                    <a:pt x="27431" y="71245"/>
                  </a:cubicBezTo>
                  <a:cubicBezTo>
                    <a:pt x="27620" y="71078"/>
                    <a:pt x="27745" y="70868"/>
                    <a:pt x="27892" y="70638"/>
                  </a:cubicBezTo>
                  <a:cubicBezTo>
                    <a:pt x="28226" y="70157"/>
                    <a:pt x="28519" y="69634"/>
                    <a:pt x="28875" y="69132"/>
                  </a:cubicBezTo>
                  <a:cubicBezTo>
                    <a:pt x="29294" y="68525"/>
                    <a:pt x="29628" y="67876"/>
                    <a:pt x="29838" y="67165"/>
                  </a:cubicBezTo>
                  <a:cubicBezTo>
                    <a:pt x="30005" y="66600"/>
                    <a:pt x="30235" y="66014"/>
                    <a:pt x="30444" y="65449"/>
                  </a:cubicBezTo>
                  <a:cubicBezTo>
                    <a:pt x="30507" y="65282"/>
                    <a:pt x="30549" y="65156"/>
                    <a:pt x="30570" y="64989"/>
                  </a:cubicBezTo>
                  <a:cubicBezTo>
                    <a:pt x="30612" y="64926"/>
                    <a:pt x="30549" y="64822"/>
                    <a:pt x="30528" y="64675"/>
                  </a:cubicBezTo>
                  <a:cubicBezTo>
                    <a:pt x="30340" y="64654"/>
                    <a:pt x="30151" y="64633"/>
                    <a:pt x="29942" y="64633"/>
                  </a:cubicBezTo>
                  <a:cubicBezTo>
                    <a:pt x="28645" y="64612"/>
                    <a:pt x="27327" y="64445"/>
                    <a:pt x="26071" y="64131"/>
                  </a:cubicBezTo>
                  <a:cubicBezTo>
                    <a:pt x="26029" y="64110"/>
                    <a:pt x="25946" y="64089"/>
                    <a:pt x="25904" y="64089"/>
                  </a:cubicBezTo>
                  <a:cubicBezTo>
                    <a:pt x="24544" y="63985"/>
                    <a:pt x="23309" y="63441"/>
                    <a:pt x="22096" y="62876"/>
                  </a:cubicBezTo>
                  <a:cubicBezTo>
                    <a:pt x="21845" y="62750"/>
                    <a:pt x="21677" y="62562"/>
                    <a:pt x="21656" y="62311"/>
                  </a:cubicBezTo>
                  <a:cubicBezTo>
                    <a:pt x="21615" y="61871"/>
                    <a:pt x="21573" y="61369"/>
                    <a:pt x="21970" y="61076"/>
                  </a:cubicBezTo>
                  <a:cubicBezTo>
                    <a:pt x="22703" y="60511"/>
                    <a:pt x="22975" y="59716"/>
                    <a:pt x="23142" y="58858"/>
                  </a:cubicBezTo>
                  <a:cubicBezTo>
                    <a:pt x="23184" y="58775"/>
                    <a:pt x="23205" y="58670"/>
                    <a:pt x="23226" y="58544"/>
                  </a:cubicBezTo>
                  <a:cubicBezTo>
                    <a:pt x="22765" y="58231"/>
                    <a:pt x="22682" y="57749"/>
                    <a:pt x="22703" y="57205"/>
                  </a:cubicBezTo>
                  <a:cubicBezTo>
                    <a:pt x="22765" y="56431"/>
                    <a:pt x="22912" y="55699"/>
                    <a:pt x="23142" y="54946"/>
                  </a:cubicBezTo>
                  <a:cubicBezTo>
                    <a:pt x="23665" y="53293"/>
                    <a:pt x="24167" y="51598"/>
                    <a:pt x="24879" y="49987"/>
                  </a:cubicBezTo>
                  <a:cubicBezTo>
                    <a:pt x="24962" y="49777"/>
                    <a:pt x="25025" y="49568"/>
                    <a:pt x="25088" y="49359"/>
                  </a:cubicBezTo>
                  <a:cubicBezTo>
                    <a:pt x="25276" y="48292"/>
                    <a:pt x="25653" y="47267"/>
                    <a:pt x="26009" y="46241"/>
                  </a:cubicBezTo>
                  <a:cubicBezTo>
                    <a:pt x="26281" y="45404"/>
                    <a:pt x="26615" y="44547"/>
                    <a:pt x="26741" y="43689"/>
                  </a:cubicBezTo>
                  <a:cubicBezTo>
                    <a:pt x="26783" y="43270"/>
                    <a:pt x="27138" y="42956"/>
                    <a:pt x="27013" y="42517"/>
                  </a:cubicBezTo>
                  <a:cubicBezTo>
                    <a:pt x="26908" y="42140"/>
                    <a:pt x="26846" y="41764"/>
                    <a:pt x="26762" y="41387"/>
                  </a:cubicBezTo>
                  <a:cubicBezTo>
                    <a:pt x="26657" y="40822"/>
                    <a:pt x="26553" y="40257"/>
                    <a:pt x="26448" y="39609"/>
                  </a:cubicBezTo>
                  <a:cubicBezTo>
                    <a:pt x="26406" y="39567"/>
                    <a:pt x="26260" y="39462"/>
                    <a:pt x="26134" y="39441"/>
                  </a:cubicBezTo>
                  <a:cubicBezTo>
                    <a:pt x="24690" y="39211"/>
                    <a:pt x="23414" y="38583"/>
                    <a:pt x="22180" y="37830"/>
                  </a:cubicBezTo>
                  <a:cubicBezTo>
                    <a:pt x="22054" y="37746"/>
                    <a:pt x="21908" y="37663"/>
                    <a:pt x="21740" y="37579"/>
                  </a:cubicBezTo>
                  <a:cubicBezTo>
                    <a:pt x="21656" y="37725"/>
                    <a:pt x="21615" y="37851"/>
                    <a:pt x="21510" y="37956"/>
                  </a:cubicBezTo>
                  <a:cubicBezTo>
                    <a:pt x="21112" y="38374"/>
                    <a:pt x="20694" y="38772"/>
                    <a:pt x="20296" y="39190"/>
                  </a:cubicBezTo>
                  <a:cubicBezTo>
                    <a:pt x="19983" y="39525"/>
                    <a:pt x="19648" y="39776"/>
                    <a:pt x="19208" y="39922"/>
                  </a:cubicBezTo>
                  <a:cubicBezTo>
                    <a:pt x="18413" y="40174"/>
                    <a:pt x="17639" y="40341"/>
                    <a:pt x="16781" y="40383"/>
                  </a:cubicBezTo>
                  <a:cubicBezTo>
                    <a:pt x="15107" y="40446"/>
                    <a:pt x="13475" y="40048"/>
                    <a:pt x="11864" y="39671"/>
                  </a:cubicBezTo>
                  <a:cubicBezTo>
                    <a:pt x="11718" y="39650"/>
                    <a:pt x="11613" y="39609"/>
                    <a:pt x="11488" y="39588"/>
                  </a:cubicBezTo>
                  <a:cubicBezTo>
                    <a:pt x="9876" y="39211"/>
                    <a:pt x="8328" y="38604"/>
                    <a:pt x="6863" y="37851"/>
                  </a:cubicBezTo>
                  <a:cubicBezTo>
                    <a:pt x="5692" y="37223"/>
                    <a:pt x="4436" y="36700"/>
                    <a:pt x="3223" y="36156"/>
                  </a:cubicBezTo>
                  <a:cubicBezTo>
                    <a:pt x="2281" y="35738"/>
                    <a:pt x="1465" y="35110"/>
                    <a:pt x="628" y="34524"/>
                  </a:cubicBezTo>
                  <a:cubicBezTo>
                    <a:pt x="189" y="34210"/>
                    <a:pt x="1" y="33834"/>
                    <a:pt x="42" y="33311"/>
                  </a:cubicBezTo>
                  <a:cubicBezTo>
                    <a:pt x="42" y="33122"/>
                    <a:pt x="42" y="32913"/>
                    <a:pt x="63" y="32725"/>
                  </a:cubicBezTo>
                  <a:cubicBezTo>
                    <a:pt x="84" y="32495"/>
                    <a:pt x="168" y="32285"/>
                    <a:pt x="398" y="32181"/>
                  </a:cubicBezTo>
                  <a:cubicBezTo>
                    <a:pt x="900" y="31971"/>
                    <a:pt x="1193" y="31532"/>
                    <a:pt x="1549" y="31176"/>
                  </a:cubicBezTo>
                  <a:cubicBezTo>
                    <a:pt x="2051" y="30716"/>
                    <a:pt x="2511" y="30172"/>
                    <a:pt x="3118" y="29795"/>
                  </a:cubicBezTo>
                  <a:cubicBezTo>
                    <a:pt x="3286" y="29691"/>
                    <a:pt x="3411" y="29544"/>
                    <a:pt x="3516" y="29398"/>
                  </a:cubicBezTo>
                  <a:lnTo>
                    <a:pt x="5545" y="26510"/>
                  </a:lnTo>
                  <a:cubicBezTo>
                    <a:pt x="5734" y="26238"/>
                    <a:pt x="5838" y="25925"/>
                    <a:pt x="5943" y="25632"/>
                  </a:cubicBezTo>
                  <a:cubicBezTo>
                    <a:pt x="6215" y="24732"/>
                    <a:pt x="6445" y="23790"/>
                    <a:pt x="6654" y="22870"/>
                  </a:cubicBezTo>
                  <a:cubicBezTo>
                    <a:pt x="6843" y="22075"/>
                    <a:pt x="6989" y="21300"/>
                    <a:pt x="6947" y="20505"/>
                  </a:cubicBezTo>
                  <a:cubicBezTo>
                    <a:pt x="6947" y="20233"/>
                    <a:pt x="6968" y="19940"/>
                    <a:pt x="7010" y="19647"/>
                  </a:cubicBezTo>
                  <a:cubicBezTo>
                    <a:pt x="7303" y="18183"/>
                    <a:pt x="7596" y="16718"/>
                    <a:pt x="7910" y="15253"/>
                  </a:cubicBezTo>
                  <a:cubicBezTo>
                    <a:pt x="8203" y="13914"/>
                    <a:pt x="8768" y="12722"/>
                    <a:pt x="9416" y="11550"/>
                  </a:cubicBezTo>
                  <a:cubicBezTo>
                    <a:pt x="9667" y="11090"/>
                    <a:pt x="9939" y="10650"/>
                    <a:pt x="10190" y="10211"/>
                  </a:cubicBezTo>
                  <a:cubicBezTo>
                    <a:pt x="11132" y="8474"/>
                    <a:pt x="12555" y="7219"/>
                    <a:pt x="14229" y="6235"/>
                  </a:cubicBezTo>
                  <a:cubicBezTo>
                    <a:pt x="14333" y="6173"/>
                    <a:pt x="14480" y="6110"/>
                    <a:pt x="14584" y="6068"/>
                  </a:cubicBezTo>
                  <a:cubicBezTo>
                    <a:pt x="15630" y="5817"/>
                    <a:pt x="16635" y="5419"/>
                    <a:pt x="17765" y="5503"/>
                  </a:cubicBezTo>
                  <a:cubicBezTo>
                    <a:pt x="18246" y="5524"/>
                    <a:pt x="18727" y="5524"/>
                    <a:pt x="19208" y="5524"/>
                  </a:cubicBezTo>
                  <a:cubicBezTo>
                    <a:pt x="20255" y="5503"/>
                    <a:pt x="21217" y="5712"/>
                    <a:pt x="22159" y="6173"/>
                  </a:cubicBezTo>
                  <a:cubicBezTo>
                    <a:pt x="22493" y="6361"/>
                    <a:pt x="22661" y="6319"/>
                    <a:pt x="22912" y="6026"/>
                  </a:cubicBezTo>
                  <a:cubicBezTo>
                    <a:pt x="23079" y="5859"/>
                    <a:pt x="23205" y="5691"/>
                    <a:pt x="23288" y="5482"/>
                  </a:cubicBezTo>
                  <a:cubicBezTo>
                    <a:pt x="23644" y="4750"/>
                    <a:pt x="24209" y="4164"/>
                    <a:pt x="24774" y="3620"/>
                  </a:cubicBezTo>
                  <a:cubicBezTo>
                    <a:pt x="24858" y="3536"/>
                    <a:pt x="24983" y="3411"/>
                    <a:pt x="25088" y="3411"/>
                  </a:cubicBezTo>
                  <a:cubicBezTo>
                    <a:pt x="25569" y="3494"/>
                    <a:pt x="25737" y="3097"/>
                    <a:pt x="26050" y="2888"/>
                  </a:cubicBezTo>
                  <a:cubicBezTo>
                    <a:pt x="26720" y="2469"/>
                    <a:pt x="27369" y="1967"/>
                    <a:pt x="28122" y="1674"/>
                  </a:cubicBezTo>
                  <a:cubicBezTo>
                    <a:pt x="28394" y="1569"/>
                    <a:pt x="28666" y="1465"/>
                    <a:pt x="28875" y="1318"/>
                  </a:cubicBezTo>
                  <a:cubicBezTo>
                    <a:pt x="29335" y="1005"/>
                    <a:pt x="29817" y="795"/>
                    <a:pt x="30382" y="670"/>
                  </a:cubicBezTo>
                  <a:cubicBezTo>
                    <a:pt x="31030" y="481"/>
                    <a:pt x="31658" y="314"/>
                    <a:pt x="32307" y="168"/>
                  </a:cubicBezTo>
                  <a:cubicBezTo>
                    <a:pt x="32683" y="84"/>
                    <a:pt x="33060" y="42"/>
                    <a:pt x="33436" y="42"/>
                  </a:cubicBezTo>
                  <a:cubicBezTo>
                    <a:pt x="35194" y="0"/>
                    <a:pt x="36931" y="0"/>
                    <a:pt x="38688" y="42"/>
                  </a:cubicBezTo>
                  <a:cubicBezTo>
                    <a:pt x="39086" y="42"/>
                    <a:pt x="39442" y="63"/>
                    <a:pt x="39818" y="168"/>
                  </a:cubicBezTo>
                  <a:cubicBezTo>
                    <a:pt x="40739" y="398"/>
                    <a:pt x="41639" y="691"/>
                    <a:pt x="42580" y="900"/>
                  </a:cubicBezTo>
                  <a:cubicBezTo>
                    <a:pt x="43417" y="1109"/>
                    <a:pt x="44107" y="1528"/>
                    <a:pt x="44756" y="2051"/>
                  </a:cubicBezTo>
                  <a:cubicBezTo>
                    <a:pt x="45886" y="2929"/>
                    <a:pt x="47037" y="3808"/>
                    <a:pt x="48167" y="4666"/>
                  </a:cubicBezTo>
                  <a:cubicBezTo>
                    <a:pt x="48815" y="5189"/>
                    <a:pt x="49338" y="5838"/>
                    <a:pt x="49652" y="6633"/>
                  </a:cubicBezTo>
                  <a:cubicBezTo>
                    <a:pt x="49778" y="6947"/>
                    <a:pt x="49882" y="7219"/>
                    <a:pt x="50113" y="7428"/>
                  </a:cubicBezTo>
                  <a:cubicBezTo>
                    <a:pt x="50196" y="7491"/>
                    <a:pt x="50280" y="7575"/>
                    <a:pt x="50301" y="7637"/>
                  </a:cubicBezTo>
                  <a:cubicBezTo>
                    <a:pt x="50531" y="8453"/>
                    <a:pt x="51222" y="8997"/>
                    <a:pt x="51577" y="9772"/>
                  </a:cubicBezTo>
                  <a:cubicBezTo>
                    <a:pt x="51724" y="10023"/>
                    <a:pt x="51870" y="10295"/>
                    <a:pt x="52058" y="10462"/>
                  </a:cubicBezTo>
                  <a:cubicBezTo>
                    <a:pt x="52456" y="10839"/>
                    <a:pt x="52623" y="11341"/>
                    <a:pt x="52707" y="11822"/>
                  </a:cubicBezTo>
                  <a:cubicBezTo>
                    <a:pt x="52874" y="12764"/>
                    <a:pt x="53042" y="13705"/>
                    <a:pt x="53293" y="14626"/>
                  </a:cubicBezTo>
                  <a:cubicBezTo>
                    <a:pt x="53335" y="14856"/>
                    <a:pt x="53335" y="15128"/>
                    <a:pt x="53335" y="15379"/>
                  </a:cubicBezTo>
                  <a:cubicBezTo>
                    <a:pt x="53335" y="15944"/>
                    <a:pt x="53314" y="16488"/>
                    <a:pt x="53565" y="16990"/>
                  </a:cubicBezTo>
                  <a:cubicBezTo>
                    <a:pt x="53628" y="17053"/>
                    <a:pt x="53628" y="17158"/>
                    <a:pt x="53628" y="17262"/>
                  </a:cubicBezTo>
                  <a:cubicBezTo>
                    <a:pt x="53586" y="18036"/>
                    <a:pt x="53753" y="18790"/>
                    <a:pt x="53879" y="19543"/>
                  </a:cubicBezTo>
                  <a:cubicBezTo>
                    <a:pt x="53963" y="20024"/>
                    <a:pt x="54088" y="20484"/>
                    <a:pt x="54276" y="20903"/>
                  </a:cubicBezTo>
                  <a:cubicBezTo>
                    <a:pt x="54507" y="21426"/>
                    <a:pt x="54716" y="21949"/>
                    <a:pt x="54799" y="22556"/>
                  </a:cubicBezTo>
                  <a:cubicBezTo>
                    <a:pt x="54820" y="22702"/>
                    <a:pt x="54841" y="22870"/>
                    <a:pt x="54904" y="23016"/>
                  </a:cubicBezTo>
                  <a:cubicBezTo>
                    <a:pt x="55532" y="24167"/>
                    <a:pt x="55992" y="25381"/>
                    <a:pt x="56787" y="26448"/>
                  </a:cubicBezTo>
                  <a:cubicBezTo>
                    <a:pt x="57352" y="27201"/>
                    <a:pt x="57980" y="27933"/>
                    <a:pt x="58649" y="28624"/>
                  </a:cubicBezTo>
                  <a:cubicBezTo>
                    <a:pt x="58775" y="28749"/>
                    <a:pt x="58900" y="28917"/>
                    <a:pt x="59005" y="29063"/>
                  </a:cubicBezTo>
                  <a:cubicBezTo>
                    <a:pt x="59214" y="29482"/>
                    <a:pt x="59110" y="29816"/>
                    <a:pt x="58649" y="29963"/>
                  </a:cubicBezTo>
                  <a:cubicBezTo>
                    <a:pt x="58419" y="30026"/>
                    <a:pt x="58252" y="30088"/>
                    <a:pt x="58189" y="30339"/>
                  </a:cubicBezTo>
                  <a:cubicBezTo>
                    <a:pt x="58189" y="30402"/>
                    <a:pt x="58126" y="30423"/>
                    <a:pt x="58043" y="30444"/>
                  </a:cubicBezTo>
                  <a:cubicBezTo>
                    <a:pt x="56996" y="30925"/>
                    <a:pt x="55971" y="31427"/>
                    <a:pt x="54799" y="31490"/>
                  </a:cubicBezTo>
                  <a:cubicBezTo>
                    <a:pt x="54172" y="31553"/>
                    <a:pt x="53544" y="31699"/>
                    <a:pt x="52916" y="31867"/>
                  </a:cubicBezTo>
                  <a:cubicBezTo>
                    <a:pt x="51828" y="32160"/>
                    <a:pt x="50719" y="32264"/>
                    <a:pt x="49652" y="31741"/>
                  </a:cubicBezTo>
                  <a:cubicBezTo>
                    <a:pt x="49338" y="31574"/>
                    <a:pt x="49004" y="31490"/>
                    <a:pt x="48627" y="31574"/>
                  </a:cubicBezTo>
                  <a:cubicBezTo>
                    <a:pt x="48250" y="31658"/>
                    <a:pt x="47957" y="31553"/>
                    <a:pt x="47665" y="31281"/>
                  </a:cubicBezTo>
                  <a:cubicBezTo>
                    <a:pt x="47455" y="31114"/>
                    <a:pt x="47183" y="31009"/>
                    <a:pt x="46911" y="30821"/>
                  </a:cubicBezTo>
                  <a:cubicBezTo>
                    <a:pt x="46723" y="31009"/>
                    <a:pt x="46556" y="31155"/>
                    <a:pt x="46430" y="31344"/>
                  </a:cubicBezTo>
                  <a:cubicBezTo>
                    <a:pt x="45760" y="32202"/>
                    <a:pt x="45091" y="33039"/>
                    <a:pt x="44442" y="33896"/>
                  </a:cubicBezTo>
                  <a:cubicBezTo>
                    <a:pt x="44149" y="34294"/>
                    <a:pt x="43815" y="34608"/>
                    <a:pt x="43417" y="34901"/>
                  </a:cubicBezTo>
                  <a:cubicBezTo>
                    <a:pt x="42685" y="35424"/>
                    <a:pt x="41952" y="35947"/>
                    <a:pt x="41241" y="36470"/>
                  </a:cubicBezTo>
                  <a:cubicBezTo>
                    <a:pt x="41094" y="36575"/>
                    <a:pt x="40990" y="36700"/>
                    <a:pt x="40864" y="36826"/>
                  </a:cubicBezTo>
                  <a:cubicBezTo>
                    <a:pt x="41032" y="37119"/>
                    <a:pt x="41283" y="37223"/>
                    <a:pt x="41513" y="37223"/>
                  </a:cubicBezTo>
                  <a:cubicBezTo>
                    <a:pt x="42475" y="37202"/>
                    <a:pt x="43396" y="37579"/>
                    <a:pt x="44338" y="37705"/>
                  </a:cubicBezTo>
                  <a:cubicBezTo>
                    <a:pt x="45781" y="37851"/>
                    <a:pt x="47183" y="37956"/>
                    <a:pt x="48564" y="37453"/>
                  </a:cubicBezTo>
                  <a:cubicBezTo>
                    <a:pt x="49087" y="37244"/>
                    <a:pt x="49694" y="37202"/>
                    <a:pt x="50238" y="37077"/>
                  </a:cubicBezTo>
                  <a:cubicBezTo>
                    <a:pt x="50552" y="36993"/>
                    <a:pt x="50866" y="36972"/>
                    <a:pt x="51159" y="36805"/>
                  </a:cubicBezTo>
                  <a:cubicBezTo>
                    <a:pt x="53105" y="35842"/>
                    <a:pt x="55030" y="34880"/>
                    <a:pt x="56934" y="33834"/>
                  </a:cubicBezTo>
                  <a:cubicBezTo>
                    <a:pt x="57959" y="33248"/>
                    <a:pt x="58942" y="32536"/>
                    <a:pt x="59947" y="31888"/>
                  </a:cubicBezTo>
                  <a:cubicBezTo>
                    <a:pt x="60051" y="31532"/>
                    <a:pt x="60156" y="31072"/>
                    <a:pt x="60261" y="30653"/>
                  </a:cubicBezTo>
                  <a:cubicBezTo>
                    <a:pt x="60344" y="30339"/>
                    <a:pt x="60449" y="30067"/>
                    <a:pt x="60553" y="29774"/>
                  </a:cubicBezTo>
                  <a:cubicBezTo>
                    <a:pt x="60679" y="29377"/>
                    <a:pt x="60784" y="28979"/>
                    <a:pt x="60909" y="28603"/>
                  </a:cubicBezTo>
                  <a:cubicBezTo>
                    <a:pt x="61056" y="28122"/>
                    <a:pt x="61286" y="27703"/>
                    <a:pt x="61788" y="27515"/>
                  </a:cubicBezTo>
                  <a:cubicBezTo>
                    <a:pt x="61893" y="27494"/>
                    <a:pt x="62018" y="27557"/>
                    <a:pt x="62123" y="27598"/>
                  </a:cubicBezTo>
                  <a:cubicBezTo>
                    <a:pt x="62165" y="27619"/>
                    <a:pt x="62227" y="27787"/>
                    <a:pt x="62206" y="27829"/>
                  </a:cubicBezTo>
                  <a:cubicBezTo>
                    <a:pt x="61809" y="28707"/>
                    <a:pt x="61830" y="29712"/>
                    <a:pt x="61369" y="30549"/>
                  </a:cubicBezTo>
                  <a:cubicBezTo>
                    <a:pt x="61328" y="30632"/>
                    <a:pt x="61369" y="30737"/>
                    <a:pt x="61369" y="30821"/>
                  </a:cubicBezTo>
                  <a:cubicBezTo>
                    <a:pt x="61621" y="30946"/>
                    <a:pt x="61767" y="30800"/>
                    <a:pt x="61830" y="30632"/>
                  </a:cubicBezTo>
                  <a:cubicBezTo>
                    <a:pt x="61934" y="30444"/>
                    <a:pt x="61997" y="30214"/>
                    <a:pt x="62018" y="30005"/>
                  </a:cubicBezTo>
                  <a:cubicBezTo>
                    <a:pt x="62248" y="28917"/>
                    <a:pt x="62458" y="27808"/>
                    <a:pt x="62730" y="26741"/>
                  </a:cubicBezTo>
                  <a:cubicBezTo>
                    <a:pt x="62855" y="26134"/>
                    <a:pt x="63022" y="25569"/>
                    <a:pt x="63190" y="24983"/>
                  </a:cubicBezTo>
                  <a:cubicBezTo>
                    <a:pt x="63378" y="24376"/>
                    <a:pt x="63587" y="23790"/>
                    <a:pt x="63797" y="23184"/>
                  </a:cubicBezTo>
                  <a:cubicBezTo>
                    <a:pt x="63985" y="22660"/>
                    <a:pt x="64110" y="22158"/>
                    <a:pt x="63608" y="21698"/>
                  </a:cubicBezTo>
                  <a:cubicBezTo>
                    <a:pt x="63462" y="21531"/>
                    <a:pt x="63462" y="21217"/>
                    <a:pt x="63441" y="20987"/>
                  </a:cubicBezTo>
                  <a:cubicBezTo>
                    <a:pt x="63441" y="20066"/>
                    <a:pt x="63441" y="19145"/>
                    <a:pt x="63462" y="18246"/>
                  </a:cubicBezTo>
                  <a:lnTo>
                    <a:pt x="63399" y="18204"/>
                  </a:lnTo>
                  <a:cubicBezTo>
                    <a:pt x="62604" y="18664"/>
                    <a:pt x="61725" y="18559"/>
                    <a:pt x="60888" y="18518"/>
                  </a:cubicBezTo>
                  <a:cubicBezTo>
                    <a:pt x="60721" y="18518"/>
                    <a:pt x="60533" y="18455"/>
                    <a:pt x="60344" y="18371"/>
                  </a:cubicBezTo>
                  <a:cubicBezTo>
                    <a:pt x="59403" y="17869"/>
                    <a:pt x="59172" y="17262"/>
                    <a:pt x="59424" y="16153"/>
                  </a:cubicBezTo>
                  <a:cubicBezTo>
                    <a:pt x="59507" y="15798"/>
                    <a:pt x="59612" y="15463"/>
                    <a:pt x="59717" y="15128"/>
                  </a:cubicBezTo>
                  <a:cubicBezTo>
                    <a:pt x="59779" y="14940"/>
                    <a:pt x="59884" y="14751"/>
                    <a:pt x="60009" y="14626"/>
                  </a:cubicBezTo>
                  <a:cubicBezTo>
                    <a:pt x="60344" y="14312"/>
                    <a:pt x="60742" y="13998"/>
                    <a:pt x="61097" y="13705"/>
                  </a:cubicBezTo>
                  <a:cubicBezTo>
                    <a:pt x="61286" y="13580"/>
                    <a:pt x="61495" y="13475"/>
                    <a:pt x="61662" y="13329"/>
                  </a:cubicBezTo>
                  <a:cubicBezTo>
                    <a:pt x="61934" y="13015"/>
                    <a:pt x="62290" y="12931"/>
                    <a:pt x="62709" y="12952"/>
                  </a:cubicBezTo>
                  <a:cubicBezTo>
                    <a:pt x="63043" y="12973"/>
                    <a:pt x="63378" y="12952"/>
                    <a:pt x="63797" y="12952"/>
                  </a:cubicBezTo>
                  <a:cubicBezTo>
                    <a:pt x="63880" y="12638"/>
                    <a:pt x="63901" y="12324"/>
                    <a:pt x="63755" y="12031"/>
                  </a:cubicBezTo>
                  <a:cubicBezTo>
                    <a:pt x="63441" y="11508"/>
                    <a:pt x="63546" y="10922"/>
                    <a:pt x="63566" y="10357"/>
                  </a:cubicBezTo>
                  <a:cubicBezTo>
                    <a:pt x="63566" y="10148"/>
                    <a:pt x="63713" y="9939"/>
                    <a:pt x="63859" y="9792"/>
                  </a:cubicBezTo>
                  <a:cubicBezTo>
                    <a:pt x="64550" y="8893"/>
                    <a:pt x="65533" y="8830"/>
                    <a:pt x="66538" y="9039"/>
                  </a:cubicBezTo>
                  <a:cubicBezTo>
                    <a:pt x="67584" y="9248"/>
                    <a:pt x="68253" y="9981"/>
                    <a:pt x="68693" y="10922"/>
                  </a:cubicBezTo>
                  <a:cubicBezTo>
                    <a:pt x="68776" y="11132"/>
                    <a:pt x="68818" y="11341"/>
                    <a:pt x="68902" y="11592"/>
                  </a:cubicBezTo>
                  <a:cubicBezTo>
                    <a:pt x="69320" y="11445"/>
                    <a:pt x="69739" y="11278"/>
                    <a:pt x="70136" y="11132"/>
                  </a:cubicBezTo>
                  <a:cubicBezTo>
                    <a:pt x="70513" y="10943"/>
                    <a:pt x="70932" y="10922"/>
                    <a:pt x="71350" y="10922"/>
                  </a:cubicBezTo>
                  <a:cubicBezTo>
                    <a:pt x="71706" y="10922"/>
                    <a:pt x="71978" y="10985"/>
                    <a:pt x="72250" y="11194"/>
                  </a:cubicBezTo>
                  <a:cubicBezTo>
                    <a:pt x="72605" y="11487"/>
                    <a:pt x="73024" y="11780"/>
                    <a:pt x="73401" y="12073"/>
                  </a:cubicBezTo>
                  <a:cubicBezTo>
                    <a:pt x="73819" y="12408"/>
                    <a:pt x="74049" y="12826"/>
                    <a:pt x="74007" y="13391"/>
                  </a:cubicBezTo>
                  <a:cubicBezTo>
                    <a:pt x="73945" y="13977"/>
                    <a:pt x="74112" y="14542"/>
                    <a:pt x="73756" y="15107"/>
                  </a:cubicBezTo>
                  <a:cubicBezTo>
                    <a:pt x="73819" y="15170"/>
                    <a:pt x="73861" y="15253"/>
                    <a:pt x="73924" y="15316"/>
                  </a:cubicBezTo>
                  <a:cubicBezTo>
                    <a:pt x="74761" y="15902"/>
                    <a:pt x="74865" y="16781"/>
                    <a:pt x="74782" y="17681"/>
                  </a:cubicBezTo>
                  <a:cubicBezTo>
                    <a:pt x="74761" y="17869"/>
                    <a:pt x="74656" y="18057"/>
                    <a:pt x="74530" y="18183"/>
                  </a:cubicBezTo>
                  <a:cubicBezTo>
                    <a:pt x="74342" y="18371"/>
                    <a:pt x="74133" y="18559"/>
                    <a:pt x="73903" y="18601"/>
                  </a:cubicBezTo>
                  <a:cubicBezTo>
                    <a:pt x="73170" y="18790"/>
                    <a:pt x="72459" y="19124"/>
                    <a:pt x="71664" y="19103"/>
                  </a:cubicBezTo>
                  <a:cubicBezTo>
                    <a:pt x="71036" y="19083"/>
                    <a:pt x="70388" y="19083"/>
                    <a:pt x="69760" y="19041"/>
                  </a:cubicBezTo>
                  <a:cubicBezTo>
                    <a:pt x="69530" y="19627"/>
                    <a:pt x="69341" y="20254"/>
                    <a:pt x="69048" y="20819"/>
                  </a:cubicBezTo>
                  <a:cubicBezTo>
                    <a:pt x="68693" y="21593"/>
                    <a:pt x="68065" y="22137"/>
                    <a:pt x="67333" y="22535"/>
                  </a:cubicBezTo>
                  <a:cubicBezTo>
                    <a:pt x="67040" y="22681"/>
                    <a:pt x="66747" y="22765"/>
                    <a:pt x="66412" y="22765"/>
                  </a:cubicBezTo>
                  <a:lnTo>
                    <a:pt x="65031" y="22765"/>
                  </a:lnTo>
                  <a:cubicBezTo>
                    <a:pt x="64947" y="22953"/>
                    <a:pt x="64864" y="23100"/>
                    <a:pt x="64822" y="23288"/>
                  </a:cubicBezTo>
                  <a:cubicBezTo>
                    <a:pt x="64759" y="23414"/>
                    <a:pt x="64759" y="23539"/>
                    <a:pt x="64717" y="23644"/>
                  </a:cubicBezTo>
                  <a:cubicBezTo>
                    <a:pt x="63880" y="25715"/>
                    <a:pt x="63671" y="27912"/>
                    <a:pt x="63127" y="30109"/>
                  </a:cubicBezTo>
                  <a:cubicBezTo>
                    <a:pt x="63357" y="30193"/>
                    <a:pt x="63587" y="30235"/>
                    <a:pt x="63797" y="30339"/>
                  </a:cubicBezTo>
                  <a:cubicBezTo>
                    <a:pt x="63985" y="30423"/>
                    <a:pt x="64006" y="30716"/>
                    <a:pt x="63880" y="30842"/>
                  </a:cubicBezTo>
                  <a:cubicBezTo>
                    <a:pt x="63650" y="31030"/>
                    <a:pt x="63441" y="31218"/>
                    <a:pt x="63169" y="31323"/>
                  </a:cubicBezTo>
                  <a:cubicBezTo>
                    <a:pt x="62834" y="31427"/>
                    <a:pt x="62730" y="31658"/>
                    <a:pt x="62730" y="32013"/>
                  </a:cubicBezTo>
                  <a:cubicBezTo>
                    <a:pt x="62876" y="32097"/>
                    <a:pt x="63085" y="32181"/>
                    <a:pt x="63274" y="32306"/>
                  </a:cubicBezTo>
                  <a:cubicBezTo>
                    <a:pt x="63378" y="32390"/>
                    <a:pt x="63504" y="32536"/>
                    <a:pt x="63504" y="32683"/>
                  </a:cubicBezTo>
                  <a:cubicBezTo>
                    <a:pt x="63546" y="32892"/>
                    <a:pt x="63357" y="33018"/>
                    <a:pt x="63148" y="33039"/>
                  </a:cubicBezTo>
                  <a:cubicBezTo>
                    <a:pt x="62939" y="33059"/>
                    <a:pt x="62709" y="33039"/>
                    <a:pt x="62437" y="33039"/>
                  </a:cubicBezTo>
                  <a:cubicBezTo>
                    <a:pt x="62227" y="33332"/>
                    <a:pt x="62185" y="33666"/>
                    <a:pt x="62144" y="34001"/>
                  </a:cubicBezTo>
                  <a:cubicBezTo>
                    <a:pt x="62081" y="34796"/>
                    <a:pt x="62018" y="35612"/>
                    <a:pt x="61934" y="36386"/>
                  </a:cubicBezTo>
                  <a:cubicBezTo>
                    <a:pt x="61913" y="36721"/>
                    <a:pt x="61830" y="37077"/>
                    <a:pt x="61788" y="37433"/>
                  </a:cubicBezTo>
                  <a:cubicBezTo>
                    <a:pt x="61704" y="37851"/>
                    <a:pt x="61621" y="38249"/>
                    <a:pt x="61516" y="38646"/>
                  </a:cubicBezTo>
                  <a:cubicBezTo>
                    <a:pt x="61474" y="38855"/>
                    <a:pt x="61390" y="39065"/>
                    <a:pt x="61307" y="39274"/>
                  </a:cubicBezTo>
                  <a:cubicBezTo>
                    <a:pt x="61286" y="39316"/>
                    <a:pt x="61202" y="39337"/>
                    <a:pt x="61160" y="39337"/>
                  </a:cubicBezTo>
                  <a:cubicBezTo>
                    <a:pt x="61077" y="39316"/>
                    <a:pt x="60951" y="39295"/>
                    <a:pt x="60930" y="39232"/>
                  </a:cubicBezTo>
                  <a:cubicBezTo>
                    <a:pt x="60721" y="38793"/>
                    <a:pt x="60616" y="38332"/>
                    <a:pt x="60742" y="37851"/>
                  </a:cubicBezTo>
                  <a:cubicBezTo>
                    <a:pt x="61035" y="36554"/>
                    <a:pt x="61035" y="35194"/>
                    <a:pt x="61181" y="33855"/>
                  </a:cubicBezTo>
                  <a:cubicBezTo>
                    <a:pt x="61244" y="33457"/>
                    <a:pt x="61286" y="33039"/>
                    <a:pt x="61369" y="32599"/>
                  </a:cubicBezTo>
                  <a:cubicBezTo>
                    <a:pt x="61056" y="32515"/>
                    <a:pt x="60784" y="32474"/>
                    <a:pt x="60470" y="32390"/>
                  </a:cubicBezTo>
                  <a:cubicBezTo>
                    <a:pt x="60261" y="32578"/>
                    <a:pt x="60051" y="32746"/>
                    <a:pt x="59842" y="32955"/>
                  </a:cubicBezTo>
                  <a:cubicBezTo>
                    <a:pt x="58754" y="34064"/>
                    <a:pt x="57499" y="34922"/>
                    <a:pt x="56139" y="35612"/>
                  </a:cubicBezTo>
                  <a:cubicBezTo>
                    <a:pt x="54799" y="36282"/>
                    <a:pt x="53439" y="36930"/>
                    <a:pt x="52142" y="37621"/>
                  </a:cubicBezTo>
                  <a:cubicBezTo>
                    <a:pt x="51577" y="37914"/>
                    <a:pt x="51012" y="38060"/>
                    <a:pt x="50406" y="38186"/>
                  </a:cubicBezTo>
                  <a:cubicBezTo>
                    <a:pt x="49778" y="38332"/>
                    <a:pt x="49150" y="38458"/>
                    <a:pt x="48543" y="38667"/>
                  </a:cubicBezTo>
                  <a:cubicBezTo>
                    <a:pt x="47999" y="38855"/>
                    <a:pt x="47455" y="38918"/>
                    <a:pt x="46848" y="38918"/>
                  </a:cubicBezTo>
                  <a:cubicBezTo>
                    <a:pt x="45405" y="38981"/>
                    <a:pt x="43982" y="38876"/>
                    <a:pt x="42580" y="38458"/>
                  </a:cubicBezTo>
                  <a:cubicBezTo>
                    <a:pt x="42517" y="38437"/>
                    <a:pt x="42413" y="38395"/>
                    <a:pt x="42308" y="38395"/>
                  </a:cubicBezTo>
                  <a:cubicBezTo>
                    <a:pt x="41994" y="38374"/>
                    <a:pt x="41680" y="38353"/>
                    <a:pt x="41366" y="38290"/>
                  </a:cubicBezTo>
                  <a:cubicBezTo>
                    <a:pt x="41053" y="38249"/>
                    <a:pt x="40760" y="38144"/>
                    <a:pt x="40341" y="38018"/>
                  </a:cubicBezTo>
                  <a:cubicBezTo>
                    <a:pt x="40467" y="38249"/>
                    <a:pt x="40530" y="38374"/>
                    <a:pt x="40592" y="38479"/>
                  </a:cubicBezTo>
                  <a:cubicBezTo>
                    <a:pt x="40969" y="38897"/>
                    <a:pt x="41199" y="39378"/>
                    <a:pt x="41262" y="39943"/>
                  </a:cubicBezTo>
                  <a:cubicBezTo>
                    <a:pt x="41283" y="40174"/>
                    <a:pt x="41408" y="40425"/>
                    <a:pt x="41513" y="40655"/>
                  </a:cubicBezTo>
                  <a:cubicBezTo>
                    <a:pt x="41639" y="40948"/>
                    <a:pt x="41806" y="41220"/>
                    <a:pt x="41911" y="41513"/>
                  </a:cubicBezTo>
                  <a:cubicBezTo>
                    <a:pt x="42203" y="42350"/>
                    <a:pt x="42475" y="43207"/>
                    <a:pt x="42747" y="44044"/>
                  </a:cubicBezTo>
                  <a:cubicBezTo>
                    <a:pt x="42873" y="44505"/>
                    <a:pt x="43061" y="44965"/>
                    <a:pt x="43103" y="45446"/>
                  </a:cubicBezTo>
                  <a:cubicBezTo>
                    <a:pt x="43250" y="46283"/>
                    <a:pt x="43501" y="47057"/>
                    <a:pt x="43731" y="47852"/>
                  </a:cubicBezTo>
                  <a:cubicBezTo>
                    <a:pt x="43982" y="48606"/>
                    <a:pt x="44107" y="49380"/>
                    <a:pt x="44296" y="50175"/>
                  </a:cubicBezTo>
                  <a:cubicBezTo>
                    <a:pt x="44610" y="51577"/>
                    <a:pt x="44924" y="52979"/>
                    <a:pt x="45196" y="54381"/>
                  </a:cubicBezTo>
                  <a:cubicBezTo>
                    <a:pt x="45384" y="55322"/>
                    <a:pt x="45468" y="56264"/>
                    <a:pt x="45154" y="57205"/>
                  </a:cubicBezTo>
                  <a:cubicBezTo>
                    <a:pt x="45091" y="57373"/>
                    <a:pt x="45133" y="57582"/>
                    <a:pt x="45154" y="57749"/>
                  </a:cubicBezTo>
                  <a:cubicBezTo>
                    <a:pt x="45279" y="58356"/>
                    <a:pt x="45488" y="58900"/>
                    <a:pt x="45802" y="59465"/>
                  </a:cubicBezTo>
                  <a:cubicBezTo>
                    <a:pt x="46095" y="59925"/>
                    <a:pt x="46179" y="60449"/>
                    <a:pt x="46200" y="60993"/>
                  </a:cubicBezTo>
                  <a:cubicBezTo>
                    <a:pt x="46221" y="61725"/>
                    <a:pt x="45970" y="62248"/>
                    <a:pt x="45342" y="62562"/>
                  </a:cubicBezTo>
                  <a:cubicBezTo>
                    <a:pt x="44547" y="62959"/>
                    <a:pt x="43835" y="63545"/>
                    <a:pt x="42894" y="63587"/>
                  </a:cubicBezTo>
                  <a:cubicBezTo>
                    <a:pt x="42559" y="63608"/>
                    <a:pt x="42245" y="63817"/>
                    <a:pt x="41890" y="63985"/>
                  </a:cubicBezTo>
                  <a:cubicBezTo>
                    <a:pt x="42224" y="65052"/>
                    <a:pt x="42099" y="66182"/>
                    <a:pt x="42308" y="67249"/>
                  </a:cubicBezTo>
                  <a:cubicBezTo>
                    <a:pt x="42517" y="68316"/>
                    <a:pt x="42455" y="69425"/>
                    <a:pt x="42434" y="70492"/>
                  </a:cubicBezTo>
                  <a:cubicBezTo>
                    <a:pt x="42413" y="71392"/>
                    <a:pt x="42266" y="72270"/>
                    <a:pt x="42015" y="73128"/>
                  </a:cubicBezTo>
                  <a:cubicBezTo>
                    <a:pt x="41952" y="73296"/>
                    <a:pt x="41931" y="73484"/>
                    <a:pt x="41890" y="73756"/>
                  </a:cubicBezTo>
                  <a:cubicBezTo>
                    <a:pt x="42308" y="73651"/>
                    <a:pt x="42643" y="73589"/>
                    <a:pt x="42957" y="73505"/>
                  </a:cubicBezTo>
                  <a:lnTo>
                    <a:pt x="43898" y="73337"/>
                  </a:lnTo>
                  <a:cubicBezTo>
                    <a:pt x="44547" y="73212"/>
                    <a:pt x="45237" y="73107"/>
                    <a:pt x="45886" y="73191"/>
                  </a:cubicBezTo>
                  <a:cubicBezTo>
                    <a:pt x="46953" y="73317"/>
                    <a:pt x="47790" y="73840"/>
                    <a:pt x="48271" y="74865"/>
                  </a:cubicBezTo>
                  <a:cubicBezTo>
                    <a:pt x="48418" y="75221"/>
                    <a:pt x="48418" y="75534"/>
                    <a:pt x="48167" y="75827"/>
                  </a:cubicBezTo>
                  <a:cubicBezTo>
                    <a:pt x="47853" y="76204"/>
                    <a:pt x="47497" y="76539"/>
                    <a:pt x="47141" y="76853"/>
                  </a:cubicBezTo>
                  <a:cubicBezTo>
                    <a:pt x="46974" y="76978"/>
                    <a:pt x="46744" y="77041"/>
                    <a:pt x="46535" y="77146"/>
                  </a:cubicBezTo>
                  <a:cubicBezTo>
                    <a:pt x="46514" y="77146"/>
                    <a:pt x="46493" y="77146"/>
                    <a:pt x="46430" y="77166"/>
                  </a:cubicBezTo>
                  <a:cubicBezTo>
                    <a:pt x="45677" y="77250"/>
                    <a:pt x="45028" y="77731"/>
                    <a:pt x="44233" y="77731"/>
                  </a:cubicBezTo>
                  <a:cubicBezTo>
                    <a:pt x="43501" y="77731"/>
                    <a:pt x="42768" y="77836"/>
                    <a:pt x="42036" y="77941"/>
                  </a:cubicBezTo>
                  <a:cubicBezTo>
                    <a:pt x="41639" y="78003"/>
                    <a:pt x="41366" y="77899"/>
                    <a:pt x="41074" y="77669"/>
                  </a:cubicBezTo>
                  <a:cubicBezTo>
                    <a:pt x="40843" y="77459"/>
                    <a:pt x="40571" y="77271"/>
                    <a:pt x="40320" y="77083"/>
                  </a:cubicBezTo>
                  <a:cubicBezTo>
                    <a:pt x="39797" y="76685"/>
                    <a:pt x="39525" y="76037"/>
                    <a:pt x="39693" y="75388"/>
                  </a:cubicBezTo>
                  <a:cubicBezTo>
                    <a:pt x="39734" y="75200"/>
                    <a:pt x="39839" y="75011"/>
                    <a:pt x="40006" y="74907"/>
                  </a:cubicBezTo>
                  <a:cubicBezTo>
                    <a:pt x="40530" y="74551"/>
                    <a:pt x="40697" y="74049"/>
                    <a:pt x="40781" y="73442"/>
                  </a:cubicBezTo>
                  <a:cubicBezTo>
                    <a:pt x="40885" y="72773"/>
                    <a:pt x="41074" y="72082"/>
                    <a:pt x="41199" y="71392"/>
                  </a:cubicBezTo>
                  <a:cubicBezTo>
                    <a:pt x="41492" y="69760"/>
                    <a:pt x="41408" y="68148"/>
                    <a:pt x="41178" y="66516"/>
                  </a:cubicBezTo>
                  <a:cubicBezTo>
                    <a:pt x="41157" y="66307"/>
                    <a:pt x="41074" y="66077"/>
                    <a:pt x="41094" y="65868"/>
                  </a:cubicBezTo>
                  <a:cubicBezTo>
                    <a:pt x="41220" y="65156"/>
                    <a:pt x="41094" y="64529"/>
                    <a:pt x="40802" y="63859"/>
                  </a:cubicBezTo>
                  <a:close/>
                  <a:moveTo>
                    <a:pt x="53000" y="20756"/>
                  </a:moveTo>
                  <a:cubicBezTo>
                    <a:pt x="53000" y="21217"/>
                    <a:pt x="53021" y="21719"/>
                    <a:pt x="53021" y="22179"/>
                  </a:cubicBezTo>
                  <a:cubicBezTo>
                    <a:pt x="53042" y="22807"/>
                    <a:pt x="52874" y="23393"/>
                    <a:pt x="52519" y="23895"/>
                  </a:cubicBezTo>
                  <a:cubicBezTo>
                    <a:pt x="52163" y="24439"/>
                    <a:pt x="51766" y="24983"/>
                    <a:pt x="51368" y="25527"/>
                  </a:cubicBezTo>
                  <a:cubicBezTo>
                    <a:pt x="51012" y="26050"/>
                    <a:pt x="50510" y="26448"/>
                    <a:pt x="49882" y="26678"/>
                  </a:cubicBezTo>
                  <a:cubicBezTo>
                    <a:pt x="49359" y="26887"/>
                    <a:pt x="48857" y="27159"/>
                    <a:pt x="48292" y="27452"/>
                  </a:cubicBezTo>
                  <a:cubicBezTo>
                    <a:pt x="48125" y="28331"/>
                    <a:pt x="47581" y="29084"/>
                    <a:pt x="47497" y="30172"/>
                  </a:cubicBezTo>
                  <a:cubicBezTo>
                    <a:pt x="48209" y="29858"/>
                    <a:pt x="48753" y="30130"/>
                    <a:pt x="49338" y="30319"/>
                  </a:cubicBezTo>
                  <a:cubicBezTo>
                    <a:pt x="49589" y="30402"/>
                    <a:pt x="49882" y="30486"/>
                    <a:pt x="50154" y="30611"/>
                  </a:cubicBezTo>
                  <a:cubicBezTo>
                    <a:pt x="50929" y="31009"/>
                    <a:pt x="51745" y="30946"/>
                    <a:pt x="52582" y="30737"/>
                  </a:cubicBezTo>
                  <a:cubicBezTo>
                    <a:pt x="53209" y="30591"/>
                    <a:pt x="53816" y="30381"/>
                    <a:pt x="54444" y="30339"/>
                  </a:cubicBezTo>
                  <a:cubicBezTo>
                    <a:pt x="55051" y="30319"/>
                    <a:pt x="55636" y="30172"/>
                    <a:pt x="56222" y="29984"/>
                  </a:cubicBezTo>
                  <a:cubicBezTo>
                    <a:pt x="56704" y="29816"/>
                    <a:pt x="57227" y="29649"/>
                    <a:pt x="57729" y="29335"/>
                  </a:cubicBezTo>
                  <a:cubicBezTo>
                    <a:pt x="57415" y="28917"/>
                    <a:pt x="57164" y="28519"/>
                    <a:pt x="56871" y="28184"/>
                  </a:cubicBezTo>
                  <a:cubicBezTo>
                    <a:pt x="56222" y="27368"/>
                    <a:pt x="55553" y="26531"/>
                    <a:pt x="55092" y="25590"/>
                  </a:cubicBezTo>
                  <a:cubicBezTo>
                    <a:pt x="54716" y="24899"/>
                    <a:pt x="54402" y="24230"/>
                    <a:pt x="54067" y="23539"/>
                  </a:cubicBezTo>
                  <a:cubicBezTo>
                    <a:pt x="53921" y="23225"/>
                    <a:pt x="53816" y="22912"/>
                    <a:pt x="53753" y="22556"/>
                  </a:cubicBezTo>
                  <a:cubicBezTo>
                    <a:pt x="53649" y="21907"/>
                    <a:pt x="53460" y="21279"/>
                    <a:pt x="53000" y="20756"/>
                  </a:cubicBezTo>
                  <a:cubicBezTo>
                    <a:pt x="52895" y="20191"/>
                    <a:pt x="52833" y="19627"/>
                    <a:pt x="52770" y="19083"/>
                  </a:cubicBezTo>
                  <a:cubicBezTo>
                    <a:pt x="52582" y="18078"/>
                    <a:pt x="52582" y="17053"/>
                    <a:pt x="52351" y="16070"/>
                  </a:cubicBezTo>
                  <a:cubicBezTo>
                    <a:pt x="52477" y="15128"/>
                    <a:pt x="52100" y="14228"/>
                    <a:pt x="52038" y="13329"/>
                  </a:cubicBezTo>
                  <a:cubicBezTo>
                    <a:pt x="51996" y="12868"/>
                    <a:pt x="51870" y="12450"/>
                    <a:pt x="51786" y="12010"/>
                  </a:cubicBezTo>
                  <a:cubicBezTo>
                    <a:pt x="51724" y="11676"/>
                    <a:pt x="51619" y="11362"/>
                    <a:pt x="51347" y="11069"/>
                  </a:cubicBezTo>
                  <a:cubicBezTo>
                    <a:pt x="51138" y="10839"/>
                    <a:pt x="50929" y="10567"/>
                    <a:pt x="50803" y="10295"/>
                  </a:cubicBezTo>
                  <a:cubicBezTo>
                    <a:pt x="50426" y="9500"/>
                    <a:pt x="49736" y="8955"/>
                    <a:pt x="49485" y="8098"/>
                  </a:cubicBezTo>
                  <a:cubicBezTo>
                    <a:pt x="49464" y="8035"/>
                    <a:pt x="49422" y="7972"/>
                    <a:pt x="49359" y="7951"/>
                  </a:cubicBezTo>
                  <a:cubicBezTo>
                    <a:pt x="49066" y="7700"/>
                    <a:pt x="48920" y="7323"/>
                    <a:pt x="48794" y="6989"/>
                  </a:cubicBezTo>
                  <a:cubicBezTo>
                    <a:pt x="48522" y="6277"/>
                    <a:pt x="48062" y="5733"/>
                    <a:pt x="47455" y="5273"/>
                  </a:cubicBezTo>
                  <a:cubicBezTo>
                    <a:pt x="46514" y="4562"/>
                    <a:pt x="45572" y="3850"/>
                    <a:pt x="44652" y="3097"/>
                  </a:cubicBezTo>
                  <a:cubicBezTo>
                    <a:pt x="43794" y="2365"/>
                    <a:pt x="42831" y="1841"/>
                    <a:pt x="41722" y="1549"/>
                  </a:cubicBezTo>
                  <a:cubicBezTo>
                    <a:pt x="40362" y="1151"/>
                    <a:pt x="39023" y="837"/>
                    <a:pt x="37600" y="921"/>
                  </a:cubicBezTo>
                  <a:cubicBezTo>
                    <a:pt x="36282" y="963"/>
                    <a:pt x="34985" y="900"/>
                    <a:pt x="33667" y="942"/>
                  </a:cubicBezTo>
                  <a:cubicBezTo>
                    <a:pt x="32097" y="1005"/>
                    <a:pt x="30591" y="1339"/>
                    <a:pt x="29189" y="2155"/>
                  </a:cubicBezTo>
                  <a:cubicBezTo>
                    <a:pt x="28959" y="2302"/>
                    <a:pt x="28666" y="2385"/>
                    <a:pt x="28415" y="2511"/>
                  </a:cubicBezTo>
                  <a:cubicBezTo>
                    <a:pt x="27599" y="2909"/>
                    <a:pt x="26825" y="3306"/>
                    <a:pt x="26197" y="3976"/>
                  </a:cubicBezTo>
                  <a:cubicBezTo>
                    <a:pt x="25778" y="4415"/>
                    <a:pt x="25318" y="4813"/>
                    <a:pt x="24962" y="5315"/>
                  </a:cubicBezTo>
                  <a:cubicBezTo>
                    <a:pt x="24628" y="5775"/>
                    <a:pt x="24063" y="6131"/>
                    <a:pt x="23623" y="6507"/>
                  </a:cubicBezTo>
                  <a:cubicBezTo>
                    <a:pt x="23581" y="6549"/>
                    <a:pt x="23581" y="6612"/>
                    <a:pt x="23519" y="6675"/>
                  </a:cubicBezTo>
                  <a:cubicBezTo>
                    <a:pt x="23540" y="6863"/>
                    <a:pt x="23623" y="7031"/>
                    <a:pt x="23623" y="7219"/>
                  </a:cubicBezTo>
                  <a:cubicBezTo>
                    <a:pt x="23623" y="7512"/>
                    <a:pt x="23330" y="7700"/>
                    <a:pt x="23079" y="7554"/>
                  </a:cubicBezTo>
                  <a:cubicBezTo>
                    <a:pt x="22493" y="7303"/>
                    <a:pt x="21908" y="7093"/>
                    <a:pt x="21343" y="6759"/>
                  </a:cubicBezTo>
                  <a:cubicBezTo>
                    <a:pt x="20966" y="6507"/>
                    <a:pt x="20548" y="6382"/>
                    <a:pt x="20087" y="6382"/>
                  </a:cubicBezTo>
                  <a:cubicBezTo>
                    <a:pt x="19125" y="6382"/>
                    <a:pt x="18162" y="6298"/>
                    <a:pt x="17221" y="6403"/>
                  </a:cubicBezTo>
                  <a:cubicBezTo>
                    <a:pt x="16384" y="6507"/>
                    <a:pt x="15547" y="6800"/>
                    <a:pt x="14731" y="7010"/>
                  </a:cubicBezTo>
                  <a:cubicBezTo>
                    <a:pt x="13433" y="7826"/>
                    <a:pt x="12220" y="8767"/>
                    <a:pt x="11404" y="10127"/>
                  </a:cubicBezTo>
                  <a:cubicBezTo>
                    <a:pt x="10944" y="10901"/>
                    <a:pt x="10504" y="11717"/>
                    <a:pt x="10044" y="12554"/>
                  </a:cubicBezTo>
                  <a:cubicBezTo>
                    <a:pt x="9458" y="13684"/>
                    <a:pt x="8998" y="14898"/>
                    <a:pt x="8768" y="16132"/>
                  </a:cubicBezTo>
                  <a:cubicBezTo>
                    <a:pt x="8558" y="17241"/>
                    <a:pt x="8328" y="18350"/>
                    <a:pt x="8140" y="19438"/>
                  </a:cubicBezTo>
                  <a:cubicBezTo>
                    <a:pt x="8056" y="19919"/>
                    <a:pt x="8056" y="20380"/>
                    <a:pt x="8014" y="20840"/>
                  </a:cubicBezTo>
                  <a:cubicBezTo>
                    <a:pt x="7951" y="21342"/>
                    <a:pt x="7931" y="21865"/>
                    <a:pt x="7826" y="22368"/>
                  </a:cubicBezTo>
                  <a:cubicBezTo>
                    <a:pt x="7575" y="23518"/>
                    <a:pt x="7282" y="24669"/>
                    <a:pt x="7010" y="25820"/>
                  </a:cubicBezTo>
                  <a:cubicBezTo>
                    <a:pt x="6905" y="26301"/>
                    <a:pt x="6738" y="26741"/>
                    <a:pt x="6445" y="27117"/>
                  </a:cubicBezTo>
                  <a:cubicBezTo>
                    <a:pt x="5734" y="28122"/>
                    <a:pt x="5064" y="29105"/>
                    <a:pt x="4353" y="30109"/>
                  </a:cubicBezTo>
                  <a:cubicBezTo>
                    <a:pt x="4185" y="30319"/>
                    <a:pt x="4018" y="30507"/>
                    <a:pt x="3830" y="30632"/>
                  </a:cubicBezTo>
                  <a:cubicBezTo>
                    <a:pt x="2825" y="31281"/>
                    <a:pt x="2093" y="32223"/>
                    <a:pt x="1235" y="33039"/>
                  </a:cubicBezTo>
                  <a:cubicBezTo>
                    <a:pt x="1193" y="33101"/>
                    <a:pt x="1151" y="33227"/>
                    <a:pt x="1130" y="33332"/>
                  </a:cubicBezTo>
                  <a:cubicBezTo>
                    <a:pt x="1214" y="33436"/>
                    <a:pt x="1256" y="33541"/>
                    <a:pt x="1361" y="33624"/>
                  </a:cubicBezTo>
                  <a:cubicBezTo>
                    <a:pt x="2030" y="34064"/>
                    <a:pt x="2658" y="34566"/>
                    <a:pt x="3348" y="34922"/>
                  </a:cubicBezTo>
                  <a:cubicBezTo>
                    <a:pt x="4604" y="35549"/>
                    <a:pt x="5922" y="36052"/>
                    <a:pt x="7156" y="36700"/>
                  </a:cubicBezTo>
                  <a:cubicBezTo>
                    <a:pt x="8642" y="37495"/>
                    <a:pt x="10148" y="38102"/>
                    <a:pt x="11781" y="38458"/>
                  </a:cubicBezTo>
                  <a:cubicBezTo>
                    <a:pt x="11822" y="38458"/>
                    <a:pt x="11906" y="38500"/>
                    <a:pt x="11969" y="38500"/>
                  </a:cubicBezTo>
                  <a:cubicBezTo>
                    <a:pt x="13580" y="38876"/>
                    <a:pt x="15170" y="39295"/>
                    <a:pt x="16886" y="39190"/>
                  </a:cubicBezTo>
                  <a:cubicBezTo>
                    <a:pt x="18162" y="39106"/>
                    <a:pt x="19334" y="38813"/>
                    <a:pt x="20338" y="38039"/>
                  </a:cubicBezTo>
                  <a:cubicBezTo>
                    <a:pt x="20401" y="37642"/>
                    <a:pt x="20485" y="37286"/>
                    <a:pt x="20548" y="36889"/>
                  </a:cubicBezTo>
                  <a:cubicBezTo>
                    <a:pt x="19773" y="36470"/>
                    <a:pt x="19355" y="35780"/>
                    <a:pt x="18832" y="35194"/>
                  </a:cubicBezTo>
                  <a:cubicBezTo>
                    <a:pt x="18309" y="34587"/>
                    <a:pt x="17827" y="33959"/>
                    <a:pt x="17304" y="33352"/>
                  </a:cubicBezTo>
                  <a:cubicBezTo>
                    <a:pt x="16739" y="33352"/>
                    <a:pt x="16258" y="33332"/>
                    <a:pt x="15735" y="33352"/>
                  </a:cubicBezTo>
                  <a:cubicBezTo>
                    <a:pt x="15045" y="33373"/>
                    <a:pt x="14480" y="33143"/>
                    <a:pt x="13998" y="32683"/>
                  </a:cubicBezTo>
                  <a:cubicBezTo>
                    <a:pt x="13601" y="32264"/>
                    <a:pt x="13182" y="31867"/>
                    <a:pt x="12764" y="31448"/>
                  </a:cubicBezTo>
                  <a:cubicBezTo>
                    <a:pt x="12304" y="30967"/>
                    <a:pt x="12115" y="30402"/>
                    <a:pt x="12094" y="29712"/>
                  </a:cubicBezTo>
                  <a:cubicBezTo>
                    <a:pt x="12032" y="28414"/>
                    <a:pt x="12827" y="27682"/>
                    <a:pt x="13998" y="27808"/>
                  </a:cubicBezTo>
                  <a:cubicBezTo>
                    <a:pt x="14208" y="27829"/>
                    <a:pt x="14522" y="27870"/>
                    <a:pt x="14626" y="27724"/>
                  </a:cubicBezTo>
                  <a:cubicBezTo>
                    <a:pt x="14856" y="27473"/>
                    <a:pt x="15149" y="27557"/>
                    <a:pt x="15421" y="27515"/>
                  </a:cubicBezTo>
                  <a:cubicBezTo>
                    <a:pt x="15630" y="27494"/>
                    <a:pt x="15861" y="27515"/>
                    <a:pt x="16070" y="27494"/>
                  </a:cubicBezTo>
                  <a:cubicBezTo>
                    <a:pt x="16488" y="27452"/>
                    <a:pt x="18455" y="26197"/>
                    <a:pt x="18706" y="25820"/>
                  </a:cubicBezTo>
                  <a:cubicBezTo>
                    <a:pt x="19125" y="25255"/>
                    <a:pt x="19439" y="24648"/>
                    <a:pt x="19648" y="23958"/>
                  </a:cubicBezTo>
                  <a:cubicBezTo>
                    <a:pt x="19983" y="22891"/>
                    <a:pt x="20234" y="21824"/>
                    <a:pt x="20150" y="20673"/>
                  </a:cubicBezTo>
                  <a:cubicBezTo>
                    <a:pt x="20129" y="20401"/>
                    <a:pt x="20150" y="20150"/>
                    <a:pt x="20150" y="19919"/>
                  </a:cubicBezTo>
                  <a:cubicBezTo>
                    <a:pt x="20171" y="19417"/>
                    <a:pt x="20255" y="18894"/>
                    <a:pt x="19920" y="18455"/>
                  </a:cubicBezTo>
                  <a:cubicBezTo>
                    <a:pt x="19857" y="18392"/>
                    <a:pt x="19920" y="18266"/>
                    <a:pt x="19941" y="18162"/>
                  </a:cubicBezTo>
                  <a:cubicBezTo>
                    <a:pt x="20087" y="18099"/>
                    <a:pt x="20234" y="18057"/>
                    <a:pt x="20380" y="17994"/>
                  </a:cubicBezTo>
                  <a:cubicBezTo>
                    <a:pt x="20820" y="17869"/>
                    <a:pt x="20820" y="17869"/>
                    <a:pt x="21112" y="18287"/>
                  </a:cubicBezTo>
                  <a:cubicBezTo>
                    <a:pt x="21217" y="18455"/>
                    <a:pt x="21384" y="18580"/>
                    <a:pt x="21510" y="18685"/>
                  </a:cubicBezTo>
                  <a:cubicBezTo>
                    <a:pt x="21908" y="18978"/>
                    <a:pt x="22284" y="19229"/>
                    <a:pt x="22682" y="19501"/>
                  </a:cubicBezTo>
                  <a:cubicBezTo>
                    <a:pt x="22849" y="19606"/>
                    <a:pt x="22996" y="19731"/>
                    <a:pt x="23184" y="19773"/>
                  </a:cubicBezTo>
                  <a:cubicBezTo>
                    <a:pt x="24377" y="20129"/>
                    <a:pt x="25590" y="20443"/>
                    <a:pt x="26846" y="20275"/>
                  </a:cubicBezTo>
                  <a:cubicBezTo>
                    <a:pt x="28666" y="20045"/>
                    <a:pt x="30507" y="19752"/>
                    <a:pt x="32202" y="18936"/>
                  </a:cubicBezTo>
                  <a:cubicBezTo>
                    <a:pt x="32913" y="18601"/>
                    <a:pt x="33562" y="18246"/>
                    <a:pt x="34211" y="17869"/>
                  </a:cubicBezTo>
                  <a:cubicBezTo>
                    <a:pt x="34420" y="17743"/>
                    <a:pt x="34629" y="17576"/>
                    <a:pt x="34713" y="17325"/>
                  </a:cubicBezTo>
                  <a:cubicBezTo>
                    <a:pt x="35006" y="16467"/>
                    <a:pt x="35633" y="15798"/>
                    <a:pt x="35968" y="14961"/>
                  </a:cubicBezTo>
                  <a:cubicBezTo>
                    <a:pt x="36136" y="14626"/>
                    <a:pt x="36387" y="14584"/>
                    <a:pt x="36680" y="14793"/>
                  </a:cubicBezTo>
                  <a:cubicBezTo>
                    <a:pt x="37224" y="15212"/>
                    <a:pt x="37914" y="15463"/>
                    <a:pt x="38249" y="16153"/>
                  </a:cubicBezTo>
                  <a:cubicBezTo>
                    <a:pt x="38291" y="16258"/>
                    <a:pt x="38437" y="16321"/>
                    <a:pt x="38542" y="16404"/>
                  </a:cubicBezTo>
                  <a:cubicBezTo>
                    <a:pt x="39630" y="17304"/>
                    <a:pt x="40760" y="18141"/>
                    <a:pt x="42036" y="18706"/>
                  </a:cubicBezTo>
                  <a:cubicBezTo>
                    <a:pt x="43291" y="19250"/>
                    <a:pt x="44547" y="19773"/>
                    <a:pt x="45823" y="20275"/>
                  </a:cubicBezTo>
                  <a:cubicBezTo>
                    <a:pt x="46221" y="20443"/>
                    <a:pt x="46639" y="20484"/>
                    <a:pt x="47037" y="20254"/>
                  </a:cubicBezTo>
                  <a:cubicBezTo>
                    <a:pt x="47162" y="20171"/>
                    <a:pt x="47330" y="20171"/>
                    <a:pt x="47476" y="20150"/>
                  </a:cubicBezTo>
                  <a:cubicBezTo>
                    <a:pt x="47665" y="20401"/>
                    <a:pt x="47790" y="20610"/>
                    <a:pt x="47978" y="20882"/>
                  </a:cubicBezTo>
                  <a:cubicBezTo>
                    <a:pt x="48857" y="20045"/>
                    <a:pt x="49882" y="19647"/>
                    <a:pt x="51054" y="19773"/>
                  </a:cubicBezTo>
                  <a:lnTo>
                    <a:pt x="51347" y="19773"/>
                  </a:lnTo>
                  <a:cubicBezTo>
                    <a:pt x="51933" y="19710"/>
                    <a:pt x="52310" y="19961"/>
                    <a:pt x="52623" y="20443"/>
                  </a:cubicBezTo>
                  <a:cubicBezTo>
                    <a:pt x="52833" y="20568"/>
                    <a:pt x="52916" y="20673"/>
                    <a:pt x="53000" y="20756"/>
                  </a:cubicBezTo>
                  <a:close/>
                  <a:moveTo>
                    <a:pt x="16363" y="28289"/>
                  </a:moveTo>
                  <a:cubicBezTo>
                    <a:pt x="16488" y="28770"/>
                    <a:pt x="16614" y="29189"/>
                    <a:pt x="16718" y="29607"/>
                  </a:cubicBezTo>
                  <a:cubicBezTo>
                    <a:pt x="16886" y="30277"/>
                    <a:pt x="17158" y="30863"/>
                    <a:pt x="17555" y="31427"/>
                  </a:cubicBezTo>
                  <a:cubicBezTo>
                    <a:pt x="18497" y="32808"/>
                    <a:pt x="19627" y="34001"/>
                    <a:pt x="20673" y="35298"/>
                  </a:cubicBezTo>
                  <a:cubicBezTo>
                    <a:pt x="20861" y="35508"/>
                    <a:pt x="21112" y="35654"/>
                    <a:pt x="21343" y="35821"/>
                  </a:cubicBezTo>
                  <a:cubicBezTo>
                    <a:pt x="22242" y="36345"/>
                    <a:pt x="23121" y="36805"/>
                    <a:pt x="24021" y="37328"/>
                  </a:cubicBezTo>
                  <a:cubicBezTo>
                    <a:pt x="25067" y="37935"/>
                    <a:pt x="26218" y="38165"/>
                    <a:pt x="27390" y="38249"/>
                  </a:cubicBezTo>
                  <a:cubicBezTo>
                    <a:pt x="29084" y="38353"/>
                    <a:pt x="30758" y="38123"/>
                    <a:pt x="32432" y="37935"/>
                  </a:cubicBezTo>
                  <a:cubicBezTo>
                    <a:pt x="33457" y="37830"/>
                    <a:pt x="34483" y="37725"/>
                    <a:pt x="35445" y="37433"/>
                  </a:cubicBezTo>
                  <a:cubicBezTo>
                    <a:pt x="36554" y="37098"/>
                    <a:pt x="37642" y="36805"/>
                    <a:pt x="38772" y="36512"/>
                  </a:cubicBezTo>
                  <a:cubicBezTo>
                    <a:pt x="39190" y="36407"/>
                    <a:pt x="39546" y="36261"/>
                    <a:pt x="39902" y="35989"/>
                  </a:cubicBezTo>
                  <a:cubicBezTo>
                    <a:pt x="40885" y="35298"/>
                    <a:pt x="41890" y="34608"/>
                    <a:pt x="42852" y="33896"/>
                  </a:cubicBezTo>
                  <a:cubicBezTo>
                    <a:pt x="43082" y="33750"/>
                    <a:pt x="43291" y="33541"/>
                    <a:pt x="43480" y="33332"/>
                  </a:cubicBezTo>
                  <a:cubicBezTo>
                    <a:pt x="43982" y="32746"/>
                    <a:pt x="44442" y="32160"/>
                    <a:pt x="44924" y="31532"/>
                  </a:cubicBezTo>
                  <a:cubicBezTo>
                    <a:pt x="45384" y="30904"/>
                    <a:pt x="46032" y="30381"/>
                    <a:pt x="46221" y="29565"/>
                  </a:cubicBezTo>
                  <a:cubicBezTo>
                    <a:pt x="46639" y="29251"/>
                    <a:pt x="46702" y="28749"/>
                    <a:pt x="46911" y="28331"/>
                  </a:cubicBezTo>
                  <a:cubicBezTo>
                    <a:pt x="47330" y="27494"/>
                    <a:pt x="47267" y="26531"/>
                    <a:pt x="47748" y="25715"/>
                  </a:cubicBezTo>
                  <a:cubicBezTo>
                    <a:pt x="47811" y="25569"/>
                    <a:pt x="47790" y="25360"/>
                    <a:pt x="47790" y="25150"/>
                  </a:cubicBezTo>
                  <a:cubicBezTo>
                    <a:pt x="47895" y="23958"/>
                    <a:pt x="47685" y="22870"/>
                    <a:pt x="47288" y="21761"/>
                  </a:cubicBezTo>
                  <a:cubicBezTo>
                    <a:pt x="47204" y="21552"/>
                    <a:pt x="47120" y="21384"/>
                    <a:pt x="47016" y="21175"/>
                  </a:cubicBezTo>
                  <a:lnTo>
                    <a:pt x="46409" y="21175"/>
                  </a:lnTo>
                  <a:cubicBezTo>
                    <a:pt x="45991" y="21175"/>
                    <a:pt x="45593" y="21028"/>
                    <a:pt x="45196" y="20903"/>
                  </a:cubicBezTo>
                  <a:cubicBezTo>
                    <a:pt x="44819" y="20756"/>
                    <a:pt x="44317" y="20798"/>
                    <a:pt x="43919" y="20673"/>
                  </a:cubicBezTo>
                  <a:cubicBezTo>
                    <a:pt x="42266" y="20087"/>
                    <a:pt x="40739" y="19334"/>
                    <a:pt x="39358" y="18287"/>
                  </a:cubicBezTo>
                  <a:cubicBezTo>
                    <a:pt x="38626" y="17743"/>
                    <a:pt x="37830" y="17262"/>
                    <a:pt x="37328" y="16467"/>
                  </a:cubicBezTo>
                  <a:cubicBezTo>
                    <a:pt x="37203" y="16258"/>
                    <a:pt x="36952" y="16090"/>
                    <a:pt x="36680" y="16174"/>
                  </a:cubicBezTo>
                  <a:cubicBezTo>
                    <a:pt x="36303" y="16593"/>
                    <a:pt x="36052" y="17116"/>
                    <a:pt x="35780" y="17618"/>
                  </a:cubicBezTo>
                  <a:cubicBezTo>
                    <a:pt x="35382" y="18371"/>
                    <a:pt x="35068" y="19292"/>
                    <a:pt x="33980" y="19355"/>
                  </a:cubicBezTo>
                  <a:cubicBezTo>
                    <a:pt x="33960" y="19355"/>
                    <a:pt x="33918" y="19396"/>
                    <a:pt x="33897" y="19417"/>
                  </a:cubicBezTo>
                  <a:cubicBezTo>
                    <a:pt x="33144" y="19752"/>
                    <a:pt x="32390" y="20066"/>
                    <a:pt x="31616" y="20401"/>
                  </a:cubicBezTo>
                  <a:cubicBezTo>
                    <a:pt x="30947" y="20715"/>
                    <a:pt x="30235" y="20882"/>
                    <a:pt x="29503" y="20987"/>
                  </a:cubicBezTo>
                  <a:cubicBezTo>
                    <a:pt x="28896" y="21091"/>
                    <a:pt x="28310" y="21196"/>
                    <a:pt x="27703" y="21279"/>
                  </a:cubicBezTo>
                  <a:cubicBezTo>
                    <a:pt x="27327" y="21321"/>
                    <a:pt x="26950" y="21342"/>
                    <a:pt x="26553" y="21384"/>
                  </a:cubicBezTo>
                  <a:cubicBezTo>
                    <a:pt x="25548" y="21447"/>
                    <a:pt x="24586" y="21133"/>
                    <a:pt x="23623" y="20966"/>
                  </a:cubicBezTo>
                  <a:cubicBezTo>
                    <a:pt x="23079" y="20861"/>
                    <a:pt x="22598" y="20610"/>
                    <a:pt x="22180" y="20254"/>
                  </a:cubicBezTo>
                  <a:cubicBezTo>
                    <a:pt x="21928" y="20045"/>
                    <a:pt x="21656" y="19773"/>
                    <a:pt x="21259" y="19647"/>
                  </a:cubicBezTo>
                  <a:cubicBezTo>
                    <a:pt x="21238" y="19857"/>
                    <a:pt x="21217" y="20024"/>
                    <a:pt x="21217" y="20150"/>
                  </a:cubicBezTo>
                  <a:cubicBezTo>
                    <a:pt x="21217" y="20589"/>
                    <a:pt x="21238" y="21028"/>
                    <a:pt x="21238" y="21489"/>
                  </a:cubicBezTo>
                  <a:cubicBezTo>
                    <a:pt x="21238" y="22807"/>
                    <a:pt x="20924" y="24062"/>
                    <a:pt x="20401" y="25276"/>
                  </a:cubicBezTo>
                  <a:cubicBezTo>
                    <a:pt x="20192" y="25736"/>
                    <a:pt x="19941" y="26197"/>
                    <a:pt x="19669" y="26615"/>
                  </a:cubicBezTo>
                  <a:cubicBezTo>
                    <a:pt x="19543" y="26824"/>
                    <a:pt x="19355" y="27033"/>
                    <a:pt x="19146" y="27138"/>
                  </a:cubicBezTo>
                  <a:cubicBezTo>
                    <a:pt x="18246" y="27619"/>
                    <a:pt x="17472" y="28310"/>
                    <a:pt x="16363" y="28289"/>
                  </a:cubicBezTo>
                  <a:close/>
                  <a:moveTo>
                    <a:pt x="36177" y="49547"/>
                  </a:moveTo>
                  <a:cubicBezTo>
                    <a:pt x="36366" y="49233"/>
                    <a:pt x="36491" y="48961"/>
                    <a:pt x="36659" y="48752"/>
                  </a:cubicBezTo>
                  <a:cubicBezTo>
                    <a:pt x="37077" y="48187"/>
                    <a:pt x="37705" y="47957"/>
                    <a:pt x="38374" y="47873"/>
                  </a:cubicBezTo>
                  <a:cubicBezTo>
                    <a:pt x="38458" y="47873"/>
                    <a:pt x="38563" y="47957"/>
                    <a:pt x="38605" y="47999"/>
                  </a:cubicBezTo>
                  <a:cubicBezTo>
                    <a:pt x="38646" y="48083"/>
                    <a:pt x="38667" y="48208"/>
                    <a:pt x="38605" y="48271"/>
                  </a:cubicBezTo>
                  <a:cubicBezTo>
                    <a:pt x="38333" y="48606"/>
                    <a:pt x="38040" y="48941"/>
                    <a:pt x="37621" y="49129"/>
                  </a:cubicBezTo>
                  <a:cubicBezTo>
                    <a:pt x="37454" y="49213"/>
                    <a:pt x="37391" y="49338"/>
                    <a:pt x="37496" y="49547"/>
                  </a:cubicBezTo>
                  <a:cubicBezTo>
                    <a:pt x="37977" y="49631"/>
                    <a:pt x="38458" y="49652"/>
                    <a:pt x="38918" y="49359"/>
                  </a:cubicBezTo>
                  <a:cubicBezTo>
                    <a:pt x="39107" y="49254"/>
                    <a:pt x="39337" y="49254"/>
                    <a:pt x="39546" y="49233"/>
                  </a:cubicBezTo>
                  <a:cubicBezTo>
                    <a:pt x="39693" y="49213"/>
                    <a:pt x="39860" y="49464"/>
                    <a:pt x="39797" y="49568"/>
                  </a:cubicBezTo>
                  <a:cubicBezTo>
                    <a:pt x="39442" y="50070"/>
                    <a:pt x="39107" y="50593"/>
                    <a:pt x="38374" y="50531"/>
                  </a:cubicBezTo>
                  <a:cubicBezTo>
                    <a:pt x="38165" y="50510"/>
                    <a:pt x="37935" y="50531"/>
                    <a:pt x="37705" y="50531"/>
                  </a:cubicBezTo>
                  <a:cubicBezTo>
                    <a:pt x="37537" y="50531"/>
                    <a:pt x="37349" y="50510"/>
                    <a:pt x="37307" y="50740"/>
                  </a:cubicBezTo>
                  <a:cubicBezTo>
                    <a:pt x="37558" y="51117"/>
                    <a:pt x="37935" y="51430"/>
                    <a:pt x="38291" y="51723"/>
                  </a:cubicBezTo>
                  <a:cubicBezTo>
                    <a:pt x="38458" y="51849"/>
                    <a:pt x="38563" y="51995"/>
                    <a:pt x="38437" y="52205"/>
                  </a:cubicBezTo>
                  <a:cubicBezTo>
                    <a:pt x="38333" y="52393"/>
                    <a:pt x="38144" y="52518"/>
                    <a:pt x="37956" y="52477"/>
                  </a:cubicBezTo>
                  <a:cubicBezTo>
                    <a:pt x="37747" y="52414"/>
                    <a:pt x="37537" y="52309"/>
                    <a:pt x="37391" y="52184"/>
                  </a:cubicBezTo>
                  <a:cubicBezTo>
                    <a:pt x="36973" y="51786"/>
                    <a:pt x="36554" y="51410"/>
                    <a:pt x="36177" y="50949"/>
                  </a:cubicBezTo>
                  <a:cubicBezTo>
                    <a:pt x="35864" y="50614"/>
                    <a:pt x="35529" y="50426"/>
                    <a:pt x="35048" y="50321"/>
                  </a:cubicBezTo>
                  <a:cubicBezTo>
                    <a:pt x="33897" y="50112"/>
                    <a:pt x="32809" y="49736"/>
                    <a:pt x="31783" y="49045"/>
                  </a:cubicBezTo>
                  <a:cubicBezTo>
                    <a:pt x="30967" y="48501"/>
                    <a:pt x="30319" y="47811"/>
                    <a:pt x="29649" y="47162"/>
                  </a:cubicBezTo>
                  <a:cubicBezTo>
                    <a:pt x="28980" y="46513"/>
                    <a:pt x="28415" y="45781"/>
                    <a:pt x="27996" y="44944"/>
                  </a:cubicBezTo>
                  <a:cubicBezTo>
                    <a:pt x="27934" y="44819"/>
                    <a:pt x="27829" y="44714"/>
                    <a:pt x="27682" y="44505"/>
                  </a:cubicBezTo>
                  <a:cubicBezTo>
                    <a:pt x="27557" y="44923"/>
                    <a:pt x="27452" y="45195"/>
                    <a:pt x="27348" y="45488"/>
                  </a:cubicBezTo>
                  <a:cubicBezTo>
                    <a:pt x="26887" y="46932"/>
                    <a:pt x="26322" y="48313"/>
                    <a:pt x="26092" y="49798"/>
                  </a:cubicBezTo>
                  <a:cubicBezTo>
                    <a:pt x="26050" y="50049"/>
                    <a:pt x="25925" y="50301"/>
                    <a:pt x="25820" y="50510"/>
                  </a:cubicBezTo>
                  <a:cubicBezTo>
                    <a:pt x="25088" y="52100"/>
                    <a:pt x="24669" y="53816"/>
                    <a:pt x="24146" y="55490"/>
                  </a:cubicBezTo>
                  <a:cubicBezTo>
                    <a:pt x="23958" y="56055"/>
                    <a:pt x="23770" y="56640"/>
                    <a:pt x="23853" y="57226"/>
                  </a:cubicBezTo>
                  <a:cubicBezTo>
                    <a:pt x="23958" y="57289"/>
                    <a:pt x="24105" y="57289"/>
                    <a:pt x="24146" y="57331"/>
                  </a:cubicBezTo>
                  <a:cubicBezTo>
                    <a:pt x="24753" y="57917"/>
                    <a:pt x="25444" y="58042"/>
                    <a:pt x="26239" y="58042"/>
                  </a:cubicBezTo>
                  <a:cubicBezTo>
                    <a:pt x="26532" y="58042"/>
                    <a:pt x="26804" y="58063"/>
                    <a:pt x="27097" y="58126"/>
                  </a:cubicBezTo>
                  <a:cubicBezTo>
                    <a:pt x="28038" y="58252"/>
                    <a:pt x="29022" y="58335"/>
                    <a:pt x="29963" y="58335"/>
                  </a:cubicBezTo>
                  <a:lnTo>
                    <a:pt x="35403" y="58335"/>
                  </a:lnTo>
                  <a:cubicBezTo>
                    <a:pt x="36282" y="58335"/>
                    <a:pt x="37182" y="58335"/>
                    <a:pt x="38061" y="58105"/>
                  </a:cubicBezTo>
                  <a:cubicBezTo>
                    <a:pt x="38270" y="58042"/>
                    <a:pt x="38500" y="58021"/>
                    <a:pt x="38709" y="58042"/>
                  </a:cubicBezTo>
                  <a:cubicBezTo>
                    <a:pt x="39504" y="58105"/>
                    <a:pt x="40237" y="57959"/>
                    <a:pt x="40969" y="57728"/>
                  </a:cubicBezTo>
                  <a:cubicBezTo>
                    <a:pt x="41890" y="57436"/>
                    <a:pt x="42789" y="57184"/>
                    <a:pt x="43710" y="56891"/>
                  </a:cubicBezTo>
                  <a:cubicBezTo>
                    <a:pt x="43898" y="56850"/>
                    <a:pt x="44045" y="56745"/>
                    <a:pt x="44212" y="56661"/>
                  </a:cubicBezTo>
                  <a:cubicBezTo>
                    <a:pt x="44128" y="56159"/>
                    <a:pt x="43982" y="55720"/>
                    <a:pt x="44024" y="55301"/>
                  </a:cubicBezTo>
                  <a:cubicBezTo>
                    <a:pt x="44107" y="54778"/>
                    <a:pt x="43982" y="54276"/>
                    <a:pt x="43877" y="53816"/>
                  </a:cubicBezTo>
                  <a:cubicBezTo>
                    <a:pt x="43731" y="53209"/>
                    <a:pt x="43605" y="52623"/>
                    <a:pt x="43480" y="52037"/>
                  </a:cubicBezTo>
                  <a:cubicBezTo>
                    <a:pt x="43082" y="50301"/>
                    <a:pt x="42873" y="48501"/>
                    <a:pt x="42245" y="46827"/>
                  </a:cubicBezTo>
                  <a:cubicBezTo>
                    <a:pt x="42162" y="46597"/>
                    <a:pt x="42120" y="46325"/>
                    <a:pt x="42099" y="46074"/>
                  </a:cubicBezTo>
                  <a:cubicBezTo>
                    <a:pt x="42015" y="45174"/>
                    <a:pt x="41722" y="44316"/>
                    <a:pt x="41429" y="43479"/>
                  </a:cubicBezTo>
                  <a:cubicBezTo>
                    <a:pt x="41262" y="42894"/>
                    <a:pt x="41094" y="42329"/>
                    <a:pt x="40948" y="41722"/>
                  </a:cubicBezTo>
                  <a:cubicBezTo>
                    <a:pt x="40885" y="41513"/>
                    <a:pt x="40843" y="41282"/>
                    <a:pt x="40697" y="41094"/>
                  </a:cubicBezTo>
                  <a:cubicBezTo>
                    <a:pt x="40383" y="40634"/>
                    <a:pt x="40174" y="40153"/>
                    <a:pt x="40237" y="39588"/>
                  </a:cubicBezTo>
                  <a:cubicBezTo>
                    <a:pt x="40237" y="39483"/>
                    <a:pt x="40216" y="39316"/>
                    <a:pt x="40132" y="39211"/>
                  </a:cubicBezTo>
                  <a:cubicBezTo>
                    <a:pt x="39797" y="38772"/>
                    <a:pt x="39693" y="38249"/>
                    <a:pt x="39525" y="37725"/>
                  </a:cubicBezTo>
                  <a:cubicBezTo>
                    <a:pt x="39504" y="37642"/>
                    <a:pt x="39400" y="37600"/>
                    <a:pt x="39295" y="37453"/>
                  </a:cubicBezTo>
                  <a:cubicBezTo>
                    <a:pt x="38500" y="37663"/>
                    <a:pt x="37726" y="37914"/>
                    <a:pt x="36910" y="38144"/>
                  </a:cubicBezTo>
                  <a:cubicBezTo>
                    <a:pt x="36889" y="38332"/>
                    <a:pt x="36868" y="38479"/>
                    <a:pt x="36826" y="38646"/>
                  </a:cubicBezTo>
                  <a:cubicBezTo>
                    <a:pt x="36721" y="39127"/>
                    <a:pt x="36512" y="39609"/>
                    <a:pt x="36157" y="39964"/>
                  </a:cubicBezTo>
                  <a:cubicBezTo>
                    <a:pt x="35885" y="40236"/>
                    <a:pt x="35613" y="40383"/>
                    <a:pt x="35236" y="40383"/>
                  </a:cubicBezTo>
                  <a:cubicBezTo>
                    <a:pt x="34692" y="40362"/>
                    <a:pt x="34169" y="40362"/>
                    <a:pt x="33625" y="40383"/>
                  </a:cubicBezTo>
                  <a:cubicBezTo>
                    <a:pt x="33269" y="40383"/>
                    <a:pt x="33018" y="40278"/>
                    <a:pt x="32746" y="40048"/>
                  </a:cubicBezTo>
                  <a:cubicBezTo>
                    <a:pt x="32474" y="39755"/>
                    <a:pt x="32160" y="39483"/>
                    <a:pt x="31804" y="39169"/>
                  </a:cubicBezTo>
                  <a:cubicBezTo>
                    <a:pt x="31323" y="39211"/>
                    <a:pt x="30821" y="39211"/>
                    <a:pt x="30319" y="39316"/>
                  </a:cubicBezTo>
                  <a:cubicBezTo>
                    <a:pt x="29817" y="39399"/>
                    <a:pt x="29294" y="39337"/>
                    <a:pt x="28875" y="39525"/>
                  </a:cubicBezTo>
                  <a:cubicBezTo>
                    <a:pt x="28645" y="40550"/>
                    <a:pt x="28436" y="41513"/>
                    <a:pt x="28247" y="42475"/>
                  </a:cubicBezTo>
                  <a:cubicBezTo>
                    <a:pt x="28206" y="42684"/>
                    <a:pt x="28247" y="42935"/>
                    <a:pt x="28331" y="43103"/>
                  </a:cubicBezTo>
                  <a:cubicBezTo>
                    <a:pt x="28770" y="44295"/>
                    <a:pt x="29398" y="45363"/>
                    <a:pt x="30298" y="46241"/>
                  </a:cubicBezTo>
                  <a:lnTo>
                    <a:pt x="31114" y="47057"/>
                  </a:lnTo>
                  <a:cubicBezTo>
                    <a:pt x="32579" y="48543"/>
                    <a:pt x="34252" y="49233"/>
                    <a:pt x="36177" y="49547"/>
                  </a:cubicBezTo>
                  <a:close/>
                  <a:moveTo>
                    <a:pt x="22661" y="61871"/>
                  </a:moveTo>
                  <a:cubicBezTo>
                    <a:pt x="23519" y="62499"/>
                    <a:pt x="24167" y="62771"/>
                    <a:pt x="25046" y="62917"/>
                  </a:cubicBezTo>
                  <a:cubicBezTo>
                    <a:pt x="25444" y="62980"/>
                    <a:pt x="25841" y="63043"/>
                    <a:pt x="26260" y="63148"/>
                  </a:cubicBezTo>
                  <a:cubicBezTo>
                    <a:pt x="27724" y="63503"/>
                    <a:pt x="29231" y="63671"/>
                    <a:pt x="30716" y="63629"/>
                  </a:cubicBezTo>
                  <a:cubicBezTo>
                    <a:pt x="31763" y="63629"/>
                    <a:pt x="32809" y="63608"/>
                    <a:pt x="33876" y="63629"/>
                  </a:cubicBezTo>
                  <a:cubicBezTo>
                    <a:pt x="34545" y="63629"/>
                    <a:pt x="35215" y="63608"/>
                    <a:pt x="35864" y="63420"/>
                  </a:cubicBezTo>
                  <a:cubicBezTo>
                    <a:pt x="36115" y="63357"/>
                    <a:pt x="36429" y="63315"/>
                    <a:pt x="36701" y="63315"/>
                  </a:cubicBezTo>
                  <a:cubicBezTo>
                    <a:pt x="37537" y="63294"/>
                    <a:pt x="38353" y="63148"/>
                    <a:pt x="39128" y="62897"/>
                  </a:cubicBezTo>
                  <a:cubicBezTo>
                    <a:pt x="39504" y="62792"/>
                    <a:pt x="39881" y="62771"/>
                    <a:pt x="40258" y="62750"/>
                  </a:cubicBezTo>
                  <a:cubicBezTo>
                    <a:pt x="40655" y="62729"/>
                    <a:pt x="41011" y="62729"/>
                    <a:pt x="41408" y="62750"/>
                  </a:cubicBezTo>
                  <a:cubicBezTo>
                    <a:pt x="42057" y="62771"/>
                    <a:pt x="42664" y="62562"/>
                    <a:pt x="43250" y="62353"/>
                  </a:cubicBezTo>
                  <a:cubicBezTo>
                    <a:pt x="43940" y="62122"/>
                    <a:pt x="44652" y="61788"/>
                    <a:pt x="45154" y="61181"/>
                  </a:cubicBezTo>
                  <a:cubicBezTo>
                    <a:pt x="45175" y="60428"/>
                    <a:pt x="45175" y="60428"/>
                    <a:pt x="44924" y="59863"/>
                  </a:cubicBezTo>
                  <a:cubicBezTo>
                    <a:pt x="44610" y="59277"/>
                    <a:pt x="44421" y="58649"/>
                    <a:pt x="44317" y="57959"/>
                  </a:cubicBezTo>
                  <a:cubicBezTo>
                    <a:pt x="44212" y="57980"/>
                    <a:pt x="44107" y="57980"/>
                    <a:pt x="44024" y="58021"/>
                  </a:cubicBezTo>
                  <a:cubicBezTo>
                    <a:pt x="42873" y="58586"/>
                    <a:pt x="41618" y="58816"/>
                    <a:pt x="40383" y="59130"/>
                  </a:cubicBezTo>
                  <a:cubicBezTo>
                    <a:pt x="40216" y="59193"/>
                    <a:pt x="40027" y="59214"/>
                    <a:pt x="39818" y="59214"/>
                  </a:cubicBezTo>
                  <a:cubicBezTo>
                    <a:pt x="39002" y="59193"/>
                    <a:pt x="38228" y="59298"/>
                    <a:pt x="37433" y="59423"/>
                  </a:cubicBezTo>
                  <a:cubicBezTo>
                    <a:pt x="37077" y="59507"/>
                    <a:pt x="36680" y="59507"/>
                    <a:pt x="36282" y="59507"/>
                  </a:cubicBezTo>
                  <a:cubicBezTo>
                    <a:pt x="34252" y="59507"/>
                    <a:pt x="32202" y="59528"/>
                    <a:pt x="30172" y="59507"/>
                  </a:cubicBezTo>
                  <a:cubicBezTo>
                    <a:pt x="29335" y="59507"/>
                    <a:pt x="28519" y="59423"/>
                    <a:pt x="27682" y="59381"/>
                  </a:cubicBezTo>
                  <a:cubicBezTo>
                    <a:pt x="27013" y="59319"/>
                    <a:pt x="26343" y="59277"/>
                    <a:pt x="25695" y="59193"/>
                  </a:cubicBezTo>
                  <a:cubicBezTo>
                    <a:pt x="25423" y="59172"/>
                    <a:pt x="25193" y="59088"/>
                    <a:pt x="24962" y="59026"/>
                  </a:cubicBezTo>
                  <a:cubicBezTo>
                    <a:pt x="24669" y="58984"/>
                    <a:pt x="24397" y="58879"/>
                    <a:pt x="24063" y="59068"/>
                  </a:cubicBezTo>
                  <a:cubicBezTo>
                    <a:pt x="23937" y="59507"/>
                    <a:pt x="23833" y="60009"/>
                    <a:pt x="23602" y="60449"/>
                  </a:cubicBezTo>
                  <a:cubicBezTo>
                    <a:pt x="23351" y="60972"/>
                    <a:pt x="22996" y="61390"/>
                    <a:pt x="22661" y="61871"/>
                  </a:cubicBezTo>
                  <a:close/>
                  <a:moveTo>
                    <a:pt x="68818" y="17722"/>
                  </a:moveTo>
                  <a:cubicBezTo>
                    <a:pt x="69028" y="17743"/>
                    <a:pt x="69216" y="17743"/>
                    <a:pt x="69404" y="17764"/>
                  </a:cubicBezTo>
                  <a:cubicBezTo>
                    <a:pt x="69948" y="17890"/>
                    <a:pt x="70513" y="17974"/>
                    <a:pt x="71099" y="18036"/>
                  </a:cubicBezTo>
                  <a:cubicBezTo>
                    <a:pt x="71957" y="18099"/>
                    <a:pt x="72710" y="17764"/>
                    <a:pt x="73526" y="17660"/>
                  </a:cubicBezTo>
                  <a:cubicBezTo>
                    <a:pt x="73652" y="17639"/>
                    <a:pt x="73819" y="17513"/>
                    <a:pt x="73861" y="17367"/>
                  </a:cubicBezTo>
                  <a:cubicBezTo>
                    <a:pt x="74070" y="16927"/>
                    <a:pt x="73903" y="16279"/>
                    <a:pt x="73505" y="16007"/>
                  </a:cubicBezTo>
                  <a:cubicBezTo>
                    <a:pt x="73233" y="15839"/>
                    <a:pt x="72961" y="15693"/>
                    <a:pt x="72689" y="15567"/>
                  </a:cubicBezTo>
                  <a:cubicBezTo>
                    <a:pt x="72459" y="15651"/>
                    <a:pt x="72250" y="15756"/>
                    <a:pt x="72041" y="15798"/>
                  </a:cubicBezTo>
                  <a:cubicBezTo>
                    <a:pt x="71622" y="15902"/>
                    <a:pt x="71204" y="15881"/>
                    <a:pt x="70827" y="15693"/>
                  </a:cubicBezTo>
                  <a:cubicBezTo>
                    <a:pt x="70722" y="15651"/>
                    <a:pt x="70618" y="15463"/>
                    <a:pt x="70597" y="15337"/>
                  </a:cubicBezTo>
                  <a:cubicBezTo>
                    <a:pt x="70576" y="15253"/>
                    <a:pt x="70722" y="15107"/>
                    <a:pt x="70806" y="15044"/>
                  </a:cubicBezTo>
                  <a:cubicBezTo>
                    <a:pt x="71015" y="14961"/>
                    <a:pt x="71225" y="14919"/>
                    <a:pt x="71434" y="14856"/>
                  </a:cubicBezTo>
                  <a:cubicBezTo>
                    <a:pt x="71978" y="14730"/>
                    <a:pt x="72501" y="14521"/>
                    <a:pt x="72982" y="14270"/>
                  </a:cubicBezTo>
                  <a:cubicBezTo>
                    <a:pt x="73191" y="12847"/>
                    <a:pt x="73003" y="12826"/>
                    <a:pt x="72145" y="12220"/>
                  </a:cubicBezTo>
                  <a:cubicBezTo>
                    <a:pt x="72082" y="12199"/>
                    <a:pt x="72041" y="12136"/>
                    <a:pt x="71978" y="12115"/>
                  </a:cubicBezTo>
                  <a:cubicBezTo>
                    <a:pt x="71559" y="11717"/>
                    <a:pt x="71057" y="11696"/>
                    <a:pt x="70576" y="11906"/>
                  </a:cubicBezTo>
                  <a:cubicBezTo>
                    <a:pt x="70178" y="12073"/>
                    <a:pt x="69781" y="12199"/>
                    <a:pt x="69425" y="12408"/>
                  </a:cubicBezTo>
                  <a:cubicBezTo>
                    <a:pt x="69048" y="12617"/>
                    <a:pt x="68693" y="12554"/>
                    <a:pt x="68295" y="12533"/>
                  </a:cubicBezTo>
                  <a:cubicBezTo>
                    <a:pt x="68086" y="12513"/>
                    <a:pt x="67960" y="12345"/>
                    <a:pt x="67939" y="12136"/>
                  </a:cubicBezTo>
                  <a:cubicBezTo>
                    <a:pt x="67898" y="11989"/>
                    <a:pt x="67877" y="11822"/>
                    <a:pt x="67898" y="11676"/>
                  </a:cubicBezTo>
                  <a:cubicBezTo>
                    <a:pt x="67960" y="11152"/>
                    <a:pt x="67730" y="10776"/>
                    <a:pt x="67375" y="10378"/>
                  </a:cubicBezTo>
                  <a:cubicBezTo>
                    <a:pt x="66789" y="9730"/>
                    <a:pt x="66035" y="9709"/>
                    <a:pt x="65261" y="9834"/>
                  </a:cubicBezTo>
                  <a:cubicBezTo>
                    <a:pt x="64947" y="9897"/>
                    <a:pt x="64634" y="10106"/>
                    <a:pt x="64550" y="10441"/>
                  </a:cubicBezTo>
                  <a:cubicBezTo>
                    <a:pt x="64424" y="11069"/>
                    <a:pt x="64445" y="11717"/>
                    <a:pt x="64989" y="12199"/>
                  </a:cubicBezTo>
                  <a:cubicBezTo>
                    <a:pt x="65282" y="12450"/>
                    <a:pt x="65491" y="12743"/>
                    <a:pt x="65554" y="13077"/>
                  </a:cubicBezTo>
                  <a:cubicBezTo>
                    <a:pt x="65345" y="13370"/>
                    <a:pt x="64926" y="13224"/>
                    <a:pt x="64822" y="13559"/>
                  </a:cubicBezTo>
                  <a:cubicBezTo>
                    <a:pt x="64780" y="13642"/>
                    <a:pt x="64613" y="13663"/>
                    <a:pt x="64508" y="13684"/>
                  </a:cubicBezTo>
                  <a:cubicBezTo>
                    <a:pt x="64382" y="13705"/>
                    <a:pt x="64236" y="13663"/>
                    <a:pt x="64110" y="13684"/>
                  </a:cubicBezTo>
                  <a:cubicBezTo>
                    <a:pt x="63608" y="13747"/>
                    <a:pt x="63085" y="13747"/>
                    <a:pt x="62604" y="13893"/>
                  </a:cubicBezTo>
                  <a:cubicBezTo>
                    <a:pt x="62248" y="13998"/>
                    <a:pt x="61997" y="14333"/>
                    <a:pt x="61641" y="14542"/>
                  </a:cubicBezTo>
                  <a:cubicBezTo>
                    <a:pt x="60805" y="15065"/>
                    <a:pt x="60700" y="15902"/>
                    <a:pt x="60595" y="16781"/>
                  </a:cubicBezTo>
                  <a:cubicBezTo>
                    <a:pt x="60574" y="17053"/>
                    <a:pt x="60742" y="17241"/>
                    <a:pt x="61035" y="17346"/>
                  </a:cubicBezTo>
                  <a:cubicBezTo>
                    <a:pt x="61160" y="17409"/>
                    <a:pt x="61265" y="17409"/>
                    <a:pt x="61390" y="17430"/>
                  </a:cubicBezTo>
                  <a:cubicBezTo>
                    <a:pt x="62123" y="17513"/>
                    <a:pt x="62771" y="17367"/>
                    <a:pt x="63399" y="16990"/>
                  </a:cubicBezTo>
                  <a:cubicBezTo>
                    <a:pt x="63734" y="16781"/>
                    <a:pt x="64110" y="16593"/>
                    <a:pt x="64508" y="16404"/>
                  </a:cubicBezTo>
                  <a:cubicBezTo>
                    <a:pt x="64738" y="16300"/>
                    <a:pt x="65073" y="16488"/>
                    <a:pt x="65073" y="16739"/>
                  </a:cubicBezTo>
                  <a:cubicBezTo>
                    <a:pt x="65073" y="17032"/>
                    <a:pt x="65031" y="17325"/>
                    <a:pt x="64947" y="17576"/>
                  </a:cubicBezTo>
                  <a:cubicBezTo>
                    <a:pt x="64822" y="18057"/>
                    <a:pt x="64613" y="18476"/>
                    <a:pt x="64550" y="18936"/>
                  </a:cubicBezTo>
                  <a:cubicBezTo>
                    <a:pt x="64466" y="19522"/>
                    <a:pt x="64529" y="20087"/>
                    <a:pt x="64550" y="20673"/>
                  </a:cubicBezTo>
                  <a:cubicBezTo>
                    <a:pt x="64571" y="21196"/>
                    <a:pt x="64947" y="21635"/>
                    <a:pt x="65575" y="21761"/>
                  </a:cubicBezTo>
                  <a:cubicBezTo>
                    <a:pt x="66203" y="21907"/>
                    <a:pt x="66747" y="21614"/>
                    <a:pt x="67333" y="21426"/>
                  </a:cubicBezTo>
                  <a:cubicBezTo>
                    <a:pt x="67437" y="21405"/>
                    <a:pt x="67500" y="21279"/>
                    <a:pt x="67563" y="21133"/>
                  </a:cubicBezTo>
                  <a:cubicBezTo>
                    <a:pt x="67772" y="20777"/>
                    <a:pt x="67877" y="20359"/>
                    <a:pt x="68170" y="20066"/>
                  </a:cubicBezTo>
                  <a:cubicBezTo>
                    <a:pt x="68484" y="19752"/>
                    <a:pt x="68504" y="19417"/>
                    <a:pt x="68504" y="19020"/>
                  </a:cubicBezTo>
                  <a:cubicBezTo>
                    <a:pt x="68484" y="18580"/>
                    <a:pt x="68651" y="18162"/>
                    <a:pt x="68818" y="17722"/>
                  </a:cubicBezTo>
                  <a:close/>
                  <a:moveTo>
                    <a:pt x="42036" y="76874"/>
                  </a:moveTo>
                  <a:cubicBezTo>
                    <a:pt x="42308" y="76853"/>
                    <a:pt x="42517" y="76790"/>
                    <a:pt x="42727" y="76790"/>
                  </a:cubicBezTo>
                  <a:cubicBezTo>
                    <a:pt x="43187" y="76790"/>
                    <a:pt x="43668" y="76832"/>
                    <a:pt x="44149" y="76853"/>
                  </a:cubicBezTo>
                  <a:cubicBezTo>
                    <a:pt x="45237" y="76894"/>
                    <a:pt x="46032" y="76371"/>
                    <a:pt x="46828" y="75786"/>
                  </a:cubicBezTo>
                  <a:cubicBezTo>
                    <a:pt x="47204" y="75472"/>
                    <a:pt x="47351" y="75095"/>
                    <a:pt x="47162" y="74635"/>
                  </a:cubicBezTo>
                  <a:cubicBezTo>
                    <a:pt x="46618" y="74112"/>
                    <a:pt x="45970" y="73923"/>
                    <a:pt x="45237" y="74007"/>
                  </a:cubicBezTo>
                  <a:cubicBezTo>
                    <a:pt x="45049" y="74028"/>
                    <a:pt x="44861" y="74070"/>
                    <a:pt x="44672" y="74112"/>
                  </a:cubicBezTo>
                  <a:cubicBezTo>
                    <a:pt x="44233" y="74174"/>
                    <a:pt x="43815" y="74342"/>
                    <a:pt x="43375" y="74342"/>
                  </a:cubicBezTo>
                  <a:cubicBezTo>
                    <a:pt x="42434" y="74363"/>
                    <a:pt x="41701" y="74823"/>
                    <a:pt x="40906" y="75283"/>
                  </a:cubicBezTo>
                  <a:cubicBezTo>
                    <a:pt x="40802" y="75325"/>
                    <a:pt x="40739" y="75576"/>
                    <a:pt x="40781" y="75702"/>
                  </a:cubicBezTo>
                  <a:cubicBezTo>
                    <a:pt x="40822" y="75848"/>
                    <a:pt x="40969" y="76037"/>
                    <a:pt x="41094" y="76141"/>
                  </a:cubicBezTo>
                  <a:cubicBezTo>
                    <a:pt x="41387" y="76413"/>
                    <a:pt x="41701" y="76622"/>
                    <a:pt x="42036" y="76874"/>
                  </a:cubicBezTo>
                  <a:close/>
                  <a:moveTo>
                    <a:pt x="48794" y="25925"/>
                  </a:moveTo>
                  <a:cubicBezTo>
                    <a:pt x="49694" y="25799"/>
                    <a:pt x="50280" y="25401"/>
                    <a:pt x="50698" y="24753"/>
                  </a:cubicBezTo>
                  <a:cubicBezTo>
                    <a:pt x="50991" y="24334"/>
                    <a:pt x="51263" y="23916"/>
                    <a:pt x="51619" y="23518"/>
                  </a:cubicBezTo>
                  <a:cubicBezTo>
                    <a:pt x="52184" y="22807"/>
                    <a:pt x="52184" y="22012"/>
                    <a:pt x="52079" y="21175"/>
                  </a:cubicBezTo>
                  <a:cubicBezTo>
                    <a:pt x="52058" y="20882"/>
                    <a:pt x="51849" y="20756"/>
                    <a:pt x="51535" y="20715"/>
                  </a:cubicBezTo>
                  <a:cubicBezTo>
                    <a:pt x="51222" y="20694"/>
                    <a:pt x="50908" y="20715"/>
                    <a:pt x="50573" y="20694"/>
                  </a:cubicBezTo>
                  <a:cubicBezTo>
                    <a:pt x="49882" y="20694"/>
                    <a:pt x="49338" y="21007"/>
                    <a:pt x="48857" y="21426"/>
                  </a:cubicBezTo>
                  <a:cubicBezTo>
                    <a:pt x="48522" y="21719"/>
                    <a:pt x="48376" y="22054"/>
                    <a:pt x="48543" y="22535"/>
                  </a:cubicBezTo>
                  <a:cubicBezTo>
                    <a:pt x="48794" y="23121"/>
                    <a:pt x="48815" y="23748"/>
                    <a:pt x="48794" y="24418"/>
                  </a:cubicBezTo>
                  <a:cubicBezTo>
                    <a:pt x="48753" y="24899"/>
                    <a:pt x="48794" y="25381"/>
                    <a:pt x="48794" y="25925"/>
                  </a:cubicBezTo>
                  <a:close/>
                  <a:moveTo>
                    <a:pt x="25485" y="74865"/>
                  </a:moveTo>
                  <a:cubicBezTo>
                    <a:pt x="25381" y="75806"/>
                    <a:pt x="25527" y="76581"/>
                    <a:pt x="25737" y="77355"/>
                  </a:cubicBezTo>
                  <a:cubicBezTo>
                    <a:pt x="25925" y="78024"/>
                    <a:pt x="26155" y="78631"/>
                    <a:pt x="26783" y="79071"/>
                  </a:cubicBezTo>
                  <a:cubicBezTo>
                    <a:pt x="27201" y="79363"/>
                    <a:pt x="27620" y="79573"/>
                    <a:pt x="28080" y="79698"/>
                  </a:cubicBezTo>
                  <a:cubicBezTo>
                    <a:pt x="28143" y="79615"/>
                    <a:pt x="28185" y="79615"/>
                    <a:pt x="28185" y="79594"/>
                  </a:cubicBezTo>
                  <a:cubicBezTo>
                    <a:pt x="28206" y="79510"/>
                    <a:pt x="28226" y="79405"/>
                    <a:pt x="28289" y="79343"/>
                  </a:cubicBezTo>
                  <a:cubicBezTo>
                    <a:pt x="28624" y="78506"/>
                    <a:pt x="28624" y="77690"/>
                    <a:pt x="28101" y="76894"/>
                  </a:cubicBezTo>
                  <a:cubicBezTo>
                    <a:pt x="27871" y="76560"/>
                    <a:pt x="27662" y="76225"/>
                    <a:pt x="27285" y="76016"/>
                  </a:cubicBezTo>
                  <a:cubicBezTo>
                    <a:pt x="26825" y="75744"/>
                    <a:pt x="26406" y="75409"/>
                    <a:pt x="25946" y="75095"/>
                  </a:cubicBezTo>
                  <a:cubicBezTo>
                    <a:pt x="25841" y="75011"/>
                    <a:pt x="25695" y="74969"/>
                    <a:pt x="25485" y="74865"/>
                  </a:cubicBezTo>
                  <a:close/>
                  <a:moveTo>
                    <a:pt x="16530" y="32285"/>
                  </a:moveTo>
                  <a:cubicBezTo>
                    <a:pt x="16384" y="32013"/>
                    <a:pt x="16300" y="31867"/>
                    <a:pt x="16195" y="31699"/>
                  </a:cubicBezTo>
                  <a:cubicBezTo>
                    <a:pt x="15902" y="31323"/>
                    <a:pt x="15735" y="30904"/>
                    <a:pt x="15630" y="30423"/>
                  </a:cubicBezTo>
                  <a:cubicBezTo>
                    <a:pt x="15568" y="30130"/>
                    <a:pt x="15463" y="29879"/>
                    <a:pt x="15379" y="29586"/>
                  </a:cubicBezTo>
                  <a:cubicBezTo>
                    <a:pt x="15149" y="28645"/>
                    <a:pt x="14982" y="28561"/>
                    <a:pt x="13936" y="28707"/>
                  </a:cubicBezTo>
                  <a:cubicBezTo>
                    <a:pt x="13831" y="28707"/>
                    <a:pt x="13768" y="28728"/>
                    <a:pt x="13664" y="28749"/>
                  </a:cubicBezTo>
                  <a:cubicBezTo>
                    <a:pt x="13392" y="28833"/>
                    <a:pt x="13224" y="29021"/>
                    <a:pt x="13182" y="29293"/>
                  </a:cubicBezTo>
                  <a:cubicBezTo>
                    <a:pt x="13120" y="29900"/>
                    <a:pt x="13182" y="30423"/>
                    <a:pt x="13664" y="30863"/>
                  </a:cubicBezTo>
                  <a:cubicBezTo>
                    <a:pt x="13977" y="31135"/>
                    <a:pt x="14270" y="31427"/>
                    <a:pt x="14542" y="31741"/>
                  </a:cubicBezTo>
                  <a:cubicBezTo>
                    <a:pt x="15045" y="32369"/>
                    <a:pt x="15672" y="32515"/>
                    <a:pt x="16530" y="32285"/>
                  </a:cubicBezTo>
                  <a:close/>
                  <a:moveTo>
                    <a:pt x="33416" y="39127"/>
                  </a:moveTo>
                  <a:cubicBezTo>
                    <a:pt x="33374" y="39190"/>
                    <a:pt x="33374" y="39274"/>
                    <a:pt x="33353" y="39316"/>
                  </a:cubicBezTo>
                  <a:cubicBezTo>
                    <a:pt x="33625" y="39399"/>
                    <a:pt x="33876" y="39525"/>
                    <a:pt x="34148" y="39546"/>
                  </a:cubicBezTo>
                  <a:cubicBezTo>
                    <a:pt x="34462" y="39588"/>
                    <a:pt x="34776" y="39588"/>
                    <a:pt x="35089" y="39546"/>
                  </a:cubicBezTo>
                  <a:cubicBezTo>
                    <a:pt x="35654" y="39525"/>
                    <a:pt x="35822" y="39295"/>
                    <a:pt x="35780" y="38667"/>
                  </a:cubicBezTo>
                  <a:cubicBezTo>
                    <a:pt x="35006" y="38813"/>
                    <a:pt x="34190" y="38981"/>
                    <a:pt x="33416" y="39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1" name="Google Shape;2151;p73"/>
            <p:cNvSpPr/>
            <p:nvPr/>
          </p:nvSpPr>
          <p:spPr>
            <a:xfrm>
              <a:off x="1320720" y="3316753"/>
              <a:ext cx="355598" cy="185674"/>
            </a:xfrm>
            <a:custGeom>
              <a:avLst/>
              <a:gdLst/>
              <a:ahLst/>
              <a:cxnLst/>
              <a:rect l="l" t="t" r="r" b="b"/>
              <a:pathLst>
                <a:path w="14229" h="7387" extrusionOk="0">
                  <a:moveTo>
                    <a:pt x="5922" y="7198"/>
                  </a:moveTo>
                  <a:cubicBezTo>
                    <a:pt x="5001" y="7323"/>
                    <a:pt x="4122" y="7009"/>
                    <a:pt x="3243" y="6570"/>
                  </a:cubicBezTo>
                  <a:cubicBezTo>
                    <a:pt x="2804" y="6340"/>
                    <a:pt x="2344" y="6131"/>
                    <a:pt x="1883" y="5859"/>
                  </a:cubicBezTo>
                  <a:cubicBezTo>
                    <a:pt x="1674" y="5733"/>
                    <a:pt x="1444" y="5587"/>
                    <a:pt x="1318" y="5398"/>
                  </a:cubicBezTo>
                  <a:cubicBezTo>
                    <a:pt x="1004" y="4917"/>
                    <a:pt x="732" y="4394"/>
                    <a:pt x="419" y="3913"/>
                  </a:cubicBezTo>
                  <a:cubicBezTo>
                    <a:pt x="0" y="3180"/>
                    <a:pt x="147" y="2406"/>
                    <a:pt x="293" y="1674"/>
                  </a:cubicBezTo>
                  <a:cubicBezTo>
                    <a:pt x="314" y="1569"/>
                    <a:pt x="502" y="1423"/>
                    <a:pt x="628" y="1423"/>
                  </a:cubicBezTo>
                  <a:cubicBezTo>
                    <a:pt x="774" y="1423"/>
                    <a:pt x="942" y="1548"/>
                    <a:pt x="984" y="1674"/>
                  </a:cubicBezTo>
                  <a:cubicBezTo>
                    <a:pt x="1046" y="1925"/>
                    <a:pt x="1088" y="2176"/>
                    <a:pt x="1088" y="2448"/>
                  </a:cubicBezTo>
                  <a:cubicBezTo>
                    <a:pt x="1046" y="2971"/>
                    <a:pt x="1256" y="3411"/>
                    <a:pt x="1528" y="3871"/>
                  </a:cubicBezTo>
                  <a:cubicBezTo>
                    <a:pt x="1946" y="4645"/>
                    <a:pt x="2490" y="5189"/>
                    <a:pt x="3327" y="5482"/>
                  </a:cubicBezTo>
                  <a:cubicBezTo>
                    <a:pt x="3411" y="5503"/>
                    <a:pt x="3515" y="5545"/>
                    <a:pt x="3599" y="5587"/>
                  </a:cubicBezTo>
                  <a:cubicBezTo>
                    <a:pt x="4917" y="6340"/>
                    <a:pt x="6319" y="6256"/>
                    <a:pt x="7742" y="5880"/>
                  </a:cubicBezTo>
                  <a:cubicBezTo>
                    <a:pt x="9081" y="5524"/>
                    <a:pt x="10148" y="4771"/>
                    <a:pt x="11299" y="4059"/>
                  </a:cubicBezTo>
                  <a:cubicBezTo>
                    <a:pt x="11362" y="4038"/>
                    <a:pt x="11403" y="4017"/>
                    <a:pt x="11466" y="3955"/>
                  </a:cubicBezTo>
                  <a:cubicBezTo>
                    <a:pt x="12073" y="3118"/>
                    <a:pt x="12910" y="2406"/>
                    <a:pt x="13140" y="1318"/>
                  </a:cubicBezTo>
                  <a:cubicBezTo>
                    <a:pt x="13224" y="921"/>
                    <a:pt x="13433" y="523"/>
                    <a:pt x="13600" y="167"/>
                  </a:cubicBezTo>
                  <a:cubicBezTo>
                    <a:pt x="13663" y="84"/>
                    <a:pt x="13810" y="0"/>
                    <a:pt x="13914" y="21"/>
                  </a:cubicBezTo>
                  <a:cubicBezTo>
                    <a:pt x="14019" y="63"/>
                    <a:pt x="14103" y="188"/>
                    <a:pt x="14186" y="272"/>
                  </a:cubicBezTo>
                  <a:cubicBezTo>
                    <a:pt x="14207" y="314"/>
                    <a:pt x="14228" y="398"/>
                    <a:pt x="14228" y="439"/>
                  </a:cubicBezTo>
                  <a:cubicBezTo>
                    <a:pt x="14186" y="1590"/>
                    <a:pt x="14019" y="2720"/>
                    <a:pt x="13161" y="3641"/>
                  </a:cubicBezTo>
                  <a:cubicBezTo>
                    <a:pt x="13077" y="3724"/>
                    <a:pt x="13015" y="3766"/>
                    <a:pt x="12973" y="3850"/>
                  </a:cubicBezTo>
                  <a:cubicBezTo>
                    <a:pt x="12303" y="5105"/>
                    <a:pt x="10943" y="5524"/>
                    <a:pt x="9897" y="6340"/>
                  </a:cubicBezTo>
                  <a:cubicBezTo>
                    <a:pt x="8955" y="6549"/>
                    <a:pt x="7114" y="7386"/>
                    <a:pt x="5922" y="71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2" name="Google Shape;2152;p73"/>
            <p:cNvSpPr/>
            <p:nvPr/>
          </p:nvSpPr>
          <p:spPr>
            <a:xfrm>
              <a:off x="1296909" y="3221535"/>
              <a:ext cx="38100" cy="36500"/>
            </a:xfrm>
            <a:custGeom>
              <a:avLst/>
              <a:gdLst/>
              <a:ahLst/>
              <a:cxnLst/>
              <a:rect l="l" t="t" r="r" b="b"/>
              <a:pathLst>
                <a:path w="1508" h="1466" extrusionOk="0">
                  <a:moveTo>
                    <a:pt x="147" y="126"/>
                  </a:moveTo>
                  <a:cubicBezTo>
                    <a:pt x="377" y="85"/>
                    <a:pt x="586" y="1"/>
                    <a:pt x="817" y="1"/>
                  </a:cubicBezTo>
                  <a:cubicBezTo>
                    <a:pt x="1256" y="1"/>
                    <a:pt x="1444" y="210"/>
                    <a:pt x="1465" y="650"/>
                  </a:cubicBezTo>
                  <a:cubicBezTo>
                    <a:pt x="1507" y="1256"/>
                    <a:pt x="1298" y="1466"/>
                    <a:pt x="691" y="1445"/>
                  </a:cubicBezTo>
                  <a:cubicBezTo>
                    <a:pt x="252" y="1403"/>
                    <a:pt x="42" y="1235"/>
                    <a:pt x="63" y="775"/>
                  </a:cubicBezTo>
                  <a:cubicBezTo>
                    <a:pt x="1" y="566"/>
                    <a:pt x="84" y="357"/>
                    <a:pt x="147" y="12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3" name="Google Shape;2153;p73"/>
            <p:cNvSpPr/>
            <p:nvPr/>
          </p:nvSpPr>
          <p:spPr>
            <a:xfrm>
              <a:off x="1619168" y="3185035"/>
              <a:ext cx="31750" cy="42848"/>
            </a:xfrm>
            <a:custGeom>
              <a:avLst/>
              <a:gdLst/>
              <a:ahLst/>
              <a:cxnLst/>
              <a:rect l="l" t="t" r="r" b="b"/>
              <a:pathLst>
                <a:path w="1277" h="1695" extrusionOk="0">
                  <a:moveTo>
                    <a:pt x="1" y="963"/>
                  </a:moveTo>
                  <a:cubicBezTo>
                    <a:pt x="1" y="816"/>
                    <a:pt x="42" y="712"/>
                    <a:pt x="42" y="628"/>
                  </a:cubicBezTo>
                  <a:cubicBezTo>
                    <a:pt x="84" y="126"/>
                    <a:pt x="398" y="0"/>
                    <a:pt x="838" y="230"/>
                  </a:cubicBezTo>
                  <a:cubicBezTo>
                    <a:pt x="1151" y="419"/>
                    <a:pt x="1277" y="712"/>
                    <a:pt x="1235" y="1025"/>
                  </a:cubicBezTo>
                  <a:cubicBezTo>
                    <a:pt x="1151" y="1339"/>
                    <a:pt x="796" y="1674"/>
                    <a:pt x="503" y="1695"/>
                  </a:cubicBezTo>
                  <a:cubicBezTo>
                    <a:pt x="294" y="1695"/>
                    <a:pt x="126" y="1590"/>
                    <a:pt x="84" y="1381"/>
                  </a:cubicBezTo>
                  <a:cubicBezTo>
                    <a:pt x="1" y="1235"/>
                    <a:pt x="1" y="1067"/>
                    <a:pt x="1"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4" name="Google Shape;2154;p73"/>
            <p:cNvSpPr/>
            <p:nvPr/>
          </p:nvSpPr>
          <p:spPr>
            <a:xfrm>
              <a:off x="2293852" y="2916839"/>
              <a:ext cx="95249" cy="98392"/>
            </a:xfrm>
            <a:custGeom>
              <a:avLst/>
              <a:gdLst/>
              <a:ahLst/>
              <a:cxnLst/>
              <a:rect l="l" t="t" r="r" b="b"/>
              <a:pathLst>
                <a:path w="3830" h="3935" extrusionOk="0">
                  <a:moveTo>
                    <a:pt x="502" y="272"/>
                  </a:moveTo>
                  <a:cubicBezTo>
                    <a:pt x="1214" y="0"/>
                    <a:pt x="1904" y="42"/>
                    <a:pt x="2616" y="42"/>
                  </a:cubicBezTo>
                  <a:cubicBezTo>
                    <a:pt x="3055" y="42"/>
                    <a:pt x="3578" y="524"/>
                    <a:pt x="3683" y="963"/>
                  </a:cubicBezTo>
                  <a:cubicBezTo>
                    <a:pt x="3725" y="1130"/>
                    <a:pt x="3725" y="1277"/>
                    <a:pt x="3745" y="1444"/>
                  </a:cubicBezTo>
                  <a:cubicBezTo>
                    <a:pt x="3829" y="2825"/>
                    <a:pt x="3725" y="3034"/>
                    <a:pt x="2574" y="3746"/>
                  </a:cubicBezTo>
                  <a:cubicBezTo>
                    <a:pt x="2427" y="3829"/>
                    <a:pt x="2281" y="3871"/>
                    <a:pt x="2113" y="3871"/>
                  </a:cubicBezTo>
                  <a:cubicBezTo>
                    <a:pt x="1946" y="3913"/>
                    <a:pt x="1737" y="3913"/>
                    <a:pt x="1548" y="3913"/>
                  </a:cubicBezTo>
                  <a:cubicBezTo>
                    <a:pt x="272" y="3934"/>
                    <a:pt x="481" y="3850"/>
                    <a:pt x="126" y="2804"/>
                  </a:cubicBezTo>
                  <a:cubicBezTo>
                    <a:pt x="0" y="2386"/>
                    <a:pt x="63" y="1863"/>
                    <a:pt x="126" y="1402"/>
                  </a:cubicBezTo>
                  <a:cubicBezTo>
                    <a:pt x="168" y="1026"/>
                    <a:pt x="335" y="691"/>
                    <a:pt x="502" y="272"/>
                  </a:cubicBezTo>
                  <a:close/>
                  <a:moveTo>
                    <a:pt x="1360" y="586"/>
                  </a:moveTo>
                  <a:cubicBezTo>
                    <a:pt x="1235" y="1088"/>
                    <a:pt x="1130" y="1528"/>
                    <a:pt x="1025" y="1967"/>
                  </a:cubicBezTo>
                  <a:cubicBezTo>
                    <a:pt x="984" y="2156"/>
                    <a:pt x="1025" y="2365"/>
                    <a:pt x="1046" y="2511"/>
                  </a:cubicBezTo>
                  <a:cubicBezTo>
                    <a:pt x="1109" y="2762"/>
                    <a:pt x="1256" y="2909"/>
                    <a:pt x="1528" y="2909"/>
                  </a:cubicBezTo>
                  <a:cubicBezTo>
                    <a:pt x="1779" y="2909"/>
                    <a:pt x="2009" y="2930"/>
                    <a:pt x="2260" y="2762"/>
                  </a:cubicBezTo>
                  <a:lnTo>
                    <a:pt x="2950" y="2281"/>
                  </a:lnTo>
                  <a:cubicBezTo>
                    <a:pt x="2992" y="1863"/>
                    <a:pt x="3013" y="1507"/>
                    <a:pt x="3013" y="1130"/>
                  </a:cubicBezTo>
                  <a:cubicBezTo>
                    <a:pt x="3013" y="879"/>
                    <a:pt x="2804" y="628"/>
                    <a:pt x="2574" y="607"/>
                  </a:cubicBezTo>
                  <a:cubicBezTo>
                    <a:pt x="2155" y="586"/>
                    <a:pt x="1737" y="482"/>
                    <a:pt x="1360" y="58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6" name="Google Shape;2155;p73"/>
          <p:cNvGrpSpPr>
            <a:grpSpLocks/>
          </p:cNvGrpSpPr>
          <p:nvPr/>
        </p:nvGrpSpPr>
        <p:grpSpPr bwMode="auto">
          <a:xfrm>
            <a:off x="7748589" y="5359400"/>
            <a:ext cx="955675" cy="554038"/>
            <a:chOff x="-1199475" y="2658325"/>
            <a:chExt cx="956750" cy="553975"/>
          </a:xfrm>
        </p:grpSpPr>
        <p:sp>
          <p:nvSpPr>
            <p:cNvPr id="2156" name="Google Shape;2156;p73"/>
            <p:cNvSpPr/>
            <p:nvPr/>
          </p:nvSpPr>
          <p:spPr>
            <a:xfrm>
              <a:off x="-1137493" y="2678961"/>
              <a:ext cx="872518" cy="388893"/>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7" name="Google Shape;2157;p73"/>
            <p:cNvSpPr/>
            <p:nvPr/>
          </p:nvSpPr>
          <p:spPr>
            <a:xfrm>
              <a:off x="-1174046" y="2815470"/>
              <a:ext cx="870929" cy="334924"/>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8" name="Google Shape;2158;p73"/>
            <p:cNvSpPr/>
            <p:nvPr/>
          </p:nvSpPr>
          <p:spPr>
            <a:xfrm>
              <a:off x="-830761" y="3061504"/>
              <a:ext cx="516517" cy="126986"/>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9" name="Google Shape;2159;p73"/>
            <p:cNvSpPr/>
            <p:nvPr/>
          </p:nvSpPr>
          <p:spPr>
            <a:xfrm>
              <a:off x="-1156565" y="2763088"/>
              <a:ext cx="254286" cy="244447"/>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0" name="Google Shape;2160;p73"/>
            <p:cNvSpPr/>
            <p:nvPr/>
          </p:nvSpPr>
          <p:spPr>
            <a:xfrm>
              <a:off x="-1172458" y="2928169"/>
              <a:ext cx="149393" cy="128573"/>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1" name="Google Shape;2161;p73"/>
            <p:cNvSpPr/>
            <p:nvPr/>
          </p:nvSpPr>
          <p:spPr>
            <a:xfrm>
              <a:off x="-571708" y="3139283"/>
              <a:ext cx="155750" cy="28572"/>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2" name="Google Shape;2162;p73"/>
            <p:cNvSpPr/>
            <p:nvPr/>
          </p:nvSpPr>
          <p:spPr>
            <a:xfrm>
              <a:off x="-1011939" y="3058330"/>
              <a:ext cx="52446" cy="47620"/>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3" name="Google Shape;2163;p73"/>
            <p:cNvSpPr/>
            <p:nvPr/>
          </p:nvSpPr>
          <p:spPr>
            <a:xfrm>
              <a:off x="-1026243" y="3053568"/>
              <a:ext cx="14304" cy="4761"/>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4" name="Google Shape;2164;p73"/>
            <p:cNvSpPr/>
            <p:nvPr/>
          </p:nvSpPr>
          <p:spPr>
            <a:xfrm>
              <a:off x="-922939" y="2764676"/>
              <a:ext cx="279714" cy="101588"/>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5" name="Google Shape;2165;p7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6" name="Google Shape;2166;p73"/>
            <p:cNvSpPr/>
            <p:nvPr/>
          </p:nvSpPr>
          <p:spPr>
            <a:xfrm>
              <a:off x="-956315" y="2745628"/>
              <a:ext cx="338518" cy="142859"/>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7" name="Google Shape;2167;p73"/>
            <p:cNvSpPr/>
            <p:nvPr/>
          </p:nvSpPr>
          <p:spPr>
            <a:xfrm>
              <a:off x="-603493" y="2736104"/>
              <a:ext cx="262233" cy="23968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7" name="Google Shape;2168;p73"/>
          <p:cNvGrpSpPr>
            <a:grpSpLocks/>
          </p:cNvGrpSpPr>
          <p:nvPr/>
        </p:nvGrpSpPr>
        <p:grpSpPr bwMode="auto">
          <a:xfrm>
            <a:off x="1820863" y="4889501"/>
            <a:ext cx="766762" cy="835025"/>
            <a:chOff x="296567" y="4032225"/>
            <a:chExt cx="766953" cy="835523"/>
          </a:xfrm>
        </p:grpSpPr>
        <p:sp>
          <p:nvSpPr>
            <p:cNvPr id="2169" name="Google Shape;2169;p73"/>
            <p:cNvSpPr/>
            <p:nvPr/>
          </p:nvSpPr>
          <p:spPr>
            <a:xfrm>
              <a:off x="541103" y="4619950"/>
              <a:ext cx="242948" cy="225559"/>
            </a:xfrm>
            <a:custGeom>
              <a:avLst/>
              <a:gdLst/>
              <a:ahLst/>
              <a:cxnLst/>
              <a:rect l="l" t="t" r="r" b="b"/>
              <a:pathLst>
                <a:path w="12722" h="11776" extrusionOk="0">
                  <a:moveTo>
                    <a:pt x="9347" y="1"/>
                  </a:moveTo>
                  <a:cubicBezTo>
                    <a:pt x="9174" y="1"/>
                    <a:pt x="9001" y="13"/>
                    <a:pt x="8830" y="39"/>
                  </a:cubicBezTo>
                  <a:cubicBezTo>
                    <a:pt x="6068" y="395"/>
                    <a:pt x="3306" y="750"/>
                    <a:pt x="544" y="1085"/>
                  </a:cubicBezTo>
                  <a:cubicBezTo>
                    <a:pt x="440" y="1085"/>
                    <a:pt x="356" y="1127"/>
                    <a:pt x="272" y="1190"/>
                  </a:cubicBezTo>
                  <a:cubicBezTo>
                    <a:pt x="0" y="1545"/>
                    <a:pt x="63" y="1922"/>
                    <a:pt x="126" y="2320"/>
                  </a:cubicBezTo>
                  <a:cubicBezTo>
                    <a:pt x="482" y="5186"/>
                    <a:pt x="858" y="8094"/>
                    <a:pt x="1214" y="10961"/>
                  </a:cubicBezTo>
                  <a:cubicBezTo>
                    <a:pt x="1256" y="11170"/>
                    <a:pt x="1298" y="11379"/>
                    <a:pt x="1360" y="11631"/>
                  </a:cubicBezTo>
                  <a:cubicBezTo>
                    <a:pt x="1932" y="11707"/>
                    <a:pt x="2480" y="11775"/>
                    <a:pt x="3024" y="11775"/>
                  </a:cubicBezTo>
                  <a:cubicBezTo>
                    <a:pt x="3376" y="11775"/>
                    <a:pt x="3727" y="11746"/>
                    <a:pt x="4080" y="11672"/>
                  </a:cubicBezTo>
                  <a:cubicBezTo>
                    <a:pt x="4645" y="11568"/>
                    <a:pt x="5231" y="11526"/>
                    <a:pt x="5796" y="11442"/>
                  </a:cubicBezTo>
                  <a:cubicBezTo>
                    <a:pt x="6030" y="11424"/>
                    <a:pt x="6249" y="11375"/>
                    <a:pt x="6478" y="11375"/>
                  </a:cubicBezTo>
                  <a:cubicBezTo>
                    <a:pt x="6516" y="11375"/>
                    <a:pt x="6553" y="11377"/>
                    <a:pt x="6591" y="11379"/>
                  </a:cubicBezTo>
                  <a:cubicBezTo>
                    <a:pt x="6854" y="11416"/>
                    <a:pt x="7118" y="11428"/>
                    <a:pt x="7382" y="11428"/>
                  </a:cubicBezTo>
                  <a:cubicBezTo>
                    <a:pt x="8002" y="11428"/>
                    <a:pt x="8626" y="11358"/>
                    <a:pt x="9247" y="11358"/>
                  </a:cubicBezTo>
                  <a:cubicBezTo>
                    <a:pt x="9583" y="11358"/>
                    <a:pt x="9919" y="11379"/>
                    <a:pt x="10253" y="11442"/>
                  </a:cubicBezTo>
                  <a:cubicBezTo>
                    <a:pt x="10295" y="11442"/>
                    <a:pt x="10378" y="11442"/>
                    <a:pt x="10420" y="11421"/>
                  </a:cubicBezTo>
                  <a:cubicBezTo>
                    <a:pt x="10569" y="11397"/>
                    <a:pt x="10711" y="11385"/>
                    <a:pt x="10849" y="11385"/>
                  </a:cubicBezTo>
                  <a:cubicBezTo>
                    <a:pt x="11061" y="11385"/>
                    <a:pt x="11264" y="11412"/>
                    <a:pt x="11466" y="11463"/>
                  </a:cubicBezTo>
                  <a:cubicBezTo>
                    <a:pt x="11622" y="11502"/>
                    <a:pt x="11774" y="11524"/>
                    <a:pt x="11925" y="11524"/>
                  </a:cubicBezTo>
                  <a:cubicBezTo>
                    <a:pt x="12183" y="11524"/>
                    <a:pt x="12438" y="11462"/>
                    <a:pt x="12701" y="11317"/>
                  </a:cubicBezTo>
                  <a:cubicBezTo>
                    <a:pt x="12722" y="10752"/>
                    <a:pt x="12722" y="10208"/>
                    <a:pt x="12513" y="9768"/>
                  </a:cubicBezTo>
                  <a:cubicBezTo>
                    <a:pt x="12282" y="9057"/>
                    <a:pt x="12136" y="8325"/>
                    <a:pt x="12052" y="7530"/>
                  </a:cubicBezTo>
                  <a:cubicBezTo>
                    <a:pt x="12031" y="7404"/>
                    <a:pt x="11990" y="7278"/>
                    <a:pt x="11948" y="7174"/>
                  </a:cubicBezTo>
                  <a:cubicBezTo>
                    <a:pt x="11634" y="6483"/>
                    <a:pt x="11571" y="5730"/>
                    <a:pt x="11508" y="4998"/>
                  </a:cubicBezTo>
                  <a:lnTo>
                    <a:pt x="11027" y="1232"/>
                  </a:lnTo>
                  <a:cubicBezTo>
                    <a:pt x="11006" y="1064"/>
                    <a:pt x="10985" y="855"/>
                    <a:pt x="10943" y="667"/>
                  </a:cubicBezTo>
                  <a:cubicBezTo>
                    <a:pt x="10922" y="374"/>
                    <a:pt x="10734" y="185"/>
                    <a:pt x="10462" y="144"/>
                  </a:cubicBezTo>
                  <a:cubicBezTo>
                    <a:pt x="10103" y="57"/>
                    <a:pt x="9725" y="1"/>
                    <a:pt x="9347"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0" name="Google Shape;2170;p73"/>
            <p:cNvSpPr/>
            <p:nvPr/>
          </p:nvSpPr>
          <p:spPr>
            <a:xfrm>
              <a:off x="766584" y="4553236"/>
              <a:ext cx="133383" cy="276390"/>
            </a:xfrm>
            <a:custGeom>
              <a:avLst/>
              <a:gdLst/>
              <a:ahLst/>
              <a:cxnLst/>
              <a:rect l="l" t="t" r="r" b="b"/>
              <a:pathLst>
                <a:path w="7031" h="14460" extrusionOk="0">
                  <a:moveTo>
                    <a:pt x="4938" y="1"/>
                  </a:moveTo>
                  <a:cubicBezTo>
                    <a:pt x="4624" y="84"/>
                    <a:pt x="4394" y="126"/>
                    <a:pt x="4143" y="210"/>
                  </a:cubicBezTo>
                  <a:cubicBezTo>
                    <a:pt x="3997" y="273"/>
                    <a:pt x="3892" y="315"/>
                    <a:pt x="3788" y="398"/>
                  </a:cubicBezTo>
                  <a:cubicBezTo>
                    <a:pt x="3516" y="649"/>
                    <a:pt x="3202" y="859"/>
                    <a:pt x="2804" y="1005"/>
                  </a:cubicBezTo>
                  <a:cubicBezTo>
                    <a:pt x="2679" y="1047"/>
                    <a:pt x="2532" y="1173"/>
                    <a:pt x="2427" y="1277"/>
                  </a:cubicBezTo>
                  <a:cubicBezTo>
                    <a:pt x="2260" y="1445"/>
                    <a:pt x="2072" y="1633"/>
                    <a:pt x="1863" y="1779"/>
                  </a:cubicBezTo>
                  <a:cubicBezTo>
                    <a:pt x="1235" y="2261"/>
                    <a:pt x="628" y="2721"/>
                    <a:pt x="0" y="3160"/>
                  </a:cubicBezTo>
                  <a:cubicBezTo>
                    <a:pt x="63" y="3683"/>
                    <a:pt x="126" y="4165"/>
                    <a:pt x="189" y="4625"/>
                  </a:cubicBezTo>
                  <a:cubicBezTo>
                    <a:pt x="377" y="6069"/>
                    <a:pt x="586" y="7512"/>
                    <a:pt x="795" y="8977"/>
                  </a:cubicBezTo>
                  <a:cubicBezTo>
                    <a:pt x="837" y="9291"/>
                    <a:pt x="858" y="9626"/>
                    <a:pt x="1005" y="9919"/>
                  </a:cubicBezTo>
                  <a:cubicBezTo>
                    <a:pt x="1235" y="10463"/>
                    <a:pt x="1360" y="11007"/>
                    <a:pt x="1444" y="11592"/>
                  </a:cubicBezTo>
                  <a:cubicBezTo>
                    <a:pt x="1465" y="11781"/>
                    <a:pt x="1486" y="11990"/>
                    <a:pt x="1570" y="12157"/>
                  </a:cubicBezTo>
                  <a:cubicBezTo>
                    <a:pt x="1904" y="12827"/>
                    <a:pt x="1988" y="13517"/>
                    <a:pt x="2093" y="14229"/>
                  </a:cubicBezTo>
                  <a:cubicBezTo>
                    <a:pt x="2093" y="14313"/>
                    <a:pt x="2176" y="14396"/>
                    <a:pt x="2197" y="14459"/>
                  </a:cubicBezTo>
                  <a:lnTo>
                    <a:pt x="2323" y="14459"/>
                  </a:lnTo>
                  <a:cubicBezTo>
                    <a:pt x="2992" y="13601"/>
                    <a:pt x="3934" y="12953"/>
                    <a:pt x="4415" y="11948"/>
                  </a:cubicBezTo>
                  <a:cubicBezTo>
                    <a:pt x="4478" y="11864"/>
                    <a:pt x="4520" y="11802"/>
                    <a:pt x="4604" y="11718"/>
                  </a:cubicBezTo>
                  <a:cubicBezTo>
                    <a:pt x="5294" y="11111"/>
                    <a:pt x="5943" y="10504"/>
                    <a:pt x="6612" y="9940"/>
                  </a:cubicBezTo>
                  <a:cubicBezTo>
                    <a:pt x="6905" y="9647"/>
                    <a:pt x="7031" y="9395"/>
                    <a:pt x="6821" y="8998"/>
                  </a:cubicBezTo>
                  <a:cubicBezTo>
                    <a:pt x="6508" y="8454"/>
                    <a:pt x="6487" y="7826"/>
                    <a:pt x="6382" y="7219"/>
                  </a:cubicBezTo>
                  <a:cubicBezTo>
                    <a:pt x="6319" y="6885"/>
                    <a:pt x="6236" y="6508"/>
                    <a:pt x="6068" y="6194"/>
                  </a:cubicBezTo>
                  <a:cubicBezTo>
                    <a:pt x="5650" y="5336"/>
                    <a:pt x="5420" y="4458"/>
                    <a:pt x="5336" y="3516"/>
                  </a:cubicBezTo>
                  <a:cubicBezTo>
                    <a:pt x="5273" y="2784"/>
                    <a:pt x="5189" y="2009"/>
                    <a:pt x="5106" y="1277"/>
                  </a:cubicBezTo>
                  <a:cubicBezTo>
                    <a:pt x="5043" y="859"/>
                    <a:pt x="5001" y="440"/>
                    <a:pt x="4938"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1" name="Google Shape;2171;p73"/>
            <p:cNvSpPr/>
            <p:nvPr/>
          </p:nvSpPr>
          <p:spPr>
            <a:xfrm>
              <a:off x="561745" y="4521467"/>
              <a:ext cx="279470" cy="101661"/>
            </a:xfrm>
            <a:custGeom>
              <a:avLst/>
              <a:gdLst/>
              <a:ahLst/>
              <a:cxnLst/>
              <a:rect l="l" t="t" r="r" b="b"/>
              <a:pathLst>
                <a:path w="14606" h="5254" extrusionOk="0">
                  <a:moveTo>
                    <a:pt x="6885" y="1"/>
                  </a:moveTo>
                  <a:cubicBezTo>
                    <a:pt x="6649" y="1"/>
                    <a:pt x="6449" y="74"/>
                    <a:pt x="6278" y="274"/>
                  </a:cubicBezTo>
                  <a:cubicBezTo>
                    <a:pt x="5650" y="922"/>
                    <a:pt x="4750" y="1236"/>
                    <a:pt x="4185" y="1969"/>
                  </a:cubicBezTo>
                  <a:cubicBezTo>
                    <a:pt x="4101" y="2073"/>
                    <a:pt x="3976" y="2115"/>
                    <a:pt x="3829" y="2178"/>
                  </a:cubicBezTo>
                  <a:cubicBezTo>
                    <a:pt x="3411" y="2471"/>
                    <a:pt x="2972" y="2743"/>
                    <a:pt x="2553" y="3057"/>
                  </a:cubicBezTo>
                  <a:cubicBezTo>
                    <a:pt x="1695" y="3705"/>
                    <a:pt x="858" y="4417"/>
                    <a:pt x="0" y="5086"/>
                  </a:cubicBezTo>
                  <a:lnTo>
                    <a:pt x="63" y="5254"/>
                  </a:lnTo>
                  <a:cubicBezTo>
                    <a:pt x="272" y="5212"/>
                    <a:pt x="524" y="5191"/>
                    <a:pt x="733" y="5170"/>
                  </a:cubicBezTo>
                  <a:lnTo>
                    <a:pt x="6696" y="4375"/>
                  </a:lnTo>
                  <a:cubicBezTo>
                    <a:pt x="7236" y="4309"/>
                    <a:pt x="7775" y="4227"/>
                    <a:pt x="8315" y="4227"/>
                  </a:cubicBezTo>
                  <a:cubicBezTo>
                    <a:pt x="8633" y="4227"/>
                    <a:pt x="8951" y="4255"/>
                    <a:pt x="9270" y="4333"/>
                  </a:cubicBezTo>
                  <a:cubicBezTo>
                    <a:pt x="9376" y="4357"/>
                    <a:pt x="9479" y="4369"/>
                    <a:pt x="9577" y="4369"/>
                  </a:cubicBezTo>
                  <a:cubicBezTo>
                    <a:pt x="9901" y="4369"/>
                    <a:pt x="10179" y="4239"/>
                    <a:pt x="10420" y="3998"/>
                  </a:cubicBezTo>
                  <a:cubicBezTo>
                    <a:pt x="10734" y="3705"/>
                    <a:pt x="11048" y="3433"/>
                    <a:pt x="11404" y="3203"/>
                  </a:cubicBezTo>
                  <a:cubicBezTo>
                    <a:pt x="11969" y="2910"/>
                    <a:pt x="12450" y="2659"/>
                    <a:pt x="12785" y="2178"/>
                  </a:cubicBezTo>
                  <a:cubicBezTo>
                    <a:pt x="12848" y="2052"/>
                    <a:pt x="13036" y="1969"/>
                    <a:pt x="13182" y="1948"/>
                  </a:cubicBezTo>
                  <a:cubicBezTo>
                    <a:pt x="13747" y="1843"/>
                    <a:pt x="14061" y="1383"/>
                    <a:pt x="14605" y="1006"/>
                  </a:cubicBezTo>
                  <a:cubicBezTo>
                    <a:pt x="13991" y="795"/>
                    <a:pt x="13466" y="690"/>
                    <a:pt x="12931" y="690"/>
                  </a:cubicBezTo>
                  <a:cubicBezTo>
                    <a:pt x="12882" y="690"/>
                    <a:pt x="12834" y="690"/>
                    <a:pt x="12785" y="692"/>
                  </a:cubicBezTo>
                  <a:cubicBezTo>
                    <a:pt x="12675" y="702"/>
                    <a:pt x="12566" y="706"/>
                    <a:pt x="12456" y="706"/>
                  </a:cubicBezTo>
                  <a:cubicBezTo>
                    <a:pt x="11833" y="706"/>
                    <a:pt x="11211" y="569"/>
                    <a:pt x="10588" y="462"/>
                  </a:cubicBezTo>
                  <a:cubicBezTo>
                    <a:pt x="10169" y="378"/>
                    <a:pt x="9751" y="337"/>
                    <a:pt x="9332" y="274"/>
                  </a:cubicBezTo>
                  <a:cubicBezTo>
                    <a:pt x="8621" y="190"/>
                    <a:pt x="7910" y="169"/>
                    <a:pt x="7240" y="44"/>
                  </a:cubicBezTo>
                  <a:cubicBezTo>
                    <a:pt x="7113" y="17"/>
                    <a:pt x="6995" y="1"/>
                    <a:pt x="6885"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2" name="Google Shape;2172;p73"/>
            <p:cNvSpPr/>
            <p:nvPr/>
          </p:nvSpPr>
          <p:spPr>
            <a:xfrm>
              <a:off x="520460" y="4505582"/>
              <a:ext cx="400150" cy="362166"/>
            </a:xfrm>
            <a:custGeom>
              <a:avLst/>
              <a:gdLst/>
              <a:ahLst/>
              <a:cxnLst/>
              <a:rect l="l" t="t" r="r" b="b"/>
              <a:pathLst>
                <a:path w="20945" h="18958" extrusionOk="0">
                  <a:moveTo>
                    <a:pt x="18392" y="1361"/>
                  </a:moveTo>
                  <a:cubicBezTo>
                    <a:pt x="18434" y="1633"/>
                    <a:pt x="18497" y="1926"/>
                    <a:pt x="18539" y="2198"/>
                  </a:cubicBezTo>
                  <a:cubicBezTo>
                    <a:pt x="18727" y="3453"/>
                    <a:pt x="18915" y="4709"/>
                    <a:pt x="19041" y="5964"/>
                  </a:cubicBezTo>
                  <a:cubicBezTo>
                    <a:pt x="19125" y="6759"/>
                    <a:pt x="19334" y="7492"/>
                    <a:pt x="19690" y="8203"/>
                  </a:cubicBezTo>
                  <a:cubicBezTo>
                    <a:pt x="19920" y="8663"/>
                    <a:pt x="20087" y="9165"/>
                    <a:pt x="20108" y="9689"/>
                  </a:cubicBezTo>
                  <a:cubicBezTo>
                    <a:pt x="20129" y="10170"/>
                    <a:pt x="20275" y="10630"/>
                    <a:pt x="20506" y="11069"/>
                  </a:cubicBezTo>
                  <a:cubicBezTo>
                    <a:pt x="20945" y="11948"/>
                    <a:pt x="20736" y="12597"/>
                    <a:pt x="20003" y="13225"/>
                  </a:cubicBezTo>
                  <a:cubicBezTo>
                    <a:pt x="19397" y="13706"/>
                    <a:pt x="18853" y="14229"/>
                    <a:pt x="18246" y="14752"/>
                  </a:cubicBezTo>
                  <a:cubicBezTo>
                    <a:pt x="18204" y="14815"/>
                    <a:pt x="18120" y="14836"/>
                    <a:pt x="18099" y="14878"/>
                  </a:cubicBezTo>
                  <a:cubicBezTo>
                    <a:pt x="17723" y="15840"/>
                    <a:pt x="16781" y="16321"/>
                    <a:pt x="16258" y="17137"/>
                  </a:cubicBezTo>
                  <a:cubicBezTo>
                    <a:pt x="15986" y="17577"/>
                    <a:pt x="15693" y="17974"/>
                    <a:pt x="15379" y="18456"/>
                  </a:cubicBezTo>
                  <a:cubicBezTo>
                    <a:pt x="14626" y="18518"/>
                    <a:pt x="13789" y="18665"/>
                    <a:pt x="12952" y="18686"/>
                  </a:cubicBezTo>
                  <a:cubicBezTo>
                    <a:pt x="12241" y="18707"/>
                    <a:pt x="11529" y="18581"/>
                    <a:pt x="10818" y="18518"/>
                  </a:cubicBezTo>
                  <a:cubicBezTo>
                    <a:pt x="10692" y="18518"/>
                    <a:pt x="10567" y="18476"/>
                    <a:pt x="10441" y="18497"/>
                  </a:cubicBezTo>
                  <a:cubicBezTo>
                    <a:pt x="9123" y="18686"/>
                    <a:pt x="7763" y="18414"/>
                    <a:pt x="6466" y="18644"/>
                  </a:cubicBezTo>
                  <a:cubicBezTo>
                    <a:pt x="5943" y="18728"/>
                    <a:pt x="5441" y="18790"/>
                    <a:pt x="4917" y="18853"/>
                  </a:cubicBezTo>
                  <a:cubicBezTo>
                    <a:pt x="4394" y="18937"/>
                    <a:pt x="3892" y="18958"/>
                    <a:pt x="3369" y="18895"/>
                  </a:cubicBezTo>
                  <a:cubicBezTo>
                    <a:pt x="3013" y="18832"/>
                    <a:pt x="2595" y="18916"/>
                    <a:pt x="2218" y="18916"/>
                  </a:cubicBezTo>
                  <a:cubicBezTo>
                    <a:pt x="1674" y="18937"/>
                    <a:pt x="1465" y="18748"/>
                    <a:pt x="1360" y="18225"/>
                  </a:cubicBezTo>
                  <a:lnTo>
                    <a:pt x="1277" y="17765"/>
                  </a:lnTo>
                  <a:cubicBezTo>
                    <a:pt x="879" y="14668"/>
                    <a:pt x="523" y="11593"/>
                    <a:pt x="105" y="8517"/>
                  </a:cubicBezTo>
                  <a:cubicBezTo>
                    <a:pt x="0" y="7805"/>
                    <a:pt x="189" y="7178"/>
                    <a:pt x="356" y="6508"/>
                  </a:cubicBezTo>
                  <a:cubicBezTo>
                    <a:pt x="461" y="6090"/>
                    <a:pt x="837" y="5818"/>
                    <a:pt x="1172" y="5608"/>
                  </a:cubicBezTo>
                  <a:cubicBezTo>
                    <a:pt x="2386" y="4834"/>
                    <a:pt x="3390" y="3851"/>
                    <a:pt x="4541" y="3014"/>
                  </a:cubicBezTo>
                  <a:cubicBezTo>
                    <a:pt x="4813" y="2826"/>
                    <a:pt x="5064" y="2637"/>
                    <a:pt x="5357" y="2470"/>
                  </a:cubicBezTo>
                  <a:cubicBezTo>
                    <a:pt x="5482" y="2386"/>
                    <a:pt x="5692" y="2323"/>
                    <a:pt x="5775" y="2219"/>
                  </a:cubicBezTo>
                  <a:cubicBezTo>
                    <a:pt x="6382" y="1466"/>
                    <a:pt x="7324" y="1152"/>
                    <a:pt x="7972" y="482"/>
                  </a:cubicBezTo>
                  <a:cubicBezTo>
                    <a:pt x="8349" y="85"/>
                    <a:pt x="8830" y="1"/>
                    <a:pt x="9311" y="43"/>
                  </a:cubicBezTo>
                  <a:cubicBezTo>
                    <a:pt x="9939" y="64"/>
                    <a:pt x="10588" y="189"/>
                    <a:pt x="11215" y="273"/>
                  </a:cubicBezTo>
                  <a:cubicBezTo>
                    <a:pt x="12324" y="419"/>
                    <a:pt x="13392" y="629"/>
                    <a:pt x="14480" y="712"/>
                  </a:cubicBezTo>
                  <a:cubicBezTo>
                    <a:pt x="15086" y="754"/>
                    <a:pt x="15714" y="754"/>
                    <a:pt x="16321" y="796"/>
                  </a:cubicBezTo>
                  <a:cubicBezTo>
                    <a:pt x="17074" y="796"/>
                    <a:pt x="17723" y="1005"/>
                    <a:pt x="18392" y="1361"/>
                  </a:cubicBezTo>
                  <a:close/>
                  <a:moveTo>
                    <a:pt x="2511" y="17577"/>
                  </a:moveTo>
                  <a:cubicBezTo>
                    <a:pt x="3453" y="17702"/>
                    <a:pt x="4332" y="17807"/>
                    <a:pt x="5231" y="17639"/>
                  </a:cubicBezTo>
                  <a:cubicBezTo>
                    <a:pt x="5796" y="17535"/>
                    <a:pt x="6382" y="17472"/>
                    <a:pt x="6947" y="17409"/>
                  </a:cubicBezTo>
                  <a:cubicBezTo>
                    <a:pt x="7219" y="17367"/>
                    <a:pt x="7470" y="17326"/>
                    <a:pt x="7742" y="17347"/>
                  </a:cubicBezTo>
                  <a:cubicBezTo>
                    <a:pt x="8977" y="17514"/>
                    <a:pt x="10190" y="17158"/>
                    <a:pt x="11404" y="17409"/>
                  </a:cubicBezTo>
                  <a:cubicBezTo>
                    <a:pt x="11446" y="17409"/>
                    <a:pt x="11529" y="17409"/>
                    <a:pt x="11592" y="17367"/>
                  </a:cubicBezTo>
                  <a:cubicBezTo>
                    <a:pt x="11948" y="17326"/>
                    <a:pt x="12283" y="17347"/>
                    <a:pt x="12638" y="17430"/>
                  </a:cubicBezTo>
                  <a:cubicBezTo>
                    <a:pt x="13057" y="17535"/>
                    <a:pt x="13433" y="17493"/>
                    <a:pt x="13852" y="17263"/>
                  </a:cubicBezTo>
                  <a:cubicBezTo>
                    <a:pt x="13894" y="16719"/>
                    <a:pt x="13894" y="16175"/>
                    <a:pt x="13684" y="15715"/>
                  </a:cubicBezTo>
                  <a:cubicBezTo>
                    <a:pt x="13371" y="14982"/>
                    <a:pt x="13224" y="14229"/>
                    <a:pt x="13120" y="13476"/>
                  </a:cubicBezTo>
                  <a:cubicBezTo>
                    <a:pt x="13099" y="13350"/>
                    <a:pt x="13078" y="13204"/>
                    <a:pt x="13015" y="13099"/>
                  </a:cubicBezTo>
                  <a:cubicBezTo>
                    <a:pt x="12701" y="12430"/>
                    <a:pt x="12659" y="11676"/>
                    <a:pt x="12575" y="10944"/>
                  </a:cubicBezTo>
                  <a:lnTo>
                    <a:pt x="12115" y="7178"/>
                  </a:lnTo>
                  <a:cubicBezTo>
                    <a:pt x="12073" y="6989"/>
                    <a:pt x="12052" y="6780"/>
                    <a:pt x="12031" y="6592"/>
                  </a:cubicBezTo>
                  <a:cubicBezTo>
                    <a:pt x="12011" y="6299"/>
                    <a:pt x="11822" y="6132"/>
                    <a:pt x="11529" y="6069"/>
                  </a:cubicBezTo>
                  <a:cubicBezTo>
                    <a:pt x="11006" y="5943"/>
                    <a:pt x="10462" y="5901"/>
                    <a:pt x="9918" y="5964"/>
                  </a:cubicBezTo>
                  <a:cubicBezTo>
                    <a:pt x="7135" y="6341"/>
                    <a:pt x="4394" y="6676"/>
                    <a:pt x="1612" y="7010"/>
                  </a:cubicBezTo>
                  <a:cubicBezTo>
                    <a:pt x="1507" y="7010"/>
                    <a:pt x="1444" y="7073"/>
                    <a:pt x="1360" y="7115"/>
                  </a:cubicBezTo>
                  <a:cubicBezTo>
                    <a:pt x="1068" y="7492"/>
                    <a:pt x="1151" y="7847"/>
                    <a:pt x="1193" y="8245"/>
                  </a:cubicBezTo>
                  <a:cubicBezTo>
                    <a:pt x="1570" y="11132"/>
                    <a:pt x="1925" y="14020"/>
                    <a:pt x="2302" y="16907"/>
                  </a:cubicBezTo>
                  <a:cubicBezTo>
                    <a:pt x="2407" y="17158"/>
                    <a:pt x="2448" y="17367"/>
                    <a:pt x="2511" y="17577"/>
                  </a:cubicBezTo>
                  <a:close/>
                  <a:moveTo>
                    <a:pt x="12868" y="5692"/>
                  </a:moveTo>
                  <a:cubicBezTo>
                    <a:pt x="12910" y="6194"/>
                    <a:pt x="12994" y="6676"/>
                    <a:pt x="13057" y="7157"/>
                  </a:cubicBezTo>
                  <a:cubicBezTo>
                    <a:pt x="13224" y="8580"/>
                    <a:pt x="13433" y="10023"/>
                    <a:pt x="13643" y="11488"/>
                  </a:cubicBezTo>
                  <a:cubicBezTo>
                    <a:pt x="13705" y="11802"/>
                    <a:pt x="13726" y="12137"/>
                    <a:pt x="13852" y="12430"/>
                  </a:cubicBezTo>
                  <a:cubicBezTo>
                    <a:pt x="14082" y="12974"/>
                    <a:pt x="14228" y="13538"/>
                    <a:pt x="14312" y="14103"/>
                  </a:cubicBezTo>
                  <a:cubicBezTo>
                    <a:pt x="14333" y="14292"/>
                    <a:pt x="14354" y="14501"/>
                    <a:pt x="14438" y="14689"/>
                  </a:cubicBezTo>
                  <a:cubicBezTo>
                    <a:pt x="14772" y="15338"/>
                    <a:pt x="14856" y="16049"/>
                    <a:pt x="14961" y="16740"/>
                  </a:cubicBezTo>
                  <a:cubicBezTo>
                    <a:pt x="14961" y="16823"/>
                    <a:pt x="15024" y="16907"/>
                    <a:pt x="15065" y="16970"/>
                  </a:cubicBezTo>
                  <a:lnTo>
                    <a:pt x="15191" y="16970"/>
                  </a:lnTo>
                  <a:cubicBezTo>
                    <a:pt x="15840" y="16112"/>
                    <a:pt x="16781" y="15463"/>
                    <a:pt x="17283" y="14459"/>
                  </a:cubicBezTo>
                  <a:cubicBezTo>
                    <a:pt x="17346" y="14396"/>
                    <a:pt x="17388" y="14313"/>
                    <a:pt x="17472" y="14229"/>
                  </a:cubicBezTo>
                  <a:cubicBezTo>
                    <a:pt x="18141" y="13622"/>
                    <a:pt x="18811" y="13036"/>
                    <a:pt x="19480" y="12450"/>
                  </a:cubicBezTo>
                  <a:cubicBezTo>
                    <a:pt x="19815" y="12158"/>
                    <a:pt x="19962" y="11906"/>
                    <a:pt x="19710" y="11509"/>
                  </a:cubicBezTo>
                  <a:cubicBezTo>
                    <a:pt x="19397" y="10965"/>
                    <a:pt x="19376" y="10337"/>
                    <a:pt x="19271" y="9730"/>
                  </a:cubicBezTo>
                  <a:cubicBezTo>
                    <a:pt x="19208" y="9396"/>
                    <a:pt x="19125" y="9019"/>
                    <a:pt x="18957" y="8705"/>
                  </a:cubicBezTo>
                  <a:cubicBezTo>
                    <a:pt x="18539" y="7847"/>
                    <a:pt x="18309" y="6968"/>
                    <a:pt x="18225" y="6027"/>
                  </a:cubicBezTo>
                  <a:cubicBezTo>
                    <a:pt x="18162" y="5295"/>
                    <a:pt x="18078" y="4520"/>
                    <a:pt x="17995" y="3788"/>
                  </a:cubicBezTo>
                  <a:cubicBezTo>
                    <a:pt x="17932" y="3370"/>
                    <a:pt x="17890" y="2951"/>
                    <a:pt x="17827" y="2512"/>
                  </a:cubicBezTo>
                  <a:cubicBezTo>
                    <a:pt x="17513" y="2595"/>
                    <a:pt x="17283" y="2637"/>
                    <a:pt x="17032" y="2721"/>
                  </a:cubicBezTo>
                  <a:cubicBezTo>
                    <a:pt x="16886" y="2784"/>
                    <a:pt x="16781" y="2826"/>
                    <a:pt x="16677" y="2909"/>
                  </a:cubicBezTo>
                  <a:cubicBezTo>
                    <a:pt x="16405" y="3160"/>
                    <a:pt x="16091" y="3370"/>
                    <a:pt x="15693" y="3516"/>
                  </a:cubicBezTo>
                  <a:cubicBezTo>
                    <a:pt x="15568" y="3558"/>
                    <a:pt x="15421" y="3683"/>
                    <a:pt x="15316" y="3788"/>
                  </a:cubicBezTo>
                  <a:cubicBezTo>
                    <a:pt x="15149" y="3955"/>
                    <a:pt x="14961" y="4144"/>
                    <a:pt x="14752" y="4290"/>
                  </a:cubicBezTo>
                  <a:cubicBezTo>
                    <a:pt x="14103" y="4771"/>
                    <a:pt x="13475" y="5232"/>
                    <a:pt x="12868" y="5692"/>
                  </a:cubicBezTo>
                  <a:close/>
                  <a:moveTo>
                    <a:pt x="2218" y="5964"/>
                  </a:moveTo>
                  <a:lnTo>
                    <a:pt x="2302" y="6132"/>
                  </a:lnTo>
                  <a:cubicBezTo>
                    <a:pt x="2511" y="6111"/>
                    <a:pt x="2741" y="6069"/>
                    <a:pt x="2951" y="6048"/>
                  </a:cubicBezTo>
                  <a:lnTo>
                    <a:pt x="8914" y="5274"/>
                  </a:lnTo>
                  <a:cubicBezTo>
                    <a:pt x="9772" y="5169"/>
                    <a:pt x="10651" y="5002"/>
                    <a:pt x="11508" y="5211"/>
                  </a:cubicBezTo>
                  <a:cubicBezTo>
                    <a:pt x="11948" y="5315"/>
                    <a:pt x="12345" y="5190"/>
                    <a:pt x="12659" y="4876"/>
                  </a:cubicBezTo>
                  <a:cubicBezTo>
                    <a:pt x="12973" y="4583"/>
                    <a:pt x="13287" y="4332"/>
                    <a:pt x="13622" y="4081"/>
                  </a:cubicBezTo>
                  <a:cubicBezTo>
                    <a:pt x="14061" y="3767"/>
                    <a:pt x="14542" y="3495"/>
                    <a:pt x="14877" y="3035"/>
                  </a:cubicBezTo>
                  <a:cubicBezTo>
                    <a:pt x="14961" y="2909"/>
                    <a:pt x="15128" y="2826"/>
                    <a:pt x="15275" y="2805"/>
                  </a:cubicBezTo>
                  <a:cubicBezTo>
                    <a:pt x="15840" y="2700"/>
                    <a:pt x="16153" y="2240"/>
                    <a:pt x="16697" y="1863"/>
                  </a:cubicBezTo>
                  <a:cubicBezTo>
                    <a:pt x="16028" y="1633"/>
                    <a:pt x="15484" y="1528"/>
                    <a:pt x="14877" y="1549"/>
                  </a:cubicBezTo>
                  <a:cubicBezTo>
                    <a:pt x="14145" y="1612"/>
                    <a:pt x="13412" y="1445"/>
                    <a:pt x="12680" y="1319"/>
                  </a:cubicBezTo>
                  <a:cubicBezTo>
                    <a:pt x="12262" y="1235"/>
                    <a:pt x="11843" y="1194"/>
                    <a:pt x="11425" y="1131"/>
                  </a:cubicBezTo>
                  <a:cubicBezTo>
                    <a:pt x="10713" y="1047"/>
                    <a:pt x="10023" y="1026"/>
                    <a:pt x="9332" y="901"/>
                  </a:cubicBezTo>
                  <a:cubicBezTo>
                    <a:pt x="8935" y="817"/>
                    <a:pt x="8621" y="838"/>
                    <a:pt x="8370" y="1131"/>
                  </a:cubicBezTo>
                  <a:cubicBezTo>
                    <a:pt x="7742" y="1779"/>
                    <a:pt x="6842" y="2093"/>
                    <a:pt x="6277" y="2826"/>
                  </a:cubicBezTo>
                  <a:cubicBezTo>
                    <a:pt x="6194" y="2930"/>
                    <a:pt x="6068" y="2972"/>
                    <a:pt x="5943" y="3035"/>
                  </a:cubicBezTo>
                  <a:cubicBezTo>
                    <a:pt x="5524" y="3328"/>
                    <a:pt x="5064" y="3600"/>
                    <a:pt x="4645" y="3914"/>
                  </a:cubicBezTo>
                  <a:cubicBezTo>
                    <a:pt x="3913" y="4583"/>
                    <a:pt x="3076" y="5295"/>
                    <a:pt x="2218" y="5964"/>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3" name="Google Shape;2173;p73"/>
            <p:cNvSpPr/>
            <p:nvPr/>
          </p:nvSpPr>
          <p:spPr>
            <a:xfrm>
              <a:off x="607795" y="4680311"/>
              <a:ext cx="101625" cy="115957"/>
            </a:xfrm>
            <a:custGeom>
              <a:avLst/>
              <a:gdLst/>
              <a:ahLst/>
              <a:cxnLst/>
              <a:rect l="l" t="t" r="r" b="b"/>
              <a:pathLst>
                <a:path w="5316" h="6069" extrusionOk="0">
                  <a:moveTo>
                    <a:pt x="1549" y="126"/>
                  </a:moveTo>
                  <a:cubicBezTo>
                    <a:pt x="1863" y="84"/>
                    <a:pt x="2072" y="0"/>
                    <a:pt x="2281" y="0"/>
                  </a:cubicBezTo>
                  <a:cubicBezTo>
                    <a:pt x="2742" y="0"/>
                    <a:pt x="3034" y="252"/>
                    <a:pt x="3202" y="691"/>
                  </a:cubicBezTo>
                  <a:cubicBezTo>
                    <a:pt x="3453" y="1528"/>
                    <a:pt x="3746" y="2344"/>
                    <a:pt x="4248" y="3076"/>
                  </a:cubicBezTo>
                  <a:cubicBezTo>
                    <a:pt x="4290" y="3160"/>
                    <a:pt x="4374" y="3244"/>
                    <a:pt x="4394" y="3306"/>
                  </a:cubicBezTo>
                  <a:cubicBezTo>
                    <a:pt x="4562" y="3934"/>
                    <a:pt x="4834" y="4520"/>
                    <a:pt x="5210" y="5064"/>
                  </a:cubicBezTo>
                  <a:cubicBezTo>
                    <a:pt x="5294" y="5189"/>
                    <a:pt x="5315" y="5378"/>
                    <a:pt x="5315" y="5545"/>
                  </a:cubicBezTo>
                  <a:cubicBezTo>
                    <a:pt x="5315" y="5754"/>
                    <a:pt x="5210" y="5901"/>
                    <a:pt x="5001" y="5985"/>
                  </a:cubicBezTo>
                  <a:cubicBezTo>
                    <a:pt x="4792" y="6068"/>
                    <a:pt x="4604" y="6026"/>
                    <a:pt x="4478" y="5880"/>
                  </a:cubicBezTo>
                  <a:cubicBezTo>
                    <a:pt x="4081" y="5399"/>
                    <a:pt x="3830" y="4855"/>
                    <a:pt x="3578" y="4290"/>
                  </a:cubicBezTo>
                  <a:cubicBezTo>
                    <a:pt x="3537" y="4185"/>
                    <a:pt x="3474" y="4060"/>
                    <a:pt x="3432" y="3913"/>
                  </a:cubicBezTo>
                  <a:cubicBezTo>
                    <a:pt x="2825" y="3997"/>
                    <a:pt x="2260" y="4081"/>
                    <a:pt x="1674" y="4122"/>
                  </a:cubicBezTo>
                  <a:cubicBezTo>
                    <a:pt x="1319" y="4164"/>
                    <a:pt x="1068" y="4353"/>
                    <a:pt x="963" y="4708"/>
                  </a:cubicBezTo>
                  <a:cubicBezTo>
                    <a:pt x="858" y="5106"/>
                    <a:pt x="754" y="5524"/>
                    <a:pt x="649" y="5901"/>
                  </a:cubicBezTo>
                  <a:cubicBezTo>
                    <a:pt x="628" y="5964"/>
                    <a:pt x="545" y="6006"/>
                    <a:pt x="524" y="6006"/>
                  </a:cubicBezTo>
                  <a:cubicBezTo>
                    <a:pt x="440" y="6006"/>
                    <a:pt x="314" y="5985"/>
                    <a:pt x="252" y="5922"/>
                  </a:cubicBezTo>
                  <a:cubicBezTo>
                    <a:pt x="42" y="5692"/>
                    <a:pt x="1" y="5399"/>
                    <a:pt x="84" y="5127"/>
                  </a:cubicBezTo>
                  <a:cubicBezTo>
                    <a:pt x="231" y="4604"/>
                    <a:pt x="398" y="4081"/>
                    <a:pt x="565" y="3557"/>
                  </a:cubicBezTo>
                  <a:cubicBezTo>
                    <a:pt x="817" y="2867"/>
                    <a:pt x="1089" y="2239"/>
                    <a:pt x="1172" y="1507"/>
                  </a:cubicBezTo>
                  <a:cubicBezTo>
                    <a:pt x="1235" y="1068"/>
                    <a:pt x="1423" y="628"/>
                    <a:pt x="1549" y="126"/>
                  </a:cubicBezTo>
                  <a:close/>
                  <a:moveTo>
                    <a:pt x="1591" y="3118"/>
                  </a:moveTo>
                  <a:cubicBezTo>
                    <a:pt x="2051" y="3139"/>
                    <a:pt x="2428" y="3118"/>
                    <a:pt x="2783" y="2909"/>
                  </a:cubicBezTo>
                  <a:cubicBezTo>
                    <a:pt x="2804" y="2197"/>
                    <a:pt x="2386" y="1653"/>
                    <a:pt x="2093" y="921"/>
                  </a:cubicBezTo>
                  <a:cubicBezTo>
                    <a:pt x="1800" y="1716"/>
                    <a:pt x="1800" y="2407"/>
                    <a:pt x="1591" y="311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4" name="Google Shape;2174;p73"/>
            <p:cNvSpPr/>
            <p:nvPr/>
          </p:nvSpPr>
          <p:spPr>
            <a:xfrm>
              <a:off x="423599" y="4218074"/>
              <a:ext cx="206426" cy="141371"/>
            </a:xfrm>
            <a:custGeom>
              <a:avLst/>
              <a:gdLst/>
              <a:ahLst/>
              <a:cxnLst/>
              <a:rect l="l" t="t" r="r" b="b"/>
              <a:pathLst>
                <a:path w="9124" h="6237" extrusionOk="0">
                  <a:moveTo>
                    <a:pt x="7490" y="0"/>
                  </a:moveTo>
                  <a:cubicBezTo>
                    <a:pt x="6544" y="0"/>
                    <a:pt x="5616" y="317"/>
                    <a:pt x="4664" y="317"/>
                  </a:cubicBezTo>
                  <a:cubicBezTo>
                    <a:pt x="4616" y="317"/>
                    <a:pt x="4568" y="316"/>
                    <a:pt x="4520" y="315"/>
                  </a:cubicBezTo>
                  <a:cubicBezTo>
                    <a:pt x="4394" y="315"/>
                    <a:pt x="4248" y="419"/>
                    <a:pt x="4101" y="482"/>
                  </a:cubicBezTo>
                  <a:cubicBezTo>
                    <a:pt x="3519" y="696"/>
                    <a:pt x="2937" y="819"/>
                    <a:pt x="2321" y="819"/>
                  </a:cubicBezTo>
                  <a:cubicBezTo>
                    <a:pt x="2273" y="819"/>
                    <a:pt x="2225" y="818"/>
                    <a:pt x="2176" y="817"/>
                  </a:cubicBezTo>
                  <a:cubicBezTo>
                    <a:pt x="2029" y="817"/>
                    <a:pt x="1876" y="798"/>
                    <a:pt x="1719" y="798"/>
                  </a:cubicBezTo>
                  <a:cubicBezTo>
                    <a:pt x="1543" y="798"/>
                    <a:pt x="1360" y="822"/>
                    <a:pt x="1172" y="922"/>
                  </a:cubicBezTo>
                  <a:cubicBezTo>
                    <a:pt x="1109" y="1110"/>
                    <a:pt x="1005" y="1298"/>
                    <a:pt x="942" y="1466"/>
                  </a:cubicBezTo>
                  <a:cubicBezTo>
                    <a:pt x="796" y="2093"/>
                    <a:pt x="628" y="2763"/>
                    <a:pt x="482" y="3391"/>
                  </a:cubicBezTo>
                  <a:cubicBezTo>
                    <a:pt x="440" y="3495"/>
                    <a:pt x="482" y="3621"/>
                    <a:pt x="440" y="3746"/>
                  </a:cubicBezTo>
                  <a:cubicBezTo>
                    <a:pt x="398" y="4144"/>
                    <a:pt x="314" y="4499"/>
                    <a:pt x="231" y="4876"/>
                  </a:cubicBezTo>
                  <a:cubicBezTo>
                    <a:pt x="189" y="5127"/>
                    <a:pt x="84" y="5399"/>
                    <a:pt x="21" y="5650"/>
                  </a:cubicBezTo>
                  <a:cubicBezTo>
                    <a:pt x="0" y="5818"/>
                    <a:pt x="63" y="5964"/>
                    <a:pt x="84" y="6236"/>
                  </a:cubicBezTo>
                  <a:cubicBezTo>
                    <a:pt x="398" y="6152"/>
                    <a:pt x="649" y="6069"/>
                    <a:pt x="921" y="6027"/>
                  </a:cubicBezTo>
                  <a:cubicBezTo>
                    <a:pt x="1151" y="5964"/>
                    <a:pt x="1381" y="5901"/>
                    <a:pt x="1591" y="5860"/>
                  </a:cubicBezTo>
                  <a:cubicBezTo>
                    <a:pt x="1904" y="5839"/>
                    <a:pt x="2176" y="5797"/>
                    <a:pt x="2469" y="5692"/>
                  </a:cubicBezTo>
                  <a:cubicBezTo>
                    <a:pt x="2679" y="5608"/>
                    <a:pt x="2930" y="5588"/>
                    <a:pt x="3160" y="5546"/>
                  </a:cubicBezTo>
                  <a:cubicBezTo>
                    <a:pt x="3788" y="5525"/>
                    <a:pt x="4415" y="5546"/>
                    <a:pt x="5022" y="5316"/>
                  </a:cubicBezTo>
                  <a:cubicBezTo>
                    <a:pt x="5096" y="5291"/>
                    <a:pt x="5184" y="5281"/>
                    <a:pt x="5273" y="5281"/>
                  </a:cubicBezTo>
                  <a:cubicBezTo>
                    <a:pt x="5337" y="5281"/>
                    <a:pt x="5401" y="5286"/>
                    <a:pt x="5461" y="5295"/>
                  </a:cubicBezTo>
                  <a:cubicBezTo>
                    <a:pt x="5563" y="5307"/>
                    <a:pt x="5661" y="5313"/>
                    <a:pt x="5758" y="5313"/>
                  </a:cubicBezTo>
                  <a:cubicBezTo>
                    <a:pt x="6305" y="5313"/>
                    <a:pt x="6800" y="5125"/>
                    <a:pt x="7386" y="4876"/>
                  </a:cubicBezTo>
                  <a:cubicBezTo>
                    <a:pt x="7554" y="4541"/>
                    <a:pt x="7826" y="4227"/>
                    <a:pt x="7910" y="3851"/>
                  </a:cubicBezTo>
                  <a:cubicBezTo>
                    <a:pt x="7972" y="3453"/>
                    <a:pt x="8077" y="3098"/>
                    <a:pt x="8265" y="2763"/>
                  </a:cubicBezTo>
                  <a:cubicBezTo>
                    <a:pt x="8433" y="2407"/>
                    <a:pt x="8495" y="2093"/>
                    <a:pt x="8537" y="1738"/>
                  </a:cubicBezTo>
                  <a:cubicBezTo>
                    <a:pt x="8558" y="1445"/>
                    <a:pt x="8684" y="1152"/>
                    <a:pt x="8788" y="901"/>
                  </a:cubicBezTo>
                  <a:cubicBezTo>
                    <a:pt x="8872" y="712"/>
                    <a:pt x="8998" y="524"/>
                    <a:pt x="9123" y="294"/>
                  </a:cubicBezTo>
                  <a:cubicBezTo>
                    <a:pt x="8767" y="210"/>
                    <a:pt x="8433" y="85"/>
                    <a:pt x="8056" y="43"/>
                  </a:cubicBezTo>
                  <a:cubicBezTo>
                    <a:pt x="7866" y="13"/>
                    <a:pt x="7678" y="0"/>
                    <a:pt x="749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5" name="Google Shape;2175;p73"/>
            <p:cNvSpPr/>
            <p:nvPr/>
          </p:nvSpPr>
          <p:spPr>
            <a:xfrm>
              <a:off x="368022" y="4056052"/>
              <a:ext cx="252476" cy="160433"/>
            </a:xfrm>
            <a:custGeom>
              <a:avLst/>
              <a:gdLst/>
              <a:ahLst/>
              <a:cxnLst/>
              <a:rect l="l" t="t" r="r" b="b"/>
              <a:pathLst>
                <a:path w="11216" h="7128" extrusionOk="0">
                  <a:moveTo>
                    <a:pt x="7293" y="0"/>
                  </a:moveTo>
                  <a:cubicBezTo>
                    <a:pt x="7221" y="0"/>
                    <a:pt x="7147" y="10"/>
                    <a:pt x="7073" y="31"/>
                  </a:cubicBezTo>
                  <a:cubicBezTo>
                    <a:pt x="6863" y="73"/>
                    <a:pt x="6654" y="94"/>
                    <a:pt x="6466" y="157"/>
                  </a:cubicBezTo>
                  <a:cubicBezTo>
                    <a:pt x="5127" y="408"/>
                    <a:pt x="3746" y="575"/>
                    <a:pt x="2469" y="1077"/>
                  </a:cubicBezTo>
                  <a:cubicBezTo>
                    <a:pt x="1967" y="1245"/>
                    <a:pt x="1444" y="1391"/>
                    <a:pt x="900" y="1391"/>
                  </a:cubicBezTo>
                  <a:cubicBezTo>
                    <a:pt x="607" y="1391"/>
                    <a:pt x="293" y="1391"/>
                    <a:pt x="1" y="1642"/>
                  </a:cubicBezTo>
                  <a:cubicBezTo>
                    <a:pt x="565" y="2730"/>
                    <a:pt x="1047" y="3902"/>
                    <a:pt x="1863" y="4864"/>
                  </a:cubicBezTo>
                  <a:cubicBezTo>
                    <a:pt x="2051" y="5116"/>
                    <a:pt x="2281" y="5408"/>
                    <a:pt x="2407" y="5722"/>
                  </a:cubicBezTo>
                  <a:cubicBezTo>
                    <a:pt x="2679" y="6266"/>
                    <a:pt x="3014" y="6748"/>
                    <a:pt x="3599" y="7103"/>
                  </a:cubicBezTo>
                  <a:cubicBezTo>
                    <a:pt x="3928" y="7103"/>
                    <a:pt x="4266" y="7127"/>
                    <a:pt x="4610" y="7127"/>
                  </a:cubicBezTo>
                  <a:cubicBezTo>
                    <a:pt x="4987" y="7127"/>
                    <a:pt x="5371" y="7098"/>
                    <a:pt x="5755" y="6978"/>
                  </a:cubicBezTo>
                  <a:cubicBezTo>
                    <a:pt x="6358" y="6783"/>
                    <a:pt x="6962" y="6557"/>
                    <a:pt x="7591" y="6557"/>
                  </a:cubicBezTo>
                  <a:cubicBezTo>
                    <a:pt x="7703" y="6557"/>
                    <a:pt x="7816" y="6564"/>
                    <a:pt x="7931" y="6580"/>
                  </a:cubicBezTo>
                  <a:cubicBezTo>
                    <a:pt x="7972" y="6580"/>
                    <a:pt x="8056" y="6580"/>
                    <a:pt x="8119" y="6559"/>
                  </a:cubicBezTo>
                  <a:cubicBezTo>
                    <a:pt x="8565" y="6336"/>
                    <a:pt x="9030" y="6308"/>
                    <a:pt x="9508" y="6308"/>
                  </a:cubicBezTo>
                  <a:cubicBezTo>
                    <a:pt x="9667" y="6308"/>
                    <a:pt x="9827" y="6311"/>
                    <a:pt x="9989" y="6311"/>
                  </a:cubicBezTo>
                  <a:cubicBezTo>
                    <a:pt x="10070" y="6311"/>
                    <a:pt x="10151" y="6311"/>
                    <a:pt x="10232" y="6308"/>
                  </a:cubicBezTo>
                  <a:cubicBezTo>
                    <a:pt x="10350" y="6308"/>
                    <a:pt x="10470" y="6317"/>
                    <a:pt x="10593" y="6317"/>
                  </a:cubicBezTo>
                  <a:cubicBezTo>
                    <a:pt x="10797" y="6317"/>
                    <a:pt x="11006" y="6293"/>
                    <a:pt x="11216" y="6162"/>
                  </a:cubicBezTo>
                  <a:cubicBezTo>
                    <a:pt x="11195" y="6036"/>
                    <a:pt x="11195" y="5848"/>
                    <a:pt x="11111" y="5785"/>
                  </a:cubicBezTo>
                  <a:cubicBezTo>
                    <a:pt x="10274" y="4844"/>
                    <a:pt x="9960" y="3546"/>
                    <a:pt x="9165" y="2605"/>
                  </a:cubicBezTo>
                  <a:cubicBezTo>
                    <a:pt x="9123" y="2584"/>
                    <a:pt x="9123" y="2563"/>
                    <a:pt x="9102" y="2542"/>
                  </a:cubicBezTo>
                  <a:cubicBezTo>
                    <a:pt x="8893" y="1747"/>
                    <a:pt x="8265" y="1182"/>
                    <a:pt x="7951" y="450"/>
                  </a:cubicBezTo>
                  <a:cubicBezTo>
                    <a:pt x="7834" y="164"/>
                    <a:pt x="7582" y="0"/>
                    <a:pt x="7293" y="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6" name="Google Shape;2176;p73"/>
            <p:cNvSpPr/>
            <p:nvPr/>
          </p:nvSpPr>
          <p:spPr>
            <a:xfrm>
              <a:off x="326737" y="4118001"/>
              <a:ext cx="107977" cy="236679"/>
            </a:xfrm>
            <a:custGeom>
              <a:avLst/>
              <a:gdLst/>
              <a:ahLst/>
              <a:cxnLst/>
              <a:rect l="l" t="t" r="r" b="b"/>
              <a:pathLst>
                <a:path w="4813" h="10504" extrusionOk="0">
                  <a:moveTo>
                    <a:pt x="1255" y="0"/>
                  </a:moveTo>
                  <a:cubicBezTo>
                    <a:pt x="858" y="356"/>
                    <a:pt x="816" y="753"/>
                    <a:pt x="732" y="1130"/>
                  </a:cubicBezTo>
                  <a:cubicBezTo>
                    <a:pt x="502" y="2616"/>
                    <a:pt x="272" y="4122"/>
                    <a:pt x="63" y="5629"/>
                  </a:cubicBezTo>
                  <a:cubicBezTo>
                    <a:pt x="0" y="6047"/>
                    <a:pt x="63" y="6466"/>
                    <a:pt x="63" y="6905"/>
                  </a:cubicBezTo>
                  <a:cubicBezTo>
                    <a:pt x="398" y="7156"/>
                    <a:pt x="711" y="7407"/>
                    <a:pt x="1025" y="7679"/>
                  </a:cubicBezTo>
                  <a:cubicBezTo>
                    <a:pt x="1235" y="7867"/>
                    <a:pt x="1444" y="8035"/>
                    <a:pt x="1569" y="8265"/>
                  </a:cubicBezTo>
                  <a:cubicBezTo>
                    <a:pt x="2051" y="8914"/>
                    <a:pt x="2469" y="9604"/>
                    <a:pt x="2908" y="10253"/>
                  </a:cubicBezTo>
                  <a:cubicBezTo>
                    <a:pt x="2978" y="10357"/>
                    <a:pt x="3076" y="10504"/>
                    <a:pt x="3214" y="10504"/>
                  </a:cubicBezTo>
                  <a:cubicBezTo>
                    <a:pt x="3243" y="10504"/>
                    <a:pt x="3274" y="10497"/>
                    <a:pt x="3306" y="10483"/>
                  </a:cubicBezTo>
                  <a:cubicBezTo>
                    <a:pt x="3452" y="10023"/>
                    <a:pt x="3620" y="9541"/>
                    <a:pt x="3745" y="9102"/>
                  </a:cubicBezTo>
                  <a:cubicBezTo>
                    <a:pt x="3829" y="8830"/>
                    <a:pt x="3955" y="8579"/>
                    <a:pt x="3955" y="8307"/>
                  </a:cubicBezTo>
                  <a:cubicBezTo>
                    <a:pt x="3955" y="7826"/>
                    <a:pt x="4080" y="7365"/>
                    <a:pt x="4268" y="6926"/>
                  </a:cubicBezTo>
                  <a:cubicBezTo>
                    <a:pt x="4457" y="6403"/>
                    <a:pt x="4624" y="5880"/>
                    <a:pt x="4813" y="5315"/>
                  </a:cubicBezTo>
                  <a:cubicBezTo>
                    <a:pt x="4101" y="4792"/>
                    <a:pt x="3724" y="4059"/>
                    <a:pt x="3348" y="3285"/>
                  </a:cubicBezTo>
                  <a:cubicBezTo>
                    <a:pt x="3264" y="3118"/>
                    <a:pt x="3139" y="2950"/>
                    <a:pt x="3013" y="2762"/>
                  </a:cubicBezTo>
                  <a:cubicBezTo>
                    <a:pt x="2741" y="2385"/>
                    <a:pt x="2427" y="2009"/>
                    <a:pt x="2176" y="1611"/>
                  </a:cubicBezTo>
                  <a:cubicBezTo>
                    <a:pt x="1862" y="1130"/>
                    <a:pt x="1590" y="607"/>
                    <a:pt x="1255"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7" name="Google Shape;2177;p73"/>
            <p:cNvSpPr/>
            <p:nvPr/>
          </p:nvSpPr>
          <p:spPr>
            <a:xfrm>
              <a:off x="296567" y="4032225"/>
              <a:ext cx="357276" cy="362166"/>
            </a:xfrm>
            <a:custGeom>
              <a:avLst/>
              <a:gdLst/>
              <a:ahLst/>
              <a:cxnLst/>
              <a:rect l="l" t="t" r="r" b="b"/>
              <a:pathLst>
                <a:path w="15841" h="16049" extrusionOk="0">
                  <a:moveTo>
                    <a:pt x="1" y="10169"/>
                  </a:moveTo>
                  <a:cubicBezTo>
                    <a:pt x="357" y="9792"/>
                    <a:pt x="461" y="9353"/>
                    <a:pt x="524" y="8872"/>
                  </a:cubicBezTo>
                  <a:cubicBezTo>
                    <a:pt x="712" y="7553"/>
                    <a:pt x="943" y="6235"/>
                    <a:pt x="1194" y="4896"/>
                  </a:cubicBezTo>
                  <a:cubicBezTo>
                    <a:pt x="1361" y="3850"/>
                    <a:pt x="1821" y="2950"/>
                    <a:pt x="2365" y="2051"/>
                  </a:cubicBezTo>
                  <a:cubicBezTo>
                    <a:pt x="2470" y="1862"/>
                    <a:pt x="2616" y="1737"/>
                    <a:pt x="2826" y="1674"/>
                  </a:cubicBezTo>
                  <a:cubicBezTo>
                    <a:pt x="3286" y="1611"/>
                    <a:pt x="3684" y="1507"/>
                    <a:pt x="4144" y="1423"/>
                  </a:cubicBezTo>
                  <a:cubicBezTo>
                    <a:pt x="4395" y="1381"/>
                    <a:pt x="4688" y="1402"/>
                    <a:pt x="4918" y="1297"/>
                  </a:cubicBezTo>
                  <a:cubicBezTo>
                    <a:pt x="6362" y="753"/>
                    <a:pt x="7847" y="502"/>
                    <a:pt x="9375" y="251"/>
                  </a:cubicBezTo>
                  <a:cubicBezTo>
                    <a:pt x="9605" y="230"/>
                    <a:pt x="9835" y="146"/>
                    <a:pt x="10086" y="105"/>
                  </a:cubicBezTo>
                  <a:cubicBezTo>
                    <a:pt x="10651" y="0"/>
                    <a:pt x="11153" y="167"/>
                    <a:pt x="11593" y="481"/>
                  </a:cubicBezTo>
                  <a:cubicBezTo>
                    <a:pt x="11802" y="628"/>
                    <a:pt x="12011" y="816"/>
                    <a:pt x="12053" y="1109"/>
                  </a:cubicBezTo>
                  <a:cubicBezTo>
                    <a:pt x="12137" y="1527"/>
                    <a:pt x="12409" y="1862"/>
                    <a:pt x="12618" y="2239"/>
                  </a:cubicBezTo>
                  <a:lnTo>
                    <a:pt x="13015" y="2950"/>
                  </a:lnTo>
                  <a:cubicBezTo>
                    <a:pt x="13057" y="3013"/>
                    <a:pt x="13057" y="3118"/>
                    <a:pt x="13099" y="3180"/>
                  </a:cubicBezTo>
                  <a:cubicBezTo>
                    <a:pt x="13811" y="3913"/>
                    <a:pt x="13999" y="4896"/>
                    <a:pt x="14606" y="5691"/>
                  </a:cubicBezTo>
                  <a:cubicBezTo>
                    <a:pt x="14710" y="5817"/>
                    <a:pt x="14815" y="6005"/>
                    <a:pt x="14920" y="6110"/>
                  </a:cubicBezTo>
                  <a:cubicBezTo>
                    <a:pt x="15129" y="6319"/>
                    <a:pt x="15254" y="6570"/>
                    <a:pt x="15359" y="6863"/>
                  </a:cubicBezTo>
                  <a:cubicBezTo>
                    <a:pt x="15443" y="7177"/>
                    <a:pt x="15673" y="7428"/>
                    <a:pt x="15756" y="7721"/>
                  </a:cubicBezTo>
                  <a:cubicBezTo>
                    <a:pt x="15840" y="8014"/>
                    <a:pt x="15422" y="8202"/>
                    <a:pt x="15484" y="8537"/>
                  </a:cubicBezTo>
                  <a:cubicBezTo>
                    <a:pt x="15526" y="8641"/>
                    <a:pt x="15526" y="8809"/>
                    <a:pt x="15443" y="8872"/>
                  </a:cubicBezTo>
                  <a:cubicBezTo>
                    <a:pt x="14857" y="9688"/>
                    <a:pt x="15108" y="10734"/>
                    <a:pt x="14627" y="11592"/>
                  </a:cubicBezTo>
                  <a:cubicBezTo>
                    <a:pt x="14585" y="11696"/>
                    <a:pt x="14522" y="11843"/>
                    <a:pt x="14522" y="11947"/>
                  </a:cubicBezTo>
                  <a:cubicBezTo>
                    <a:pt x="14543" y="12429"/>
                    <a:pt x="14334" y="12889"/>
                    <a:pt x="14103" y="13266"/>
                  </a:cubicBezTo>
                  <a:cubicBezTo>
                    <a:pt x="14062" y="13349"/>
                    <a:pt x="14020" y="13433"/>
                    <a:pt x="13999" y="13538"/>
                  </a:cubicBezTo>
                  <a:cubicBezTo>
                    <a:pt x="13957" y="13998"/>
                    <a:pt x="13685" y="14165"/>
                    <a:pt x="13225" y="14186"/>
                  </a:cubicBezTo>
                  <a:cubicBezTo>
                    <a:pt x="12723" y="14207"/>
                    <a:pt x="12220" y="14375"/>
                    <a:pt x="11718" y="14416"/>
                  </a:cubicBezTo>
                  <a:cubicBezTo>
                    <a:pt x="11258" y="14458"/>
                    <a:pt x="10756" y="14416"/>
                    <a:pt x="10316" y="14605"/>
                  </a:cubicBezTo>
                  <a:cubicBezTo>
                    <a:pt x="10233" y="14626"/>
                    <a:pt x="10128" y="14667"/>
                    <a:pt x="10044" y="14667"/>
                  </a:cubicBezTo>
                  <a:cubicBezTo>
                    <a:pt x="9103" y="14605"/>
                    <a:pt x="8224" y="14835"/>
                    <a:pt x="7303" y="14939"/>
                  </a:cubicBezTo>
                  <a:cubicBezTo>
                    <a:pt x="6843" y="15002"/>
                    <a:pt x="6362" y="15086"/>
                    <a:pt x="5901" y="15149"/>
                  </a:cubicBezTo>
                  <a:cubicBezTo>
                    <a:pt x="5608" y="15211"/>
                    <a:pt x="5483" y="15442"/>
                    <a:pt x="5316" y="15672"/>
                  </a:cubicBezTo>
                  <a:cubicBezTo>
                    <a:pt x="5064" y="16048"/>
                    <a:pt x="4772" y="16028"/>
                    <a:pt x="4541" y="15672"/>
                  </a:cubicBezTo>
                  <a:cubicBezTo>
                    <a:pt x="4374" y="15463"/>
                    <a:pt x="4207" y="15232"/>
                    <a:pt x="4144" y="14981"/>
                  </a:cubicBezTo>
                  <a:cubicBezTo>
                    <a:pt x="3809" y="14040"/>
                    <a:pt x="3119" y="13370"/>
                    <a:pt x="2344" y="12805"/>
                  </a:cubicBezTo>
                  <a:cubicBezTo>
                    <a:pt x="2093" y="12617"/>
                    <a:pt x="1884" y="12429"/>
                    <a:pt x="1717" y="12178"/>
                  </a:cubicBezTo>
                  <a:cubicBezTo>
                    <a:pt x="1403" y="11780"/>
                    <a:pt x="1026" y="11424"/>
                    <a:pt x="691" y="11048"/>
                  </a:cubicBezTo>
                  <a:cubicBezTo>
                    <a:pt x="482" y="10838"/>
                    <a:pt x="168" y="10650"/>
                    <a:pt x="1" y="10169"/>
                  </a:cubicBezTo>
                  <a:close/>
                  <a:moveTo>
                    <a:pt x="13036" y="13140"/>
                  </a:moveTo>
                  <a:cubicBezTo>
                    <a:pt x="13225" y="12805"/>
                    <a:pt x="13476" y="12491"/>
                    <a:pt x="13559" y="12115"/>
                  </a:cubicBezTo>
                  <a:cubicBezTo>
                    <a:pt x="13622" y="11738"/>
                    <a:pt x="13748" y="11362"/>
                    <a:pt x="13915" y="11027"/>
                  </a:cubicBezTo>
                  <a:cubicBezTo>
                    <a:pt x="14083" y="10692"/>
                    <a:pt x="14145" y="10378"/>
                    <a:pt x="14187" y="10002"/>
                  </a:cubicBezTo>
                  <a:cubicBezTo>
                    <a:pt x="14208" y="9709"/>
                    <a:pt x="14334" y="9437"/>
                    <a:pt x="14438" y="9165"/>
                  </a:cubicBezTo>
                  <a:cubicBezTo>
                    <a:pt x="14522" y="8976"/>
                    <a:pt x="14648" y="8809"/>
                    <a:pt x="14773" y="8558"/>
                  </a:cubicBezTo>
                  <a:cubicBezTo>
                    <a:pt x="14396" y="8453"/>
                    <a:pt x="14062" y="8349"/>
                    <a:pt x="13706" y="8307"/>
                  </a:cubicBezTo>
                  <a:cubicBezTo>
                    <a:pt x="12513" y="8118"/>
                    <a:pt x="11362" y="8621"/>
                    <a:pt x="10170" y="8600"/>
                  </a:cubicBezTo>
                  <a:cubicBezTo>
                    <a:pt x="10044" y="8600"/>
                    <a:pt x="9898" y="8704"/>
                    <a:pt x="9751" y="8746"/>
                  </a:cubicBezTo>
                  <a:cubicBezTo>
                    <a:pt x="9124" y="8976"/>
                    <a:pt x="8496" y="9123"/>
                    <a:pt x="7826" y="9081"/>
                  </a:cubicBezTo>
                  <a:cubicBezTo>
                    <a:pt x="7513" y="9081"/>
                    <a:pt x="7178" y="8997"/>
                    <a:pt x="6822" y="9185"/>
                  </a:cubicBezTo>
                  <a:cubicBezTo>
                    <a:pt x="6759" y="9374"/>
                    <a:pt x="6655" y="9562"/>
                    <a:pt x="6592" y="9750"/>
                  </a:cubicBezTo>
                  <a:cubicBezTo>
                    <a:pt x="6445" y="10378"/>
                    <a:pt x="6278" y="11027"/>
                    <a:pt x="6132" y="11654"/>
                  </a:cubicBezTo>
                  <a:cubicBezTo>
                    <a:pt x="6111" y="11759"/>
                    <a:pt x="6132" y="11885"/>
                    <a:pt x="6111" y="12010"/>
                  </a:cubicBezTo>
                  <a:cubicBezTo>
                    <a:pt x="6048" y="12408"/>
                    <a:pt x="5964" y="12784"/>
                    <a:pt x="5901" y="13140"/>
                  </a:cubicBezTo>
                  <a:cubicBezTo>
                    <a:pt x="5839" y="13412"/>
                    <a:pt x="5734" y="13663"/>
                    <a:pt x="5692" y="13935"/>
                  </a:cubicBezTo>
                  <a:cubicBezTo>
                    <a:pt x="5650" y="14082"/>
                    <a:pt x="5713" y="14249"/>
                    <a:pt x="5734" y="14500"/>
                  </a:cubicBezTo>
                  <a:cubicBezTo>
                    <a:pt x="6048" y="14416"/>
                    <a:pt x="6320" y="14354"/>
                    <a:pt x="6571" y="14291"/>
                  </a:cubicBezTo>
                  <a:cubicBezTo>
                    <a:pt x="6801" y="14249"/>
                    <a:pt x="7052" y="14165"/>
                    <a:pt x="7261" y="14144"/>
                  </a:cubicBezTo>
                  <a:cubicBezTo>
                    <a:pt x="7575" y="14103"/>
                    <a:pt x="7826" y="14061"/>
                    <a:pt x="8119" y="13956"/>
                  </a:cubicBezTo>
                  <a:cubicBezTo>
                    <a:pt x="8329" y="13872"/>
                    <a:pt x="8580" y="13851"/>
                    <a:pt x="8831" y="13831"/>
                  </a:cubicBezTo>
                  <a:cubicBezTo>
                    <a:pt x="9458" y="13789"/>
                    <a:pt x="10086" y="13831"/>
                    <a:pt x="10672" y="13579"/>
                  </a:cubicBezTo>
                  <a:cubicBezTo>
                    <a:pt x="10818" y="13538"/>
                    <a:pt x="10965" y="13538"/>
                    <a:pt x="11132" y="13559"/>
                  </a:cubicBezTo>
                  <a:cubicBezTo>
                    <a:pt x="11781" y="13621"/>
                    <a:pt x="12346" y="13412"/>
                    <a:pt x="13036" y="13140"/>
                  </a:cubicBezTo>
                  <a:close/>
                  <a:moveTo>
                    <a:pt x="6738" y="8139"/>
                  </a:moveTo>
                  <a:cubicBezTo>
                    <a:pt x="7429" y="8139"/>
                    <a:pt x="8161" y="8244"/>
                    <a:pt x="8894" y="8014"/>
                  </a:cubicBezTo>
                  <a:cubicBezTo>
                    <a:pt x="9605" y="7784"/>
                    <a:pt x="10316" y="7512"/>
                    <a:pt x="11070" y="7616"/>
                  </a:cubicBezTo>
                  <a:cubicBezTo>
                    <a:pt x="11111" y="7616"/>
                    <a:pt x="11195" y="7616"/>
                    <a:pt x="11258" y="7595"/>
                  </a:cubicBezTo>
                  <a:cubicBezTo>
                    <a:pt x="11927" y="7261"/>
                    <a:pt x="12639" y="7365"/>
                    <a:pt x="13371" y="7344"/>
                  </a:cubicBezTo>
                  <a:cubicBezTo>
                    <a:pt x="13685" y="7344"/>
                    <a:pt x="14020" y="7407"/>
                    <a:pt x="14355" y="7198"/>
                  </a:cubicBezTo>
                  <a:cubicBezTo>
                    <a:pt x="14334" y="7072"/>
                    <a:pt x="14334" y="6884"/>
                    <a:pt x="14250" y="6821"/>
                  </a:cubicBezTo>
                  <a:cubicBezTo>
                    <a:pt x="13413" y="5880"/>
                    <a:pt x="13099" y="4582"/>
                    <a:pt x="12304" y="3641"/>
                  </a:cubicBezTo>
                  <a:cubicBezTo>
                    <a:pt x="12262" y="3620"/>
                    <a:pt x="12262" y="3599"/>
                    <a:pt x="12241" y="3578"/>
                  </a:cubicBezTo>
                  <a:cubicBezTo>
                    <a:pt x="12032" y="2783"/>
                    <a:pt x="11404" y="2218"/>
                    <a:pt x="11090" y="1486"/>
                  </a:cubicBezTo>
                  <a:cubicBezTo>
                    <a:pt x="10944" y="1130"/>
                    <a:pt x="10588" y="963"/>
                    <a:pt x="10212" y="1067"/>
                  </a:cubicBezTo>
                  <a:cubicBezTo>
                    <a:pt x="10002" y="1109"/>
                    <a:pt x="9793" y="1130"/>
                    <a:pt x="9605" y="1193"/>
                  </a:cubicBezTo>
                  <a:cubicBezTo>
                    <a:pt x="8266" y="1444"/>
                    <a:pt x="6885" y="1611"/>
                    <a:pt x="5608" y="2113"/>
                  </a:cubicBezTo>
                  <a:cubicBezTo>
                    <a:pt x="5106" y="2281"/>
                    <a:pt x="4583" y="2427"/>
                    <a:pt x="4039" y="2427"/>
                  </a:cubicBezTo>
                  <a:cubicBezTo>
                    <a:pt x="3746" y="2427"/>
                    <a:pt x="3432" y="2427"/>
                    <a:pt x="3140" y="2678"/>
                  </a:cubicBezTo>
                  <a:cubicBezTo>
                    <a:pt x="3704" y="3766"/>
                    <a:pt x="4186" y="4938"/>
                    <a:pt x="5002" y="5900"/>
                  </a:cubicBezTo>
                  <a:cubicBezTo>
                    <a:pt x="5232" y="6193"/>
                    <a:pt x="5441" y="6465"/>
                    <a:pt x="5608" y="6779"/>
                  </a:cubicBezTo>
                  <a:cubicBezTo>
                    <a:pt x="5818" y="7302"/>
                    <a:pt x="6153" y="7784"/>
                    <a:pt x="6738" y="8139"/>
                  </a:cubicBezTo>
                  <a:close/>
                  <a:moveTo>
                    <a:pt x="2616" y="3808"/>
                  </a:moveTo>
                  <a:cubicBezTo>
                    <a:pt x="2240" y="4164"/>
                    <a:pt x="2177" y="4561"/>
                    <a:pt x="2093" y="4938"/>
                  </a:cubicBezTo>
                  <a:cubicBezTo>
                    <a:pt x="1863" y="6424"/>
                    <a:pt x="1633" y="7930"/>
                    <a:pt x="1424" y="9437"/>
                  </a:cubicBezTo>
                  <a:cubicBezTo>
                    <a:pt x="1361" y="9855"/>
                    <a:pt x="1424" y="10274"/>
                    <a:pt x="1424" y="10713"/>
                  </a:cubicBezTo>
                  <a:cubicBezTo>
                    <a:pt x="1759" y="10964"/>
                    <a:pt x="2072" y="11215"/>
                    <a:pt x="2386" y="11487"/>
                  </a:cubicBezTo>
                  <a:cubicBezTo>
                    <a:pt x="2595" y="11675"/>
                    <a:pt x="2805" y="11843"/>
                    <a:pt x="2930" y="12073"/>
                  </a:cubicBezTo>
                  <a:cubicBezTo>
                    <a:pt x="3412" y="12722"/>
                    <a:pt x="3830" y="13412"/>
                    <a:pt x="4269" y="14061"/>
                  </a:cubicBezTo>
                  <a:cubicBezTo>
                    <a:pt x="4353" y="14186"/>
                    <a:pt x="4479" y="14375"/>
                    <a:pt x="4667" y="14291"/>
                  </a:cubicBezTo>
                  <a:cubicBezTo>
                    <a:pt x="4813" y="13831"/>
                    <a:pt x="4981" y="13349"/>
                    <a:pt x="5106" y="12910"/>
                  </a:cubicBezTo>
                  <a:cubicBezTo>
                    <a:pt x="5190" y="12638"/>
                    <a:pt x="5316" y="12387"/>
                    <a:pt x="5316" y="12115"/>
                  </a:cubicBezTo>
                  <a:cubicBezTo>
                    <a:pt x="5316" y="11634"/>
                    <a:pt x="5441" y="11173"/>
                    <a:pt x="5629" y="10734"/>
                  </a:cubicBezTo>
                  <a:cubicBezTo>
                    <a:pt x="5818" y="10211"/>
                    <a:pt x="6006" y="9688"/>
                    <a:pt x="6173" y="9123"/>
                  </a:cubicBezTo>
                  <a:cubicBezTo>
                    <a:pt x="5483" y="8621"/>
                    <a:pt x="5064" y="7909"/>
                    <a:pt x="4709" y="7135"/>
                  </a:cubicBezTo>
                  <a:cubicBezTo>
                    <a:pt x="4646" y="6947"/>
                    <a:pt x="4500" y="6779"/>
                    <a:pt x="4374" y="6612"/>
                  </a:cubicBezTo>
                  <a:cubicBezTo>
                    <a:pt x="4123" y="6214"/>
                    <a:pt x="3809" y="5838"/>
                    <a:pt x="3537" y="5461"/>
                  </a:cubicBezTo>
                  <a:cubicBezTo>
                    <a:pt x="3223" y="4938"/>
                    <a:pt x="2972" y="4415"/>
                    <a:pt x="2616" y="380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8" name="Google Shape;2178;p73"/>
            <p:cNvSpPr/>
            <p:nvPr/>
          </p:nvSpPr>
          <p:spPr>
            <a:xfrm>
              <a:off x="442653" y="4076702"/>
              <a:ext cx="119092" cy="130253"/>
            </a:xfrm>
            <a:custGeom>
              <a:avLst/>
              <a:gdLst/>
              <a:ahLst/>
              <a:cxnLst/>
              <a:rect l="l" t="t" r="r" b="b"/>
              <a:pathLst>
                <a:path w="5253" h="5755" extrusionOk="0">
                  <a:moveTo>
                    <a:pt x="3348" y="524"/>
                  </a:moveTo>
                  <a:lnTo>
                    <a:pt x="3348" y="2177"/>
                  </a:lnTo>
                  <a:cubicBezTo>
                    <a:pt x="3474" y="2198"/>
                    <a:pt x="3620" y="2240"/>
                    <a:pt x="3725" y="2240"/>
                  </a:cubicBezTo>
                  <a:cubicBezTo>
                    <a:pt x="4708" y="2177"/>
                    <a:pt x="5252" y="3181"/>
                    <a:pt x="4938" y="4060"/>
                  </a:cubicBezTo>
                  <a:cubicBezTo>
                    <a:pt x="4771" y="4562"/>
                    <a:pt x="4352" y="4960"/>
                    <a:pt x="3829" y="5169"/>
                  </a:cubicBezTo>
                  <a:cubicBezTo>
                    <a:pt x="3474" y="5295"/>
                    <a:pt x="3139" y="5399"/>
                    <a:pt x="2825" y="5546"/>
                  </a:cubicBezTo>
                  <a:cubicBezTo>
                    <a:pt x="2469" y="5755"/>
                    <a:pt x="2072" y="5713"/>
                    <a:pt x="1695" y="5650"/>
                  </a:cubicBezTo>
                  <a:cubicBezTo>
                    <a:pt x="1465" y="5629"/>
                    <a:pt x="1319" y="5420"/>
                    <a:pt x="1381" y="5211"/>
                  </a:cubicBezTo>
                  <a:cubicBezTo>
                    <a:pt x="1632" y="4499"/>
                    <a:pt x="1235" y="3955"/>
                    <a:pt x="1026" y="3349"/>
                  </a:cubicBezTo>
                  <a:cubicBezTo>
                    <a:pt x="837" y="2888"/>
                    <a:pt x="523" y="2470"/>
                    <a:pt x="440" y="1947"/>
                  </a:cubicBezTo>
                  <a:cubicBezTo>
                    <a:pt x="419" y="1821"/>
                    <a:pt x="314" y="1675"/>
                    <a:pt x="210" y="1570"/>
                  </a:cubicBezTo>
                  <a:cubicBezTo>
                    <a:pt x="63" y="1361"/>
                    <a:pt x="0" y="1152"/>
                    <a:pt x="0" y="901"/>
                  </a:cubicBezTo>
                  <a:cubicBezTo>
                    <a:pt x="0" y="712"/>
                    <a:pt x="84" y="566"/>
                    <a:pt x="272" y="461"/>
                  </a:cubicBezTo>
                  <a:cubicBezTo>
                    <a:pt x="942" y="85"/>
                    <a:pt x="1695" y="1"/>
                    <a:pt x="2428" y="105"/>
                  </a:cubicBezTo>
                  <a:cubicBezTo>
                    <a:pt x="2720" y="168"/>
                    <a:pt x="3013" y="377"/>
                    <a:pt x="3348" y="524"/>
                  </a:cubicBezTo>
                  <a:close/>
                  <a:moveTo>
                    <a:pt x="2093" y="3411"/>
                  </a:moveTo>
                  <a:cubicBezTo>
                    <a:pt x="2030" y="3809"/>
                    <a:pt x="2176" y="4144"/>
                    <a:pt x="2448" y="4437"/>
                  </a:cubicBezTo>
                  <a:cubicBezTo>
                    <a:pt x="2532" y="4541"/>
                    <a:pt x="2720" y="4604"/>
                    <a:pt x="2846" y="4583"/>
                  </a:cubicBezTo>
                  <a:cubicBezTo>
                    <a:pt x="3348" y="4478"/>
                    <a:pt x="3829" y="4332"/>
                    <a:pt x="4122" y="3872"/>
                  </a:cubicBezTo>
                  <a:cubicBezTo>
                    <a:pt x="4373" y="3558"/>
                    <a:pt x="4206" y="3098"/>
                    <a:pt x="3850" y="3035"/>
                  </a:cubicBezTo>
                  <a:cubicBezTo>
                    <a:pt x="3641" y="2993"/>
                    <a:pt x="3432" y="3014"/>
                    <a:pt x="3244" y="3077"/>
                  </a:cubicBezTo>
                  <a:cubicBezTo>
                    <a:pt x="2846" y="3139"/>
                    <a:pt x="2511" y="3286"/>
                    <a:pt x="2093" y="3411"/>
                  </a:cubicBezTo>
                  <a:close/>
                  <a:moveTo>
                    <a:pt x="1695" y="2470"/>
                  </a:moveTo>
                  <a:cubicBezTo>
                    <a:pt x="2030" y="2261"/>
                    <a:pt x="2281" y="1989"/>
                    <a:pt x="2511" y="1737"/>
                  </a:cubicBezTo>
                  <a:cubicBezTo>
                    <a:pt x="2804" y="1382"/>
                    <a:pt x="2616" y="921"/>
                    <a:pt x="2176" y="838"/>
                  </a:cubicBezTo>
                  <a:cubicBezTo>
                    <a:pt x="1653" y="754"/>
                    <a:pt x="1130" y="817"/>
                    <a:pt x="733" y="1214"/>
                  </a:cubicBezTo>
                  <a:cubicBezTo>
                    <a:pt x="921" y="1382"/>
                    <a:pt x="1109" y="1549"/>
                    <a:pt x="1235" y="1737"/>
                  </a:cubicBezTo>
                  <a:cubicBezTo>
                    <a:pt x="1360" y="1968"/>
                    <a:pt x="1360" y="2282"/>
                    <a:pt x="1695" y="24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9" name="Google Shape;2179;p73"/>
            <p:cNvSpPr/>
            <p:nvPr/>
          </p:nvSpPr>
          <p:spPr>
            <a:xfrm>
              <a:off x="804694" y="4102117"/>
              <a:ext cx="193723" cy="135018"/>
            </a:xfrm>
            <a:custGeom>
              <a:avLst/>
              <a:gdLst/>
              <a:ahLst/>
              <a:cxnLst/>
              <a:rect l="l" t="t" r="r" b="b"/>
              <a:pathLst>
                <a:path w="10965" h="7619" extrusionOk="0">
                  <a:moveTo>
                    <a:pt x="8579" y="1"/>
                  </a:moveTo>
                  <a:cubicBezTo>
                    <a:pt x="8391" y="1"/>
                    <a:pt x="8181" y="1"/>
                    <a:pt x="8035" y="84"/>
                  </a:cubicBezTo>
                  <a:cubicBezTo>
                    <a:pt x="7491" y="294"/>
                    <a:pt x="6905" y="294"/>
                    <a:pt x="6340" y="294"/>
                  </a:cubicBezTo>
                  <a:cubicBezTo>
                    <a:pt x="5545" y="294"/>
                    <a:pt x="4729" y="273"/>
                    <a:pt x="3955" y="273"/>
                  </a:cubicBezTo>
                  <a:cubicBezTo>
                    <a:pt x="3662" y="273"/>
                    <a:pt x="3369" y="294"/>
                    <a:pt x="3118" y="356"/>
                  </a:cubicBezTo>
                  <a:cubicBezTo>
                    <a:pt x="2658" y="419"/>
                    <a:pt x="2260" y="503"/>
                    <a:pt x="1779" y="587"/>
                  </a:cubicBezTo>
                  <a:cubicBezTo>
                    <a:pt x="1402" y="880"/>
                    <a:pt x="1151" y="1298"/>
                    <a:pt x="984" y="1821"/>
                  </a:cubicBezTo>
                  <a:cubicBezTo>
                    <a:pt x="837" y="2365"/>
                    <a:pt x="670" y="2909"/>
                    <a:pt x="712" y="3495"/>
                  </a:cubicBezTo>
                  <a:cubicBezTo>
                    <a:pt x="712" y="3704"/>
                    <a:pt x="670" y="3934"/>
                    <a:pt x="607" y="4144"/>
                  </a:cubicBezTo>
                  <a:cubicBezTo>
                    <a:pt x="398" y="4688"/>
                    <a:pt x="356" y="5274"/>
                    <a:pt x="398" y="5838"/>
                  </a:cubicBezTo>
                  <a:cubicBezTo>
                    <a:pt x="419" y="6341"/>
                    <a:pt x="398" y="6780"/>
                    <a:pt x="63" y="7198"/>
                  </a:cubicBezTo>
                  <a:cubicBezTo>
                    <a:pt x="0" y="7261"/>
                    <a:pt x="21" y="7387"/>
                    <a:pt x="21" y="7596"/>
                  </a:cubicBezTo>
                  <a:cubicBezTo>
                    <a:pt x="272" y="7596"/>
                    <a:pt x="398" y="7617"/>
                    <a:pt x="544" y="7617"/>
                  </a:cubicBezTo>
                  <a:cubicBezTo>
                    <a:pt x="581" y="7618"/>
                    <a:pt x="617" y="7618"/>
                    <a:pt x="654" y="7618"/>
                  </a:cubicBezTo>
                  <a:cubicBezTo>
                    <a:pt x="1475" y="7618"/>
                    <a:pt x="2294" y="7398"/>
                    <a:pt x="3055" y="7178"/>
                  </a:cubicBezTo>
                  <a:cubicBezTo>
                    <a:pt x="4080" y="6885"/>
                    <a:pt x="5085" y="6654"/>
                    <a:pt x="6131" y="6466"/>
                  </a:cubicBezTo>
                  <a:cubicBezTo>
                    <a:pt x="6696" y="6362"/>
                    <a:pt x="7240" y="6236"/>
                    <a:pt x="7826" y="6215"/>
                  </a:cubicBezTo>
                  <a:cubicBezTo>
                    <a:pt x="8642" y="6215"/>
                    <a:pt x="9332" y="5818"/>
                    <a:pt x="10148" y="5818"/>
                  </a:cubicBezTo>
                  <a:cubicBezTo>
                    <a:pt x="10253" y="5818"/>
                    <a:pt x="10357" y="5692"/>
                    <a:pt x="10483" y="5608"/>
                  </a:cubicBezTo>
                  <a:cubicBezTo>
                    <a:pt x="10525" y="5001"/>
                    <a:pt x="10525" y="4395"/>
                    <a:pt x="10546" y="3830"/>
                  </a:cubicBezTo>
                  <a:cubicBezTo>
                    <a:pt x="10546" y="3537"/>
                    <a:pt x="10546" y="3223"/>
                    <a:pt x="10671" y="2993"/>
                  </a:cubicBezTo>
                  <a:cubicBezTo>
                    <a:pt x="10881" y="2574"/>
                    <a:pt x="10860" y="2135"/>
                    <a:pt x="10860" y="1675"/>
                  </a:cubicBezTo>
                  <a:cubicBezTo>
                    <a:pt x="10881" y="1152"/>
                    <a:pt x="10943" y="608"/>
                    <a:pt x="10964" y="64"/>
                  </a:cubicBezTo>
                  <a:cubicBezTo>
                    <a:pt x="10902" y="64"/>
                    <a:pt x="10776" y="1"/>
                    <a:pt x="10671"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0" name="Google Shape;2180;p73"/>
            <p:cNvSpPr/>
            <p:nvPr/>
          </p:nvSpPr>
          <p:spPr>
            <a:xfrm>
              <a:off x="806281" y="4224428"/>
              <a:ext cx="204839" cy="144548"/>
            </a:xfrm>
            <a:custGeom>
              <a:avLst/>
              <a:gdLst/>
              <a:ahLst/>
              <a:cxnLst/>
              <a:rect l="l" t="t" r="r" b="b"/>
              <a:pathLst>
                <a:path w="11571" h="8195" extrusionOk="0">
                  <a:moveTo>
                    <a:pt x="9753" y="0"/>
                  </a:moveTo>
                  <a:cubicBezTo>
                    <a:pt x="9523" y="0"/>
                    <a:pt x="9381" y="43"/>
                    <a:pt x="9039" y="128"/>
                  </a:cubicBezTo>
                  <a:cubicBezTo>
                    <a:pt x="8788" y="212"/>
                    <a:pt x="8495" y="275"/>
                    <a:pt x="8202" y="296"/>
                  </a:cubicBezTo>
                  <a:cubicBezTo>
                    <a:pt x="6612" y="421"/>
                    <a:pt x="5064" y="672"/>
                    <a:pt x="3557" y="1153"/>
                  </a:cubicBezTo>
                  <a:cubicBezTo>
                    <a:pt x="2532" y="1467"/>
                    <a:pt x="1486" y="1718"/>
                    <a:pt x="377" y="1718"/>
                  </a:cubicBezTo>
                  <a:cubicBezTo>
                    <a:pt x="340" y="1718"/>
                    <a:pt x="302" y="1716"/>
                    <a:pt x="265" y="1716"/>
                  </a:cubicBezTo>
                  <a:cubicBezTo>
                    <a:pt x="153" y="1716"/>
                    <a:pt x="47" y="1739"/>
                    <a:pt x="0" y="1928"/>
                  </a:cubicBezTo>
                  <a:cubicBezTo>
                    <a:pt x="628" y="2974"/>
                    <a:pt x="1109" y="4104"/>
                    <a:pt x="1527" y="5275"/>
                  </a:cubicBezTo>
                  <a:cubicBezTo>
                    <a:pt x="1883" y="6259"/>
                    <a:pt x="2364" y="7200"/>
                    <a:pt x="2825" y="8163"/>
                  </a:cubicBezTo>
                  <a:cubicBezTo>
                    <a:pt x="2966" y="8163"/>
                    <a:pt x="3140" y="8195"/>
                    <a:pt x="3296" y="8195"/>
                  </a:cubicBezTo>
                  <a:cubicBezTo>
                    <a:pt x="3394" y="8195"/>
                    <a:pt x="3485" y="8182"/>
                    <a:pt x="3557" y="8142"/>
                  </a:cubicBezTo>
                  <a:cubicBezTo>
                    <a:pt x="3886" y="7956"/>
                    <a:pt x="4225" y="7926"/>
                    <a:pt x="4568" y="7926"/>
                  </a:cubicBezTo>
                  <a:cubicBezTo>
                    <a:pt x="4725" y="7926"/>
                    <a:pt x="4884" y="7933"/>
                    <a:pt x="5043" y="7933"/>
                  </a:cubicBezTo>
                  <a:cubicBezTo>
                    <a:pt x="5282" y="7933"/>
                    <a:pt x="5523" y="7937"/>
                    <a:pt x="5765" y="7937"/>
                  </a:cubicBezTo>
                  <a:cubicBezTo>
                    <a:pt x="6409" y="7937"/>
                    <a:pt x="7055" y="7904"/>
                    <a:pt x="7679" y="7661"/>
                  </a:cubicBezTo>
                  <a:cubicBezTo>
                    <a:pt x="7763" y="7640"/>
                    <a:pt x="7867" y="7640"/>
                    <a:pt x="7972" y="7640"/>
                  </a:cubicBezTo>
                  <a:cubicBezTo>
                    <a:pt x="9102" y="7640"/>
                    <a:pt x="10148" y="7263"/>
                    <a:pt x="11236" y="7033"/>
                  </a:cubicBezTo>
                  <a:cubicBezTo>
                    <a:pt x="11445" y="6991"/>
                    <a:pt x="11571" y="6824"/>
                    <a:pt x="11508" y="6614"/>
                  </a:cubicBezTo>
                  <a:cubicBezTo>
                    <a:pt x="11341" y="6091"/>
                    <a:pt x="11320" y="5568"/>
                    <a:pt x="11341" y="5087"/>
                  </a:cubicBezTo>
                  <a:cubicBezTo>
                    <a:pt x="11382" y="4669"/>
                    <a:pt x="11278" y="4271"/>
                    <a:pt x="11173" y="3873"/>
                  </a:cubicBezTo>
                  <a:cubicBezTo>
                    <a:pt x="11006" y="3329"/>
                    <a:pt x="10818" y="2785"/>
                    <a:pt x="10797" y="2200"/>
                  </a:cubicBezTo>
                  <a:cubicBezTo>
                    <a:pt x="10776" y="1467"/>
                    <a:pt x="10546" y="756"/>
                    <a:pt x="10483" y="65"/>
                  </a:cubicBezTo>
                  <a:cubicBezTo>
                    <a:pt x="10125" y="22"/>
                    <a:pt x="9917" y="0"/>
                    <a:pt x="9753"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1" name="Google Shape;2181;p73"/>
            <p:cNvSpPr/>
            <p:nvPr/>
          </p:nvSpPr>
          <p:spPr>
            <a:xfrm>
              <a:off x="1003180" y="4132298"/>
              <a:ext cx="44461" cy="171552"/>
            </a:xfrm>
            <a:custGeom>
              <a:avLst/>
              <a:gdLst/>
              <a:ahLst/>
              <a:cxnLst/>
              <a:rect l="l" t="t" r="r" b="b"/>
              <a:pathLst>
                <a:path w="2491" h="9676" extrusionOk="0">
                  <a:moveTo>
                    <a:pt x="730" y="1"/>
                  </a:moveTo>
                  <a:cubicBezTo>
                    <a:pt x="696" y="1"/>
                    <a:pt x="655" y="9"/>
                    <a:pt x="607" y="29"/>
                  </a:cubicBezTo>
                  <a:cubicBezTo>
                    <a:pt x="628" y="573"/>
                    <a:pt x="607" y="1159"/>
                    <a:pt x="335" y="1682"/>
                  </a:cubicBezTo>
                  <a:cubicBezTo>
                    <a:pt x="293" y="1787"/>
                    <a:pt x="293" y="1933"/>
                    <a:pt x="293" y="2038"/>
                  </a:cubicBezTo>
                  <a:cubicBezTo>
                    <a:pt x="398" y="3586"/>
                    <a:pt x="0" y="5156"/>
                    <a:pt x="524" y="6662"/>
                  </a:cubicBezTo>
                  <a:cubicBezTo>
                    <a:pt x="544" y="6725"/>
                    <a:pt x="544" y="6809"/>
                    <a:pt x="544" y="6851"/>
                  </a:cubicBezTo>
                  <a:cubicBezTo>
                    <a:pt x="524" y="7687"/>
                    <a:pt x="816" y="8483"/>
                    <a:pt x="1068" y="9257"/>
                  </a:cubicBezTo>
                  <a:cubicBezTo>
                    <a:pt x="1130" y="9382"/>
                    <a:pt x="1214" y="9529"/>
                    <a:pt x="1277" y="9675"/>
                  </a:cubicBezTo>
                  <a:cubicBezTo>
                    <a:pt x="1528" y="9424"/>
                    <a:pt x="1632" y="9152"/>
                    <a:pt x="1632" y="8838"/>
                  </a:cubicBezTo>
                  <a:cubicBezTo>
                    <a:pt x="1570" y="8273"/>
                    <a:pt x="1716" y="7708"/>
                    <a:pt x="1904" y="7164"/>
                  </a:cubicBezTo>
                  <a:cubicBezTo>
                    <a:pt x="2051" y="6767"/>
                    <a:pt x="2093" y="6348"/>
                    <a:pt x="2176" y="5972"/>
                  </a:cubicBezTo>
                  <a:cubicBezTo>
                    <a:pt x="2281" y="5407"/>
                    <a:pt x="2386" y="4842"/>
                    <a:pt x="2490" y="4214"/>
                  </a:cubicBezTo>
                  <a:cubicBezTo>
                    <a:pt x="2428" y="4089"/>
                    <a:pt x="2365" y="3817"/>
                    <a:pt x="2281" y="3586"/>
                  </a:cubicBezTo>
                  <a:cubicBezTo>
                    <a:pt x="1884" y="2457"/>
                    <a:pt x="1591" y="1285"/>
                    <a:pt x="963" y="239"/>
                  </a:cubicBezTo>
                  <a:cubicBezTo>
                    <a:pt x="912" y="154"/>
                    <a:pt x="875" y="1"/>
                    <a:pt x="730"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2" name="Google Shape;2182;p73"/>
            <p:cNvSpPr/>
            <p:nvPr/>
          </p:nvSpPr>
          <p:spPr>
            <a:xfrm>
              <a:off x="784050" y="4086232"/>
              <a:ext cx="279470" cy="300217"/>
            </a:xfrm>
            <a:custGeom>
              <a:avLst/>
              <a:gdLst/>
              <a:ahLst/>
              <a:cxnLst/>
              <a:rect l="l" t="t" r="r" b="b"/>
              <a:pathLst>
                <a:path w="15777" h="16991" extrusionOk="0">
                  <a:moveTo>
                    <a:pt x="13580" y="15609"/>
                  </a:moveTo>
                  <a:cubicBezTo>
                    <a:pt x="12450" y="15839"/>
                    <a:pt x="11341" y="16153"/>
                    <a:pt x="10232" y="16258"/>
                  </a:cubicBezTo>
                  <a:cubicBezTo>
                    <a:pt x="9040" y="16383"/>
                    <a:pt x="7868" y="16760"/>
                    <a:pt x="6633" y="16655"/>
                  </a:cubicBezTo>
                  <a:cubicBezTo>
                    <a:pt x="6152" y="16592"/>
                    <a:pt x="5650" y="16676"/>
                    <a:pt x="5148" y="16823"/>
                  </a:cubicBezTo>
                  <a:cubicBezTo>
                    <a:pt x="4687" y="16990"/>
                    <a:pt x="4164" y="16906"/>
                    <a:pt x="3641" y="16885"/>
                  </a:cubicBezTo>
                  <a:cubicBezTo>
                    <a:pt x="3495" y="16885"/>
                    <a:pt x="3369" y="16718"/>
                    <a:pt x="3244" y="16655"/>
                  </a:cubicBezTo>
                  <a:cubicBezTo>
                    <a:pt x="3181" y="16613"/>
                    <a:pt x="3160" y="16551"/>
                    <a:pt x="3160" y="16488"/>
                  </a:cubicBezTo>
                  <a:cubicBezTo>
                    <a:pt x="2804" y="15107"/>
                    <a:pt x="2009" y="13872"/>
                    <a:pt x="1591" y="12512"/>
                  </a:cubicBezTo>
                  <a:cubicBezTo>
                    <a:pt x="1382" y="11780"/>
                    <a:pt x="984" y="11131"/>
                    <a:pt x="649" y="10441"/>
                  </a:cubicBezTo>
                  <a:cubicBezTo>
                    <a:pt x="545" y="10211"/>
                    <a:pt x="440" y="9981"/>
                    <a:pt x="294" y="9792"/>
                  </a:cubicBezTo>
                  <a:cubicBezTo>
                    <a:pt x="1" y="9437"/>
                    <a:pt x="1" y="9060"/>
                    <a:pt x="189" y="8641"/>
                  </a:cubicBezTo>
                  <a:cubicBezTo>
                    <a:pt x="294" y="8453"/>
                    <a:pt x="294" y="8223"/>
                    <a:pt x="314" y="7993"/>
                  </a:cubicBezTo>
                  <a:cubicBezTo>
                    <a:pt x="398" y="7261"/>
                    <a:pt x="419" y="6528"/>
                    <a:pt x="503" y="5817"/>
                  </a:cubicBezTo>
                  <a:cubicBezTo>
                    <a:pt x="524" y="5566"/>
                    <a:pt x="607" y="5315"/>
                    <a:pt x="628" y="5064"/>
                  </a:cubicBezTo>
                  <a:cubicBezTo>
                    <a:pt x="670" y="4833"/>
                    <a:pt x="775" y="4561"/>
                    <a:pt x="754" y="4331"/>
                  </a:cubicBezTo>
                  <a:cubicBezTo>
                    <a:pt x="712" y="3473"/>
                    <a:pt x="1047" y="2699"/>
                    <a:pt x="1361" y="1946"/>
                  </a:cubicBezTo>
                  <a:cubicBezTo>
                    <a:pt x="1444" y="1716"/>
                    <a:pt x="1612" y="1527"/>
                    <a:pt x="1800" y="1339"/>
                  </a:cubicBezTo>
                  <a:cubicBezTo>
                    <a:pt x="2030" y="1088"/>
                    <a:pt x="2323" y="879"/>
                    <a:pt x="2616" y="607"/>
                  </a:cubicBezTo>
                  <a:cubicBezTo>
                    <a:pt x="3118" y="732"/>
                    <a:pt x="3579" y="649"/>
                    <a:pt x="4081" y="481"/>
                  </a:cubicBezTo>
                  <a:cubicBezTo>
                    <a:pt x="4374" y="377"/>
                    <a:pt x="4708" y="377"/>
                    <a:pt x="5022" y="356"/>
                  </a:cubicBezTo>
                  <a:cubicBezTo>
                    <a:pt x="5901" y="335"/>
                    <a:pt x="6801" y="356"/>
                    <a:pt x="7680" y="335"/>
                  </a:cubicBezTo>
                  <a:cubicBezTo>
                    <a:pt x="8056" y="335"/>
                    <a:pt x="8454" y="230"/>
                    <a:pt x="8809" y="167"/>
                  </a:cubicBezTo>
                  <a:cubicBezTo>
                    <a:pt x="9123" y="126"/>
                    <a:pt x="9437" y="21"/>
                    <a:pt x="9751" y="21"/>
                  </a:cubicBezTo>
                  <a:cubicBezTo>
                    <a:pt x="10609" y="0"/>
                    <a:pt x="11488" y="0"/>
                    <a:pt x="12325" y="21"/>
                  </a:cubicBezTo>
                  <a:cubicBezTo>
                    <a:pt x="12994" y="21"/>
                    <a:pt x="12994" y="63"/>
                    <a:pt x="13224" y="732"/>
                  </a:cubicBezTo>
                  <a:cubicBezTo>
                    <a:pt x="13287" y="900"/>
                    <a:pt x="13392" y="1067"/>
                    <a:pt x="13475" y="1255"/>
                  </a:cubicBezTo>
                  <a:cubicBezTo>
                    <a:pt x="13852" y="2030"/>
                    <a:pt x="14270" y="2825"/>
                    <a:pt x="14668" y="3620"/>
                  </a:cubicBezTo>
                  <a:cubicBezTo>
                    <a:pt x="14794" y="3913"/>
                    <a:pt x="14898" y="4206"/>
                    <a:pt x="15003" y="4520"/>
                  </a:cubicBezTo>
                  <a:cubicBezTo>
                    <a:pt x="15212" y="5189"/>
                    <a:pt x="15421" y="5900"/>
                    <a:pt x="15631" y="6612"/>
                  </a:cubicBezTo>
                  <a:cubicBezTo>
                    <a:pt x="15693" y="6821"/>
                    <a:pt x="15777" y="7051"/>
                    <a:pt x="15714" y="7261"/>
                  </a:cubicBezTo>
                  <a:cubicBezTo>
                    <a:pt x="15568" y="7846"/>
                    <a:pt x="15568" y="8474"/>
                    <a:pt x="15463" y="9039"/>
                  </a:cubicBezTo>
                  <a:cubicBezTo>
                    <a:pt x="15379" y="9520"/>
                    <a:pt x="15254" y="9960"/>
                    <a:pt x="15149" y="10420"/>
                  </a:cubicBezTo>
                  <a:cubicBezTo>
                    <a:pt x="15087" y="10608"/>
                    <a:pt x="14982" y="10797"/>
                    <a:pt x="15003" y="10985"/>
                  </a:cubicBezTo>
                  <a:cubicBezTo>
                    <a:pt x="15087" y="11759"/>
                    <a:pt x="14794" y="12471"/>
                    <a:pt x="14542" y="13161"/>
                  </a:cubicBezTo>
                  <a:cubicBezTo>
                    <a:pt x="14480" y="13287"/>
                    <a:pt x="14438" y="13433"/>
                    <a:pt x="14459" y="13538"/>
                  </a:cubicBezTo>
                  <a:cubicBezTo>
                    <a:pt x="14480" y="14354"/>
                    <a:pt x="14061" y="15002"/>
                    <a:pt x="13580" y="15609"/>
                  </a:cubicBezTo>
                  <a:close/>
                  <a:moveTo>
                    <a:pt x="1193" y="8474"/>
                  </a:moveTo>
                  <a:cubicBezTo>
                    <a:pt x="1402" y="8495"/>
                    <a:pt x="1570" y="8516"/>
                    <a:pt x="1716" y="8516"/>
                  </a:cubicBezTo>
                  <a:cubicBezTo>
                    <a:pt x="2574" y="8537"/>
                    <a:pt x="3432" y="8307"/>
                    <a:pt x="4227" y="8077"/>
                  </a:cubicBezTo>
                  <a:cubicBezTo>
                    <a:pt x="5252" y="7784"/>
                    <a:pt x="6257" y="7553"/>
                    <a:pt x="7303" y="7365"/>
                  </a:cubicBezTo>
                  <a:cubicBezTo>
                    <a:pt x="7868" y="7261"/>
                    <a:pt x="8412" y="7135"/>
                    <a:pt x="8998" y="7114"/>
                  </a:cubicBezTo>
                  <a:cubicBezTo>
                    <a:pt x="9814" y="7114"/>
                    <a:pt x="10504" y="6717"/>
                    <a:pt x="11320" y="6717"/>
                  </a:cubicBezTo>
                  <a:cubicBezTo>
                    <a:pt x="11425" y="6717"/>
                    <a:pt x="11529" y="6591"/>
                    <a:pt x="11655" y="6507"/>
                  </a:cubicBezTo>
                  <a:cubicBezTo>
                    <a:pt x="11697" y="5900"/>
                    <a:pt x="11697" y="5294"/>
                    <a:pt x="11718" y="4729"/>
                  </a:cubicBezTo>
                  <a:cubicBezTo>
                    <a:pt x="11718" y="4436"/>
                    <a:pt x="11718" y="4122"/>
                    <a:pt x="11843" y="3892"/>
                  </a:cubicBezTo>
                  <a:cubicBezTo>
                    <a:pt x="12053" y="3473"/>
                    <a:pt x="12032" y="3034"/>
                    <a:pt x="12032" y="2574"/>
                  </a:cubicBezTo>
                  <a:cubicBezTo>
                    <a:pt x="12053" y="2051"/>
                    <a:pt x="12115" y="1507"/>
                    <a:pt x="12136" y="963"/>
                  </a:cubicBezTo>
                  <a:cubicBezTo>
                    <a:pt x="12074" y="963"/>
                    <a:pt x="11948" y="900"/>
                    <a:pt x="11843" y="900"/>
                  </a:cubicBezTo>
                  <a:lnTo>
                    <a:pt x="9751" y="900"/>
                  </a:lnTo>
                  <a:cubicBezTo>
                    <a:pt x="9563" y="900"/>
                    <a:pt x="9353" y="900"/>
                    <a:pt x="9207" y="983"/>
                  </a:cubicBezTo>
                  <a:cubicBezTo>
                    <a:pt x="8663" y="1193"/>
                    <a:pt x="8077" y="1193"/>
                    <a:pt x="7512" y="1193"/>
                  </a:cubicBezTo>
                  <a:cubicBezTo>
                    <a:pt x="6717" y="1193"/>
                    <a:pt x="5901" y="1172"/>
                    <a:pt x="5127" y="1172"/>
                  </a:cubicBezTo>
                  <a:cubicBezTo>
                    <a:pt x="4834" y="1172"/>
                    <a:pt x="4541" y="1193"/>
                    <a:pt x="4290" y="1255"/>
                  </a:cubicBezTo>
                  <a:cubicBezTo>
                    <a:pt x="3830" y="1318"/>
                    <a:pt x="3432" y="1402"/>
                    <a:pt x="2951" y="1486"/>
                  </a:cubicBezTo>
                  <a:cubicBezTo>
                    <a:pt x="2574" y="1779"/>
                    <a:pt x="2323" y="2197"/>
                    <a:pt x="2156" y="2720"/>
                  </a:cubicBezTo>
                  <a:cubicBezTo>
                    <a:pt x="2009" y="3264"/>
                    <a:pt x="1842" y="3808"/>
                    <a:pt x="1884" y="4394"/>
                  </a:cubicBezTo>
                  <a:cubicBezTo>
                    <a:pt x="1884" y="4603"/>
                    <a:pt x="1842" y="4833"/>
                    <a:pt x="1779" y="5043"/>
                  </a:cubicBezTo>
                  <a:cubicBezTo>
                    <a:pt x="1570" y="5587"/>
                    <a:pt x="1528" y="6173"/>
                    <a:pt x="1570" y="6737"/>
                  </a:cubicBezTo>
                  <a:cubicBezTo>
                    <a:pt x="1591" y="7240"/>
                    <a:pt x="1570" y="7679"/>
                    <a:pt x="1235" y="8097"/>
                  </a:cubicBezTo>
                  <a:cubicBezTo>
                    <a:pt x="1172" y="8160"/>
                    <a:pt x="1235" y="8265"/>
                    <a:pt x="1193" y="8474"/>
                  </a:cubicBezTo>
                  <a:close/>
                  <a:moveTo>
                    <a:pt x="11739" y="7846"/>
                  </a:moveTo>
                  <a:cubicBezTo>
                    <a:pt x="10881" y="7742"/>
                    <a:pt x="10881" y="7763"/>
                    <a:pt x="10295" y="7909"/>
                  </a:cubicBezTo>
                  <a:cubicBezTo>
                    <a:pt x="10044" y="7993"/>
                    <a:pt x="9751" y="8056"/>
                    <a:pt x="9458" y="8077"/>
                  </a:cubicBezTo>
                  <a:cubicBezTo>
                    <a:pt x="7868" y="8202"/>
                    <a:pt x="6320" y="8453"/>
                    <a:pt x="4813" y="8934"/>
                  </a:cubicBezTo>
                  <a:cubicBezTo>
                    <a:pt x="3788" y="9248"/>
                    <a:pt x="2742" y="9499"/>
                    <a:pt x="1654" y="9499"/>
                  </a:cubicBezTo>
                  <a:cubicBezTo>
                    <a:pt x="1486" y="9499"/>
                    <a:pt x="1340" y="9458"/>
                    <a:pt x="1256" y="9709"/>
                  </a:cubicBezTo>
                  <a:cubicBezTo>
                    <a:pt x="1884" y="10755"/>
                    <a:pt x="2386" y="11885"/>
                    <a:pt x="2804" y="13056"/>
                  </a:cubicBezTo>
                  <a:cubicBezTo>
                    <a:pt x="3139" y="14040"/>
                    <a:pt x="3641" y="14981"/>
                    <a:pt x="4081" y="15944"/>
                  </a:cubicBezTo>
                  <a:cubicBezTo>
                    <a:pt x="4311" y="15944"/>
                    <a:pt x="4625" y="16028"/>
                    <a:pt x="4813" y="15923"/>
                  </a:cubicBezTo>
                  <a:cubicBezTo>
                    <a:pt x="5294" y="15651"/>
                    <a:pt x="5796" y="15714"/>
                    <a:pt x="6299" y="15714"/>
                  </a:cubicBezTo>
                  <a:cubicBezTo>
                    <a:pt x="7198" y="15714"/>
                    <a:pt x="8077" y="15776"/>
                    <a:pt x="8935" y="15442"/>
                  </a:cubicBezTo>
                  <a:cubicBezTo>
                    <a:pt x="9019" y="15421"/>
                    <a:pt x="9123" y="15421"/>
                    <a:pt x="9228" y="15421"/>
                  </a:cubicBezTo>
                  <a:cubicBezTo>
                    <a:pt x="10358" y="15421"/>
                    <a:pt x="11404" y="15044"/>
                    <a:pt x="12492" y="14814"/>
                  </a:cubicBezTo>
                  <a:cubicBezTo>
                    <a:pt x="12701" y="14772"/>
                    <a:pt x="12848" y="14605"/>
                    <a:pt x="12764" y="14395"/>
                  </a:cubicBezTo>
                  <a:cubicBezTo>
                    <a:pt x="12638" y="13893"/>
                    <a:pt x="12576" y="13412"/>
                    <a:pt x="12597" y="12889"/>
                  </a:cubicBezTo>
                  <a:cubicBezTo>
                    <a:pt x="12638" y="12471"/>
                    <a:pt x="12534" y="12073"/>
                    <a:pt x="12429" y="11675"/>
                  </a:cubicBezTo>
                  <a:cubicBezTo>
                    <a:pt x="12262" y="11131"/>
                    <a:pt x="12074" y="10587"/>
                    <a:pt x="12053" y="10002"/>
                  </a:cubicBezTo>
                  <a:cubicBezTo>
                    <a:pt x="12053" y="9227"/>
                    <a:pt x="11822" y="8537"/>
                    <a:pt x="11739" y="7846"/>
                  </a:cubicBezTo>
                  <a:close/>
                  <a:moveTo>
                    <a:pt x="14856" y="6821"/>
                  </a:moveTo>
                  <a:lnTo>
                    <a:pt x="14647" y="6193"/>
                  </a:lnTo>
                  <a:cubicBezTo>
                    <a:pt x="14250" y="5064"/>
                    <a:pt x="13957" y="3892"/>
                    <a:pt x="13329" y="2846"/>
                  </a:cubicBezTo>
                  <a:cubicBezTo>
                    <a:pt x="13266" y="2741"/>
                    <a:pt x="13224" y="2532"/>
                    <a:pt x="12973" y="2636"/>
                  </a:cubicBezTo>
                  <a:cubicBezTo>
                    <a:pt x="12994" y="3180"/>
                    <a:pt x="12973" y="3766"/>
                    <a:pt x="12701" y="4289"/>
                  </a:cubicBezTo>
                  <a:cubicBezTo>
                    <a:pt x="12659" y="4394"/>
                    <a:pt x="12659" y="4540"/>
                    <a:pt x="12659" y="4645"/>
                  </a:cubicBezTo>
                  <a:cubicBezTo>
                    <a:pt x="12764" y="6193"/>
                    <a:pt x="12366" y="7763"/>
                    <a:pt x="12890" y="9269"/>
                  </a:cubicBezTo>
                  <a:cubicBezTo>
                    <a:pt x="12910" y="9332"/>
                    <a:pt x="12910" y="9416"/>
                    <a:pt x="12910" y="9458"/>
                  </a:cubicBezTo>
                  <a:cubicBezTo>
                    <a:pt x="12890" y="10294"/>
                    <a:pt x="13182" y="11090"/>
                    <a:pt x="13434" y="11864"/>
                  </a:cubicBezTo>
                  <a:cubicBezTo>
                    <a:pt x="13496" y="11989"/>
                    <a:pt x="13580" y="12136"/>
                    <a:pt x="13643" y="12282"/>
                  </a:cubicBezTo>
                  <a:cubicBezTo>
                    <a:pt x="13894" y="12031"/>
                    <a:pt x="13998" y="11759"/>
                    <a:pt x="13998" y="11445"/>
                  </a:cubicBezTo>
                  <a:cubicBezTo>
                    <a:pt x="13936" y="10880"/>
                    <a:pt x="14082" y="10315"/>
                    <a:pt x="14270" y="9771"/>
                  </a:cubicBezTo>
                  <a:cubicBezTo>
                    <a:pt x="14417" y="9374"/>
                    <a:pt x="14459" y="8955"/>
                    <a:pt x="14542" y="8579"/>
                  </a:cubicBezTo>
                  <a:cubicBezTo>
                    <a:pt x="14647" y="8014"/>
                    <a:pt x="14731" y="7470"/>
                    <a:pt x="14856" y="682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3" name="Google Shape;2183;p73"/>
            <p:cNvSpPr/>
            <p:nvPr/>
          </p:nvSpPr>
          <p:spPr>
            <a:xfrm>
              <a:off x="857094" y="4262550"/>
              <a:ext cx="85746" cy="84187"/>
            </a:xfrm>
            <a:custGeom>
              <a:avLst/>
              <a:gdLst/>
              <a:ahLst/>
              <a:cxnLst/>
              <a:rect l="l" t="t" r="r" b="b"/>
              <a:pathLst>
                <a:path w="4835" h="4709" extrusionOk="0">
                  <a:moveTo>
                    <a:pt x="4834" y="3620"/>
                  </a:moveTo>
                  <a:cubicBezTo>
                    <a:pt x="4499" y="4290"/>
                    <a:pt x="3955" y="4708"/>
                    <a:pt x="3139" y="4687"/>
                  </a:cubicBezTo>
                  <a:cubicBezTo>
                    <a:pt x="2867" y="4687"/>
                    <a:pt x="2616" y="4708"/>
                    <a:pt x="2386" y="4687"/>
                  </a:cubicBezTo>
                  <a:cubicBezTo>
                    <a:pt x="1696" y="4604"/>
                    <a:pt x="1089" y="4374"/>
                    <a:pt x="754" y="3725"/>
                  </a:cubicBezTo>
                  <a:cubicBezTo>
                    <a:pt x="670" y="3579"/>
                    <a:pt x="587" y="3432"/>
                    <a:pt x="503" y="3327"/>
                  </a:cubicBezTo>
                  <a:cubicBezTo>
                    <a:pt x="231" y="3055"/>
                    <a:pt x="126" y="2742"/>
                    <a:pt x="147" y="2386"/>
                  </a:cubicBezTo>
                  <a:cubicBezTo>
                    <a:pt x="147" y="2281"/>
                    <a:pt x="189" y="2198"/>
                    <a:pt x="147" y="2093"/>
                  </a:cubicBezTo>
                  <a:cubicBezTo>
                    <a:pt x="1" y="1214"/>
                    <a:pt x="566" y="691"/>
                    <a:pt x="1151" y="189"/>
                  </a:cubicBezTo>
                  <a:cubicBezTo>
                    <a:pt x="1256" y="84"/>
                    <a:pt x="1444" y="22"/>
                    <a:pt x="1591" y="1"/>
                  </a:cubicBezTo>
                  <a:cubicBezTo>
                    <a:pt x="2240" y="1"/>
                    <a:pt x="2930" y="1"/>
                    <a:pt x="3579" y="22"/>
                  </a:cubicBezTo>
                  <a:cubicBezTo>
                    <a:pt x="3662" y="22"/>
                    <a:pt x="3767" y="84"/>
                    <a:pt x="3851" y="126"/>
                  </a:cubicBezTo>
                  <a:cubicBezTo>
                    <a:pt x="4081" y="231"/>
                    <a:pt x="4102" y="649"/>
                    <a:pt x="3872" y="754"/>
                  </a:cubicBezTo>
                  <a:cubicBezTo>
                    <a:pt x="3683" y="858"/>
                    <a:pt x="3453" y="921"/>
                    <a:pt x="3244" y="942"/>
                  </a:cubicBezTo>
                  <a:cubicBezTo>
                    <a:pt x="2867" y="963"/>
                    <a:pt x="2491" y="942"/>
                    <a:pt x="2093" y="963"/>
                  </a:cubicBezTo>
                  <a:cubicBezTo>
                    <a:pt x="1549" y="1005"/>
                    <a:pt x="1256" y="1340"/>
                    <a:pt x="1193" y="1884"/>
                  </a:cubicBezTo>
                  <a:cubicBezTo>
                    <a:pt x="1131" y="3118"/>
                    <a:pt x="2281" y="3955"/>
                    <a:pt x="3537" y="3620"/>
                  </a:cubicBezTo>
                  <a:cubicBezTo>
                    <a:pt x="3767" y="3537"/>
                    <a:pt x="3997" y="3411"/>
                    <a:pt x="4227" y="3348"/>
                  </a:cubicBezTo>
                  <a:cubicBezTo>
                    <a:pt x="4499" y="3265"/>
                    <a:pt x="4709" y="3327"/>
                    <a:pt x="4834" y="362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8" name="Google Shape;2184;p73"/>
          <p:cNvGrpSpPr>
            <a:grpSpLocks/>
          </p:cNvGrpSpPr>
          <p:nvPr/>
        </p:nvGrpSpPr>
        <p:grpSpPr bwMode="auto">
          <a:xfrm>
            <a:off x="9644063" y="87313"/>
            <a:ext cx="741362" cy="792162"/>
            <a:chOff x="-3118700" y="2365900"/>
            <a:chExt cx="741250" cy="792000"/>
          </a:xfrm>
        </p:grpSpPr>
        <p:sp>
          <p:nvSpPr>
            <p:cNvPr id="2185" name="Google Shape;2185;p73"/>
            <p:cNvSpPr/>
            <p:nvPr/>
          </p:nvSpPr>
          <p:spPr>
            <a:xfrm>
              <a:off x="-2848866" y="2599214"/>
              <a:ext cx="266660" cy="290454"/>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6" name="Google Shape;2186;p73"/>
            <p:cNvSpPr/>
            <p:nvPr/>
          </p:nvSpPr>
          <p:spPr>
            <a:xfrm>
              <a:off x="-2877436" y="2576994"/>
              <a:ext cx="325388" cy="346004"/>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7" name="Google Shape;2187;p73"/>
            <p:cNvSpPr/>
            <p:nvPr/>
          </p:nvSpPr>
          <p:spPr>
            <a:xfrm>
              <a:off x="-3102827" y="2876970"/>
              <a:ext cx="144440" cy="69836"/>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8" name="Google Shape;2188;p73"/>
            <p:cNvSpPr/>
            <p:nvPr/>
          </p:nvSpPr>
          <p:spPr>
            <a:xfrm>
              <a:off x="-2829819" y="2365900"/>
              <a:ext cx="53967" cy="134909"/>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9" name="Google Shape;2189;p73"/>
            <p:cNvSpPr/>
            <p:nvPr/>
          </p:nvSpPr>
          <p:spPr>
            <a:xfrm>
              <a:off x="-3118700" y="2616674"/>
              <a:ext cx="139679" cy="5079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0" name="Google Shape;2190;p73"/>
            <p:cNvSpPr/>
            <p:nvPr/>
          </p:nvSpPr>
          <p:spPr>
            <a:xfrm>
              <a:off x="-2647284" y="2411928"/>
              <a:ext cx="60316" cy="106341"/>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1" name="Google Shape;2191;p73"/>
            <p:cNvSpPr/>
            <p:nvPr/>
          </p:nvSpPr>
          <p:spPr>
            <a:xfrm>
              <a:off x="-2480621" y="2634132"/>
              <a:ext cx="103171" cy="52377"/>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2" name="Google Shape;2192;p73"/>
            <p:cNvSpPr/>
            <p:nvPr/>
          </p:nvSpPr>
          <p:spPr>
            <a:xfrm>
              <a:off x="-2798073" y="3065844"/>
              <a:ext cx="46030" cy="92056"/>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3" name="Google Shape;2193;p73"/>
            <p:cNvSpPr/>
            <p:nvPr/>
          </p:nvSpPr>
          <p:spPr>
            <a:xfrm>
              <a:off x="-2634586" y="3046798"/>
              <a:ext cx="66665" cy="73010"/>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4" name="Google Shape;2194;p73"/>
            <p:cNvSpPr/>
            <p:nvPr/>
          </p:nvSpPr>
          <p:spPr>
            <a:xfrm>
              <a:off x="-2507605" y="2908714"/>
              <a:ext cx="74602" cy="60313"/>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9" name="Google Shape;2195;p73"/>
          <p:cNvGrpSpPr>
            <a:grpSpLocks/>
          </p:cNvGrpSpPr>
          <p:nvPr/>
        </p:nvGrpSpPr>
        <p:grpSpPr bwMode="auto">
          <a:xfrm>
            <a:off x="1565275" y="1106489"/>
            <a:ext cx="609600" cy="407987"/>
            <a:chOff x="4137713" y="525925"/>
            <a:chExt cx="608900" cy="407500"/>
          </a:xfrm>
        </p:grpSpPr>
        <p:sp>
          <p:nvSpPr>
            <p:cNvPr id="2196" name="Google Shape;2196;p73"/>
            <p:cNvSpPr/>
            <p:nvPr/>
          </p:nvSpPr>
          <p:spPr>
            <a:xfrm>
              <a:off x="4167841" y="559222"/>
              <a:ext cx="556572" cy="353590"/>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7" name="Google Shape;2197;p7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100" name="Google Shape;2198;p73"/>
          <p:cNvGrpSpPr>
            <a:grpSpLocks/>
          </p:cNvGrpSpPr>
          <p:nvPr/>
        </p:nvGrpSpPr>
        <p:grpSpPr bwMode="auto">
          <a:xfrm>
            <a:off x="2006601" y="1577975"/>
            <a:ext cx="474663" cy="287338"/>
            <a:chOff x="622013" y="907250"/>
            <a:chExt cx="475525" cy="287725"/>
          </a:xfrm>
        </p:grpSpPr>
        <p:sp>
          <p:nvSpPr>
            <p:cNvPr id="2199" name="Google Shape;2199;p73"/>
            <p:cNvSpPr/>
            <p:nvPr/>
          </p:nvSpPr>
          <p:spPr>
            <a:xfrm>
              <a:off x="650640" y="929505"/>
              <a:ext cx="423042" cy="240036"/>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0" name="Google Shape;2200;p7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101" name="Google Shape;2201;p73"/>
          <p:cNvGrpSpPr>
            <a:grpSpLocks/>
          </p:cNvGrpSpPr>
          <p:nvPr/>
        </p:nvGrpSpPr>
        <p:grpSpPr bwMode="auto">
          <a:xfrm>
            <a:off x="1836739" y="261939"/>
            <a:ext cx="808037" cy="1470025"/>
            <a:chOff x="1474325" y="858525"/>
            <a:chExt cx="808300" cy="1469525"/>
          </a:xfrm>
        </p:grpSpPr>
        <p:sp>
          <p:nvSpPr>
            <p:cNvPr id="2202" name="Google Shape;2202;p73"/>
            <p:cNvSpPr/>
            <p:nvPr/>
          </p:nvSpPr>
          <p:spPr>
            <a:xfrm flipH="1">
              <a:off x="1834804" y="882329"/>
              <a:ext cx="293784" cy="223762"/>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3" name="Google Shape;2203;p73"/>
            <p:cNvSpPr/>
            <p:nvPr/>
          </p:nvSpPr>
          <p:spPr>
            <a:xfrm flipH="1">
              <a:off x="1976138" y="1055308"/>
              <a:ext cx="217558" cy="182500"/>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4" name="Google Shape;2204;p73"/>
            <p:cNvSpPr/>
            <p:nvPr/>
          </p:nvSpPr>
          <p:spPr>
            <a:xfrm flipH="1">
              <a:off x="1952318" y="1044199"/>
              <a:ext cx="119102" cy="85696"/>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9124" name="Google Shape;2205;p73"/>
            <p:cNvGrpSpPr>
              <a:grpSpLocks/>
            </p:cNvGrpSpPr>
            <p:nvPr/>
          </p:nvGrpSpPr>
          <p:grpSpPr bwMode="auto">
            <a:xfrm>
              <a:off x="1474325" y="858525"/>
              <a:ext cx="808300" cy="1469525"/>
              <a:chOff x="1474325" y="858525"/>
              <a:chExt cx="808300" cy="1469525"/>
            </a:xfrm>
          </p:grpSpPr>
          <p:sp>
            <p:nvSpPr>
              <p:cNvPr id="2206" name="Google Shape;2206;p73"/>
              <p:cNvSpPr/>
              <p:nvPr/>
            </p:nvSpPr>
            <p:spPr>
              <a:xfrm flipH="1">
                <a:off x="1809396" y="858525"/>
                <a:ext cx="473229" cy="403088"/>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9126" name="Google Shape;2207;p73"/>
              <p:cNvGrpSpPr>
                <a:grpSpLocks/>
              </p:cNvGrpSpPr>
              <p:nvPr/>
            </p:nvGrpSpPr>
            <p:grpSpPr bwMode="auto">
              <a:xfrm>
                <a:off x="1474325" y="1168675"/>
                <a:ext cx="407425" cy="1159375"/>
                <a:chOff x="1474325" y="1168675"/>
                <a:chExt cx="407425" cy="1159375"/>
              </a:xfrm>
            </p:grpSpPr>
            <p:sp>
              <p:nvSpPr>
                <p:cNvPr id="2208" name="Google Shape;2208;p73"/>
                <p:cNvSpPr/>
                <p:nvPr/>
              </p:nvSpPr>
              <p:spPr>
                <a:xfrm flipH="1">
                  <a:off x="1752228" y="1215590"/>
                  <a:ext cx="53993" cy="52370"/>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9" name="Google Shape;2209;p73"/>
                <p:cNvSpPr/>
                <p:nvPr/>
              </p:nvSpPr>
              <p:spPr>
                <a:xfrm flipH="1">
                  <a:off x="1595014" y="1504417"/>
                  <a:ext cx="50817" cy="50783"/>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0" name="Google Shape;2210;p73"/>
                <p:cNvSpPr/>
                <p:nvPr/>
              </p:nvSpPr>
              <p:spPr>
                <a:xfrm flipH="1">
                  <a:off x="1593426" y="1618678"/>
                  <a:ext cx="74637" cy="68240"/>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1" name="Google Shape;2211;p73"/>
                <p:cNvSpPr/>
                <p:nvPr/>
              </p:nvSpPr>
              <p:spPr>
                <a:xfrm flipH="1">
                  <a:off x="1801457" y="1718657"/>
                  <a:ext cx="58756" cy="61891"/>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2" name="Google Shape;2212;p73"/>
                <p:cNvSpPr/>
                <p:nvPr/>
              </p:nvSpPr>
              <p:spPr>
                <a:xfrm flipH="1">
                  <a:off x="1585486" y="2272506"/>
                  <a:ext cx="52404" cy="55544"/>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3" name="Google Shape;2213;p73"/>
                <p:cNvSpPr/>
                <p:nvPr/>
              </p:nvSpPr>
              <p:spPr>
                <a:xfrm flipH="1">
                  <a:off x="1474325" y="2036049"/>
                  <a:ext cx="44465" cy="49195"/>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4" name="Google Shape;2214;p73"/>
                <p:cNvSpPr/>
                <p:nvPr/>
              </p:nvSpPr>
              <p:spPr>
                <a:xfrm flipH="1">
                  <a:off x="1736348" y="1798005"/>
                  <a:ext cx="57169" cy="55543"/>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5" name="Google Shape;2215;p73"/>
                <p:cNvSpPr/>
                <p:nvPr/>
              </p:nvSpPr>
              <p:spPr>
                <a:xfrm flipH="1">
                  <a:off x="1723643" y="1647243"/>
                  <a:ext cx="47641" cy="36501"/>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6" name="Google Shape;2216;p73"/>
                <p:cNvSpPr/>
                <p:nvPr/>
              </p:nvSpPr>
              <p:spPr>
                <a:xfrm flipH="1">
                  <a:off x="1504497" y="2170940"/>
                  <a:ext cx="41288" cy="41261"/>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7" name="Google Shape;2217;p73"/>
                <p:cNvSpPr/>
                <p:nvPr/>
              </p:nvSpPr>
              <p:spPr>
                <a:xfrm flipH="1">
                  <a:off x="1658535" y="1758331"/>
                  <a:ext cx="50817" cy="49196"/>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8" name="Google Shape;2218;p73"/>
                <p:cNvSpPr/>
                <p:nvPr/>
              </p:nvSpPr>
              <p:spPr>
                <a:xfrm flipH="1">
                  <a:off x="1553726" y="1686918"/>
                  <a:ext cx="55580" cy="58717"/>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9" name="Google Shape;2219;p73"/>
                <p:cNvSpPr/>
                <p:nvPr/>
              </p:nvSpPr>
              <p:spPr>
                <a:xfrm flipH="1">
                  <a:off x="1510849" y="1793244"/>
                  <a:ext cx="38112" cy="39675"/>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0" name="Google Shape;2220;p73"/>
                <p:cNvSpPr/>
                <p:nvPr/>
              </p:nvSpPr>
              <p:spPr>
                <a:xfrm flipH="1">
                  <a:off x="1620423" y="1401265"/>
                  <a:ext cx="39700" cy="44435"/>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1" name="Google Shape;2221;p73"/>
                <p:cNvSpPr/>
                <p:nvPr/>
              </p:nvSpPr>
              <p:spPr>
                <a:xfrm flipH="1">
                  <a:off x="1663299" y="1304460"/>
                  <a:ext cx="41288" cy="39675"/>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2" name="Google Shape;2222;p73"/>
                <p:cNvSpPr/>
                <p:nvPr/>
              </p:nvSpPr>
              <p:spPr>
                <a:xfrm flipH="1">
                  <a:off x="1842745" y="1167981"/>
                  <a:ext cx="39700" cy="39675"/>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3" name="Google Shape;2223;p73"/>
                <p:cNvSpPr/>
                <p:nvPr/>
              </p:nvSpPr>
              <p:spPr>
                <a:xfrm flipH="1">
                  <a:off x="1483853" y="1904331"/>
                  <a:ext cx="33348" cy="41261"/>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grpSp>
      <p:grpSp>
        <p:nvGrpSpPr>
          <p:cNvPr id="89102" name="Google Shape;2224;p73"/>
          <p:cNvGrpSpPr>
            <a:grpSpLocks/>
          </p:cNvGrpSpPr>
          <p:nvPr/>
        </p:nvGrpSpPr>
        <p:grpSpPr bwMode="auto">
          <a:xfrm>
            <a:off x="8624888" y="268288"/>
            <a:ext cx="1562100" cy="1065212"/>
            <a:chOff x="6876425" y="1268933"/>
            <a:chExt cx="1561487" cy="1065909"/>
          </a:xfrm>
        </p:grpSpPr>
        <p:grpSp>
          <p:nvGrpSpPr>
            <p:cNvPr id="89105" name="Google Shape;2225;p73"/>
            <p:cNvGrpSpPr>
              <a:grpSpLocks/>
            </p:cNvGrpSpPr>
            <p:nvPr/>
          </p:nvGrpSpPr>
          <p:grpSpPr bwMode="auto">
            <a:xfrm rot="1400853">
              <a:off x="7594471" y="1724483"/>
              <a:ext cx="781309" cy="474987"/>
              <a:chOff x="10471811" y="1727339"/>
              <a:chExt cx="781324" cy="474996"/>
            </a:xfrm>
          </p:grpSpPr>
          <p:sp>
            <p:nvSpPr>
              <p:cNvPr id="2226" name="Google Shape;2226;p73"/>
              <p:cNvSpPr/>
              <p:nvPr/>
            </p:nvSpPr>
            <p:spPr>
              <a:xfrm flipH="1">
                <a:off x="11173548" y="1727188"/>
                <a:ext cx="53955" cy="52422"/>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7" name="Google Shape;2227;p73"/>
              <p:cNvSpPr/>
              <p:nvPr/>
            </p:nvSpPr>
            <p:spPr>
              <a:xfrm flipH="1">
                <a:off x="11197845" y="1894975"/>
                <a:ext cx="53955" cy="54011"/>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8" name="Google Shape;2228;p73"/>
              <p:cNvSpPr/>
              <p:nvPr/>
            </p:nvSpPr>
            <p:spPr>
              <a:xfrm flipH="1">
                <a:off x="11049900" y="2026915"/>
                <a:ext cx="49195" cy="42891"/>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9" name="Google Shape;2229;p73"/>
              <p:cNvSpPr/>
              <p:nvPr/>
            </p:nvSpPr>
            <p:spPr>
              <a:xfrm flipH="1">
                <a:off x="10859466" y="2062088"/>
                <a:ext cx="58715" cy="41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0" name="Google Shape;2230;p73"/>
              <p:cNvSpPr/>
              <p:nvPr/>
            </p:nvSpPr>
            <p:spPr>
              <a:xfrm flipH="1">
                <a:off x="10642210" y="2054495"/>
                <a:ext cx="82519" cy="54011"/>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1" name="Google Shape;2231;p73"/>
              <p:cNvSpPr/>
              <p:nvPr/>
            </p:nvSpPr>
            <p:spPr>
              <a:xfrm flipH="1">
                <a:off x="10454068" y="2145386"/>
                <a:ext cx="69824" cy="52422"/>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106" name="Google Shape;2232;p73"/>
            <p:cNvGrpSpPr>
              <a:grpSpLocks/>
            </p:cNvGrpSpPr>
            <p:nvPr/>
          </p:nvGrpSpPr>
          <p:grpSpPr bwMode="auto">
            <a:xfrm>
              <a:off x="6907063" y="1389007"/>
              <a:ext cx="626852" cy="654662"/>
              <a:chOff x="6907063" y="1389007"/>
              <a:chExt cx="626852" cy="654662"/>
            </a:xfrm>
          </p:grpSpPr>
          <p:sp>
            <p:nvSpPr>
              <p:cNvPr id="2233" name="Google Shape;2233;p73"/>
              <p:cNvSpPr/>
              <p:nvPr/>
            </p:nvSpPr>
            <p:spPr>
              <a:xfrm>
                <a:off x="7008135" y="1637474"/>
                <a:ext cx="336418" cy="287525"/>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4" name="Google Shape;2234;p73"/>
              <p:cNvSpPr/>
              <p:nvPr/>
            </p:nvSpPr>
            <p:spPr>
              <a:xfrm>
                <a:off x="7200148" y="1405548"/>
                <a:ext cx="306267" cy="401900"/>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5" name="Google Shape;2235;p73"/>
              <p:cNvSpPr/>
              <p:nvPr/>
            </p:nvSpPr>
            <p:spPr>
              <a:xfrm>
                <a:off x="7314403" y="1878932"/>
                <a:ext cx="193599" cy="150911"/>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6" name="Google Shape;2236;p73"/>
              <p:cNvSpPr/>
              <p:nvPr/>
            </p:nvSpPr>
            <p:spPr>
              <a:xfrm>
                <a:off x="6941486" y="1651771"/>
                <a:ext cx="88865" cy="77839"/>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7" name="Google Shape;2237;p73"/>
              <p:cNvSpPr/>
              <p:nvPr/>
            </p:nvSpPr>
            <p:spPr>
              <a:xfrm>
                <a:off x="7071610" y="1726433"/>
                <a:ext cx="66649" cy="69896"/>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8" name="Google Shape;2238;p73"/>
              <p:cNvSpPr/>
              <p:nvPr/>
            </p:nvSpPr>
            <p:spPr>
              <a:xfrm>
                <a:off x="6906575" y="1389662"/>
                <a:ext cx="626817" cy="654478"/>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9" name="Google Shape;2239;p73"/>
              <p:cNvSpPr/>
              <p:nvPr/>
            </p:nvSpPr>
            <p:spPr>
              <a:xfrm>
                <a:off x="7063677" y="1669245"/>
                <a:ext cx="68235" cy="7466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240" name="Google Shape;2240;p73"/>
            <p:cNvSpPr/>
            <p:nvPr/>
          </p:nvSpPr>
          <p:spPr>
            <a:xfrm>
              <a:off x="6876425" y="1268933"/>
              <a:ext cx="119015" cy="209687"/>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4" name="Rectangle 3"/>
          <p:cNvSpPr/>
          <p:nvPr/>
        </p:nvSpPr>
        <p:spPr>
          <a:xfrm>
            <a:off x="3922437" y="4412140"/>
            <a:ext cx="4458083" cy="8318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C2F2FF"/>
              </a:solidFill>
            </a:endParaRPr>
          </a:p>
        </p:txBody>
      </p:sp>
      <p:sp>
        <p:nvSpPr>
          <p:cNvPr id="149" name="Title 1"/>
          <p:cNvSpPr txBox="1">
            <a:spLocks/>
          </p:cNvSpPr>
          <p:nvPr/>
        </p:nvSpPr>
        <p:spPr bwMode="auto">
          <a:xfrm>
            <a:off x="2035176" y="1092201"/>
            <a:ext cx="822166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SzPts val="7500"/>
            </a:pPr>
            <a:r>
              <a:rPr lang="vi-VN" altLang="vi-VN" sz="3200" b="1">
                <a:solidFill>
                  <a:srgbClr val="002060"/>
                </a:solidFill>
                <a:latin typeface="Times New Roman" panose="02020603050405020304" pitchFamily="18" charset="0"/>
                <a:cs typeface="Times New Roman" panose="02020603050405020304" pitchFamily="18" charset="0"/>
              </a:rPr>
              <a:t>Bài  1 : Ghép tranh với tên bài đọc phù hợp.</a:t>
            </a:r>
          </a:p>
        </p:txBody>
      </p:sp>
    </p:spTree>
    <p:custDataLst>
      <p:tags r:id="rId1"/>
    </p:custDataLst>
    <p:extLst>
      <p:ext uri="{BB962C8B-B14F-4D97-AF65-F5344CB8AC3E}">
        <p14:creationId xmlns:p14="http://schemas.microsoft.com/office/powerpoint/2010/main" val="56162125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5474"/>
                                        </p:tgtEl>
                                        <p:attrNameLst>
                                          <p:attrName>style.visibility</p:attrName>
                                        </p:attrNameLst>
                                      </p:cBhvr>
                                      <p:to>
                                        <p:strVal val="visible"/>
                                      </p:to>
                                    </p:set>
                                    <p:animEffect transition="in" filter="barn(inVertical)">
                                      <p:cBhvr>
                                        <p:cTn id="14" dur="5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410" y="0"/>
            <a:ext cx="121032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Google Shape;2091;p73"/>
          <p:cNvSpPr txBox="1">
            <a:spLocks/>
          </p:cNvSpPr>
          <p:nvPr/>
        </p:nvSpPr>
        <p:spPr bwMode="auto">
          <a:xfrm>
            <a:off x="5003800" y="6116639"/>
            <a:ext cx="6153150"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Patrick Hand SC" charset="0"/>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CHUYỆN BỐN MÙA</a:t>
            </a:r>
          </a:p>
        </p:txBody>
      </p:sp>
    </p:spTree>
    <p:custDataLst>
      <p:tags r:id="rId1"/>
    </p:custDataLst>
    <p:extLst>
      <p:ext uri="{BB962C8B-B14F-4D97-AF65-F5344CB8AC3E}">
        <p14:creationId xmlns:p14="http://schemas.microsoft.com/office/powerpoint/2010/main" val="12306060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0" y="6129339"/>
            <a:ext cx="3473450" cy="708025"/>
          </a:xfrm>
          <a:prstGeom prst="rect">
            <a:avLst/>
          </a:prstGeom>
        </p:spPr>
        <p:txBody>
          <a:bodyPr>
            <a:spAutoFit/>
          </a:bodyPr>
          <a:lstStyle/>
          <a:p>
            <a:pPr algn="ctr" eaLnBrk="1" hangingPunct="1">
              <a:defRPr/>
            </a:pPr>
            <a:r>
              <a:rPr lang="vi-VN" altLang="vi-VN" sz="4000" b="1" dirty="0">
                <a:solidFill>
                  <a:schemeClr val="tx1">
                    <a:lumMod val="95000"/>
                    <a:lumOff val="5000"/>
                  </a:schemeClr>
                </a:solidFill>
                <a:latin typeface="Times New Roman" panose="02020603050405020304" pitchFamily="18" charset="0"/>
                <a:ea typeface="Patrick Hand SC" charset="0"/>
                <a:cs typeface="Times New Roman" panose="02020603050405020304" pitchFamily="18" charset="0"/>
                <a:sym typeface="Patrick Hand SC" charset="0"/>
              </a:rPr>
              <a:t>HỌA MI HÓT</a:t>
            </a:r>
          </a:p>
        </p:txBody>
      </p:sp>
    </p:spTree>
    <p:custDataLst>
      <p:tags r:id="rId1"/>
    </p:custDataLst>
    <p:extLst>
      <p:ext uri="{BB962C8B-B14F-4D97-AF65-F5344CB8AC3E}">
        <p14:creationId xmlns:p14="http://schemas.microsoft.com/office/powerpoint/2010/main" val="31035865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2091;p73"/>
          <p:cNvSpPr txBox="1">
            <a:spLocks/>
          </p:cNvSpPr>
          <p:nvPr/>
        </p:nvSpPr>
        <p:spPr bwMode="auto">
          <a:xfrm>
            <a:off x="5003801" y="6116639"/>
            <a:ext cx="5603875"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Patrick Hand SC" charset="0"/>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TẾT ĐẾN RỒI</a:t>
            </a:r>
          </a:p>
        </p:txBody>
      </p:sp>
      <p:pic>
        <p:nvPicPr>
          <p:cNvPr id="9523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4" y="195309"/>
            <a:ext cx="4979987" cy="569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3274" y="230018"/>
            <a:ext cx="5248275"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62374228"/>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Google Shape;2453;p62"/>
          <p:cNvSpPr txBox="1">
            <a:spLocks noGrp="1"/>
          </p:cNvSpPr>
          <p:nvPr>
            <p:ph type="title"/>
          </p:nvPr>
        </p:nvSpPr>
        <p:spPr/>
        <p:txBody>
          <a:bodyPr spcFirstLastPara="1" vert="horz" lIns="91425" tIns="91425" rIns="91425" bIns="91425" rtlCol="0" anchor="ctr">
            <a:noAutofit/>
          </a:bodyPr>
          <a:lstStyle/>
          <a:p>
            <a:pPr>
              <a:defRPr/>
            </a:pPr>
            <a:r>
              <a:rPr lang="en" dirty="0">
                <a:solidFill>
                  <a:schemeClr val="accent3"/>
                </a:solidFill>
              </a:rPr>
              <a:t>TABLET </a:t>
            </a:r>
            <a:endParaRPr dirty="0"/>
          </a:p>
        </p:txBody>
      </p:sp>
      <p:sp>
        <p:nvSpPr>
          <p:cNvPr id="31" name="Google Shape;2091;p73"/>
          <p:cNvSpPr txBox="1">
            <a:spLocks/>
          </p:cNvSpPr>
          <p:nvPr/>
        </p:nvSpPr>
        <p:spPr bwMode="auto">
          <a:xfrm>
            <a:off x="5003800" y="6116639"/>
            <a:ext cx="5722938"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Patrick Hand SC" charset="0"/>
              <a:buNone/>
            </a:pPr>
            <a:endPar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endParaRPr>
          </a:p>
        </p:txBody>
      </p:sp>
      <p:pic>
        <p:nvPicPr>
          <p:cNvPr id="9728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549400" y="184151"/>
            <a:ext cx="3011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MÙA VÀNG</a:t>
            </a:r>
          </a:p>
        </p:txBody>
      </p:sp>
    </p:spTree>
    <p:custDataLst>
      <p:tags r:id="rId1"/>
    </p:custDataLst>
    <p:extLst>
      <p:ext uri="{BB962C8B-B14F-4D97-AF65-F5344CB8AC3E}">
        <p14:creationId xmlns:p14="http://schemas.microsoft.com/office/powerpoint/2010/main" val="28793009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Google Shape;2453;p62"/>
          <p:cNvSpPr txBox="1">
            <a:spLocks noGrp="1"/>
          </p:cNvSpPr>
          <p:nvPr>
            <p:ph type="title"/>
          </p:nvPr>
        </p:nvSpPr>
        <p:spPr/>
        <p:txBody>
          <a:bodyPr spcFirstLastPara="1" vert="horz" lIns="91425" tIns="91425" rIns="91425" bIns="91425" rtlCol="0" anchor="ctr">
            <a:noAutofit/>
          </a:bodyPr>
          <a:lstStyle/>
          <a:p>
            <a:pPr>
              <a:defRPr/>
            </a:pPr>
            <a:r>
              <a:rPr lang="en" dirty="0">
                <a:solidFill>
                  <a:schemeClr val="accent3"/>
                </a:solidFill>
              </a:rPr>
              <a:t>TABLET </a:t>
            </a:r>
            <a:endParaRPr dirty="0"/>
          </a:p>
        </p:txBody>
      </p:sp>
      <p:sp>
        <p:nvSpPr>
          <p:cNvPr id="31" name="Google Shape;2091;p73"/>
          <p:cNvSpPr txBox="1">
            <a:spLocks/>
          </p:cNvSpPr>
          <p:nvPr/>
        </p:nvSpPr>
        <p:spPr bwMode="auto">
          <a:xfrm>
            <a:off x="5441950" y="6003925"/>
            <a:ext cx="5722938"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Patrick Hand SC" charset="0"/>
              <a:buNone/>
            </a:pPr>
            <a:endPar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endParaRPr>
          </a:p>
        </p:txBody>
      </p:sp>
      <p:pic>
        <p:nvPicPr>
          <p:cNvPr id="9933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4609"/>
            <a:ext cx="12304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7650164" y="6056313"/>
            <a:ext cx="2992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36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HẠT THÓC</a:t>
            </a:r>
          </a:p>
        </p:txBody>
      </p:sp>
    </p:spTree>
    <p:custDataLst>
      <p:tags r:id="rId1"/>
    </p:custDataLst>
    <p:extLst>
      <p:ext uri="{BB962C8B-B14F-4D97-AF65-F5344CB8AC3E}">
        <p14:creationId xmlns:p14="http://schemas.microsoft.com/office/powerpoint/2010/main" val="159476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Google Shape;2453;p62"/>
          <p:cNvSpPr txBox="1">
            <a:spLocks noGrp="1"/>
          </p:cNvSpPr>
          <p:nvPr>
            <p:ph type="title"/>
          </p:nvPr>
        </p:nvSpPr>
        <p:spPr>
          <a:xfrm>
            <a:off x="1981200" y="219075"/>
            <a:ext cx="8229600" cy="1143000"/>
          </a:xfrm>
        </p:spPr>
        <p:txBody>
          <a:bodyPr spcFirstLastPara="1" vert="horz" lIns="91425" tIns="91425" rIns="91425" bIns="91425" rtlCol="0" anchor="ctr">
            <a:noAutofit/>
          </a:bodyPr>
          <a:lstStyle/>
          <a:p>
            <a:pPr>
              <a:defRPr/>
            </a:pPr>
            <a:r>
              <a:rPr lang="en" dirty="0">
                <a:solidFill>
                  <a:schemeClr val="accent3"/>
                </a:solidFill>
              </a:rPr>
              <a:t>TABLET </a:t>
            </a:r>
            <a:endParaRPr dirty="0"/>
          </a:p>
        </p:txBody>
      </p:sp>
      <p:pic>
        <p:nvPicPr>
          <p:cNvPr id="10138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1913"/>
            <a:ext cx="12192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8072438" y="168276"/>
            <a:ext cx="2419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LŨY TRE</a:t>
            </a:r>
          </a:p>
        </p:txBody>
      </p:sp>
    </p:spTree>
    <p:custDataLst>
      <p:tags r:id="rId1"/>
    </p:custDataLst>
    <p:extLst>
      <p:ext uri="{BB962C8B-B14F-4D97-AF65-F5344CB8AC3E}">
        <p14:creationId xmlns:p14="http://schemas.microsoft.com/office/powerpoint/2010/main" val="348669232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429B850-06C6-45F4-B5A7-96AB8DAADEB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Ս\uFFFD\u0004{A126BDFF-15C2-4984-8D5F-67C3521194DC}&quot;,&quot;C:\\Users\\STD_NHA\\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27 - Ôn tập ( tiết 1 + 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94FCCB9E-4398-4708-8FA1-CF75D848925E}:267"/>
</p:tagLst>
</file>

<file path=ppt/tags/tag11.xml><?xml version="1.0" encoding="utf-8"?>
<p:tagLst xmlns:a="http://schemas.openxmlformats.org/drawingml/2006/main" xmlns:r="http://schemas.openxmlformats.org/officeDocument/2006/relationships" xmlns:p="http://schemas.openxmlformats.org/presentationml/2006/main">
  <p:tag name="GENSWF_SLIDE_UID" val="{626A625D-3CAB-4D12-9032-99E97B97731C}:268"/>
</p:tagLst>
</file>

<file path=ppt/tags/tag12.xml><?xml version="1.0" encoding="utf-8"?>
<p:tagLst xmlns:a="http://schemas.openxmlformats.org/drawingml/2006/main" xmlns:r="http://schemas.openxmlformats.org/officeDocument/2006/relationships" xmlns:p="http://schemas.openxmlformats.org/presentationml/2006/main">
  <p:tag name="GENSWF_SLIDE_UID" val="{60B345CD-B64D-44DE-BC4C-FBCEEA4C811F}:269"/>
</p:tagLst>
</file>

<file path=ppt/tags/tag13.xml><?xml version="1.0" encoding="utf-8"?>
<p:tagLst xmlns:a="http://schemas.openxmlformats.org/drawingml/2006/main" xmlns:r="http://schemas.openxmlformats.org/officeDocument/2006/relationships" xmlns:p="http://schemas.openxmlformats.org/presentationml/2006/main">
  <p:tag name="GENSWF_SLIDE_UID" val="{D418F451-8C2A-4DC2-98C3-A4D475D6F36A}:270"/>
</p:tagLst>
</file>

<file path=ppt/tags/tag14.xml><?xml version="1.0" encoding="utf-8"?>
<p:tagLst xmlns:a="http://schemas.openxmlformats.org/drawingml/2006/main" xmlns:r="http://schemas.openxmlformats.org/officeDocument/2006/relationships" xmlns:p="http://schemas.openxmlformats.org/presentationml/2006/main">
  <p:tag name="GENSWF_SLIDE_UID" val="{2CE4A740-0087-4AD3-BEAF-8EFBADBEBBBF}:271"/>
</p:tagLst>
</file>

<file path=ppt/tags/tag2.xml><?xml version="1.0" encoding="utf-8"?>
<p:tagLst xmlns:a="http://schemas.openxmlformats.org/drawingml/2006/main" xmlns:r="http://schemas.openxmlformats.org/officeDocument/2006/relationships" xmlns:p="http://schemas.openxmlformats.org/presentationml/2006/main">
  <p:tag name="GENSWF_SLIDE_UID" val="{5A0DC414-1B7C-4F56-8AB8-38C41999EFEE}:258"/>
</p:tagLst>
</file>

<file path=ppt/tags/tag3.xml><?xml version="1.0" encoding="utf-8"?>
<p:tagLst xmlns:a="http://schemas.openxmlformats.org/drawingml/2006/main" xmlns:r="http://schemas.openxmlformats.org/officeDocument/2006/relationships" xmlns:p="http://schemas.openxmlformats.org/presentationml/2006/main">
  <p:tag name="GENSWF_SLIDE_UID" val="{AF8489F7-DC17-4206-B12D-75418BF56977}:260"/>
</p:tagLst>
</file>

<file path=ppt/tags/tag4.xml><?xml version="1.0" encoding="utf-8"?>
<p:tagLst xmlns:a="http://schemas.openxmlformats.org/drawingml/2006/main" xmlns:r="http://schemas.openxmlformats.org/officeDocument/2006/relationships" xmlns:p="http://schemas.openxmlformats.org/presentationml/2006/main">
  <p:tag name="GENSWF_SLIDE_UID" val="{370B39FE-8682-43C6-8B63-3DA9034DBDC6}:261"/>
</p:tagLst>
</file>

<file path=ppt/tags/tag5.xml><?xml version="1.0" encoding="utf-8"?>
<p:tagLst xmlns:a="http://schemas.openxmlformats.org/drawingml/2006/main" xmlns:r="http://schemas.openxmlformats.org/officeDocument/2006/relationships" xmlns:p="http://schemas.openxmlformats.org/presentationml/2006/main">
  <p:tag name="GENSWF_SLIDE_UID" val="{439B74DA-1E85-4565-B1AB-99D8797D314F}:262"/>
</p:tagLst>
</file>

<file path=ppt/tags/tag6.xml><?xml version="1.0" encoding="utf-8"?>
<p:tagLst xmlns:a="http://schemas.openxmlformats.org/drawingml/2006/main" xmlns:r="http://schemas.openxmlformats.org/officeDocument/2006/relationships" xmlns:p="http://schemas.openxmlformats.org/presentationml/2006/main">
  <p:tag name="GENSWF_SLIDE_UID" val="{4E892870-F1F3-4922-AA95-91A740C1A41B}:263"/>
</p:tagLst>
</file>

<file path=ppt/tags/tag7.xml><?xml version="1.0" encoding="utf-8"?>
<p:tagLst xmlns:a="http://schemas.openxmlformats.org/drawingml/2006/main" xmlns:r="http://schemas.openxmlformats.org/officeDocument/2006/relationships" xmlns:p="http://schemas.openxmlformats.org/presentationml/2006/main">
  <p:tag name="GENSWF_SLIDE_UID" val="{FB910398-30CA-4837-859B-30E361F87505}:264"/>
</p:tagLst>
</file>

<file path=ppt/tags/tag8.xml><?xml version="1.0" encoding="utf-8"?>
<p:tagLst xmlns:a="http://schemas.openxmlformats.org/drawingml/2006/main" xmlns:r="http://schemas.openxmlformats.org/officeDocument/2006/relationships" xmlns:p="http://schemas.openxmlformats.org/presentationml/2006/main">
  <p:tag name="GENSWF_SLIDE_UID" val="{2F2C408A-022A-4603-B41A-E12BE042ABD6}:265"/>
</p:tagLst>
</file>

<file path=ppt/tags/tag9.xml><?xml version="1.0" encoding="utf-8"?>
<p:tagLst xmlns:a="http://schemas.openxmlformats.org/drawingml/2006/main" xmlns:r="http://schemas.openxmlformats.org/officeDocument/2006/relationships" xmlns:p="http://schemas.openxmlformats.org/presentationml/2006/main">
  <p:tag name="GENSWF_SLIDE_UID" val="{0C723B19-7B0A-49B1-9FED-C5BA60FE9127}:2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245</Words>
  <Application>Microsoft Office PowerPoint</Application>
  <PresentationFormat>Widescreen</PresentationFormat>
  <Paragraphs>42</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Patrick Hand</vt:lpstr>
      <vt:lpstr>Patrick Hand SC</vt:lpstr>
      <vt:lpstr>Roboto Condensed</vt:lpstr>
      <vt:lpstr>SimHei</vt:lpstr>
      <vt:lpstr>Times New Roman</vt:lpstr>
      <vt:lpstr>Office Theme</vt:lpstr>
      <vt:lpstr>PowerPoint Presentation</vt:lpstr>
      <vt:lpstr>PowerPoint Presentation</vt:lpstr>
      <vt:lpstr>THẢO LUẬN NHÓM 2</vt:lpstr>
      <vt:lpstr>PowerPoint Presentation</vt:lpstr>
      <vt:lpstr>PowerPoint Presentation</vt:lpstr>
      <vt:lpstr>PowerPoint Presentation</vt:lpstr>
      <vt:lpstr>TABLET </vt:lpstr>
      <vt:lpstr>TABLET </vt:lpstr>
      <vt:lpstr>TABLET </vt:lpstr>
      <vt:lpstr>Bài  2 : Đọc bài em thích và thực hiện yêu cầu: a.Tìm trong bài đọc những câu văn, câu thơ hay nói về cây cối hoặc loài vật, cảnh vật. b. Nêu tên một nhân vật em yêu thích trong bài đọc và giải thích vì sao em yêu thích nhân vật đó.</vt:lpstr>
      <vt:lpstr>THẢO LUẬN NHÓM</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27 - Ôn tập ( tiết 1 + 2)</dc:title>
  <dc:creator>STD_NHA</dc:creator>
  <cp:lastModifiedBy>STD_NHA</cp:lastModifiedBy>
  <cp:revision>6</cp:revision>
  <dcterms:created xsi:type="dcterms:W3CDTF">2025-03-21T02:43:03Z</dcterms:created>
  <dcterms:modified xsi:type="dcterms:W3CDTF">2025-03-21T14:52:17Z</dcterms:modified>
</cp:coreProperties>
</file>