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5" r:id="rId2"/>
    <p:sldId id="273" r:id="rId3"/>
    <p:sldId id="274" r:id="rId4"/>
    <p:sldId id="275" r:id="rId5"/>
    <p:sldId id="276" r:id="rId6"/>
    <p:sldId id="277" r:id="rId7"/>
    <p:sldId id="278" r:id="rId8"/>
    <p:sldId id="279" r:id="rId9"/>
    <p:sldId id="280" r:id="rId10"/>
    <p:sldId id="281" r:id="rId11"/>
    <p:sldId id="282" r:id="rId12"/>
    <p:sldId id="283"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BD847-ADBF-4A88-9B09-95A76F0B2A88}"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10BED-B16D-44BC-B6D4-25B58B42C24C}" type="slidenum">
              <a:rPr lang="en-US" smtClean="0"/>
              <a:t>‹#›</a:t>
            </a:fld>
            <a:endParaRPr lang="en-US"/>
          </a:p>
        </p:txBody>
      </p:sp>
    </p:spTree>
    <p:extLst>
      <p:ext uri="{BB962C8B-B14F-4D97-AF65-F5344CB8AC3E}">
        <p14:creationId xmlns:p14="http://schemas.microsoft.com/office/powerpoint/2010/main" val="350601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Google Shape;2687;gd82a23be99_0_77: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2643" name="Google Shape;2688;gd82a23be99_0_77: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1928584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10BED-B16D-44BC-B6D4-25B58B42C24C}" type="slidenum">
              <a:rPr lang="en-US" smtClean="0"/>
              <a:t>11</a:t>
            </a:fld>
            <a:endParaRPr lang="en-US"/>
          </a:p>
        </p:txBody>
      </p:sp>
    </p:spTree>
    <p:extLst>
      <p:ext uri="{BB962C8B-B14F-4D97-AF65-F5344CB8AC3E}">
        <p14:creationId xmlns:p14="http://schemas.microsoft.com/office/powerpoint/2010/main" val="13260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5954" name="Google Shape;2125;gd72c1aea9c_0_857: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25955" name="Google Shape;2126;gd72c1aea9c_0_857: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73507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10BED-B16D-44BC-B6D4-25B58B42C24C}" type="slidenum">
              <a:rPr lang="en-US" smtClean="0"/>
              <a:t>3</a:t>
            </a:fld>
            <a:endParaRPr lang="en-US"/>
          </a:p>
        </p:txBody>
      </p:sp>
    </p:spTree>
    <p:extLst>
      <p:ext uri="{BB962C8B-B14F-4D97-AF65-F5344CB8AC3E}">
        <p14:creationId xmlns:p14="http://schemas.microsoft.com/office/powerpoint/2010/main" val="8279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10BED-B16D-44BC-B6D4-25B58B42C24C}" type="slidenum">
              <a:rPr lang="en-US" smtClean="0"/>
              <a:t>4</a:t>
            </a:fld>
            <a:endParaRPr lang="en-US"/>
          </a:p>
        </p:txBody>
      </p:sp>
    </p:spTree>
    <p:extLst>
      <p:ext uri="{BB962C8B-B14F-4D97-AF65-F5344CB8AC3E}">
        <p14:creationId xmlns:p14="http://schemas.microsoft.com/office/powerpoint/2010/main" val="111134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10BED-B16D-44BC-B6D4-25B58B42C24C}" type="slidenum">
              <a:rPr lang="en-US" smtClean="0"/>
              <a:t>5</a:t>
            </a:fld>
            <a:endParaRPr lang="en-US"/>
          </a:p>
        </p:txBody>
      </p:sp>
    </p:spTree>
    <p:extLst>
      <p:ext uri="{BB962C8B-B14F-4D97-AF65-F5344CB8AC3E}">
        <p14:creationId xmlns:p14="http://schemas.microsoft.com/office/powerpoint/2010/main" val="248343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10BED-B16D-44BC-B6D4-25B58B42C24C}" type="slidenum">
              <a:rPr lang="en-US" smtClean="0"/>
              <a:t>6</a:t>
            </a:fld>
            <a:endParaRPr lang="en-US"/>
          </a:p>
        </p:txBody>
      </p:sp>
    </p:spTree>
    <p:extLst>
      <p:ext uri="{BB962C8B-B14F-4D97-AF65-F5344CB8AC3E}">
        <p14:creationId xmlns:p14="http://schemas.microsoft.com/office/powerpoint/2010/main" val="91634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Google Shape;2079;gd768e69cfa_0_3663: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8787" name="Google Shape;2080;gd768e69cfa_0_3663:notes"/>
          <p:cNvSpPr>
            <a:spLocks noGrp="1"/>
          </p:cNvSpPr>
          <p:nvPr>
            <p:ph type="body" idx="1"/>
          </p:nvPr>
        </p:nvSpPr>
        <p:spPr>
          <a:noFill/>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3699083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4" name="Google Shape;2084;gac839c9b35_0_123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20835" name="Google Shape;2085;gac839c9b35_0_1232:notes"/>
          <p:cNvSpPr>
            <a:spLocks noGrp="1"/>
          </p:cNvSpPr>
          <p:nvPr>
            <p:ph type="body" idx="1"/>
          </p:nvPr>
        </p:nvSpPr>
        <p:spPr>
          <a:noFill/>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103481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10BED-B16D-44BC-B6D4-25B58B42C24C}" type="slidenum">
              <a:rPr lang="en-US" smtClean="0"/>
              <a:t>9</a:t>
            </a:fld>
            <a:endParaRPr lang="en-US"/>
          </a:p>
        </p:txBody>
      </p:sp>
    </p:spTree>
    <p:extLst>
      <p:ext uri="{BB962C8B-B14F-4D97-AF65-F5344CB8AC3E}">
        <p14:creationId xmlns:p14="http://schemas.microsoft.com/office/powerpoint/2010/main" val="3443536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10BED-B16D-44BC-B6D4-25B58B42C24C}" type="slidenum">
              <a:rPr lang="en-US" smtClean="0"/>
              <a:t>10</a:t>
            </a:fld>
            <a:endParaRPr lang="en-US"/>
          </a:p>
        </p:txBody>
      </p:sp>
    </p:spTree>
    <p:extLst>
      <p:ext uri="{BB962C8B-B14F-4D97-AF65-F5344CB8AC3E}">
        <p14:creationId xmlns:p14="http://schemas.microsoft.com/office/powerpoint/2010/main" val="252145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DA821E-FFD4-42AA-B50C-B5E94BF1E4AB}"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234661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A821E-FFD4-42AA-B50C-B5E94BF1E4AB}"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206524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A821E-FFD4-42AA-B50C-B5E94BF1E4AB}"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1495135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29"/>
        <p:cNvGrpSpPr/>
        <p:nvPr/>
      </p:nvGrpSpPr>
      <p:grpSpPr>
        <a:xfrm>
          <a:off x="0" y="0"/>
          <a:ext cx="0" cy="0"/>
          <a:chOff x="0" y="0"/>
          <a:chExt cx="0" cy="0"/>
        </a:xfrm>
      </p:grpSpPr>
      <p:sp>
        <p:nvSpPr>
          <p:cNvPr id="5" name="Google Shape;133;p27"/>
          <p:cNvSpPr txBox="1"/>
          <p:nvPr/>
        </p:nvSpPr>
        <p:spPr>
          <a:xfrm>
            <a:off x="3581400" y="4624389"/>
            <a:ext cx="5029200" cy="815975"/>
          </a:xfrm>
          <a:prstGeom prst="rect">
            <a:avLst/>
          </a:prstGeom>
          <a:noFill/>
          <a:ln>
            <a:noFill/>
          </a:ln>
        </p:spPr>
        <p:txBody>
          <a:bodyPr spcFirstLastPara="1" lIns="91425" tIns="91425" rIns="91425" bIns="91425" anchor="ctr"/>
          <a:lstStyle/>
          <a:p>
            <a:pPr algn="ctr" eaLnBrk="1" fontAlgn="auto" hangingPunct="1">
              <a:spcBef>
                <a:spcPts val="300"/>
              </a:spcBef>
              <a:spcAft>
                <a:spcPts val="0"/>
              </a:spcAft>
              <a:buClr>
                <a:srgbClr val="000000"/>
              </a:buClr>
              <a:buFont typeface="Arial"/>
              <a:buNone/>
              <a:defRPr/>
            </a:pPr>
            <a:r>
              <a:rPr lang="en-GB" sz="1200" kern="0">
                <a:solidFill>
                  <a:srgbClr val="485058"/>
                </a:solidFill>
                <a:latin typeface="Patrick Hand"/>
                <a:ea typeface="Patrick Hand"/>
                <a:cs typeface="Patrick Hand"/>
                <a:sym typeface="Patrick Hand"/>
              </a:rPr>
              <a:t>CREDITS: This presentation template was created by </a:t>
            </a:r>
            <a:r>
              <a:rPr lang="en-GB" sz="1200" b="1" kern="0">
                <a:solidFill>
                  <a:srgbClr val="485058"/>
                </a:solidFill>
                <a:uFill>
                  <a:noFill/>
                </a:uFill>
                <a:latin typeface="Patrick Hand"/>
                <a:ea typeface="Patrick Hand"/>
                <a:cs typeface="Patrick Hand"/>
                <a:sym typeface="Patrick Hand"/>
                <a:hlinkClick r:id="rId2"/>
              </a:rPr>
              <a:t>Slidesgo</a:t>
            </a:r>
            <a:r>
              <a:rPr lang="en-GB" sz="1200" kern="0">
                <a:solidFill>
                  <a:srgbClr val="485058"/>
                </a:solidFill>
                <a:latin typeface="Patrick Hand"/>
                <a:ea typeface="Patrick Hand"/>
                <a:cs typeface="Patrick Hand"/>
                <a:sym typeface="Patrick Hand"/>
              </a:rPr>
              <a:t>, including icons by </a:t>
            </a:r>
            <a:r>
              <a:rPr lang="en-GB" sz="1200" b="1" kern="0">
                <a:solidFill>
                  <a:srgbClr val="485058"/>
                </a:solidFill>
                <a:uFill>
                  <a:noFill/>
                </a:uFill>
                <a:latin typeface="Patrick Hand"/>
                <a:ea typeface="Patrick Hand"/>
                <a:cs typeface="Patrick Hand"/>
                <a:sym typeface="Patrick Hand"/>
                <a:hlinkClick r:id="rId3"/>
              </a:rPr>
              <a:t>Flaticon</a:t>
            </a:r>
            <a:r>
              <a:rPr lang="en-GB" sz="1200" kern="0">
                <a:solidFill>
                  <a:srgbClr val="485058"/>
                </a:solidFill>
                <a:latin typeface="Patrick Hand"/>
                <a:ea typeface="Patrick Hand"/>
                <a:cs typeface="Patrick Hand"/>
                <a:sym typeface="Patrick Hand"/>
              </a:rPr>
              <a:t>, infographics &amp; images by </a:t>
            </a:r>
            <a:r>
              <a:rPr lang="en-GB" sz="1200" b="1" kern="0">
                <a:solidFill>
                  <a:srgbClr val="485058"/>
                </a:solidFill>
                <a:uFill>
                  <a:noFill/>
                </a:uFill>
                <a:latin typeface="Patrick Hand"/>
                <a:ea typeface="Patrick Hand"/>
                <a:cs typeface="Patrick Hand"/>
                <a:sym typeface="Patrick Hand"/>
                <a:hlinkClick r:id="rId4"/>
              </a:rPr>
              <a:t>Freepik</a:t>
            </a:r>
            <a:endParaRPr sz="1200" b="1" kern="0">
              <a:solidFill>
                <a:srgbClr val="485058"/>
              </a:solidFill>
              <a:latin typeface="Patrick Hand"/>
              <a:ea typeface="Patrick Hand"/>
              <a:cs typeface="Patrick Hand"/>
              <a:sym typeface="Patrick Hand"/>
            </a:endParaRPr>
          </a:p>
        </p:txBody>
      </p:sp>
      <p:sp>
        <p:nvSpPr>
          <p:cNvPr id="130" name="Google Shape;130;p27"/>
          <p:cNvSpPr txBox="1">
            <a:spLocks noGrp="1"/>
          </p:cNvSpPr>
          <p:nvPr>
            <p:ph type="subTitle" idx="1"/>
          </p:nvPr>
        </p:nvSpPr>
        <p:spPr>
          <a:xfrm>
            <a:off x="4171400" y="2783173"/>
            <a:ext cx="3849200" cy="1370000"/>
          </a:xfrm>
          <a:prstGeom prst="rect">
            <a:avLst/>
          </a:prstGeom>
          <a:noFill/>
        </p:spPr>
        <p:txBody>
          <a:bodyPr spcFirstLastPara="1">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1" name="Google Shape;131;p27"/>
          <p:cNvSpPr txBox="1">
            <a:spLocks noGrp="1"/>
          </p:cNvSpPr>
          <p:nvPr>
            <p:ph type="title"/>
          </p:nvPr>
        </p:nvSpPr>
        <p:spPr>
          <a:xfrm>
            <a:off x="4000200" y="673500"/>
            <a:ext cx="4191600" cy="1760000"/>
          </a:xfrm>
          <a:prstGeom prst="rect">
            <a:avLst/>
          </a:prstGeom>
        </p:spPr>
        <p:txBody>
          <a:bodyPr spcFirstLastPara="1" anchor="t">
            <a:noAutofit/>
          </a:bodyPr>
          <a:lstStyle>
            <a:lvl1pPr lvl="0" algn="ctr" rtl="0">
              <a:spcBef>
                <a:spcPts val="0"/>
              </a:spcBef>
              <a:spcAft>
                <a:spcPts val="0"/>
              </a:spcAft>
              <a:buSzPts val="7500"/>
              <a:buNone/>
              <a:defRPr sz="7500"/>
            </a:lvl1pPr>
            <a:lvl2pPr lvl="1" algn="ctr" rtl="0">
              <a:spcBef>
                <a:spcPts val="0"/>
              </a:spcBef>
              <a:spcAft>
                <a:spcPts val="0"/>
              </a:spcAft>
              <a:buSzPts val="7500"/>
              <a:buNone/>
              <a:defRPr sz="7500">
                <a:latin typeface="Roboto Condensed"/>
                <a:ea typeface="Roboto Condensed"/>
                <a:cs typeface="Roboto Condensed"/>
                <a:sym typeface="Roboto Condensed"/>
              </a:defRPr>
            </a:lvl2pPr>
            <a:lvl3pPr lvl="2" algn="ctr" rtl="0">
              <a:spcBef>
                <a:spcPts val="0"/>
              </a:spcBef>
              <a:spcAft>
                <a:spcPts val="0"/>
              </a:spcAft>
              <a:buSzPts val="7500"/>
              <a:buNone/>
              <a:defRPr sz="7500">
                <a:latin typeface="Roboto Condensed"/>
                <a:ea typeface="Roboto Condensed"/>
                <a:cs typeface="Roboto Condensed"/>
                <a:sym typeface="Roboto Condensed"/>
              </a:defRPr>
            </a:lvl3pPr>
            <a:lvl4pPr lvl="3" algn="ctr" rtl="0">
              <a:spcBef>
                <a:spcPts val="0"/>
              </a:spcBef>
              <a:spcAft>
                <a:spcPts val="0"/>
              </a:spcAft>
              <a:buSzPts val="7500"/>
              <a:buNone/>
              <a:defRPr sz="7500">
                <a:latin typeface="Roboto Condensed"/>
                <a:ea typeface="Roboto Condensed"/>
                <a:cs typeface="Roboto Condensed"/>
                <a:sym typeface="Roboto Condensed"/>
              </a:defRPr>
            </a:lvl4pPr>
            <a:lvl5pPr lvl="4" algn="ctr" rtl="0">
              <a:spcBef>
                <a:spcPts val="0"/>
              </a:spcBef>
              <a:spcAft>
                <a:spcPts val="0"/>
              </a:spcAft>
              <a:buSzPts val="7500"/>
              <a:buNone/>
              <a:defRPr sz="7500">
                <a:latin typeface="Roboto Condensed"/>
                <a:ea typeface="Roboto Condensed"/>
                <a:cs typeface="Roboto Condensed"/>
                <a:sym typeface="Roboto Condensed"/>
              </a:defRPr>
            </a:lvl5pPr>
            <a:lvl6pPr lvl="5" algn="ctr" rtl="0">
              <a:spcBef>
                <a:spcPts val="0"/>
              </a:spcBef>
              <a:spcAft>
                <a:spcPts val="0"/>
              </a:spcAft>
              <a:buSzPts val="7500"/>
              <a:buNone/>
              <a:defRPr sz="7500">
                <a:latin typeface="Roboto Condensed"/>
                <a:ea typeface="Roboto Condensed"/>
                <a:cs typeface="Roboto Condensed"/>
                <a:sym typeface="Roboto Condensed"/>
              </a:defRPr>
            </a:lvl6pPr>
            <a:lvl7pPr lvl="6" algn="ctr" rtl="0">
              <a:spcBef>
                <a:spcPts val="0"/>
              </a:spcBef>
              <a:spcAft>
                <a:spcPts val="0"/>
              </a:spcAft>
              <a:buSzPts val="7500"/>
              <a:buNone/>
              <a:defRPr sz="7500">
                <a:latin typeface="Roboto Condensed"/>
                <a:ea typeface="Roboto Condensed"/>
                <a:cs typeface="Roboto Condensed"/>
                <a:sym typeface="Roboto Condensed"/>
              </a:defRPr>
            </a:lvl7pPr>
            <a:lvl8pPr lvl="7" algn="ctr" rtl="0">
              <a:spcBef>
                <a:spcPts val="0"/>
              </a:spcBef>
              <a:spcAft>
                <a:spcPts val="0"/>
              </a:spcAft>
              <a:buSzPts val="7500"/>
              <a:buNone/>
              <a:defRPr sz="7500">
                <a:latin typeface="Roboto Condensed"/>
                <a:ea typeface="Roboto Condensed"/>
                <a:cs typeface="Roboto Condensed"/>
                <a:sym typeface="Roboto Condensed"/>
              </a:defRPr>
            </a:lvl8pPr>
            <a:lvl9pPr lvl="8" algn="ctr" rtl="0">
              <a:spcBef>
                <a:spcPts val="0"/>
              </a:spcBef>
              <a:spcAft>
                <a:spcPts val="0"/>
              </a:spcAft>
              <a:buSzPts val="7500"/>
              <a:buNone/>
              <a:defRPr sz="7500">
                <a:latin typeface="Roboto Condensed"/>
                <a:ea typeface="Roboto Condensed"/>
                <a:cs typeface="Roboto Condensed"/>
                <a:sym typeface="Roboto Condensed"/>
              </a:defRPr>
            </a:lvl9pPr>
          </a:lstStyle>
          <a:p>
            <a:endParaRPr/>
          </a:p>
        </p:txBody>
      </p:sp>
      <p:sp>
        <p:nvSpPr>
          <p:cNvPr id="132" name="Google Shape;132;p27"/>
          <p:cNvSpPr txBox="1">
            <a:spLocks noGrp="1"/>
          </p:cNvSpPr>
          <p:nvPr>
            <p:ph type="subTitle" idx="2"/>
          </p:nvPr>
        </p:nvSpPr>
        <p:spPr>
          <a:xfrm>
            <a:off x="4096000" y="5301984"/>
            <a:ext cx="4000000" cy="482800"/>
          </a:xfrm>
          <a:prstGeom prst="rect">
            <a:avLst/>
          </a:prstGeom>
          <a:noFill/>
        </p:spPr>
        <p:txBody>
          <a:bodyPr spcFirstLastPara="1">
            <a:noAutofit/>
          </a:bodyPr>
          <a:lstStyle>
            <a:lvl1pPr lvl="0" algn="ctr" rtl="0">
              <a:spcBef>
                <a:spcPts val="0"/>
              </a:spcBef>
              <a:spcAft>
                <a:spcPts val="0"/>
              </a:spcAft>
              <a:buSzPts val="14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811255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613253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blipFill dpi="0" rotWithShape="0">
          <a:blip r:embed="rId2"/>
          <a:srcRect/>
          <a:stretch>
            <a:fillRect/>
          </a:stretch>
        </a:blipFill>
        <a:effectLst/>
      </p:bgPr>
    </p:bg>
    <p:spTree>
      <p:nvGrpSpPr>
        <p:cNvPr id="1" name="Shape 977"/>
        <p:cNvGrpSpPr/>
        <p:nvPr/>
      </p:nvGrpSpPr>
      <p:grpSpPr>
        <a:xfrm>
          <a:off x="0" y="0"/>
          <a:ext cx="0" cy="0"/>
          <a:chOff x="0" y="0"/>
          <a:chExt cx="0" cy="0"/>
        </a:xfrm>
      </p:grpSpPr>
      <p:grpSp>
        <p:nvGrpSpPr>
          <p:cNvPr id="6" name="Google Shape;982;p23"/>
          <p:cNvGrpSpPr>
            <a:grpSpLocks/>
          </p:cNvGrpSpPr>
          <p:nvPr/>
        </p:nvGrpSpPr>
        <p:grpSpPr bwMode="auto">
          <a:xfrm flipH="1">
            <a:off x="9237134" y="0"/>
            <a:ext cx="2679700" cy="1709738"/>
            <a:chOff x="7239867" y="1514545"/>
            <a:chExt cx="2525833" cy="1610805"/>
          </a:xfrm>
        </p:grpSpPr>
        <p:grpSp>
          <p:nvGrpSpPr>
            <p:cNvPr id="7" name="Google Shape;983;p23"/>
            <p:cNvGrpSpPr>
              <a:grpSpLocks/>
            </p:cNvGrpSpPr>
            <p:nvPr/>
          </p:nvGrpSpPr>
          <p:grpSpPr bwMode="auto">
            <a:xfrm>
              <a:off x="7346663" y="1514545"/>
              <a:ext cx="2419037" cy="1551678"/>
              <a:chOff x="7410211" y="1555302"/>
              <a:chExt cx="2355440" cy="1510884"/>
            </a:xfrm>
          </p:grpSpPr>
          <p:grpSp>
            <p:nvGrpSpPr>
              <p:cNvPr id="9" name="Google Shape;984;p23"/>
              <p:cNvGrpSpPr>
                <a:grpSpLocks/>
              </p:cNvGrpSpPr>
              <p:nvPr/>
            </p:nvGrpSpPr>
            <p:grpSpPr bwMode="auto">
              <a:xfrm>
                <a:off x="7410211" y="1555302"/>
                <a:ext cx="2355440" cy="1510884"/>
                <a:chOff x="761258" y="2062480"/>
                <a:chExt cx="1646470" cy="1056119"/>
              </a:xfrm>
            </p:grpSpPr>
            <p:sp>
              <p:nvSpPr>
                <p:cNvPr id="12" name="Google Shape;985;p23"/>
                <p:cNvSpPr>
                  <a:spLocks noChangeArrowheads="1"/>
                </p:cNvSpPr>
                <p:nvPr/>
              </p:nvSpPr>
              <p:spPr bwMode="auto">
                <a:xfrm rot="-1481318">
                  <a:off x="1087805" y="2126613"/>
                  <a:ext cx="430468" cy="556833"/>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sp>
              <p:nvSpPr>
                <p:cNvPr id="13" name="Google Shape;986;p23"/>
                <p:cNvSpPr>
                  <a:spLocks noChangeArrowheads="1"/>
                </p:cNvSpPr>
                <p:nvPr/>
              </p:nvSpPr>
              <p:spPr bwMode="auto">
                <a:xfrm>
                  <a:off x="1416428" y="2200925"/>
                  <a:ext cx="556757" cy="49270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sp>
              <p:nvSpPr>
                <p:cNvPr id="14" name="Google Shape;987;p23"/>
                <p:cNvSpPr>
                  <a:spLocks noChangeArrowheads="1"/>
                </p:cNvSpPr>
                <p:nvPr/>
              </p:nvSpPr>
              <p:spPr bwMode="auto">
                <a:xfrm>
                  <a:off x="761899" y="2379071"/>
                  <a:ext cx="492934" cy="49270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sp>
              <p:nvSpPr>
                <p:cNvPr id="15" name="Google Shape;988;p23"/>
                <p:cNvSpPr>
                  <a:spLocks noChangeArrowheads="1"/>
                </p:cNvSpPr>
                <p:nvPr/>
              </p:nvSpPr>
              <p:spPr bwMode="auto">
                <a:xfrm>
                  <a:off x="900409" y="2606080"/>
                  <a:ext cx="468491" cy="469288"/>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sp>
              <p:nvSpPr>
                <p:cNvPr id="16" name="Google Shape;989;p23"/>
                <p:cNvSpPr>
                  <a:spLocks noChangeArrowheads="1"/>
                </p:cNvSpPr>
                <p:nvPr/>
              </p:nvSpPr>
              <p:spPr bwMode="auto">
                <a:xfrm>
                  <a:off x="1250759" y="2593864"/>
                  <a:ext cx="492934" cy="49270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sp>
              <p:nvSpPr>
                <p:cNvPr id="17" name="Google Shape;990;p23"/>
                <p:cNvSpPr>
                  <a:spLocks noChangeArrowheads="1"/>
                </p:cNvSpPr>
                <p:nvPr/>
              </p:nvSpPr>
              <p:spPr bwMode="auto">
                <a:xfrm rot="-2967336">
                  <a:off x="1707685" y="2475154"/>
                  <a:ext cx="621985" cy="49293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grpSp>
          <p:sp>
            <p:nvSpPr>
              <p:cNvPr id="10" name="Google Shape;991;p23"/>
              <p:cNvSpPr>
                <a:spLocks noChangeArrowheads="1"/>
              </p:cNvSpPr>
              <p:nvPr/>
            </p:nvSpPr>
            <p:spPr bwMode="auto">
              <a:xfrm>
                <a:off x="7933707" y="2118898"/>
                <a:ext cx="705192" cy="704858"/>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sp>
            <p:nvSpPr>
              <p:cNvPr id="11" name="Google Shape;992;p23"/>
              <p:cNvSpPr>
                <a:spLocks noChangeArrowheads="1"/>
              </p:cNvSpPr>
              <p:nvPr/>
            </p:nvSpPr>
            <p:spPr bwMode="auto">
              <a:xfrm>
                <a:off x="8386351" y="2118898"/>
                <a:ext cx="705191" cy="704858"/>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grpSp>
        <p:sp>
          <p:nvSpPr>
            <p:cNvPr id="8" name="Google Shape;993;p23"/>
            <p:cNvSpPr>
              <a:spLocks/>
            </p:cNvSpPr>
            <p:nvPr/>
          </p:nvSpPr>
          <p:spPr bwMode="auto">
            <a:xfrm>
              <a:off x="7239867" y="1792171"/>
              <a:ext cx="2256600" cy="1333178"/>
            </a:xfrm>
            <a:custGeom>
              <a:avLst/>
              <a:gdLst>
                <a:gd name="T0" fmla="*/ 2147483646 w 4957"/>
                <a:gd name="T1" fmla="*/ 2147483646 h 2929"/>
                <a:gd name="T2" fmla="*/ 2147483646 w 4957"/>
                <a:gd name="T3" fmla="*/ 2147483646 h 2929"/>
                <a:gd name="T4" fmla="*/ 2147483646 w 4957"/>
                <a:gd name="T5" fmla="*/ 2147483646 h 2929"/>
                <a:gd name="T6" fmla="*/ 2147483646 w 4957"/>
                <a:gd name="T7" fmla="*/ 2147483646 h 2929"/>
                <a:gd name="T8" fmla="*/ 2147483646 w 4957"/>
                <a:gd name="T9" fmla="*/ 2147483646 h 2929"/>
                <a:gd name="T10" fmla="*/ 2147483646 w 4957"/>
                <a:gd name="T11" fmla="*/ 2147483646 h 2929"/>
                <a:gd name="T12" fmla="*/ 2147483646 w 4957"/>
                <a:gd name="T13" fmla="*/ 2147483646 h 2929"/>
                <a:gd name="T14" fmla="*/ 2147483646 w 4957"/>
                <a:gd name="T15" fmla="*/ 2147483646 h 2929"/>
                <a:gd name="T16" fmla="*/ 2147483646 w 4957"/>
                <a:gd name="T17" fmla="*/ 2147483646 h 2929"/>
                <a:gd name="T18" fmla="*/ 2147483646 w 4957"/>
                <a:gd name="T19" fmla="*/ 2147483646 h 2929"/>
                <a:gd name="T20" fmla="*/ 2147483646 w 4957"/>
                <a:gd name="T21" fmla="*/ 2147483646 h 2929"/>
                <a:gd name="T22" fmla="*/ 2147483646 w 4957"/>
                <a:gd name="T23" fmla="*/ 2147483646 h 2929"/>
                <a:gd name="T24" fmla="*/ 2147483646 w 4957"/>
                <a:gd name="T25" fmla="*/ 2147483646 h 2929"/>
                <a:gd name="T26" fmla="*/ 2147483646 w 4957"/>
                <a:gd name="T27" fmla="*/ 2147483646 h 2929"/>
                <a:gd name="T28" fmla="*/ 2147483646 w 4957"/>
                <a:gd name="T29" fmla="*/ 2147483646 h 2929"/>
                <a:gd name="T30" fmla="*/ 2147483646 w 4957"/>
                <a:gd name="T31" fmla="*/ 2147483646 h 2929"/>
                <a:gd name="T32" fmla="*/ 2147483646 w 4957"/>
                <a:gd name="T33" fmla="*/ 2147483646 h 2929"/>
                <a:gd name="T34" fmla="*/ 2147483646 w 4957"/>
                <a:gd name="T35" fmla="*/ 2147483646 h 2929"/>
                <a:gd name="T36" fmla="*/ 2147483646 w 4957"/>
                <a:gd name="T37" fmla="*/ 2147483646 h 2929"/>
                <a:gd name="T38" fmla="*/ 2147483646 w 4957"/>
                <a:gd name="T39" fmla="*/ 2147483646 h 2929"/>
                <a:gd name="T40" fmla="*/ 2147483646 w 4957"/>
                <a:gd name="T41" fmla="*/ 2147483646 h 2929"/>
                <a:gd name="T42" fmla="*/ 2147483646 w 4957"/>
                <a:gd name="T43" fmla="*/ 2147483646 h 2929"/>
                <a:gd name="T44" fmla="*/ 2147483646 w 4957"/>
                <a:gd name="T45" fmla="*/ 2147483646 h 2929"/>
                <a:gd name="T46" fmla="*/ 2147483646 w 4957"/>
                <a:gd name="T47" fmla="*/ 2147483646 h 2929"/>
                <a:gd name="T48" fmla="*/ 2147483646 w 4957"/>
                <a:gd name="T49" fmla="*/ 2147483646 h 2929"/>
                <a:gd name="T50" fmla="*/ 2147483646 w 4957"/>
                <a:gd name="T51" fmla="*/ 2147483646 h 2929"/>
                <a:gd name="T52" fmla="*/ 2147483646 w 4957"/>
                <a:gd name="T53" fmla="*/ 2147483646 h 2929"/>
                <a:gd name="T54" fmla="*/ 2147483646 w 4957"/>
                <a:gd name="T55" fmla="*/ 2147483646 h 2929"/>
                <a:gd name="T56" fmla="*/ 2147483646 w 4957"/>
                <a:gd name="T57" fmla="*/ 2147483646 h 2929"/>
                <a:gd name="T58" fmla="*/ 2147483646 w 4957"/>
                <a:gd name="T59" fmla="*/ 2147483646 h 2929"/>
                <a:gd name="T60" fmla="*/ 2147483646 w 4957"/>
                <a:gd name="T61" fmla="*/ 2147483646 h 2929"/>
                <a:gd name="T62" fmla="*/ 2147483646 w 4957"/>
                <a:gd name="T63" fmla="*/ 2147483646 h 2929"/>
                <a:gd name="T64" fmla="*/ 2147483646 w 4957"/>
                <a:gd name="T65" fmla="*/ 2147483646 h 2929"/>
                <a:gd name="T66" fmla="*/ 2147483646 w 4957"/>
                <a:gd name="T67" fmla="*/ 2147483646 h 2929"/>
                <a:gd name="T68" fmla="*/ 2147483646 w 4957"/>
                <a:gd name="T69" fmla="*/ 2147483646 h 2929"/>
                <a:gd name="T70" fmla="*/ 2147483646 w 4957"/>
                <a:gd name="T71" fmla="*/ 2147483646 h 2929"/>
                <a:gd name="T72" fmla="*/ 2147483646 w 4957"/>
                <a:gd name="T73" fmla="*/ 2147483646 h 2929"/>
                <a:gd name="T74" fmla="*/ 2147483646 w 4957"/>
                <a:gd name="T75" fmla="*/ 2147483646 h 2929"/>
                <a:gd name="T76" fmla="*/ 2147483646 w 4957"/>
                <a:gd name="T77" fmla="*/ 2147483646 h 2929"/>
                <a:gd name="T78" fmla="*/ 2147483646 w 4957"/>
                <a:gd name="T79" fmla="*/ 2147483646 h 2929"/>
                <a:gd name="T80" fmla="*/ 2147483646 w 4957"/>
                <a:gd name="T81" fmla="*/ 2147483646 h 2929"/>
                <a:gd name="T82" fmla="*/ 2147483646 w 4957"/>
                <a:gd name="T83" fmla="*/ 2147483646 h 2929"/>
                <a:gd name="T84" fmla="*/ 2147483646 w 4957"/>
                <a:gd name="T85" fmla="*/ 2147483646 h 2929"/>
                <a:gd name="T86" fmla="*/ 2147483646 w 4957"/>
                <a:gd name="T87" fmla="*/ 2147483646 h 2929"/>
                <a:gd name="T88" fmla="*/ 2147483646 w 4957"/>
                <a:gd name="T89" fmla="*/ 2147483646 h 2929"/>
                <a:gd name="T90" fmla="*/ 2147483646 w 4957"/>
                <a:gd name="T91" fmla="*/ 2147483646 h 2929"/>
                <a:gd name="T92" fmla="*/ 2147483646 w 4957"/>
                <a:gd name="T93" fmla="*/ 2147483646 h 2929"/>
                <a:gd name="T94" fmla="*/ 2147483646 w 4957"/>
                <a:gd name="T95" fmla="*/ 2147483646 h 2929"/>
                <a:gd name="T96" fmla="*/ 2147483646 w 4957"/>
                <a:gd name="T97" fmla="*/ 2147483646 h 2929"/>
                <a:gd name="T98" fmla="*/ 2147483646 w 4957"/>
                <a:gd name="T99" fmla="*/ 2147483646 h 2929"/>
                <a:gd name="T100" fmla="*/ 2147483646 w 4957"/>
                <a:gd name="T101" fmla="*/ 2147483646 h 2929"/>
                <a:gd name="T102" fmla="*/ 2147483646 w 4957"/>
                <a:gd name="T103" fmla="*/ 2147483646 h 2929"/>
                <a:gd name="T104" fmla="*/ 2147483646 w 4957"/>
                <a:gd name="T105" fmla="*/ 2147483646 h 2929"/>
                <a:gd name="T106" fmla="*/ 2147483646 w 4957"/>
                <a:gd name="T107" fmla="*/ 2147483646 h 2929"/>
                <a:gd name="T108" fmla="*/ 2147483646 w 4957"/>
                <a:gd name="T109" fmla="*/ 2147483646 h 2929"/>
                <a:gd name="T110" fmla="*/ 2147483646 w 4957"/>
                <a:gd name="T111" fmla="*/ 2147483646 h 2929"/>
                <a:gd name="T112" fmla="*/ 2147483646 w 4957"/>
                <a:gd name="T113" fmla="*/ 2147483646 h 29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18" name="Google Shape;994;p23"/>
          <p:cNvGrpSpPr>
            <a:grpSpLocks/>
          </p:cNvGrpSpPr>
          <p:nvPr/>
        </p:nvGrpSpPr>
        <p:grpSpPr bwMode="auto">
          <a:xfrm rot="2398771">
            <a:off x="-171450" y="6019801"/>
            <a:ext cx="1354668" cy="809625"/>
            <a:chOff x="1202177" y="4613417"/>
            <a:chExt cx="528376" cy="315757"/>
          </a:xfrm>
        </p:grpSpPr>
        <p:sp>
          <p:nvSpPr>
            <p:cNvPr id="19" name="Google Shape;995;p23"/>
            <p:cNvSpPr>
              <a:spLocks/>
            </p:cNvSpPr>
            <p:nvPr/>
          </p:nvSpPr>
          <p:spPr bwMode="auto">
            <a:xfrm>
              <a:off x="1564214" y="4671691"/>
              <a:ext cx="166339" cy="48340"/>
            </a:xfrm>
            <a:custGeom>
              <a:avLst/>
              <a:gdLst>
                <a:gd name="T0" fmla="*/ 2147483646 w 1507"/>
                <a:gd name="T1" fmla="*/ 2147483646 h 438"/>
                <a:gd name="T2" fmla="*/ 2147483646 w 1507"/>
                <a:gd name="T3" fmla="*/ 2147483646 h 438"/>
                <a:gd name="T4" fmla="*/ 2147483646 w 1507"/>
                <a:gd name="T5" fmla="*/ 2147483646 h 438"/>
                <a:gd name="T6" fmla="*/ 2147483646 w 1507"/>
                <a:gd name="T7" fmla="*/ 2147483646 h 438"/>
                <a:gd name="T8" fmla="*/ 2147483646 w 1507"/>
                <a:gd name="T9" fmla="*/ 2147483646 h 438"/>
                <a:gd name="T10" fmla="*/ 2147483646 w 1507"/>
                <a:gd name="T11" fmla="*/ 2147483646 h 438"/>
                <a:gd name="T12" fmla="*/ 2147483646 w 1507"/>
                <a:gd name="T13" fmla="*/ 2147483646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0" name="Google Shape;996;p23"/>
            <p:cNvSpPr>
              <a:spLocks/>
            </p:cNvSpPr>
            <p:nvPr/>
          </p:nvSpPr>
          <p:spPr bwMode="auto">
            <a:xfrm>
              <a:off x="1602846" y="4613417"/>
              <a:ext cx="60708" cy="176363"/>
            </a:xfrm>
            <a:custGeom>
              <a:avLst/>
              <a:gdLst>
                <a:gd name="T0" fmla="*/ 2147483646 w 550"/>
                <a:gd name="T1" fmla="*/ 0 h 1598"/>
                <a:gd name="T2" fmla="*/ 2147483646 w 550"/>
                <a:gd name="T3" fmla="*/ 2147483646 h 1598"/>
                <a:gd name="T4" fmla="*/ 2147483646 w 550"/>
                <a:gd name="T5" fmla="*/ 2147483646 h 1598"/>
                <a:gd name="T6" fmla="*/ 2147483646 w 550"/>
                <a:gd name="T7" fmla="*/ 2147483646 h 1598"/>
                <a:gd name="T8" fmla="*/ 2147483646 w 550"/>
                <a:gd name="T9" fmla="*/ 2147483646 h 1598"/>
                <a:gd name="T10" fmla="*/ 2147483646 w 550"/>
                <a:gd name="T11" fmla="*/ 2147483646 h 1598"/>
                <a:gd name="T12" fmla="*/ 2147483646 w 550"/>
                <a:gd name="T13" fmla="*/ 2147483646 h 1598"/>
                <a:gd name="T14" fmla="*/ 2147483646 w 550"/>
                <a:gd name="T15" fmla="*/ 0 h 1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997;p23"/>
            <p:cNvSpPr>
              <a:spLocks/>
            </p:cNvSpPr>
            <p:nvPr/>
          </p:nvSpPr>
          <p:spPr bwMode="auto">
            <a:xfrm>
              <a:off x="1582978" y="4629421"/>
              <a:ext cx="104638" cy="138950"/>
            </a:xfrm>
            <a:custGeom>
              <a:avLst/>
              <a:gdLst>
                <a:gd name="T0" fmla="*/ 2147483646 w 948"/>
                <a:gd name="T1" fmla="*/ 2147483646 h 1259"/>
                <a:gd name="T2" fmla="*/ 2147483646 w 948"/>
                <a:gd name="T3" fmla="*/ 2147483646 h 1259"/>
                <a:gd name="T4" fmla="*/ 2147483646 w 948"/>
                <a:gd name="T5" fmla="*/ 2147483646 h 1259"/>
                <a:gd name="T6" fmla="*/ 2147483646 w 948"/>
                <a:gd name="T7" fmla="*/ 2147483646 h 1259"/>
                <a:gd name="T8" fmla="*/ 2147483646 w 948"/>
                <a:gd name="T9" fmla="*/ 2147483646 h 1259"/>
                <a:gd name="T10" fmla="*/ 2147483646 w 948"/>
                <a:gd name="T11" fmla="*/ 2147483646 h 1259"/>
                <a:gd name="T12" fmla="*/ 2147483646 w 948"/>
                <a:gd name="T13" fmla="*/ 2147483646 h 1259"/>
                <a:gd name="T14" fmla="*/ 2147483646 w 948"/>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998;p23"/>
            <p:cNvSpPr>
              <a:spLocks/>
            </p:cNvSpPr>
            <p:nvPr/>
          </p:nvSpPr>
          <p:spPr bwMode="auto">
            <a:xfrm>
              <a:off x="1548982" y="4644430"/>
              <a:ext cx="160158" cy="102419"/>
            </a:xfrm>
            <a:custGeom>
              <a:avLst/>
              <a:gdLst>
                <a:gd name="T0" fmla="*/ 2147483646 w 1451"/>
                <a:gd name="T1" fmla="*/ 2147483646 h 928"/>
                <a:gd name="T2" fmla="*/ 2147483646 w 1451"/>
                <a:gd name="T3" fmla="*/ 2147483646 h 928"/>
                <a:gd name="T4" fmla="*/ 2147483646 w 1451"/>
                <a:gd name="T5" fmla="*/ 2147483646 h 928"/>
                <a:gd name="T6" fmla="*/ 2147483646 w 1451"/>
                <a:gd name="T7" fmla="*/ 2147483646 h 928"/>
                <a:gd name="T8" fmla="*/ 2147483646 w 1451"/>
                <a:gd name="T9" fmla="*/ 2147483646 h 928"/>
                <a:gd name="T10" fmla="*/ 2147483646 w 1451"/>
                <a:gd name="T11" fmla="*/ 2147483646 h 928"/>
                <a:gd name="T12" fmla="*/ 2147483646 w 1451"/>
                <a:gd name="T13" fmla="*/ 2147483646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999;p23"/>
            <p:cNvSpPr>
              <a:spLocks/>
            </p:cNvSpPr>
            <p:nvPr/>
          </p:nvSpPr>
          <p:spPr bwMode="auto">
            <a:xfrm>
              <a:off x="1202177" y="4673346"/>
              <a:ext cx="177156" cy="151310"/>
            </a:xfrm>
            <a:custGeom>
              <a:avLst/>
              <a:gdLst>
                <a:gd name="T0" fmla="*/ 2147483646 w 1605"/>
                <a:gd name="T1" fmla="*/ 2147483646 h 1371"/>
                <a:gd name="T2" fmla="*/ 2147483646 w 1605"/>
                <a:gd name="T3" fmla="*/ 2147483646 h 1371"/>
                <a:gd name="T4" fmla="*/ 2147483646 w 1605"/>
                <a:gd name="T5" fmla="*/ 2147483646 h 1371"/>
                <a:gd name="T6" fmla="*/ 2147483646 w 1605"/>
                <a:gd name="T7" fmla="*/ 2147483646 h 1371"/>
                <a:gd name="T8" fmla="*/ 2147483646 w 1605"/>
                <a:gd name="T9" fmla="*/ 2147483646 h 1371"/>
                <a:gd name="T10" fmla="*/ 2147483646 w 1605"/>
                <a:gd name="T11" fmla="*/ 2147483646 h 1371"/>
                <a:gd name="T12" fmla="*/ 2147483646 w 1605"/>
                <a:gd name="T13" fmla="*/ 2147483646 h 1371"/>
                <a:gd name="T14" fmla="*/ 2147483646 w 1605"/>
                <a:gd name="T15" fmla="*/ 2147483646 h 1371"/>
                <a:gd name="T16" fmla="*/ 2147483646 w 1605"/>
                <a:gd name="T17" fmla="*/ 2147483646 h 1371"/>
                <a:gd name="T18" fmla="*/ 2147483646 w 1605"/>
                <a:gd name="T19" fmla="*/ 2147483646 h 1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1000;p23"/>
            <p:cNvSpPr>
              <a:spLocks/>
            </p:cNvSpPr>
            <p:nvPr/>
          </p:nvSpPr>
          <p:spPr bwMode="auto">
            <a:xfrm>
              <a:off x="1389928" y="4832385"/>
              <a:ext cx="115344" cy="96790"/>
            </a:xfrm>
            <a:custGeom>
              <a:avLst/>
              <a:gdLst>
                <a:gd name="T0" fmla="*/ 2147483646 w 1045"/>
                <a:gd name="T1" fmla="*/ 2147483646 h 877"/>
                <a:gd name="T2" fmla="*/ 2147483646 w 1045"/>
                <a:gd name="T3" fmla="*/ 2147483646 h 877"/>
                <a:gd name="T4" fmla="*/ 2147483646 w 1045"/>
                <a:gd name="T5" fmla="*/ 2147483646 h 877"/>
                <a:gd name="T6" fmla="*/ 2147483646 w 1045"/>
                <a:gd name="T7" fmla="*/ 2147483646 h 877"/>
                <a:gd name="T8" fmla="*/ 2147483646 w 1045"/>
                <a:gd name="T9" fmla="*/ 2147483646 h 877"/>
                <a:gd name="T10" fmla="*/ 2147483646 w 1045"/>
                <a:gd name="T11" fmla="*/ 0 h 877"/>
                <a:gd name="T12" fmla="*/ 2147483646 w 1045"/>
                <a:gd name="T13" fmla="*/ 2147483646 h 877"/>
                <a:gd name="T14" fmla="*/ 2147483646 w 1045"/>
                <a:gd name="T15" fmla="*/ 2147483646 h 877"/>
                <a:gd name="T16" fmla="*/ 2147483646 w 1045"/>
                <a:gd name="T17" fmla="*/ 2147483646 h 877"/>
                <a:gd name="T18" fmla="*/ 2147483646 w 1045"/>
                <a:gd name="T19" fmla="*/ 0 h 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25" name="Google Shape;1001;p23"/>
          <p:cNvGrpSpPr>
            <a:grpSpLocks/>
          </p:cNvGrpSpPr>
          <p:nvPr/>
        </p:nvGrpSpPr>
        <p:grpSpPr bwMode="auto">
          <a:xfrm flipH="1">
            <a:off x="249767" y="211138"/>
            <a:ext cx="660400" cy="625475"/>
            <a:chOff x="2736573" y="4286656"/>
            <a:chExt cx="316076" cy="299294"/>
          </a:xfrm>
        </p:grpSpPr>
        <p:sp>
          <p:nvSpPr>
            <p:cNvPr id="26" name="Google Shape;1002;p23"/>
            <p:cNvSpPr>
              <a:spLocks/>
            </p:cNvSpPr>
            <p:nvPr/>
          </p:nvSpPr>
          <p:spPr bwMode="auto">
            <a:xfrm>
              <a:off x="2867907" y="4291145"/>
              <a:ext cx="173578" cy="177388"/>
            </a:xfrm>
            <a:custGeom>
              <a:avLst/>
              <a:gdLst>
                <a:gd name="T0" fmla="*/ 2147483646 w 1508"/>
                <a:gd name="T1" fmla="*/ 2147483646 h 1541"/>
                <a:gd name="T2" fmla="*/ 2147483646 w 1508"/>
                <a:gd name="T3" fmla="*/ 2147483646 h 1541"/>
                <a:gd name="T4" fmla="*/ 2147483646 w 1508"/>
                <a:gd name="T5" fmla="*/ 2147483646 h 1541"/>
                <a:gd name="T6" fmla="*/ 2147483646 w 1508"/>
                <a:gd name="T7" fmla="*/ 2147483646 h 1541"/>
                <a:gd name="T8" fmla="*/ 2147483646 w 1508"/>
                <a:gd name="T9" fmla="*/ 2147483646 h 1541"/>
                <a:gd name="T10" fmla="*/ 2147483646 w 1508"/>
                <a:gd name="T11" fmla="*/ 2147483646 h 1541"/>
                <a:gd name="T12" fmla="*/ 2147483646 w 1508"/>
                <a:gd name="T13" fmla="*/ 2147483646 h 1541"/>
                <a:gd name="T14" fmla="*/ 2147483646 w 1508"/>
                <a:gd name="T15" fmla="*/ 2147483646 h 1541"/>
                <a:gd name="T16" fmla="*/ 2147483646 w 1508"/>
                <a:gd name="T17" fmla="*/ 2147483646 h 1541"/>
                <a:gd name="T18" fmla="*/ 2147483646 w 1508"/>
                <a:gd name="T19" fmla="*/ 2147483646 h 1541"/>
                <a:gd name="T20" fmla="*/ 2147483646 w 1508"/>
                <a:gd name="T21" fmla="*/ 2147483646 h 1541"/>
                <a:gd name="T22" fmla="*/ 2147483646 w 1508"/>
                <a:gd name="T23" fmla="*/ 2147483646 h 1541"/>
                <a:gd name="T24" fmla="*/ 2147483646 w 1508"/>
                <a:gd name="T25" fmla="*/ 2147483646 h 1541"/>
                <a:gd name="T26" fmla="*/ 2147483646 w 1508"/>
                <a:gd name="T27" fmla="*/ 2147483646 h 1541"/>
                <a:gd name="T28" fmla="*/ 2147483646 w 1508"/>
                <a:gd name="T29" fmla="*/ 2147483646 h 1541"/>
                <a:gd name="T30" fmla="*/ 2147483646 w 1508"/>
                <a:gd name="T31" fmla="*/ 2147483646 h 1541"/>
                <a:gd name="T32" fmla="*/ 2147483646 w 1508"/>
                <a:gd name="T33" fmla="*/ 2147483646 h 1541"/>
                <a:gd name="T34" fmla="*/ 2147483646 w 1508"/>
                <a:gd name="T35" fmla="*/ 2147483646 h 1541"/>
                <a:gd name="T36" fmla="*/ 2147483646 w 1508"/>
                <a:gd name="T37" fmla="*/ 2147483646 h 1541"/>
                <a:gd name="T38" fmla="*/ 2147483646 w 1508"/>
                <a:gd name="T39" fmla="*/ 2147483646 h 1541"/>
                <a:gd name="T40" fmla="*/ 2147483646 w 1508"/>
                <a:gd name="T41" fmla="*/ 2147483646 h 1541"/>
                <a:gd name="T42" fmla="*/ 2147483646 w 1508"/>
                <a:gd name="T43" fmla="*/ 2147483646 h 1541"/>
                <a:gd name="T44" fmla="*/ 2147483646 w 1508"/>
                <a:gd name="T45" fmla="*/ 2147483646 h 1541"/>
                <a:gd name="T46" fmla="*/ 2147483646 w 1508"/>
                <a:gd name="T47" fmla="*/ 2147483646 h 1541"/>
                <a:gd name="T48" fmla="*/ 2147483646 w 1508"/>
                <a:gd name="T49" fmla="*/ 2147483646 h 1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1003;p23"/>
            <p:cNvSpPr>
              <a:spLocks/>
            </p:cNvSpPr>
            <p:nvPr/>
          </p:nvSpPr>
          <p:spPr bwMode="auto">
            <a:xfrm>
              <a:off x="2775708" y="4407871"/>
              <a:ext cx="166672" cy="178079"/>
            </a:xfrm>
            <a:custGeom>
              <a:avLst/>
              <a:gdLst>
                <a:gd name="T0" fmla="*/ 2147483646 w 1448"/>
                <a:gd name="T1" fmla="*/ 0 h 1547"/>
                <a:gd name="T2" fmla="*/ 2147483646 w 1448"/>
                <a:gd name="T3" fmla="*/ 2147483646 h 1547"/>
                <a:gd name="T4" fmla="*/ 2147483646 w 1448"/>
                <a:gd name="T5" fmla="*/ 2147483646 h 1547"/>
                <a:gd name="T6" fmla="*/ 2147483646 w 1448"/>
                <a:gd name="T7" fmla="*/ 2147483646 h 1547"/>
                <a:gd name="T8" fmla="*/ 2147483646 w 1448"/>
                <a:gd name="T9" fmla="*/ 2147483646 h 1547"/>
                <a:gd name="T10" fmla="*/ 2147483646 w 1448"/>
                <a:gd name="T11" fmla="*/ 2147483646 h 1547"/>
                <a:gd name="T12" fmla="*/ 2147483646 w 1448"/>
                <a:gd name="T13" fmla="*/ 2147483646 h 1547"/>
                <a:gd name="T14" fmla="*/ 2147483646 w 1448"/>
                <a:gd name="T15" fmla="*/ 2147483646 h 1547"/>
                <a:gd name="T16" fmla="*/ 2147483646 w 1448"/>
                <a:gd name="T17" fmla="*/ 2147483646 h 1547"/>
                <a:gd name="T18" fmla="*/ 2147483646 w 1448"/>
                <a:gd name="T19" fmla="*/ 2147483646 h 1547"/>
                <a:gd name="T20" fmla="*/ 2147483646 w 1448"/>
                <a:gd name="T21" fmla="*/ 2147483646 h 1547"/>
                <a:gd name="T22" fmla="*/ 2147483646 w 1448"/>
                <a:gd name="T23" fmla="*/ 2147483646 h 1547"/>
                <a:gd name="T24" fmla="*/ 2147483646 w 1448"/>
                <a:gd name="T25" fmla="*/ 2147483646 h 1547"/>
                <a:gd name="T26" fmla="*/ 2147483646 w 1448"/>
                <a:gd name="T27" fmla="*/ 2147483646 h 1547"/>
                <a:gd name="T28" fmla="*/ 2147483646 w 1448"/>
                <a:gd name="T29" fmla="*/ 2147483646 h 1547"/>
                <a:gd name="T30" fmla="*/ 2147483646 w 1448"/>
                <a:gd name="T31" fmla="*/ 2147483646 h 1547"/>
                <a:gd name="T32" fmla="*/ 2147483646 w 1448"/>
                <a:gd name="T33" fmla="*/ 2147483646 h 1547"/>
                <a:gd name="T34" fmla="*/ 2147483646 w 1448"/>
                <a:gd name="T35" fmla="*/ 2147483646 h 1547"/>
                <a:gd name="T36" fmla="*/ 2147483646 w 1448"/>
                <a:gd name="T37" fmla="*/ 2147483646 h 1547"/>
                <a:gd name="T38" fmla="*/ 2147483646 w 1448"/>
                <a:gd name="T39" fmla="*/ 2147483646 h 1547"/>
                <a:gd name="T40" fmla="*/ 2147483646 w 1448"/>
                <a:gd name="T41" fmla="*/ 2147483646 h 1547"/>
                <a:gd name="T42" fmla="*/ 2147483646 w 1448"/>
                <a:gd name="T43" fmla="*/ 2147483646 h 1547"/>
                <a:gd name="T44" fmla="*/ 2147483646 w 1448"/>
                <a:gd name="T45" fmla="*/ 2147483646 h 1547"/>
                <a:gd name="T46" fmla="*/ 2147483646 w 1448"/>
                <a:gd name="T47" fmla="*/ 2147483646 h 1547"/>
                <a:gd name="T48" fmla="*/ 2147483646 w 1448"/>
                <a:gd name="T49" fmla="*/ 2147483646 h 1547"/>
                <a:gd name="T50" fmla="*/ 2147483646 w 1448"/>
                <a:gd name="T51" fmla="*/ 0 h 15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1004;p23"/>
            <p:cNvSpPr>
              <a:spLocks/>
            </p:cNvSpPr>
            <p:nvPr/>
          </p:nvSpPr>
          <p:spPr bwMode="auto">
            <a:xfrm>
              <a:off x="2736573" y="4286656"/>
              <a:ext cx="137090" cy="122480"/>
            </a:xfrm>
            <a:custGeom>
              <a:avLst/>
              <a:gdLst>
                <a:gd name="T0" fmla="*/ 2147483646 w 1191"/>
                <a:gd name="T1" fmla="*/ 0 h 1064"/>
                <a:gd name="T2" fmla="*/ 2147483646 w 1191"/>
                <a:gd name="T3" fmla="*/ 2147483646 h 1064"/>
                <a:gd name="T4" fmla="*/ 2147483646 w 1191"/>
                <a:gd name="T5" fmla="*/ 2147483646 h 1064"/>
                <a:gd name="T6" fmla="*/ 2147483646 w 1191"/>
                <a:gd name="T7" fmla="*/ 2147483646 h 1064"/>
                <a:gd name="T8" fmla="*/ 2147483646 w 1191"/>
                <a:gd name="T9" fmla="*/ 2147483646 h 1064"/>
                <a:gd name="T10" fmla="*/ 0 w 1191"/>
                <a:gd name="T11" fmla="*/ 2147483646 h 1064"/>
                <a:gd name="T12" fmla="*/ 2147483646 w 1191"/>
                <a:gd name="T13" fmla="*/ 2147483646 h 1064"/>
                <a:gd name="T14" fmla="*/ 2147483646 w 1191"/>
                <a:gd name="T15" fmla="*/ 2147483646 h 1064"/>
                <a:gd name="T16" fmla="*/ 2147483646 w 1191"/>
                <a:gd name="T17" fmla="*/ 2147483646 h 1064"/>
                <a:gd name="T18" fmla="*/ 2147483646 w 1191"/>
                <a:gd name="T19" fmla="*/ 2147483646 h 1064"/>
                <a:gd name="T20" fmla="*/ 2147483646 w 1191"/>
                <a:gd name="T21" fmla="*/ 2147483646 h 1064"/>
                <a:gd name="T22" fmla="*/ 2147483646 w 1191"/>
                <a:gd name="T23" fmla="*/ 2147483646 h 1064"/>
                <a:gd name="T24" fmla="*/ 2147483646 w 1191"/>
                <a:gd name="T25" fmla="*/ 2147483646 h 1064"/>
                <a:gd name="T26" fmla="*/ 2147483646 w 1191"/>
                <a:gd name="T27" fmla="*/ 2147483646 h 1064"/>
                <a:gd name="T28" fmla="*/ 2147483646 w 1191"/>
                <a:gd name="T29" fmla="*/ 2147483646 h 1064"/>
                <a:gd name="T30" fmla="*/ 2147483646 w 1191"/>
                <a:gd name="T31" fmla="*/ 2147483646 h 1064"/>
                <a:gd name="T32" fmla="*/ 2147483646 w 1191"/>
                <a:gd name="T33" fmla="*/ 0 h 10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1005;p23"/>
            <p:cNvSpPr>
              <a:spLocks/>
            </p:cNvSpPr>
            <p:nvPr/>
          </p:nvSpPr>
          <p:spPr bwMode="auto">
            <a:xfrm>
              <a:off x="2921890" y="4453916"/>
              <a:ext cx="130759" cy="109702"/>
            </a:xfrm>
            <a:custGeom>
              <a:avLst/>
              <a:gdLst>
                <a:gd name="T0" fmla="*/ 2147483646 w 1136"/>
                <a:gd name="T1" fmla="*/ 0 h 953"/>
                <a:gd name="T2" fmla="*/ 2147483646 w 1136"/>
                <a:gd name="T3" fmla="*/ 2147483646 h 953"/>
                <a:gd name="T4" fmla="*/ 2147483646 w 1136"/>
                <a:gd name="T5" fmla="*/ 2147483646 h 953"/>
                <a:gd name="T6" fmla="*/ 2147483646 w 1136"/>
                <a:gd name="T7" fmla="*/ 2147483646 h 953"/>
                <a:gd name="T8" fmla="*/ 2147483646 w 1136"/>
                <a:gd name="T9" fmla="*/ 2147483646 h 953"/>
                <a:gd name="T10" fmla="*/ 2147483646 w 1136"/>
                <a:gd name="T11" fmla="*/ 2147483646 h 953"/>
                <a:gd name="T12" fmla="*/ 2147483646 w 1136"/>
                <a:gd name="T13" fmla="*/ 2147483646 h 953"/>
                <a:gd name="T14" fmla="*/ 2147483646 w 1136"/>
                <a:gd name="T15" fmla="*/ 0 h 9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30" name="Google Shape;1006;p23"/>
          <p:cNvGrpSpPr>
            <a:grpSpLocks/>
          </p:cNvGrpSpPr>
          <p:nvPr/>
        </p:nvGrpSpPr>
        <p:grpSpPr bwMode="auto">
          <a:xfrm rot="3680024">
            <a:off x="11231033" y="5990697"/>
            <a:ext cx="1016000" cy="728133"/>
            <a:chOff x="6102329" y="3283426"/>
            <a:chExt cx="654776" cy="469888"/>
          </a:xfrm>
        </p:grpSpPr>
        <p:sp>
          <p:nvSpPr>
            <p:cNvPr id="31" name="Google Shape;1007;p23"/>
            <p:cNvSpPr>
              <a:spLocks/>
            </p:cNvSpPr>
            <p:nvPr/>
          </p:nvSpPr>
          <p:spPr bwMode="auto">
            <a:xfrm>
              <a:off x="6149906" y="3283426"/>
              <a:ext cx="607200" cy="327381"/>
            </a:xfrm>
            <a:custGeom>
              <a:avLst/>
              <a:gdLst>
                <a:gd name="T0" fmla="*/ 2147483646 w 2795"/>
                <a:gd name="T1" fmla="*/ 0 h 1507"/>
                <a:gd name="T2" fmla="*/ 2147483646 w 2795"/>
                <a:gd name="T3" fmla="*/ 2147483646 h 1507"/>
                <a:gd name="T4" fmla="*/ 2147483646 w 2795"/>
                <a:gd name="T5" fmla="*/ 2147483646 h 1507"/>
                <a:gd name="T6" fmla="*/ 2147483646 w 2795"/>
                <a:gd name="T7" fmla="*/ 2147483646 h 1507"/>
                <a:gd name="T8" fmla="*/ 2147483646 w 2795"/>
                <a:gd name="T9" fmla="*/ 2147483646 h 1507"/>
                <a:gd name="T10" fmla="*/ 2147483646 w 2795"/>
                <a:gd name="T11" fmla="*/ 2147483646 h 1507"/>
                <a:gd name="T12" fmla="*/ 2147483646 w 2795"/>
                <a:gd name="T13" fmla="*/ 2147483646 h 1507"/>
                <a:gd name="T14" fmla="*/ 2147483646 w 2795"/>
                <a:gd name="T15" fmla="*/ 2147483646 h 1507"/>
                <a:gd name="T16" fmla="*/ 2147483646 w 2795"/>
                <a:gd name="T17" fmla="*/ 2147483646 h 1507"/>
                <a:gd name="T18" fmla="*/ 2147483646 w 2795"/>
                <a:gd name="T19" fmla="*/ 0 h 1507"/>
                <a:gd name="T20" fmla="*/ 2147483646 w 2795"/>
                <a:gd name="T21" fmla="*/ 0 h 1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1008;p23"/>
            <p:cNvSpPr>
              <a:spLocks/>
            </p:cNvSpPr>
            <p:nvPr/>
          </p:nvSpPr>
          <p:spPr bwMode="auto">
            <a:xfrm>
              <a:off x="6218555" y="3499796"/>
              <a:ext cx="179662" cy="211375"/>
            </a:xfrm>
            <a:custGeom>
              <a:avLst/>
              <a:gdLst>
                <a:gd name="T0" fmla="*/ 2147483646 w 827"/>
                <a:gd name="T1" fmla="*/ 0 h 973"/>
                <a:gd name="T2" fmla="*/ 2147483646 w 827"/>
                <a:gd name="T3" fmla="*/ 2147483646 h 973"/>
                <a:gd name="T4" fmla="*/ 2147483646 w 827"/>
                <a:gd name="T5" fmla="*/ 2147483646 h 973"/>
                <a:gd name="T6" fmla="*/ 2147483646 w 827"/>
                <a:gd name="T7" fmla="*/ 2147483646 h 973"/>
                <a:gd name="T8" fmla="*/ 2147483646 w 827"/>
                <a:gd name="T9" fmla="*/ 2147483646 h 973"/>
                <a:gd name="T10" fmla="*/ 2147483646 w 827"/>
                <a:gd name="T11" fmla="*/ 2147483646 h 973"/>
                <a:gd name="T12" fmla="*/ 2147483646 w 827"/>
                <a:gd name="T13" fmla="*/ 2147483646 h 973"/>
                <a:gd name="T14" fmla="*/ 2147483646 w 827"/>
                <a:gd name="T15" fmla="*/ 2147483646 h 973"/>
                <a:gd name="T16" fmla="*/ 2147483646 w 827"/>
                <a:gd name="T17" fmla="*/ 2147483646 h 973"/>
                <a:gd name="T18" fmla="*/ 2147483646 w 827"/>
                <a:gd name="T19" fmla="*/ 2147483646 h 973"/>
                <a:gd name="T20" fmla="*/ 2147483646 w 827"/>
                <a:gd name="T21" fmla="*/ 0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1009;p23"/>
            <p:cNvSpPr>
              <a:spLocks/>
            </p:cNvSpPr>
            <p:nvPr/>
          </p:nvSpPr>
          <p:spPr bwMode="auto">
            <a:xfrm>
              <a:off x="6367367" y="3409207"/>
              <a:ext cx="204862" cy="249174"/>
            </a:xfrm>
            <a:custGeom>
              <a:avLst/>
              <a:gdLst>
                <a:gd name="T0" fmla="*/ 2147483646 w 943"/>
                <a:gd name="T1" fmla="*/ 2147483646 h 1147"/>
                <a:gd name="T2" fmla="*/ 2147483646 w 943"/>
                <a:gd name="T3" fmla="*/ 2147483646 h 1147"/>
                <a:gd name="T4" fmla="*/ 2147483646 w 943"/>
                <a:gd name="T5" fmla="*/ 2147483646 h 1147"/>
                <a:gd name="T6" fmla="*/ 2147483646 w 943"/>
                <a:gd name="T7" fmla="*/ 2147483646 h 1147"/>
                <a:gd name="T8" fmla="*/ 2147483646 w 943"/>
                <a:gd name="T9" fmla="*/ 2147483646 h 1147"/>
                <a:gd name="T10" fmla="*/ 2147483646 w 943"/>
                <a:gd name="T11" fmla="*/ 2147483646 h 1147"/>
                <a:gd name="T12" fmla="*/ 2147483646 w 943"/>
                <a:gd name="T13" fmla="*/ 2147483646 h 1147"/>
                <a:gd name="T14" fmla="*/ 2147483646 w 943"/>
                <a:gd name="T15" fmla="*/ 2147483646 h 1147"/>
                <a:gd name="T16" fmla="*/ 2147483646 w 943"/>
                <a:gd name="T17" fmla="*/ 2147483646 h 1147"/>
                <a:gd name="T18" fmla="*/ 2147483646 w 943"/>
                <a:gd name="T19" fmla="*/ 2147483646 h 1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1010;p23"/>
            <p:cNvSpPr>
              <a:spLocks/>
            </p:cNvSpPr>
            <p:nvPr/>
          </p:nvSpPr>
          <p:spPr bwMode="auto">
            <a:xfrm>
              <a:off x="6519439" y="3341429"/>
              <a:ext cx="174230" cy="179657"/>
            </a:xfrm>
            <a:custGeom>
              <a:avLst/>
              <a:gdLst>
                <a:gd name="T0" fmla="*/ 2147483646 w 802"/>
                <a:gd name="T1" fmla="*/ 2147483646 h 827"/>
                <a:gd name="T2" fmla="*/ 2147483646 w 802"/>
                <a:gd name="T3" fmla="*/ 2147483646 h 827"/>
                <a:gd name="T4" fmla="*/ 2147483646 w 802"/>
                <a:gd name="T5" fmla="*/ 2147483646 h 827"/>
                <a:gd name="T6" fmla="*/ 2147483646 w 802"/>
                <a:gd name="T7" fmla="*/ 2147483646 h 827"/>
                <a:gd name="T8" fmla="*/ 2147483646 w 802"/>
                <a:gd name="T9" fmla="*/ 2147483646 h 827"/>
                <a:gd name="T10" fmla="*/ 2147483646 w 802"/>
                <a:gd name="T11" fmla="*/ 2147483646 h 827"/>
                <a:gd name="T12" fmla="*/ 2147483646 w 802"/>
                <a:gd name="T13" fmla="*/ 2147483646 h 827"/>
                <a:gd name="T14" fmla="*/ 2147483646 w 802"/>
                <a:gd name="T15" fmla="*/ 2147483646 h 827"/>
                <a:gd name="T16" fmla="*/ 2147483646 w 802"/>
                <a:gd name="T17" fmla="*/ 2147483646 h 827"/>
                <a:gd name="T18" fmla="*/ 2147483646 w 802"/>
                <a:gd name="T19" fmla="*/ 2147483646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5" name="Google Shape;1011;p23"/>
            <p:cNvSpPr/>
            <p:nvPr/>
          </p:nvSpPr>
          <p:spPr>
            <a:xfrm>
              <a:off x="6594965" y="3491998"/>
              <a:ext cx="73662" cy="73761"/>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6" name="Google Shape;1012;p23"/>
            <p:cNvSpPr/>
            <p:nvPr/>
          </p:nvSpPr>
          <p:spPr>
            <a:xfrm>
              <a:off x="6487883" y="3299880"/>
              <a:ext cx="68547" cy="73761"/>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7" name="Google Shape;1013;p23"/>
            <p:cNvSpPr/>
            <p:nvPr/>
          </p:nvSpPr>
          <p:spPr>
            <a:xfrm>
              <a:off x="6326811" y="3394435"/>
              <a:ext cx="73662" cy="75127"/>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8" name="Google Shape;1014;p23"/>
            <p:cNvSpPr/>
            <p:nvPr/>
          </p:nvSpPr>
          <p:spPr>
            <a:xfrm>
              <a:off x="6423152" y="3629679"/>
              <a:ext cx="73662" cy="73761"/>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9" name="Google Shape;1015;p23"/>
            <p:cNvSpPr/>
            <p:nvPr/>
          </p:nvSpPr>
          <p:spPr>
            <a:xfrm>
              <a:off x="6174390" y="3478948"/>
              <a:ext cx="73662" cy="69663"/>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0" name="Google Shape;1016;p23"/>
            <p:cNvSpPr/>
            <p:nvPr/>
          </p:nvSpPr>
          <p:spPr>
            <a:xfrm>
              <a:off x="6096710" y="3544333"/>
              <a:ext cx="74685" cy="73761"/>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1" name="Google Shape;1017;p23"/>
            <p:cNvSpPr/>
            <p:nvPr/>
          </p:nvSpPr>
          <p:spPr>
            <a:xfrm>
              <a:off x="6212453" y="3685663"/>
              <a:ext cx="73662" cy="68298"/>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sp>
        <p:nvSpPr>
          <p:cNvPr id="978" name="Google Shape;978;p23"/>
          <p:cNvSpPr txBox="1">
            <a:spLocks noGrp="1"/>
          </p:cNvSpPr>
          <p:nvPr>
            <p:ph type="subTitle" idx="1"/>
          </p:nvPr>
        </p:nvSpPr>
        <p:spPr>
          <a:xfrm>
            <a:off x="75361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10158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4276000" y="4379067"/>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3561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A821E-FFD4-42AA-B50C-B5E94BF1E4AB}"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151776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A821E-FFD4-42AA-B50C-B5E94BF1E4AB}"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207278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DA821E-FFD4-42AA-B50C-B5E94BF1E4AB}"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178972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DA821E-FFD4-42AA-B50C-B5E94BF1E4AB}"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106247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A821E-FFD4-42AA-B50C-B5E94BF1E4AB}"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412780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A821E-FFD4-42AA-B50C-B5E94BF1E4AB}"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331785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A821E-FFD4-42AA-B50C-B5E94BF1E4AB}"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63592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A821E-FFD4-42AA-B50C-B5E94BF1E4AB}"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407015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821E-FFD4-42AA-B50C-B5E94BF1E4AB}" type="datetimeFigureOut">
              <a:rPr lang="en-US" smtClean="0"/>
              <a:t>3/21/2025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DCF03-1F8B-46AC-A71E-993DB9ADE432}" type="slidenum">
              <a:rPr lang="en-US" smtClean="0"/>
              <a:t>‹#›</a:t>
            </a:fld>
            <a:endParaRPr lang="en-US"/>
          </a:p>
        </p:txBody>
      </p:sp>
    </p:spTree>
    <p:extLst>
      <p:ext uri="{BB962C8B-B14F-4D97-AF65-F5344CB8AC3E}">
        <p14:creationId xmlns:p14="http://schemas.microsoft.com/office/powerpoint/2010/main" val="327370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p:cNvSpPr/>
          <p:nvPr/>
        </p:nvSpPr>
        <p:spPr>
          <a:xfrm>
            <a:off x="3119022" y="2265993"/>
            <a:ext cx="6096000" cy="1969770"/>
          </a:xfrm>
          <a:prstGeom prst="rect">
            <a:avLst/>
          </a:prstGeom>
        </p:spPr>
        <p:txBody>
          <a:bodyPr>
            <a:spAutoFit/>
          </a:bodyPr>
          <a:lstStyle/>
          <a:p>
            <a:pPr algn="ctr">
              <a:spcBef>
                <a:spcPct val="50000"/>
              </a:spcBef>
              <a:buFontTx/>
              <a:buNone/>
            </a:pPr>
            <a:r>
              <a:rPr lang="en-US" altLang="zh-CN" sz="3200" b="1">
                <a:solidFill>
                  <a:srgbClr val="C00000"/>
                </a:solidFill>
                <a:latin typeface="Times New Roman" panose="02020603050405020304" pitchFamily="18" charset="0"/>
                <a:ea typeface="SimHei"/>
                <a:cs typeface="Times New Roman" panose="02020603050405020304" pitchFamily="18" charset="0"/>
              </a:rPr>
              <a:t>TIẾNG VIỆT: TUẦN 27</a:t>
            </a:r>
          </a:p>
          <a:p>
            <a:pPr algn="ctr">
              <a:spcBef>
                <a:spcPct val="50000"/>
              </a:spcBef>
              <a:buFontTx/>
              <a:buNone/>
            </a:pPr>
            <a:r>
              <a:rPr lang="pt-BR" altLang="vi-VN" sz="3200" b="1">
                <a:solidFill>
                  <a:srgbClr val="C00000"/>
                </a:solidFill>
                <a:latin typeface="Times New Roman" panose="02020603050405020304" pitchFamily="18" charset="0"/>
                <a:ea typeface="SimHei"/>
                <a:cs typeface="Times New Roman" panose="02020603050405020304" pitchFamily="18" charset="0"/>
              </a:rPr>
              <a:t>ÔN TẬP GIỮA HỌC KÌ 2</a:t>
            </a:r>
            <a:endParaRPr lang="vi-VN" altLang="vi-VN" sz="3200">
              <a:solidFill>
                <a:srgbClr val="C00000"/>
              </a:solidFill>
              <a:latin typeface="Times New Roman" panose="02020603050405020304" pitchFamily="18" charset="0"/>
              <a:ea typeface="SimHei"/>
              <a:cs typeface="Times New Roman" panose="02020603050405020304" pitchFamily="18" charset="0"/>
            </a:endParaRPr>
          </a:p>
          <a:p>
            <a:pPr algn="ctr">
              <a:spcBef>
                <a:spcPct val="50000"/>
              </a:spcBef>
              <a:buFontTx/>
              <a:buNone/>
            </a:pPr>
            <a:r>
              <a:rPr lang="en-US" altLang="zh-CN" sz="2800" b="1">
                <a:solidFill>
                  <a:srgbClr val="C00000"/>
                </a:solidFill>
                <a:latin typeface="Times New Roman" panose="02020603050405020304" pitchFamily="18" charset="0"/>
                <a:ea typeface="SimHei"/>
                <a:cs typeface="Times New Roman" panose="02020603050405020304" pitchFamily="18" charset="0"/>
              </a:rPr>
              <a:t>Tiết : 3 + 4</a:t>
            </a:r>
            <a:endParaRPr lang="en-US" altLang="zh-CN" sz="2800" b="1">
              <a:solidFill>
                <a:srgbClr val="C00000"/>
              </a:solidFill>
              <a:latin typeface="Times New Roman" panose="02020603050405020304" pitchFamily="18" charset="0"/>
              <a:ea typeface="SimHei"/>
              <a:cs typeface="Times New Roman" panose="02020603050405020304" pitchFamily="18" charset="0"/>
            </a:endParaRPr>
          </a:p>
        </p:txBody>
      </p:sp>
    </p:spTree>
    <p:extLst>
      <p:ext uri="{BB962C8B-B14F-4D97-AF65-F5344CB8AC3E}">
        <p14:creationId xmlns:p14="http://schemas.microsoft.com/office/powerpoint/2010/main" val="2402973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3276600" y="0"/>
            <a:ext cx="5410200" cy="990600"/>
          </a:xfrm>
          <a:prstGeom prst="roundRect">
            <a:avLst>
              <a:gd name="adj" fmla="val 26153"/>
            </a:avLst>
          </a:prstGeom>
          <a:solidFill>
            <a:schemeClr val="accent2">
              <a:lumMod val="75000"/>
            </a:schemeClr>
          </a:solidFill>
          <a:ln w="25400" cap="flat" cmpd="sng" algn="ctr">
            <a:noFill/>
            <a:prstDash val="solid"/>
          </a:ln>
          <a:effectLst/>
        </p:spPr>
        <p:txBody>
          <a:bodyPr anchor="ctr"/>
          <a:lstStyle/>
          <a:p>
            <a:pPr algn="ctr" defTabSz="685800">
              <a:defRPr/>
            </a:pPr>
            <a:r>
              <a:rPr lang="en-US" sz="3200" b="1" kern="0" dirty="0">
                <a:solidFill>
                  <a:schemeClr val="accent6">
                    <a:lumMod val="10000"/>
                  </a:schemeClr>
                </a:solidFill>
                <a:latin typeface="Times New Roman" panose="02020603050405020304" pitchFamily="18" charset="0"/>
                <a:cs typeface="Times New Roman" panose="02020603050405020304" pitchFamily="18" charset="0"/>
              </a:rPr>
              <a:t>TÌNH HUỐNG 2</a:t>
            </a:r>
          </a:p>
        </p:txBody>
      </p:sp>
      <p:sp>
        <p:nvSpPr>
          <p:cNvPr id="14" name="TextBox 13">
            <a:extLst>
              <a:ext uri="{FF2B5EF4-FFF2-40B4-BE49-F238E27FC236}"/>
            </a:extLst>
          </p:cNvPr>
          <p:cNvSpPr txBox="1"/>
          <p:nvPr/>
        </p:nvSpPr>
        <p:spPr>
          <a:xfrm>
            <a:off x="470517" y="2590800"/>
            <a:ext cx="11354539" cy="2800767"/>
          </a:xfrm>
          <a:prstGeom prst="rect">
            <a:avLst/>
          </a:prstGeom>
          <a:noFill/>
        </p:spPr>
        <p:txBody>
          <a:bodyPr wrap="square">
            <a:spAutoFit/>
          </a:bodyPr>
          <a:lstStyle/>
          <a:p>
            <a:pPr>
              <a:lnSpc>
                <a:spcPct val="150000"/>
              </a:lnSpc>
              <a:defRPr/>
            </a:pPr>
            <a:r>
              <a:rPr 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rPr>
              <a:t>-   Cuốn truyện này rất hay, bạn đọc đi, thế nào bạn cũng thích.</a:t>
            </a:r>
          </a:p>
          <a:p>
            <a:pPr marL="457200" indent="-457200">
              <a:lnSpc>
                <a:spcPct val="150000"/>
              </a:lnSpc>
              <a:buFontTx/>
              <a:buChar char="-"/>
              <a:defRPr/>
            </a:pPr>
            <a:r>
              <a:rPr 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rPr>
              <a:t>Truyện này hay lắm bạn ạ, bạn đọc sẽ mê luôn.</a:t>
            </a:r>
          </a:p>
          <a:p>
            <a:pPr marL="457200" indent="-457200">
              <a:lnSpc>
                <a:spcPct val="150000"/>
              </a:lnSpc>
              <a:buFontTx/>
              <a:buChar char="-"/>
              <a:defRPr/>
            </a:pPr>
            <a:r>
              <a:rPr 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rPr>
              <a:t>Mình có truyện này thú vị lắm, bạn đọc đi nhé. </a:t>
            </a:r>
          </a:p>
          <a:p>
            <a:pPr algn="just">
              <a:defRPr/>
            </a:pPr>
            <a:endParaRPr 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endParaRPr>
          </a:p>
        </p:txBody>
      </p:sp>
      <p:sp>
        <p:nvSpPr>
          <p:cNvPr id="7" name="Hexagon 6">
            <a:extLst>
              <a:ext uri="{FF2B5EF4-FFF2-40B4-BE49-F238E27FC236}"/>
            </a:extLst>
          </p:cNvPr>
          <p:cNvSpPr/>
          <p:nvPr/>
        </p:nvSpPr>
        <p:spPr bwMode="auto">
          <a:xfrm>
            <a:off x="1856509" y="1377913"/>
            <a:ext cx="8382000" cy="82557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3200" b="1" dirty="0">
                <a:solidFill>
                  <a:schemeClr val="accent6">
                    <a:lumMod val="10000"/>
                  </a:schemeClr>
                </a:solidFill>
                <a:latin typeface="Times New Roman" panose="02020603050405020304" pitchFamily="18" charset="0"/>
                <a:ea typeface="Arial-Rounded" panose="020B0500000000000000" pitchFamily="34" charset="0"/>
                <a:cs typeface="Times New Roman" panose="02020603050405020304" pitchFamily="18" charset="0"/>
              </a:rPr>
              <a:t>b. </a:t>
            </a:r>
            <a:r>
              <a:rPr lang="vi-VN" altLang="vi-VN" sz="3200" b="1" dirty="0">
                <a:solidFill>
                  <a:schemeClr val="accent6">
                    <a:lumMod val="10000"/>
                  </a:schemeClr>
                </a:solidFill>
                <a:latin typeface="Times New Roman" panose="02020603050405020304" pitchFamily="18" charset="0"/>
                <a:ea typeface="Vibur" charset="0"/>
                <a:cs typeface="Times New Roman" panose="02020603050405020304" pitchFamily="18" charset="0"/>
                <a:sym typeface="Vibur" charset="0"/>
              </a:rPr>
              <a:t>Mời bạn đọc một cuốn truyện hay</a:t>
            </a:r>
            <a:endParaRPr lang="en-US" sz="3200" b="1" dirty="0">
              <a:solidFill>
                <a:schemeClr val="accent6">
                  <a:lumMod val="1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000945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3276600" y="0"/>
            <a:ext cx="5410200" cy="990600"/>
          </a:xfrm>
          <a:prstGeom prst="roundRect">
            <a:avLst>
              <a:gd name="adj" fmla="val 26153"/>
            </a:avLst>
          </a:prstGeom>
          <a:solidFill>
            <a:schemeClr val="accent2">
              <a:lumMod val="75000"/>
            </a:schemeClr>
          </a:solidFill>
          <a:ln w="25400" cap="flat" cmpd="sng" algn="ctr">
            <a:noFill/>
            <a:prstDash val="solid"/>
          </a:ln>
          <a:effectLst/>
        </p:spPr>
        <p:txBody>
          <a:bodyPr anchor="ctr"/>
          <a:lstStyle/>
          <a:p>
            <a:pPr algn="ctr" defTabSz="685800">
              <a:defRPr/>
            </a:pPr>
            <a:r>
              <a:rPr lang="en-US" sz="3200" b="1" kern="0" dirty="0">
                <a:latin typeface="Times New Roman" panose="02020603050405020304" pitchFamily="18" charset="0"/>
                <a:cs typeface="Times New Roman" panose="02020603050405020304" pitchFamily="18" charset="0"/>
              </a:rPr>
              <a:t>TÌNH HUỐNG 3</a:t>
            </a:r>
          </a:p>
        </p:txBody>
      </p:sp>
      <p:sp>
        <p:nvSpPr>
          <p:cNvPr id="128004" name="TextBox 13"/>
          <p:cNvSpPr txBox="1">
            <a:spLocks noChangeArrowheads="1"/>
          </p:cNvSpPr>
          <p:nvPr/>
        </p:nvSpPr>
        <p:spPr bwMode="auto">
          <a:xfrm>
            <a:off x="923279" y="2251075"/>
            <a:ext cx="9855848" cy="369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defRPr/>
            </a:pPr>
            <a:r>
              <a:rPr lang="vi-VN" alt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rPr>
              <a:t>- Bạn hát rất hay! Bạn hát cho cả lớp nghe một bài nhé!</a:t>
            </a:r>
          </a:p>
          <a:p>
            <a:pPr>
              <a:lnSpc>
                <a:spcPct val="150000"/>
              </a:lnSpc>
              <a:defRPr/>
            </a:pPr>
            <a:r>
              <a:rPr lang="vi-VN" alt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rPr>
              <a:t>- Bạn có giọng hát hay, hát tặng chúng tớ một bài nhé!</a:t>
            </a:r>
          </a:p>
          <a:p>
            <a:pPr>
              <a:lnSpc>
                <a:spcPct val="150000"/>
              </a:lnSpc>
              <a:defRPr/>
            </a:pPr>
            <a:r>
              <a:rPr lang="vi-VN" alt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rPr>
              <a:t>- Bạn hát rất hay! Bạn hát tặng cả lớp một bài nào.</a:t>
            </a:r>
          </a:p>
          <a:p>
            <a:pPr>
              <a:lnSpc>
                <a:spcPct val="150000"/>
              </a:lnSpc>
              <a:defRPr/>
            </a:pPr>
            <a:r>
              <a:rPr lang="vi-VN" alt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rPr>
              <a:t>- Cả lớp rất thích nghe giọng ca của bạn, bạn hát tặng chúng tớ một ca khúc nhé.</a:t>
            </a:r>
          </a:p>
        </p:txBody>
      </p:sp>
      <p:sp>
        <p:nvSpPr>
          <p:cNvPr id="7" name="Hexagon 6">
            <a:extLst>
              <a:ext uri="{FF2B5EF4-FFF2-40B4-BE49-F238E27FC236}"/>
            </a:extLst>
          </p:cNvPr>
          <p:cNvSpPr/>
          <p:nvPr/>
        </p:nvSpPr>
        <p:spPr bwMode="auto">
          <a:xfrm>
            <a:off x="1544782" y="1208051"/>
            <a:ext cx="8382000" cy="82557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3200" b="1" dirty="0">
                <a:solidFill>
                  <a:schemeClr val="bg2">
                    <a:lumMod val="10000"/>
                  </a:schemeClr>
                </a:solidFill>
                <a:latin typeface="Times New Roman" panose="02020603050405020304" pitchFamily="18" charset="0"/>
                <a:ea typeface="Arial-Rounded" panose="020B0500000000000000" pitchFamily="34" charset="0"/>
                <a:cs typeface="Times New Roman" panose="02020603050405020304" pitchFamily="18" charset="0"/>
              </a:rPr>
              <a:t>c. </a:t>
            </a:r>
            <a:r>
              <a:rPr lang="vi-VN" altLang="vi-VN" sz="3200" b="1" dirty="0">
                <a:solidFill>
                  <a:schemeClr val="bg2">
                    <a:lumMod val="10000"/>
                  </a:schemeClr>
                </a:solidFill>
                <a:latin typeface="Times New Roman" panose="02020603050405020304" pitchFamily="18" charset="0"/>
                <a:ea typeface="Vibur" charset="0"/>
                <a:cs typeface="Times New Roman" panose="02020603050405020304" pitchFamily="18" charset="0"/>
                <a:sym typeface="Vibur" charset="0"/>
              </a:rPr>
              <a:t>Đề nghị bạn hát một bài trước lớp</a:t>
            </a:r>
            <a:endParaRPr lang="en-US" sz="3200" b="1" dirty="0">
              <a:solidFill>
                <a:schemeClr val="bg2">
                  <a:lumMod val="1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02651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8004"/>
                                        </p:tgtEl>
                                        <p:attrNameLst>
                                          <p:attrName>style.visibility</p:attrName>
                                        </p:attrNameLst>
                                      </p:cBhvr>
                                      <p:to>
                                        <p:strVal val="visible"/>
                                      </p:to>
                                    </p:set>
                                    <p:animEffect transition="in" filter="barn(inVertical)">
                                      <p:cBhvr>
                                        <p:cTn id="12" dur="5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90" name="TextBox 4"/>
          <p:cNvSpPr txBox="1">
            <a:spLocks noChangeArrowheads="1"/>
          </p:cNvSpPr>
          <p:nvPr/>
        </p:nvSpPr>
        <p:spPr bwMode="auto">
          <a:xfrm rot="10800000" flipV="1">
            <a:off x="2971801" y="2949576"/>
            <a:ext cx="23971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Vibur" charset="0"/>
                <a:cs typeface="Times New Roman" panose="02020603050405020304" pitchFamily="18" charset="0"/>
                <a:sym typeface="Vibur" charset="0"/>
              </a:rPr>
              <a:t>Cánh cam</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sp>
        <p:nvSpPr>
          <p:cNvPr id="130091" name="TextBox 5"/>
          <p:cNvSpPr txBox="1">
            <a:spLocks noChangeArrowheads="1"/>
          </p:cNvSpPr>
          <p:nvPr/>
        </p:nvSpPr>
        <p:spPr bwMode="auto">
          <a:xfrm rot="10800000" flipV="1">
            <a:off x="6556375" y="29210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Arial-Rounded"/>
                <a:cs typeface="Times New Roman" panose="02020603050405020304" pitchFamily="18" charset="0"/>
                <a:sym typeface="Vibur" charset="0"/>
              </a:rPr>
              <a:t>  đi lạc, gọi mẹ</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sp>
        <p:nvSpPr>
          <p:cNvPr id="130092" name="TextBox 6"/>
          <p:cNvSpPr txBox="1">
            <a:spLocks noChangeArrowheads="1"/>
          </p:cNvSpPr>
          <p:nvPr/>
        </p:nvSpPr>
        <p:spPr bwMode="auto">
          <a:xfrm rot="10800000" flipV="1">
            <a:off x="2971801" y="3617914"/>
            <a:ext cx="23971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Arial-Rounded"/>
                <a:cs typeface="Times New Roman" panose="02020603050405020304" pitchFamily="18" charset="0"/>
                <a:sym typeface="Vibur" charset="0"/>
              </a:rPr>
              <a:t>Bọ dừa</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sp>
        <p:nvSpPr>
          <p:cNvPr id="130093" name="TextBox 7"/>
          <p:cNvSpPr txBox="1">
            <a:spLocks noChangeArrowheads="1"/>
          </p:cNvSpPr>
          <p:nvPr/>
        </p:nvSpPr>
        <p:spPr bwMode="auto">
          <a:xfrm rot="10800000" flipV="1">
            <a:off x="6708775" y="36703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Arial-Rounded"/>
                <a:cs typeface="Times New Roman" panose="02020603050405020304" pitchFamily="18" charset="0"/>
                <a:sym typeface="Vibur" charset="0"/>
              </a:rPr>
              <a:t> dừngnấu cơm</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sp>
        <p:nvSpPr>
          <p:cNvPr id="130094" name="TextBox 8"/>
          <p:cNvSpPr txBox="1">
            <a:spLocks noChangeArrowheads="1"/>
          </p:cNvSpPr>
          <p:nvPr/>
        </p:nvSpPr>
        <p:spPr bwMode="auto">
          <a:xfrm rot="10800000" flipV="1">
            <a:off x="6708775" y="4410076"/>
            <a:ext cx="3429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Arial-Rounded"/>
                <a:cs typeface="Times New Roman" panose="02020603050405020304" pitchFamily="18" charset="0"/>
                <a:sym typeface="Vibur" charset="0"/>
              </a:rPr>
              <a:t> ngưng giã gạo</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sp>
        <p:nvSpPr>
          <p:cNvPr id="130095" name="TextBox 9"/>
          <p:cNvSpPr txBox="1">
            <a:spLocks noChangeArrowheads="1"/>
          </p:cNvSpPr>
          <p:nvPr/>
        </p:nvSpPr>
        <p:spPr bwMode="auto">
          <a:xfrm rot="10800000" flipV="1">
            <a:off x="2971800" y="4368800"/>
            <a:ext cx="2432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Arial-Rounded"/>
                <a:cs typeface="Times New Roman" panose="02020603050405020304" pitchFamily="18" charset="0"/>
                <a:sym typeface="Vibur" charset="0"/>
              </a:rPr>
              <a:t>Cào cào</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sp>
        <p:nvSpPr>
          <p:cNvPr id="130096" name="TextBox 10"/>
          <p:cNvSpPr txBox="1">
            <a:spLocks noChangeArrowheads="1"/>
          </p:cNvSpPr>
          <p:nvPr/>
        </p:nvSpPr>
        <p:spPr bwMode="auto">
          <a:xfrm rot="10800000" flipV="1">
            <a:off x="2971800" y="5070475"/>
            <a:ext cx="2432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Arial-Rounded"/>
                <a:cs typeface="Times New Roman" panose="02020603050405020304" pitchFamily="18" charset="0"/>
                <a:sym typeface="Vibur" charset="0"/>
              </a:rPr>
              <a:t>Xén tóc</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sp>
        <p:nvSpPr>
          <p:cNvPr id="130097" name="TextBox 11"/>
          <p:cNvSpPr txBox="1">
            <a:spLocks noChangeArrowheads="1"/>
          </p:cNvSpPr>
          <p:nvPr/>
        </p:nvSpPr>
        <p:spPr bwMode="auto">
          <a:xfrm rot="10800000" flipV="1">
            <a:off x="6708776" y="5159376"/>
            <a:ext cx="28051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Arial-Rounded"/>
                <a:cs typeface="Times New Roman" panose="02020603050405020304" pitchFamily="18" charset="0"/>
                <a:sym typeface="Vibur" charset="0"/>
              </a:rPr>
              <a:t> thôi cắt áo</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grpSp>
        <p:nvGrpSpPr>
          <p:cNvPr id="124938" name="Group 2"/>
          <p:cNvGrpSpPr>
            <a:grpSpLocks/>
          </p:cNvGrpSpPr>
          <p:nvPr/>
        </p:nvGrpSpPr>
        <p:grpSpPr bwMode="auto">
          <a:xfrm>
            <a:off x="1905000" y="304800"/>
            <a:ext cx="8382000" cy="3098800"/>
            <a:chOff x="75194" y="-4033521"/>
            <a:chExt cx="2240530" cy="11210641"/>
          </a:xfrm>
        </p:grpSpPr>
        <p:sp>
          <p:nvSpPr>
            <p:cNvPr id="15" name="Hexagon 14">
              <a:extLst>
                <a:ext uri="{FF2B5EF4-FFF2-40B4-BE49-F238E27FC236}"/>
              </a:extLst>
            </p:cNvPr>
            <p:cNvSpPr/>
            <p:nvPr/>
          </p:nvSpPr>
          <p:spPr>
            <a:xfrm>
              <a:off x="75194" y="-4033521"/>
              <a:ext cx="2240530" cy="4411593"/>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altLang="vi-VN" sz="2800" dirty="0">
                <a:solidFill>
                  <a:prstClr val="white"/>
                </a:solidFill>
                <a:latin typeface="Times New Roman" panose="02020603050405020304" pitchFamily="18" charset="0"/>
                <a:ea typeface="Vibur" charset="0"/>
                <a:cs typeface="Times New Roman" panose="02020603050405020304" pitchFamily="18" charset="0"/>
                <a:sym typeface="Vibur" charset="0"/>
              </a:endParaRPr>
            </a:p>
            <a:p>
              <a:pPr algn="ctr" defTabSz="685800">
                <a:defRPr/>
              </a:pPr>
              <a:r>
                <a:rPr lang="vi-VN" altLang="vi-VN" sz="3200" b="1" dirty="0">
                  <a:solidFill>
                    <a:srgbClr val="FF0000"/>
                  </a:solidFill>
                  <a:latin typeface="Times New Roman" panose="02020603050405020304" pitchFamily="18" charset="0"/>
                  <a:ea typeface="Vibur" charset="0"/>
                  <a:cs typeface="Times New Roman" panose="02020603050405020304" pitchFamily="18" charset="0"/>
                  <a:sym typeface="Vibur" charset="0"/>
                </a:rPr>
                <a:t>Bài 5. Tìm trong bài </a:t>
              </a:r>
              <a:r>
                <a:rPr lang="vi-VN" altLang="vi-VN" sz="3200" b="1" i="1" dirty="0">
                  <a:solidFill>
                    <a:srgbClr val="FF0000"/>
                  </a:solidFill>
                  <a:latin typeface="Times New Roman" panose="02020603050405020304" pitchFamily="18" charset="0"/>
                  <a:ea typeface="Vibur" charset="0"/>
                  <a:cs typeface="Times New Roman" panose="02020603050405020304" pitchFamily="18" charset="0"/>
                  <a:sym typeface="Vibur" charset="0"/>
                </a:rPr>
                <a:t>Cánh cam lạc mẹ </a:t>
              </a:r>
              <a:r>
                <a:rPr lang="vi-VN" altLang="vi-VN" sz="3200" b="1" dirty="0">
                  <a:solidFill>
                    <a:srgbClr val="FF0000"/>
                  </a:solidFill>
                  <a:latin typeface="Times New Roman" panose="02020603050405020304" pitchFamily="18" charset="0"/>
                  <a:ea typeface="Vibur" charset="0"/>
                  <a:cs typeface="Times New Roman" panose="02020603050405020304" pitchFamily="18" charset="0"/>
                  <a:sym typeface="Vibur" charset="0"/>
                </a:rPr>
                <a:t>từ ngữ chỉ hoạt động của mỗi con vật: </a:t>
              </a:r>
              <a:br>
                <a:rPr lang="vi-VN" altLang="vi-VN" sz="3200" b="1" dirty="0">
                  <a:solidFill>
                    <a:srgbClr val="FF0000"/>
                  </a:solidFill>
                  <a:latin typeface="Times New Roman" panose="02020603050405020304" pitchFamily="18" charset="0"/>
                  <a:ea typeface="Vibur" charset="0"/>
                  <a:cs typeface="Times New Roman" panose="02020603050405020304" pitchFamily="18" charset="0"/>
                  <a:sym typeface="Vibur" charset="0"/>
                </a:rPr>
              </a:br>
              <a:endParaRPr lang="en-US" altLang="vi-VN" sz="3200" dirty="0">
                <a:solidFill>
                  <a:srgbClr val="FF0000"/>
                </a:solidFill>
                <a:latin typeface="Times New Roman" panose="02020603050405020304" pitchFamily="18" charset="0"/>
                <a:ea typeface="Arial-Rounded"/>
                <a:cs typeface="Times New Roman" panose="02020603050405020304" pitchFamily="18" charset="0"/>
              </a:endParaRPr>
            </a:p>
            <a:p>
              <a:pPr algn="ctr" defTabSz="685800">
                <a:defRPr/>
              </a:pPr>
              <a:endParaRPr lang="en-US" sz="28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4963" name="TextBox 4"/>
            <p:cNvSpPr txBox="1">
              <a:spLocks noChangeArrowheads="1"/>
            </p:cNvSpPr>
            <p:nvPr/>
          </p:nvSpPr>
          <p:spPr bwMode="auto">
            <a:xfrm>
              <a:off x="136243" y="5061151"/>
              <a:ext cx="2179481" cy="211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grpSp>
      <p:graphicFrame>
        <p:nvGraphicFramePr>
          <p:cNvPr id="3" name="Table 2"/>
          <p:cNvGraphicFramePr>
            <a:graphicFrameLocks noGrp="1"/>
          </p:cNvGraphicFramePr>
          <p:nvPr/>
        </p:nvGraphicFramePr>
        <p:xfrm>
          <a:off x="2133601" y="1612900"/>
          <a:ext cx="8450263" cy="4117023"/>
        </p:xfrm>
        <a:graphic>
          <a:graphicData uri="http://schemas.openxmlformats.org/drawingml/2006/table">
            <a:tbl>
              <a:tblPr/>
              <a:tblGrid>
                <a:gridCol w="4225925"/>
                <a:gridCol w="4224338"/>
              </a:tblGrid>
              <a:tr h="655638">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vi-VN" sz="2800" b="1" i="0" u="none" strike="noStrike" cap="none" normalizeH="0" baseline="0" smtClean="0">
                          <a:ln>
                            <a:noFill/>
                          </a:ln>
                          <a:solidFill>
                            <a:srgbClr val="4109D2"/>
                          </a:solidFill>
                          <a:effectLst/>
                          <a:latin typeface="Times New Roman" panose="02020603050405020304" pitchFamily="18" charset="0"/>
                          <a:ea typeface="Josefin Sans" charset="-93"/>
                          <a:cs typeface="Josefin Sans" charset="-93"/>
                          <a:sym typeface="Josefin Sans" charset="-93"/>
                        </a:rPr>
                        <a:t>Con vật</a:t>
                      </a:r>
                      <a:endParaRPr kumimoji="0" lang="vi-VN" altLang="en-US" sz="28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vi-VN" sz="2800" b="1" i="0" u="none" strike="noStrike" cap="none" normalizeH="0" baseline="0" smtClean="0">
                          <a:ln>
                            <a:noFill/>
                          </a:ln>
                          <a:solidFill>
                            <a:srgbClr val="4109D2"/>
                          </a:solidFill>
                          <a:effectLst/>
                          <a:latin typeface="Times New Roman" panose="02020603050405020304" pitchFamily="18" charset="0"/>
                          <a:ea typeface="Josefin Sans" charset="-93"/>
                          <a:cs typeface="Josefin Sans" charset="-93"/>
                          <a:sym typeface="Josefin Sans" charset="-93"/>
                        </a:rPr>
                        <a:t>Từ ngữ chỉ hoạt động</a:t>
                      </a:r>
                      <a:endParaRPr kumimoji="0" lang="vi-VN" altLang="en-US" sz="28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r>
              <a:tr h="625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vi-VN" sz="2800" b="1" i="0" u="none" strike="noStrike" cap="none" normalizeH="0" baseline="0" smtClean="0">
                          <a:ln>
                            <a:noFill/>
                          </a:ln>
                          <a:solidFill>
                            <a:srgbClr val="4109D2"/>
                          </a:solidFill>
                          <a:effectLst/>
                          <a:latin typeface="Times New Roman" panose="02020603050405020304" pitchFamily="18" charset="0"/>
                          <a:ea typeface="Josefin Sans" charset="-93"/>
                          <a:cs typeface="Josefin Sans" charset="-93"/>
                          <a:sym typeface="Raleway" panose="020B0503030101060003" pitchFamily="34" charset="0"/>
                        </a:rPr>
                        <a:t>M: Ve sầu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vi-VN" sz="2800" b="1" i="0" u="none" strike="noStrike" cap="none" normalizeH="0" baseline="0" smtClean="0">
                          <a:ln>
                            <a:noFill/>
                          </a:ln>
                          <a:solidFill>
                            <a:srgbClr val="4109D2"/>
                          </a:solidFill>
                          <a:effectLst/>
                          <a:latin typeface="Times New Roman" panose="02020603050405020304" pitchFamily="18" charset="0"/>
                          <a:ea typeface="Josefin Sans" charset="-93"/>
                          <a:cs typeface="Josefin Sans" charset="-93"/>
                          <a:sym typeface="Raleway" panose="020B0503030101060003" pitchFamily="34" charset="0"/>
                        </a:rPr>
                        <a:t>kêu ran</a:t>
                      </a:r>
                      <a:endParaRPr kumimoji="0" lang="vi-VN"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482600">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482600">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bl>
          </a:graphicData>
        </a:graphic>
      </p:graphicFrame>
    </p:spTree>
    <p:custDataLst>
      <p:tags r:id="rId1"/>
    </p:custDataLst>
    <p:extLst>
      <p:ext uri="{BB962C8B-B14F-4D97-AF65-F5344CB8AC3E}">
        <p14:creationId xmlns:p14="http://schemas.microsoft.com/office/powerpoint/2010/main" val="20001526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0090"/>
                                        </p:tgtEl>
                                        <p:attrNameLst>
                                          <p:attrName>style.visibility</p:attrName>
                                        </p:attrNameLst>
                                      </p:cBhvr>
                                      <p:to>
                                        <p:strVal val="visible"/>
                                      </p:to>
                                    </p:set>
                                    <p:animEffect transition="in" filter="fade">
                                      <p:cBhvr>
                                        <p:cTn id="14" dur="1000"/>
                                        <p:tgtEl>
                                          <p:spTgt spid="130090"/>
                                        </p:tgtEl>
                                      </p:cBhvr>
                                    </p:animEffect>
                                    <p:anim calcmode="lin" valueType="num">
                                      <p:cBhvr>
                                        <p:cTn id="15" dur="1000" fill="hold"/>
                                        <p:tgtEl>
                                          <p:spTgt spid="130090"/>
                                        </p:tgtEl>
                                        <p:attrNameLst>
                                          <p:attrName>ppt_x</p:attrName>
                                        </p:attrNameLst>
                                      </p:cBhvr>
                                      <p:tavLst>
                                        <p:tav tm="0">
                                          <p:val>
                                            <p:strVal val="#ppt_x"/>
                                          </p:val>
                                        </p:tav>
                                        <p:tav tm="100000">
                                          <p:val>
                                            <p:strVal val="#ppt_x"/>
                                          </p:val>
                                        </p:tav>
                                      </p:tavLst>
                                    </p:anim>
                                    <p:anim calcmode="lin" valueType="num">
                                      <p:cBhvr>
                                        <p:cTn id="16" dur="1000" fill="hold"/>
                                        <p:tgtEl>
                                          <p:spTgt spid="13009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0091"/>
                                        </p:tgtEl>
                                        <p:attrNameLst>
                                          <p:attrName>style.visibility</p:attrName>
                                        </p:attrNameLst>
                                      </p:cBhvr>
                                      <p:to>
                                        <p:strVal val="visible"/>
                                      </p:to>
                                    </p:set>
                                    <p:animEffect transition="in" filter="fade">
                                      <p:cBhvr>
                                        <p:cTn id="21" dur="1000"/>
                                        <p:tgtEl>
                                          <p:spTgt spid="130091"/>
                                        </p:tgtEl>
                                      </p:cBhvr>
                                    </p:animEffect>
                                    <p:anim calcmode="lin" valueType="num">
                                      <p:cBhvr>
                                        <p:cTn id="22" dur="1000" fill="hold"/>
                                        <p:tgtEl>
                                          <p:spTgt spid="130091"/>
                                        </p:tgtEl>
                                        <p:attrNameLst>
                                          <p:attrName>ppt_x</p:attrName>
                                        </p:attrNameLst>
                                      </p:cBhvr>
                                      <p:tavLst>
                                        <p:tav tm="0">
                                          <p:val>
                                            <p:strVal val="#ppt_x"/>
                                          </p:val>
                                        </p:tav>
                                        <p:tav tm="100000">
                                          <p:val>
                                            <p:strVal val="#ppt_x"/>
                                          </p:val>
                                        </p:tav>
                                      </p:tavLst>
                                    </p:anim>
                                    <p:anim calcmode="lin" valueType="num">
                                      <p:cBhvr>
                                        <p:cTn id="23" dur="1000" fill="hold"/>
                                        <p:tgtEl>
                                          <p:spTgt spid="13009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0092"/>
                                        </p:tgtEl>
                                        <p:attrNameLst>
                                          <p:attrName>style.visibility</p:attrName>
                                        </p:attrNameLst>
                                      </p:cBhvr>
                                      <p:to>
                                        <p:strVal val="visible"/>
                                      </p:to>
                                    </p:set>
                                    <p:anim calcmode="lin" valueType="num">
                                      <p:cBhvr additive="base">
                                        <p:cTn id="28" dur="500" fill="hold"/>
                                        <p:tgtEl>
                                          <p:spTgt spid="130092"/>
                                        </p:tgtEl>
                                        <p:attrNameLst>
                                          <p:attrName>ppt_x</p:attrName>
                                        </p:attrNameLst>
                                      </p:cBhvr>
                                      <p:tavLst>
                                        <p:tav tm="0">
                                          <p:val>
                                            <p:strVal val="#ppt_x"/>
                                          </p:val>
                                        </p:tav>
                                        <p:tav tm="100000">
                                          <p:val>
                                            <p:strVal val="#ppt_x"/>
                                          </p:val>
                                        </p:tav>
                                      </p:tavLst>
                                    </p:anim>
                                    <p:anim calcmode="lin" valueType="num">
                                      <p:cBhvr additive="base">
                                        <p:cTn id="29" dur="500" fill="hold"/>
                                        <p:tgtEl>
                                          <p:spTgt spid="130092"/>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0093"/>
                                        </p:tgtEl>
                                        <p:attrNameLst>
                                          <p:attrName>style.visibility</p:attrName>
                                        </p:attrNameLst>
                                      </p:cBhvr>
                                      <p:to>
                                        <p:strVal val="visible"/>
                                      </p:to>
                                    </p:set>
                                    <p:animEffect transition="in" filter="fade">
                                      <p:cBhvr>
                                        <p:cTn id="34" dur="1000"/>
                                        <p:tgtEl>
                                          <p:spTgt spid="130093"/>
                                        </p:tgtEl>
                                      </p:cBhvr>
                                    </p:animEffect>
                                    <p:anim calcmode="lin" valueType="num">
                                      <p:cBhvr>
                                        <p:cTn id="35" dur="1000" fill="hold"/>
                                        <p:tgtEl>
                                          <p:spTgt spid="130093"/>
                                        </p:tgtEl>
                                        <p:attrNameLst>
                                          <p:attrName>ppt_x</p:attrName>
                                        </p:attrNameLst>
                                      </p:cBhvr>
                                      <p:tavLst>
                                        <p:tav tm="0">
                                          <p:val>
                                            <p:strVal val="#ppt_x"/>
                                          </p:val>
                                        </p:tav>
                                        <p:tav tm="100000">
                                          <p:val>
                                            <p:strVal val="#ppt_x"/>
                                          </p:val>
                                        </p:tav>
                                      </p:tavLst>
                                    </p:anim>
                                    <p:anim calcmode="lin" valueType="num">
                                      <p:cBhvr>
                                        <p:cTn id="36" dur="1000" fill="hold"/>
                                        <p:tgtEl>
                                          <p:spTgt spid="130093"/>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0095"/>
                                        </p:tgtEl>
                                        <p:attrNameLst>
                                          <p:attrName>style.visibility</p:attrName>
                                        </p:attrNameLst>
                                      </p:cBhvr>
                                      <p:to>
                                        <p:strVal val="visible"/>
                                      </p:to>
                                    </p:set>
                                    <p:anim calcmode="lin" valueType="num">
                                      <p:cBhvr additive="base">
                                        <p:cTn id="41" dur="500" fill="hold"/>
                                        <p:tgtEl>
                                          <p:spTgt spid="130095"/>
                                        </p:tgtEl>
                                        <p:attrNameLst>
                                          <p:attrName>ppt_x</p:attrName>
                                        </p:attrNameLst>
                                      </p:cBhvr>
                                      <p:tavLst>
                                        <p:tav tm="0">
                                          <p:val>
                                            <p:strVal val="#ppt_x"/>
                                          </p:val>
                                        </p:tav>
                                        <p:tav tm="100000">
                                          <p:val>
                                            <p:strVal val="#ppt_x"/>
                                          </p:val>
                                        </p:tav>
                                      </p:tavLst>
                                    </p:anim>
                                    <p:anim calcmode="lin" valueType="num">
                                      <p:cBhvr additive="base">
                                        <p:cTn id="42" dur="500" fill="hold"/>
                                        <p:tgtEl>
                                          <p:spTgt spid="13009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130094">
                                            <p:txEl>
                                              <p:pRg st="0" end="0"/>
                                            </p:txEl>
                                          </p:spTgt>
                                        </p:tgtEl>
                                        <p:attrNameLst>
                                          <p:attrName>style.visibility</p:attrName>
                                        </p:attrNameLst>
                                      </p:cBhvr>
                                      <p:to>
                                        <p:strVal val="visible"/>
                                      </p:to>
                                    </p:set>
                                    <p:animEffect transition="in" filter="fade">
                                      <p:cBhvr>
                                        <p:cTn id="47" dur="1000"/>
                                        <p:tgtEl>
                                          <p:spTgt spid="130094">
                                            <p:txEl>
                                              <p:pRg st="0" end="0"/>
                                            </p:txEl>
                                          </p:spTgt>
                                        </p:tgtEl>
                                      </p:cBhvr>
                                    </p:animEffect>
                                    <p:anim calcmode="lin" valueType="num">
                                      <p:cBhvr>
                                        <p:cTn id="48" dur="1000" fill="hold"/>
                                        <p:tgtEl>
                                          <p:spTgt spid="13009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300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0096"/>
                                        </p:tgtEl>
                                        <p:attrNameLst>
                                          <p:attrName>style.visibility</p:attrName>
                                        </p:attrNameLst>
                                      </p:cBhvr>
                                      <p:to>
                                        <p:strVal val="visible"/>
                                      </p:to>
                                    </p:set>
                                    <p:anim calcmode="lin" valueType="num">
                                      <p:cBhvr additive="base">
                                        <p:cTn id="54" dur="500" fill="hold"/>
                                        <p:tgtEl>
                                          <p:spTgt spid="130096"/>
                                        </p:tgtEl>
                                        <p:attrNameLst>
                                          <p:attrName>ppt_x</p:attrName>
                                        </p:attrNameLst>
                                      </p:cBhvr>
                                      <p:tavLst>
                                        <p:tav tm="0">
                                          <p:val>
                                            <p:strVal val="#ppt_x"/>
                                          </p:val>
                                        </p:tav>
                                        <p:tav tm="100000">
                                          <p:val>
                                            <p:strVal val="#ppt_x"/>
                                          </p:val>
                                        </p:tav>
                                      </p:tavLst>
                                    </p:anim>
                                    <p:anim calcmode="lin" valueType="num">
                                      <p:cBhvr additive="base">
                                        <p:cTn id="55" dur="500" fill="hold"/>
                                        <p:tgtEl>
                                          <p:spTgt spid="130096"/>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0097"/>
                                        </p:tgtEl>
                                        <p:attrNameLst>
                                          <p:attrName>style.visibility</p:attrName>
                                        </p:attrNameLst>
                                      </p:cBhvr>
                                      <p:to>
                                        <p:strVal val="visible"/>
                                      </p:to>
                                    </p:set>
                                    <p:animEffect transition="in" filter="fade">
                                      <p:cBhvr>
                                        <p:cTn id="60" dur="1000"/>
                                        <p:tgtEl>
                                          <p:spTgt spid="130097"/>
                                        </p:tgtEl>
                                      </p:cBhvr>
                                    </p:animEffect>
                                    <p:anim calcmode="lin" valueType="num">
                                      <p:cBhvr>
                                        <p:cTn id="61" dur="1000" fill="hold"/>
                                        <p:tgtEl>
                                          <p:spTgt spid="130097"/>
                                        </p:tgtEl>
                                        <p:attrNameLst>
                                          <p:attrName>ppt_x</p:attrName>
                                        </p:attrNameLst>
                                      </p:cBhvr>
                                      <p:tavLst>
                                        <p:tav tm="0">
                                          <p:val>
                                            <p:strVal val="#ppt_x"/>
                                          </p:val>
                                        </p:tav>
                                        <p:tav tm="100000">
                                          <p:val>
                                            <p:strVal val="#ppt_x"/>
                                          </p:val>
                                        </p:tav>
                                      </p:tavLst>
                                    </p:anim>
                                    <p:anim calcmode="lin" valueType="num">
                                      <p:cBhvr>
                                        <p:cTn id="62" dur="1000" fill="hold"/>
                                        <p:tgtEl>
                                          <p:spTgt spid="1300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90" grpId="0"/>
      <p:bldP spid="130091" grpId="0"/>
      <p:bldP spid="130092" grpId="0"/>
      <p:bldP spid="130093" grpId="0"/>
      <p:bldP spid="130095" grpId="0"/>
      <p:bldP spid="130096" grpId="0"/>
      <p:bldP spid="1300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Google Shape;2690;p70"/>
          <p:cNvSpPr>
            <a:spLocks noChangeArrowheads="1"/>
          </p:cNvSpPr>
          <p:nvPr/>
        </p:nvSpPr>
        <p:spPr bwMode="auto">
          <a:xfrm>
            <a:off x="1866900" y="1625600"/>
            <a:ext cx="4584700" cy="592138"/>
          </a:xfrm>
          <a:prstGeom prst="roundRect">
            <a:avLst>
              <a:gd name="adj" fmla="val 50000"/>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vi-VN" altLang="vi-VN" sz="3600" b="1" dirty="0">
                <a:solidFill>
                  <a:srgbClr val="FF0000"/>
                </a:solidFill>
                <a:latin typeface="+mj-lt"/>
              </a:rPr>
              <a:t>Cánh cam lạc mẹ</a:t>
            </a:r>
          </a:p>
        </p:txBody>
      </p:sp>
      <p:grpSp>
        <p:nvGrpSpPr>
          <p:cNvPr id="115715" name="Google Shape;2691;p70"/>
          <p:cNvGrpSpPr>
            <a:grpSpLocks/>
          </p:cNvGrpSpPr>
          <p:nvPr/>
        </p:nvGrpSpPr>
        <p:grpSpPr bwMode="auto">
          <a:xfrm>
            <a:off x="6588126" y="1219201"/>
            <a:ext cx="3896402" cy="5248275"/>
            <a:chOff x="1453903" y="1500600"/>
            <a:chExt cx="6310769" cy="2812637"/>
          </a:xfrm>
        </p:grpSpPr>
        <p:sp>
          <p:nvSpPr>
            <p:cNvPr id="111639" name="Google Shape;2692;p70"/>
            <p:cNvSpPr>
              <a:spLocks noChangeArrowheads="1"/>
            </p:cNvSpPr>
            <p:nvPr/>
          </p:nvSpPr>
          <p:spPr bwMode="auto">
            <a:xfrm>
              <a:off x="1587372" y="1575137"/>
              <a:ext cx="6177300" cy="2738100"/>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11640" name="Google Shape;2693;p70"/>
            <p:cNvSpPr>
              <a:spLocks noChangeArrowheads="1"/>
            </p:cNvSpPr>
            <p:nvPr/>
          </p:nvSpPr>
          <p:spPr bwMode="auto">
            <a:xfrm>
              <a:off x="1453903" y="1500600"/>
              <a:ext cx="6177300" cy="2738100"/>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vi-VN" sz="2600">
                  <a:solidFill>
                    <a:srgbClr val="FF6600"/>
                  </a:solidFill>
                  <a:latin typeface="Times New Roman" panose="02020603050405020304" pitchFamily="18" charset="0"/>
                  <a:cs typeface="Arial" panose="020B0604020202020204" pitchFamily="34" charset="0"/>
                </a:rPr>
                <a:t>Bọ dừa dừng nấu cơm</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Cào cào ngưng giã gạo</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Xén tóc thôi cắt áo</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Đều bảo nhau đi tìm.</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Khu vườn hoang lặng im</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Bỗng râm ran khắp lối</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Có điều ai cũng nói</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Cánh cam về nhà tôi.</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               ( Ngân Vịnh )</a:t>
              </a:r>
              <a:endParaRPr lang="vi-VN" altLang="vi-VN" sz="2600"/>
            </a:p>
          </p:txBody>
        </p:sp>
      </p:grpSp>
      <p:grpSp>
        <p:nvGrpSpPr>
          <p:cNvPr id="115716" name="Google Shape;2694;p70"/>
          <p:cNvGrpSpPr>
            <a:grpSpLocks/>
          </p:cNvGrpSpPr>
          <p:nvPr/>
        </p:nvGrpSpPr>
        <p:grpSpPr bwMode="auto">
          <a:xfrm>
            <a:off x="2160588" y="2370138"/>
            <a:ext cx="4303712" cy="4178300"/>
            <a:chOff x="1453903" y="1500600"/>
            <a:chExt cx="6329867" cy="2814300"/>
          </a:xfrm>
        </p:grpSpPr>
        <p:sp>
          <p:nvSpPr>
            <p:cNvPr id="111637" name="Google Shape;2695;p70"/>
            <p:cNvSpPr>
              <a:spLocks noChangeArrowheads="1"/>
            </p:cNvSpPr>
            <p:nvPr/>
          </p:nvSpPr>
          <p:spPr bwMode="auto">
            <a:xfrm>
              <a:off x="1606470" y="1576800"/>
              <a:ext cx="6177300" cy="2738100"/>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11638" name="Google Shape;2696;p70"/>
            <p:cNvSpPr>
              <a:spLocks noChangeArrowheads="1"/>
            </p:cNvSpPr>
            <p:nvPr/>
          </p:nvSpPr>
          <p:spPr bwMode="auto">
            <a:xfrm>
              <a:off x="1453903" y="1500600"/>
              <a:ext cx="6310572" cy="2738100"/>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vi-VN" sz="2600">
                  <a:solidFill>
                    <a:srgbClr val="FF6600"/>
                  </a:solidFill>
                  <a:latin typeface="Times New Roman" panose="02020603050405020304" pitchFamily="18" charset="0"/>
                  <a:ea typeface="Patrick Hand SC" charset="0"/>
                  <a:cs typeface="Patrick Hand SC" charset="0"/>
                  <a:sym typeface="Patrick Hand SC" charset="0"/>
                </a:rPr>
                <a:t>Cánh cam đi lạc mẹ</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Gió xô vào vườn hoang</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Giữa bao nhiêu gai góc</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Lũ ve sầu kêu ran.</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Chiều nhạt nắng trắng sương</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Trời rộng xanh như bể</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Tiếng cánh cam gọi mẹ</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Khản đặc trên lối mòn</a:t>
              </a:r>
              <a:r>
                <a:rPr lang="vi-VN" altLang="vi-VN" sz="2600" b="1">
                  <a:solidFill>
                    <a:srgbClr val="FF6600"/>
                  </a:solidFill>
                  <a:latin typeface="Times New Roman" panose="02020603050405020304" pitchFamily="18" charset="0"/>
                  <a:ea typeface="Patrick Hand SC" charset="0"/>
                  <a:cs typeface="Patrick Hand SC" charset="0"/>
                  <a:sym typeface="Patrick Hand SC" charset="0"/>
                </a:rPr>
                <a:t>.</a:t>
              </a:r>
              <a:r>
                <a:rPr lang="vi-VN" altLang="vi-VN" sz="2600">
                  <a:solidFill>
                    <a:srgbClr val="FF6600"/>
                  </a:solidFill>
                  <a:ea typeface="Patrick Hand SC" charset="0"/>
                  <a:cs typeface="Patrick Hand SC" charset="0"/>
                  <a:sym typeface="Patrick Hand SC" charset="0"/>
                </a:rPr>
                <a:t/>
              </a:r>
              <a:br>
                <a:rPr lang="vi-VN" altLang="vi-VN" sz="2600">
                  <a:solidFill>
                    <a:srgbClr val="FF6600"/>
                  </a:solidFill>
                  <a:ea typeface="Patrick Hand SC" charset="0"/>
                  <a:cs typeface="Patrick Hand SC" charset="0"/>
                  <a:sym typeface="Patrick Hand SC" charset="0"/>
                </a:rPr>
              </a:br>
              <a:endParaRPr lang="vi-VN" altLang="vi-VN" sz="2600"/>
            </a:p>
          </p:txBody>
        </p:sp>
      </p:grpSp>
      <p:grpSp>
        <p:nvGrpSpPr>
          <p:cNvPr id="111621" name="Google Shape;2704;p70"/>
          <p:cNvGrpSpPr>
            <a:grpSpLocks/>
          </p:cNvGrpSpPr>
          <p:nvPr/>
        </p:nvGrpSpPr>
        <p:grpSpPr bwMode="auto">
          <a:xfrm rot="3085484" flipH="1">
            <a:off x="1491456" y="-388144"/>
            <a:ext cx="960438" cy="1352550"/>
            <a:chOff x="-729163" y="3851975"/>
            <a:chExt cx="2464103" cy="1988620"/>
          </a:xfrm>
        </p:grpSpPr>
        <p:sp>
          <p:nvSpPr>
            <p:cNvPr id="111623" name="Google Shape;2705;p70"/>
            <p:cNvSpPr>
              <a:spLocks/>
            </p:cNvSpPr>
            <p:nvPr/>
          </p:nvSpPr>
          <p:spPr bwMode="auto">
            <a:xfrm rot="363082">
              <a:off x="-642946" y="3967874"/>
              <a:ext cx="2291669" cy="1756822"/>
            </a:xfrm>
            <a:custGeom>
              <a:avLst/>
              <a:gdLst>
                <a:gd name="T0" fmla="*/ 394413800 w 73153"/>
                <a:gd name="T1" fmla="*/ 0 h 56080"/>
                <a:gd name="T2" fmla="*/ 382546887 w 73153"/>
                <a:gd name="T3" fmla="*/ 8362385 h 56080"/>
                <a:gd name="T4" fmla="*/ 3105108 w 73153"/>
                <a:gd name="T5" fmla="*/ 1006218203 h 56080"/>
                <a:gd name="T6" fmla="*/ 10268230 w 73153"/>
                <a:gd name="T7" fmla="*/ 1022604390 h 56080"/>
                <a:gd name="T8" fmla="*/ 1849031753 w 73153"/>
                <a:gd name="T9" fmla="*/ 1723043557 h 56080"/>
                <a:gd name="T10" fmla="*/ 1854042705 w 73153"/>
                <a:gd name="T11" fmla="*/ 1724088722 h 56080"/>
                <a:gd name="T12" fmla="*/ 1866494525 w 73153"/>
                <a:gd name="T13" fmla="*/ 1715879432 h 56080"/>
                <a:gd name="T14" fmla="*/ 2147483646 w 73153"/>
                <a:gd name="T15" fmla="*/ 718024617 h 56080"/>
                <a:gd name="T16" fmla="*/ 2147483646 w 73153"/>
                <a:gd name="T17" fmla="*/ 701637428 h 56080"/>
                <a:gd name="T18" fmla="*/ 399978239 w 73153"/>
                <a:gd name="T19" fmla="*/ 1199263 h 56080"/>
                <a:gd name="T20" fmla="*/ 394413800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24" name="Google Shape;2706;p70"/>
            <p:cNvSpPr>
              <a:spLocks/>
            </p:cNvSpPr>
            <p:nvPr/>
          </p:nvSpPr>
          <p:spPr bwMode="auto">
            <a:xfrm rot="363082">
              <a:off x="792956" y="4622556"/>
              <a:ext cx="778540" cy="1132818"/>
            </a:xfrm>
            <a:custGeom>
              <a:avLst/>
              <a:gdLst>
                <a:gd name="T0" fmla="*/ 366129017 w 24852"/>
                <a:gd name="T1" fmla="*/ 30419 h 36161"/>
                <a:gd name="T2" fmla="*/ 0 w 24852"/>
                <a:gd name="T3" fmla="*/ 959917224 h 36161"/>
                <a:gd name="T4" fmla="*/ 397918022 w 24852"/>
                <a:gd name="T5" fmla="*/ 1111700175 h 36161"/>
                <a:gd name="T6" fmla="*/ 764016620 w 24852"/>
                <a:gd name="T7" fmla="*/ 150768205 h 36161"/>
                <a:gd name="T8" fmla="*/ 366129017 w 24852"/>
                <a:gd name="T9" fmla="*/ 30419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25" name="Google Shape;2707;p70"/>
            <p:cNvSpPr>
              <a:spLocks/>
            </p:cNvSpPr>
            <p:nvPr/>
          </p:nvSpPr>
          <p:spPr bwMode="auto">
            <a:xfrm rot="363082">
              <a:off x="289098" y="4363311"/>
              <a:ext cx="1166244" cy="1323976"/>
            </a:xfrm>
            <a:custGeom>
              <a:avLst/>
              <a:gdLst>
                <a:gd name="T0" fmla="*/ 411599768 w 37228"/>
                <a:gd name="T1" fmla="*/ 0 h 42263"/>
                <a:gd name="T2" fmla="*/ 380486917 w 37228"/>
                <a:gd name="T3" fmla="*/ 21490371 h 42263"/>
                <a:gd name="T4" fmla="*/ 192825482 w 37228"/>
                <a:gd name="T5" fmla="*/ 513762115 h 42263"/>
                <a:gd name="T6" fmla="*/ 6179796 w 37228"/>
                <a:gd name="T7" fmla="*/ 1006002439 h 42263"/>
                <a:gd name="T8" fmla="*/ 20536458 w 37228"/>
                <a:gd name="T9" fmla="*/ 1046000781 h 42263"/>
                <a:gd name="T10" fmla="*/ 361026043 w 37228"/>
                <a:gd name="T11" fmla="*/ 1203932168 h 42263"/>
                <a:gd name="T12" fmla="*/ 767122178 w 37228"/>
                <a:gd name="T13" fmla="*/ 1299300261 h 42263"/>
                <a:gd name="T14" fmla="*/ 955827806 w 37228"/>
                <a:gd name="T15" fmla="*/ 803984277 h 42263"/>
                <a:gd name="T16" fmla="*/ 1144503988 w 37228"/>
                <a:gd name="T17" fmla="*/ 308637843 h 42263"/>
                <a:gd name="T18" fmla="*/ 778405185 w 37228"/>
                <a:gd name="T19" fmla="*/ 109694339 h 42263"/>
                <a:gd name="T20" fmla="*/ 419469472 w 37228"/>
                <a:gd name="T21" fmla="*/ 983357 h 42263"/>
                <a:gd name="T22" fmla="*/ 411599768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endParaRPr lang="en-US"/>
            </a:p>
          </p:txBody>
        </p:sp>
        <p:sp>
          <p:nvSpPr>
            <p:cNvPr id="111626" name="Google Shape;2708;p70"/>
            <p:cNvSpPr>
              <a:spLocks/>
            </p:cNvSpPr>
            <p:nvPr/>
          </p:nvSpPr>
          <p:spPr bwMode="auto">
            <a:xfrm rot="363082">
              <a:off x="1066041" y="4735131"/>
              <a:ext cx="399201" cy="988588"/>
            </a:xfrm>
            <a:custGeom>
              <a:avLst/>
              <a:gdLst>
                <a:gd name="T0" fmla="*/ 366129627 w 12743"/>
                <a:gd name="T1" fmla="*/ 30419 h 31557"/>
                <a:gd name="T2" fmla="*/ 0 w 12743"/>
                <a:gd name="T3" fmla="*/ 960962014 h 31557"/>
                <a:gd name="T4" fmla="*/ 25640684 w 12743"/>
                <a:gd name="T5" fmla="*/ 970185076 h 31557"/>
                <a:gd name="T6" fmla="*/ 391770279 w 12743"/>
                <a:gd name="T7" fmla="*/ 10268227 h 31557"/>
                <a:gd name="T8" fmla="*/ 366129627 w 12743"/>
                <a:gd name="T9" fmla="*/ 30419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27" name="Google Shape;2709;p70"/>
            <p:cNvSpPr>
              <a:spLocks/>
            </p:cNvSpPr>
            <p:nvPr/>
          </p:nvSpPr>
          <p:spPr bwMode="auto">
            <a:xfrm rot="363082">
              <a:off x="1086646" y="4743259"/>
              <a:ext cx="390836" cy="979190"/>
            </a:xfrm>
            <a:custGeom>
              <a:avLst/>
              <a:gdLst>
                <a:gd name="T0" fmla="*/ 370216801 w 12476"/>
                <a:gd name="T1" fmla="*/ 30419 h 31257"/>
                <a:gd name="T2" fmla="*/ 0 w 12476"/>
                <a:gd name="T3" fmla="*/ 955827624 h 31257"/>
                <a:gd name="T4" fmla="*/ 13342870 w 12476"/>
                <a:gd name="T5" fmla="*/ 960931805 h 31257"/>
                <a:gd name="T6" fmla="*/ 383559671 w 12476"/>
                <a:gd name="T7" fmla="*/ 5134600 h 31257"/>
                <a:gd name="T8" fmla="*/ 370216801 w 12476"/>
                <a:gd name="T9" fmla="*/ 30419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28" name="Google Shape;2710;p70"/>
            <p:cNvSpPr>
              <a:spLocks/>
            </p:cNvSpPr>
            <p:nvPr/>
          </p:nvSpPr>
          <p:spPr bwMode="auto">
            <a:xfrm rot="363082">
              <a:off x="-564252" y="3933299"/>
              <a:ext cx="778540" cy="1133852"/>
            </a:xfrm>
            <a:custGeom>
              <a:avLst/>
              <a:gdLst>
                <a:gd name="T0" fmla="*/ 366129017 w 24852"/>
                <a:gd name="T1" fmla="*/ 30419 h 36194"/>
                <a:gd name="T2" fmla="*/ 0 w 24852"/>
                <a:gd name="T3" fmla="*/ 960932302 h 36194"/>
                <a:gd name="T4" fmla="*/ 397918022 w 24852"/>
                <a:gd name="T5" fmla="*/ 1112715343 h 36194"/>
                <a:gd name="T6" fmla="*/ 764016620 w 24852"/>
                <a:gd name="T7" fmla="*/ 151783010 h 36194"/>
                <a:gd name="T8" fmla="*/ 366129017 w 24852"/>
                <a:gd name="T9" fmla="*/ 30419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29" name="Google Shape;2711;p70"/>
            <p:cNvSpPr>
              <a:spLocks/>
            </p:cNvSpPr>
            <p:nvPr/>
          </p:nvSpPr>
          <p:spPr bwMode="auto">
            <a:xfrm rot="363082">
              <a:off x="-449612" y="4006479"/>
              <a:ext cx="1166244" cy="1323004"/>
            </a:xfrm>
            <a:custGeom>
              <a:avLst/>
              <a:gdLst>
                <a:gd name="T0" fmla="*/ 376397482 w 37228"/>
                <a:gd name="T1" fmla="*/ 0 h 42232"/>
                <a:gd name="T2" fmla="*/ 187691853 w 37228"/>
                <a:gd name="T3" fmla="*/ 495344796 h 42232"/>
                <a:gd name="T4" fmla="*/ 30419 w 37228"/>
                <a:gd name="T5" fmla="*/ 989645399 h 42232"/>
                <a:gd name="T6" fmla="*/ 366129253 w 37228"/>
                <a:gd name="T7" fmla="*/ 1189603394 h 42232"/>
                <a:gd name="T8" fmla="*/ 725064934 w 37228"/>
                <a:gd name="T9" fmla="*/ 1297299497 h 42232"/>
                <a:gd name="T10" fmla="*/ 733518574 w 37228"/>
                <a:gd name="T11" fmla="*/ 1298344662 h 42232"/>
                <a:gd name="T12" fmla="*/ 764047520 w 37228"/>
                <a:gd name="T13" fmla="*/ 1277807242 h 42232"/>
                <a:gd name="T14" fmla="*/ 950694178 w 37228"/>
                <a:gd name="T15" fmla="*/ 785567552 h 42232"/>
                <a:gd name="T16" fmla="*/ 1138354641 w 37228"/>
                <a:gd name="T17" fmla="*/ 293296441 h 42232"/>
                <a:gd name="T18" fmla="*/ 1123997948 w 37228"/>
                <a:gd name="T19" fmla="*/ 253299159 h 42232"/>
                <a:gd name="T20" fmla="*/ 783539785 w 37228"/>
                <a:gd name="T21" fmla="*/ 94353223 h 42232"/>
                <a:gd name="T22" fmla="*/ 376397482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endParaRPr lang="en-US"/>
            </a:p>
          </p:txBody>
        </p:sp>
        <p:sp>
          <p:nvSpPr>
            <p:cNvPr id="111630" name="Google Shape;2712;p70"/>
            <p:cNvSpPr>
              <a:spLocks/>
            </p:cNvSpPr>
            <p:nvPr/>
          </p:nvSpPr>
          <p:spPr bwMode="auto">
            <a:xfrm rot="363082">
              <a:off x="-458078" y="3966041"/>
              <a:ext cx="400266" cy="988588"/>
            </a:xfrm>
            <a:custGeom>
              <a:avLst/>
              <a:gdLst>
                <a:gd name="T0" fmla="*/ 366129391 w 12777"/>
                <a:gd name="T1" fmla="*/ 0 h 31557"/>
                <a:gd name="T2" fmla="*/ 30419 w 12777"/>
                <a:gd name="T3" fmla="*/ 959916849 h 31557"/>
                <a:gd name="T4" fmla="*/ 26685841 w 12777"/>
                <a:gd name="T5" fmla="*/ 970154626 h 31557"/>
                <a:gd name="T6" fmla="*/ 392815232 w 12777"/>
                <a:gd name="T7" fmla="*/ 9223062 h 31557"/>
                <a:gd name="T8" fmla="*/ 366129391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31" name="Google Shape;2713;p70"/>
            <p:cNvSpPr>
              <a:spLocks/>
            </p:cNvSpPr>
            <p:nvPr/>
          </p:nvSpPr>
          <p:spPr bwMode="auto">
            <a:xfrm rot="363082">
              <a:off x="-486520" y="3948733"/>
              <a:ext cx="386701" cy="983356"/>
            </a:xfrm>
            <a:custGeom>
              <a:avLst/>
              <a:gdLst>
                <a:gd name="T0" fmla="*/ 366128688 w 12344"/>
                <a:gd name="T1" fmla="*/ 0 h 31390"/>
                <a:gd name="T2" fmla="*/ 30419 w 12344"/>
                <a:gd name="T3" fmla="*/ 959915099 h 31390"/>
                <a:gd name="T4" fmla="*/ 13373326 w 12344"/>
                <a:gd name="T5" fmla="*/ 965019277 h 31390"/>
                <a:gd name="T6" fmla="*/ 379471565 w 12344"/>
                <a:gd name="T7" fmla="*/ 5134597 h 31390"/>
                <a:gd name="T8" fmla="*/ 366128688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32" name="Google Shape;2714;p70"/>
            <p:cNvSpPr>
              <a:spLocks/>
            </p:cNvSpPr>
            <p:nvPr/>
          </p:nvSpPr>
          <p:spPr bwMode="auto">
            <a:xfrm rot="363082">
              <a:off x="-536791" y="3924334"/>
              <a:ext cx="403367" cy="990687"/>
            </a:xfrm>
            <a:custGeom>
              <a:avLst/>
              <a:gdLst>
                <a:gd name="T0" fmla="*/ 366128701 w 12876"/>
                <a:gd name="T1" fmla="*/ 0 h 31624"/>
                <a:gd name="T2" fmla="*/ 0 w 12876"/>
                <a:gd name="T3" fmla="*/ 959916996 h 31624"/>
                <a:gd name="T4" fmla="*/ 29729050 w 12876"/>
                <a:gd name="T5" fmla="*/ 972214747 h 31624"/>
                <a:gd name="T6" fmla="*/ 395857751 w 12876"/>
                <a:gd name="T7" fmla="*/ 11282974 h 31624"/>
                <a:gd name="T8" fmla="*/ 366128701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33" name="Google Shape;2715;p70"/>
            <p:cNvSpPr>
              <a:spLocks/>
            </p:cNvSpPr>
            <p:nvPr/>
          </p:nvSpPr>
          <p:spPr bwMode="auto">
            <a:xfrm rot="363082">
              <a:off x="633267" y="4549023"/>
              <a:ext cx="365775" cy="364741"/>
            </a:xfrm>
            <a:custGeom>
              <a:avLst/>
              <a:gdLst>
                <a:gd name="T0" fmla="*/ 99518430 w 11676"/>
                <a:gd name="T1" fmla="*/ 30419 h 11643"/>
                <a:gd name="T2" fmla="*/ 358966466 w 11676"/>
                <a:gd name="T3" fmla="*/ 98473147 h 11643"/>
                <a:gd name="T4" fmla="*/ 259479457 w 11676"/>
                <a:gd name="T5" fmla="*/ 357951298 h 11643"/>
                <a:gd name="T6" fmla="*/ 30419 w 11676"/>
                <a:gd name="T7" fmla="*/ 258464407 h 11643"/>
                <a:gd name="T8" fmla="*/ 99518430 w 11676"/>
                <a:gd name="T9" fmla="*/ 30419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11634" name="Google Shape;2716;p70"/>
            <p:cNvSpPr>
              <a:spLocks/>
            </p:cNvSpPr>
            <p:nvPr/>
          </p:nvSpPr>
          <p:spPr bwMode="auto">
            <a:xfrm rot="363082">
              <a:off x="-56388" y="4232909"/>
              <a:ext cx="499541" cy="423260"/>
            </a:xfrm>
            <a:custGeom>
              <a:avLst/>
              <a:gdLst>
                <a:gd name="T0" fmla="*/ 101546698 w 15946"/>
                <a:gd name="T1" fmla="*/ 30419 h 13511"/>
                <a:gd name="T2" fmla="*/ 490210867 w 15946"/>
                <a:gd name="T3" fmla="*/ 147693556 h 13511"/>
                <a:gd name="T4" fmla="*/ 85130107 w 15946"/>
                <a:gd name="T5" fmla="*/ 44117188 h 13511"/>
                <a:gd name="T6" fmla="*/ 472778559 w 15946"/>
                <a:gd name="T7" fmla="*/ 192825490 h 13511"/>
                <a:gd name="T8" fmla="*/ 67697799 w 15946"/>
                <a:gd name="T9" fmla="*/ 89249122 h 13511"/>
                <a:gd name="T10" fmla="*/ 456392418 w 15946"/>
                <a:gd name="T11" fmla="*/ 237957424 h 13511"/>
                <a:gd name="T12" fmla="*/ 438929660 w 15946"/>
                <a:gd name="T13" fmla="*/ 282045164 h 13511"/>
                <a:gd name="T14" fmla="*/ 50266462 w 15946"/>
                <a:gd name="T15" fmla="*/ 133335891 h 13511"/>
                <a:gd name="T16" fmla="*/ 33848899 w 15946"/>
                <a:gd name="T17" fmla="*/ 178468796 h 13511"/>
                <a:gd name="T18" fmla="*/ 421498323 w 15946"/>
                <a:gd name="T19" fmla="*/ 326131933 h 13511"/>
                <a:gd name="T20" fmla="*/ 16417563 w 15946"/>
                <a:gd name="T21" fmla="*/ 222555565 h 13511"/>
                <a:gd name="T22" fmla="*/ 405111179 w 15946"/>
                <a:gd name="T23" fmla="*/ 371263867 h 13511"/>
                <a:gd name="T24" fmla="*/ 30419 w 15946"/>
                <a:gd name="T25" fmla="*/ 267687499 h 13511"/>
                <a:gd name="T26" fmla="*/ 388694619 w 15946"/>
                <a:gd name="T27" fmla="*/ 415381055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11635" name="Google Shape;2717;p70"/>
            <p:cNvSpPr>
              <a:spLocks/>
            </p:cNvSpPr>
            <p:nvPr/>
          </p:nvSpPr>
          <p:spPr bwMode="auto">
            <a:xfrm rot="363082">
              <a:off x="940056" y="4735937"/>
              <a:ext cx="406531" cy="311454"/>
            </a:xfrm>
            <a:custGeom>
              <a:avLst/>
              <a:gdLst>
                <a:gd name="T0" fmla="*/ 398962794 w 12977"/>
                <a:gd name="T1" fmla="*/ 119994185 h 9942"/>
                <a:gd name="T2" fmla="*/ 82085867 w 12977"/>
                <a:gd name="T3" fmla="*/ 30419 h 9942"/>
                <a:gd name="T4" fmla="*/ 61549426 w 12977"/>
                <a:gd name="T5" fmla="*/ 54386503 h 9942"/>
                <a:gd name="T6" fmla="*/ 377411608 w 12977"/>
                <a:gd name="T7" fmla="*/ 174349299 h 9942"/>
                <a:gd name="T8" fmla="*/ 41043404 w 12977"/>
                <a:gd name="T9" fmla="*/ 107696420 h 9942"/>
                <a:gd name="T10" fmla="*/ 356905616 w 12977"/>
                <a:gd name="T11" fmla="*/ 228704381 h 9942"/>
                <a:gd name="T12" fmla="*/ 20536441 w 12977"/>
                <a:gd name="T13" fmla="*/ 162051534 h 9942"/>
                <a:gd name="T14" fmla="*/ 336398623 w 12977"/>
                <a:gd name="T15" fmla="*/ 282045719 h 9942"/>
                <a:gd name="T16" fmla="*/ 236911838 w 12977"/>
                <a:gd name="T17" fmla="*/ 305626502 h 9942"/>
                <a:gd name="T18" fmla="*/ 30419 w 12977"/>
                <a:gd name="T19" fmla="*/ 215392871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11636" name="Google Shape;2718;p70"/>
            <p:cNvSpPr>
              <a:spLocks/>
            </p:cNvSpPr>
            <p:nvPr/>
          </p:nvSpPr>
          <p:spPr bwMode="auto">
            <a:xfrm rot="363082">
              <a:off x="407066" y="4979342"/>
              <a:ext cx="760778" cy="501609"/>
            </a:xfrm>
            <a:custGeom>
              <a:avLst/>
              <a:gdLst>
                <a:gd name="T0" fmla="*/ 746616565 w 24285"/>
                <a:gd name="T1" fmla="*/ 208197903 h 16012"/>
                <a:gd name="T2" fmla="*/ 198974946 w 24285"/>
                <a:gd name="T3" fmla="*/ 0 h 16012"/>
                <a:gd name="T4" fmla="*/ 96413269 w 24285"/>
                <a:gd name="T5" fmla="*/ 32803794 h 16012"/>
                <a:gd name="T6" fmla="*/ 723005411 w 24285"/>
                <a:gd name="T7" fmla="*/ 270730802 h 16012"/>
                <a:gd name="T8" fmla="*/ 71817788 w 24285"/>
                <a:gd name="T9" fmla="*/ 94353305 h 16012"/>
                <a:gd name="T10" fmla="*/ 698409930 w 24285"/>
                <a:gd name="T11" fmla="*/ 333295090 h 16012"/>
                <a:gd name="T12" fmla="*/ 48206635 w 24285"/>
                <a:gd name="T13" fmla="*/ 157931368 h 16012"/>
                <a:gd name="T14" fmla="*/ 674829196 w 24285"/>
                <a:gd name="T15" fmla="*/ 396873122 h 16012"/>
                <a:gd name="T16" fmla="*/ 24625900 w 24285"/>
                <a:gd name="T17" fmla="*/ 220495656 h 16012"/>
                <a:gd name="T18" fmla="*/ 651218042 w 24285"/>
                <a:gd name="T19" fmla="*/ 459437411 h 16012"/>
                <a:gd name="T20" fmla="*/ 30419 w 24285"/>
                <a:gd name="T21" fmla="*/ 284073720 h 16012"/>
                <a:gd name="T22" fmla="*/ 548686784 w 24285"/>
                <a:gd name="T23" fmla="*/ 492241204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29" name="Title 1"/>
          <p:cNvSpPr txBox="1">
            <a:spLocks/>
          </p:cNvSpPr>
          <p:nvPr/>
        </p:nvSpPr>
        <p:spPr bwMode="auto">
          <a:xfrm>
            <a:off x="1624013" y="258763"/>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80000"/>
              </a:lnSpc>
              <a:buClr>
                <a:srgbClr val="FB6A2E"/>
              </a:buClr>
              <a:buSzPts val="3500"/>
            </a:pPr>
            <a:r>
              <a:rPr lang="vi-VN" altLang="vi-VN" sz="4000" b="1">
                <a:solidFill>
                  <a:schemeClr val="tx1"/>
                </a:solidFill>
                <a:latin typeface="Times New Roman" panose="02020603050405020304" pitchFamily="18" charset="0"/>
              </a:rPr>
              <a:t>Bài 3: Đọc bài thơ và trả lời câu hỏi.</a:t>
            </a:r>
          </a:p>
        </p:txBody>
      </p:sp>
    </p:spTree>
    <p:custDataLst>
      <p:tags r:id="rId1"/>
    </p:custDataLst>
    <p:extLst>
      <p:ext uri="{BB962C8B-B14F-4D97-AF65-F5344CB8AC3E}">
        <p14:creationId xmlns:p14="http://schemas.microsoft.com/office/powerpoint/2010/main" val="2740988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5714"/>
                                        </p:tgtEl>
                                        <p:attrNameLst>
                                          <p:attrName>style.visibility</p:attrName>
                                        </p:attrNameLst>
                                      </p:cBhvr>
                                      <p:to>
                                        <p:strVal val="visible"/>
                                      </p:to>
                                    </p:set>
                                    <p:animEffect transition="in" filter="wipe(down)">
                                      <p:cBhvr>
                                        <p:cTn id="14" dur="500"/>
                                        <p:tgtEl>
                                          <p:spTgt spid="1157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115716"/>
                                        </p:tgtEl>
                                        <p:attrNameLst>
                                          <p:attrName>style.visibility</p:attrName>
                                        </p:attrNameLst>
                                      </p:cBhvr>
                                      <p:to>
                                        <p:strVal val="visible"/>
                                      </p:to>
                                    </p:set>
                                    <p:animEffect transition="in" filter="wipe(down)">
                                      <p:cBhvr>
                                        <p:cTn id="19" dur="500"/>
                                        <p:tgtEl>
                                          <p:spTgt spid="1157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15715"/>
                                        </p:tgtEl>
                                        <p:attrNameLst>
                                          <p:attrName>style.visibility</p:attrName>
                                        </p:attrNameLst>
                                      </p:cBhvr>
                                      <p:to>
                                        <p:strVal val="visible"/>
                                      </p:to>
                                    </p:set>
                                    <p:animEffect transition="in" filter="wipe(down)">
                                      <p:cBhvr>
                                        <p:cTn id="24" dur="5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3886200" y="593725"/>
            <a:ext cx="4408488" cy="584200"/>
          </a:xfrm>
          <a:prstGeom prst="roundRect">
            <a:avLst/>
          </a:prstGeom>
          <a:solidFill>
            <a:schemeClr val="accent2">
              <a:lumMod val="75000"/>
            </a:schemeClr>
          </a:solidFill>
          <a:ln w="25400" cap="flat" cmpd="sng" algn="ctr">
            <a:noFill/>
            <a:prstDash val="solid"/>
          </a:ln>
          <a:effectLst/>
        </p:spPr>
        <p:txBody>
          <a:bodyPr anchor="ctr"/>
          <a:lstStyle/>
          <a:p>
            <a:pPr algn="ctr" defTabSz="685800">
              <a:defRPr/>
            </a:pPr>
            <a:r>
              <a:rPr lang="en-US" sz="4800" kern="0" dirty="0" err="1">
                <a:solidFill>
                  <a:srgbClr val="F2F2E9"/>
                </a:solidFill>
                <a:latin typeface="Times New Roman" panose="02020603050405020304" pitchFamily="18" charset="0"/>
                <a:cs typeface="Times New Roman" panose="02020603050405020304" pitchFamily="18" charset="0"/>
              </a:rPr>
              <a:t>Trả</a:t>
            </a:r>
            <a:r>
              <a:rPr lang="en-US" sz="4800" kern="0" dirty="0">
                <a:solidFill>
                  <a:srgbClr val="F2F2E9"/>
                </a:solidFill>
                <a:latin typeface="Times New Roman" panose="02020603050405020304" pitchFamily="18" charset="0"/>
                <a:cs typeface="Times New Roman" panose="02020603050405020304" pitchFamily="18" charset="0"/>
              </a:rPr>
              <a:t> </a:t>
            </a:r>
            <a:r>
              <a:rPr lang="en-US" sz="4800" kern="0" dirty="0" err="1">
                <a:solidFill>
                  <a:srgbClr val="F2F2E9"/>
                </a:solidFill>
                <a:latin typeface="Times New Roman" panose="02020603050405020304" pitchFamily="18" charset="0"/>
                <a:cs typeface="Times New Roman" panose="02020603050405020304" pitchFamily="18" charset="0"/>
              </a:rPr>
              <a:t>lời</a:t>
            </a:r>
            <a:r>
              <a:rPr lang="en-US" sz="4800" kern="0" dirty="0">
                <a:solidFill>
                  <a:srgbClr val="F2F2E9"/>
                </a:solidFill>
                <a:latin typeface="Times New Roman" panose="02020603050405020304" pitchFamily="18" charset="0"/>
                <a:cs typeface="Times New Roman" panose="02020603050405020304" pitchFamily="18" charset="0"/>
              </a:rPr>
              <a:t> </a:t>
            </a:r>
            <a:r>
              <a:rPr lang="en-US" sz="4800" kern="0" dirty="0" err="1">
                <a:solidFill>
                  <a:srgbClr val="F2F2E9"/>
                </a:solidFill>
                <a:latin typeface="Times New Roman" panose="02020603050405020304" pitchFamily="18" charset="0"/>
                <a:cs typeface="Times New Roman" panose="02020603050405020304" pitchFamily="18" charset="0"/>
              </a:rPr>
              <a:t>câu</a:t>
            </a:r>
            <a:r>
              <a:rPr lang="en-US" sz="4800" kern="0" dirty="0">
                <a:solidFill>
                  <a:srgbClr val="F2F2E9"/>
                </a:solidFill>
                <a:latin typeface="Times New Roman" panose="02020603050405020304" pitchFamily="18" charset="0"/>
                <a:cs typeface="Times New Roman" panose="02020603050405020304" pitchFamily="18" charset="0"/>
              </a:rPr>
              <a:t> </a:t>
            </a:r>
            <a:r>
              <a:rPr lang="en-US" sz="4800" kern="0" dirty="0" err="1">
                <a:solidFill>
                  <a:srgbClr val="F2F2E9"/>
                </a:solidFill>
                <a:latin typeface="Times New Roman" panose="02020603050405020304" pitchFamily="18" charset="0"/>
                <a:cs typeface="Times New Roman" panose="02020603050405020304" pitchFamily="18" charset="0"/>
              </a:rPr>
              <a:t>hỏi</a:t>
            </a:r>
            <a:endParaRPr lang="en-US" sz="4800" kern="0" dirty="0">
              <a:solidFill>
                <a:srgbClr val="F2F2E9"/>
              </a:solidFill>
              <a:latin typeface="Times New Roman" panose="02020603050405020304" pitchFamily="18" charset="0"/>
              <a:cs typeface="Times New Roman" panose="02020603050405020304" pitchFamily="18" charset="0"/>
            </a:endParaRPr>
          </a:p>
        </p:txBody>
      </p:sp>
      <p:sp>
        <p:nvSpPr>
          <p:cNvPr id="4" name="Hexagon 3">
            <a:extLst>
              <a:ext uri="{FF2B5EF4-FFF2-40B4-BE49-F238E27FC236}"/>
            </a:extLst>
          </p:cNvPr>
          <p:cNvSpPr/>
          <p:nvPr/>
        </p:nvSpPr>
        <p:spPr bwMode="auto">
          <a:xfrm>
            <a:off x="2145506" y="1495967"/>
            <a:ext cx="7889875" cy="866233"/>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ctr" defTabSz="685800">
              <a:defRPr/>
            </a:pPr>
            <a:r>
              <a:rPr lang="vi-V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altLang="vi-VN" sz="3200" b="1" dirty="0">
                <a:solidFill>
                  <a:srgbClr val="FF0000"/>
                </a:solidFill>
                <a:latin typeface="Times New Roman" panose="02020603050405020304" pitchFamily="18" charset="0"/>
                <a:ea typeface="Vibur" charset="0"/>
                <a:cs typeface="Times New Roman" panose="02020603050405020304" pitchFamily="18" charset="0"/>
                <a:sym typeface="Vibur" charset="0"/>
              </a:rPr>
              <a:t>Chuyện gì xảy ra với cánh cam ?</a:t>
            </a:r>
            <a:endParaRPr lang="en-US" altLang="vi-VN" sz="3200" dirty="0">
              <a:solidFill>
                <a:srgbClr val="FF0000"/>
              </a:solidFill>
              <a:latin typeface="Times New Roman" panose="02020603050405020304" pitchFamily="18" charset="0"/>
              <a:ea typeface="Arial-Rounded"/>
              <a:cs typeface="Times New Roman" panose="02020603050405020304" pitchFamily="18" charset="0"/>
            </a:endParaRPr>
          </a:p>
          <a:p>
            <a:pPr algn="ctr" defTabSz="685800">
              <a:defRPr/>
            </a:pPr>
            <a:endParaRPr lang="en-US" sz="3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776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819400"/>
            <a:ext cx="3810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TextBox 13"/>
          <p:cNvSpPr txBox="1">
            <a:spLocks noChangeArrowheads="1"/>
          </p:cNvSpPr>
          <p:nvPr/>
        </p:nvSpPr>
        <p:spPr bwMode="auto">
          <a:xfrm>
            <a:off x="6019801" y="2743201"/>
            <a:ext cx="4704424" cy="248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defRPr/>
            </a:pPr>
            <a:r>
              <a:rPr lang="vi-VN" altLang="vi-VN" sz="3600" b="1" dirty="0">
                <a:solidFill>
                  <a:schemeClr val="accent5">
                    <a:lumMod val="50000"/>
                  </a:schemeClr>
                </a:solidFill>
                <a:latin typeface="Times New Roman" panose="02020603050405020304" pitchFamily="18" charset="0"/>
                <a:ea typeface="Vibur" charset="0"/>
                <a:cs typeface="Times New Roman" panose="02020603050405020304" pitchFamily="18" charset="0"/>
              </a:rPr>
              <a:t>1. Cánh cam bị lạc mẹ, bị gió xô vào vườn hoang đầy gai góc.</a:t>
            </a:r>
          </a:p>
        </p:txBody>
      </p:sp>
    </p:spTree>
    <p:custDataLst>
      <p:tags r:id="rId1"/>
    </p:custDataLst>
    <p:extLst>
      <p:ext uri="{BB962C8B-B14F-4D97-AF65-F5344CB8AC3E}">
        <p14:creationId xmlns:p14="http://schemas.microsoft.com/office/powerpoint/2010/main" val="17781517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7764"/>
                                        </p:tgtEl>
                                        <p:attrNameLst>
                                          <p:attrName>style.visibility</p:attrName>
                                        </p:attrNameLst>
                                      </p:cBhvr>
                                      <p:to>
                                        <p:strVal val="visible"/>
                                      </p:to>
                                    </p:set>
                                    <p:animEffect transition="in" filter="fade">
                                      <p:cBhvr>
                                        <p:cTn id="12" dur="500"/>
                                        <p:tgtEl>
                                          <p:spTgt spid="1177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17765">
                                            <p:txEl>
                                              <p:pRg st="0" end="0"/>
                                            </p:txEl>
                                          </p:spTgt>
                                        </p:tgtEl>
                                        <p:attrNameLst>
                                          <p:attrName>style.visibility</p:attrName>
                                        </p:attrNameLst>
                                      </p:cBhvr>
                                      <p:to>
                                        <p:strVal val="visible"/>
                                      </p:to>
                                    </p:set>
                                    <p:animEffect transition="in" filter="randombar(horizontal)">
                                      <p:cBhvr>
                                        <p:cTn id="17" dur="1000"/>
                                        <p:tgtEl>
                                          <p:spTgt spid="1177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3276600" y="0"/>
            <a:ext cx="5410200" cy="990600"/>
          </a:xfrm>
          <a:prstGeom prst="roundRect">
            <a:avLst>
              <a:gd name="adj" fmla="val 26153"/>
            </a:avLst>
          </a:prstGeom>
          <a:solidFill>
            <a:schemeClr val="accent2">
              <a:lumMod val="75000"/>
            </a:schemeClr>
          </a:solidFill>
          <a:ln w="25400" cap="flat" cmpd="sng" algn="ctr">
            <a:noFill/>
            <a:prstDash val="solid"/>
          </a:ln>
          <a:effectLst/>
        </p:spPr>
        <p:txBody>
          <a:bodyPr anchor="ctr"/>
          <a:lstStyle/>
          <a:p>
            <a:pPr algn="ctr" defTabSz="685800">
              <a:defRPr/>
            </a:pPr>
            <a:r>
              <a:rPr lang="en-US" sz="4400" kern="0" dirty="0" err="1">
                <a:solidFill>
                  <a:srgbClr val="F2F2E9"/>
                </a:solidFill>
                <a:latin typeface="Times New Roman" panose="02020603050405020304" pitchFamily="18" charset="0"/>
                <a:cs typeface="Times New Roman" panose="02020603050405020304" pitchFamily="18" charset="0"/>
              </a:rPr>
              <a:t>Trả</a:t>
            </a:r>
            <a:r>
              <a:rPr lang="en-US" sz="4400" kern="0" dirty="0">
                <a:solidFill>
                  <a:srgbClr val="F2F2E9"/>
                </a:solidFill>
                <a:latin typeface="Times New Roman" panose="02020603050405020304" pitchFamily="18" charset="0"/>
                <a:cs typeface="Times New Roman" panose="02020603050405020304" pitchFamily="18" charset="0"/>
              </a:rPr>
              <a:t> </a:t>
            </a:r>
            <a:r>
              <a:rPr lang="en-US" sz="4400" kern="0" dirty="0" err="1">
                <a:solidFill>
                  <a:srgbClr val="F2F2E9"/>
                </a:solidFill>
                <a:latin typeface="Times New Roman" panose="02020603050405020304" pitchFamily="18" charset="0"/>
                <a:cs typeface="Times New Roman" panose="02020603050405020304" pitchFamily="18" charset="0"/>
              </a:rPr>
              <a:t>lời</a:t>
            </a:r>
            <a:r>
              <a:rPr lang="en-US" sz="4400" kern="0" dirty="0">
                <a:solidFill>
                  <a:srgbClr val="F2F2E9"/>
                </a:solidFill>
                <a:latin typeface="Times New Roman" panose="02020603050405020304" pitchFamily="18" charset="0"/>
                <a:cs typeface="Times New Roman" panose="02020603050405020304" pitchFamily="18" charset="0"/>
              </a:rPr>
              <a:t> </a:t>
            </a:r>
            <a:r>
              <a:rPr lang="en-US" sz="4400" kern="0" dirty="0" err="1">
                <a:solidFill>
                  <a:srgbClr val="F2F2E9"/>
                </a:solidFill>
                <a:latin typeface="Times New Roman" panose="02020603050405020304" pitchFamily="18" charset="0"/>
                <a:cs typeface="Times New Roman" panose="02020603050405020304" pitchFamily="18" charset="0"/>
              </a:rPr>
              <a:t>câu</a:t>
            </a:r>
            <a:r>
              <a:rPr lang="en-US" sz="4400" kern="0" dirty="0">
                <a:solidFill>
                  <a:srgbClr val="F2F2E9"/>
                </a:solidFill>
                <a:latin typeface="Times New Roman" panose="02020603050405020304" pitchFamily="18" charset="0"/>
                <a:cs typeface="Times New Roman" panose="02020603050405020304" pitchFamily="18" charset="0"/>
              </a:rPr>
              <a:t> </a:t>
            </a:r>
            <a:r>
              <a:rPr lang="en-US" sz="4400" kern="0" dirty="0" err="1">
                <a:solidFill>
                  <a:srgbClr val="F2F2E9"/>
                </a:solidFill>
                <a:latin typeface="Times New Roman" panose="02020603050405020304" pitchFamily="18" charset="0"/>
                <a:cs typeface="Times New Roman" panose="02020603050405020304" pitchFamily="18" charset="0"/>
              </a:rPr>
              <a:t>hỏi</a:t>
            </a:r>
            <a:endParaRPr lang="en-US" sz="4400" kern="0" dirty="0">
              <a:solidFill>
                <a:srgbClr val="F2F2E9"/>
              </a:solidFill>
              <a:latin typeface="Times New Roman" panose="02020603050405020304" pitchFamily="18" charset="0"/>
              <a:cs typeface="Times New Roman" panose="02020603050405020304" pitchFamily="18" charset="0"/>
            </a:endParaRPr>
          </a:p>
        </p:txBody>
      </p:sp>
      <p:sp>
        <p:nvSpPr>
          <p:cNvPr id="4" name="Hexagon 3">
            <a:extLst>
              <a:ext uri="{FF2B5EF4-FFF2-40B4-BE49-F238E27FC236}"/>
            </a:extLst>
          </p:cNvPr>
          <p:cNvSpPr/>
          <p:nvPr/>
        </p:nvSpPr>
        <p:spPr bwMode="auto">
          <a:xfrm>
            <a:off x="1524000" y="1212514"/>
            <a:ext cx="9220200" cy="825836"/>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vi-VN" sz="3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685800">
              <a:defRPr/>
            </a:pPr>
            <a:r>
              <a:rPr lang="vi-VN" sz="3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vi-VN" altLang="vi-VN" sz="3000" b="1" dirty="0">
                <a:solidFill>
                  <a:srgbClr val="FF0000"/>
                </a:solidFill>
                <a:latin typeface="Times New Roman" panose="02020603050405020304" pitchFamily="18" charset="0"/>
                <a:ea typeface="Arial-Rounded"/>
                <a:cs typeface="Times New Roman" panose="02020603050405020304" pitchFamily="18" charset="0"/>
                <a:sym typeface="Vibur" charset="0"/>
              </a:rPr>
              <a:t>Những ai đã quan tâm giúp đỡ cánh cam ?</a:t>
            </a:r>
            <a:endParaRPr lang="en-US" altLang="vi-VN" sz="3000" dirty="0">
              <a:solidFill>
                <a:srgbClr val="FF0000"/>
              </a:solidFill>
              <a:latin typeface="Times New Roman" panose="02020603050405020304" pitchFamily="18" charset="0"/>
              <a:ea typeface="Arial-Rounded"/>
              <a:cs typeface="Times New Roman" panose="02020603050405020304" pitchFamily="18" charset="0"/>
            </a:endParaRPr>
          </a:p>
          <a:p>
            <a:pPr algn="ctr" defTabSz="685800">
              <a:defRPr/>
            </a:pPr>
            <a:endParaRPr lang="en-US" sz="3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8788" name="TextBox 13"/>
          <p:cNvSpPr txBox="1">
            <a:spLocks noChangeArrowheads="1"/>
          </p:cNvSpPr>
          <p:nvPr/>
        </p:nvSpPr>
        <p:spPr bwMode="auto">
          <a:xfrm>
            <a:off x="6019801" y="2743201"/>
            <a:ext cx="486422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altLang="vi-VN" sz="3600" b="1">
                <a:solidFill>
                  <a:srgbClr val="002060"/>
                </a:solidFill>
                <a:latin typeface="Times New Roman" panose="02020603050405020304" pitchFamily="18" charset="0"/>
                <a:ea typeface="Vibur" charset="0"/>
                <a:cs typeface="Times New Roman" panose="02020603050405020304" pitchFamily="18" charset="0"/>
              </a:rPr>
              <a:t>2</a:t>
            </a:r>
            <a:r>
              <a:rPr lang="vi-VN" altLang="vi-VN" sz="3600" b="1">
                <a:solidFill>
                  <a:srgbClr val="002060"/>
                </a:solidFill>
                <a:latin typeface="Times New Roman" panose="02020603050405020304" pitchFamily="18" charset="0"/>
                <a:ea typeface="Arial-Rounded"/>
                <a:cs typeface="Times New Roman" panose="02020603050405020304" pitchFamily="18" charset="0"/>
              </a:rPr>
              <a:t>. Bọ dừa, cào cào, xén tóc đã quan tâm và giúp đỡ cánh cam.</a:t>
            </a:r>
          </a:p>
          <a:p>
            <a:pPr algn="just"/>
            <a:endParaRPr lang="vi-VN" altLang="vi-VN" sz="3600" b="1">
              <a:solidFill>
                <a:srgbClr val="FF0000"/>
              </a:solidFill>
              <a:latin typeface="Times New Roman" panose="02020603050405020304" pitchFamily="18" charset="0"/>
              <a:ea typeface="Arial-Rounded"/>
              <a:cs typeface="Times New Roman" panose="02020603050405020304" pitchFamily="18" charset="0"/>
            </a:endParaRPr>
          </a:p>
        </p:txBody>
      </p:sp>
      <p:pic>
        <p:nvPicPr>
          <p:cNvPr id="118789"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9088" y="2266951"/>
            <a:ext cx="420846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906781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18789"/>
                                        </p:tgtEl>
                                        <p:attrNameLst>
                                          <p:attrName>style.visibility</p:attrName>
                                        </p:attrNameLst>
                                      </p:cBhvr>
                                      <p:to>
                                        <p:strVal val="visible"/>
                                      </p:to>
                                    </p:set>
                                    <p:animEffect transition="in" filter="barn(inVertical)">
                                      <p:cBhvr>
                                        <p:cTn id="25" dur="1000"/>
                                        <p:tgtEl>
                                          <p:spTgt spid="11878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8788"/>
                                        </p:tgtEl>
                                        <p:attrNameLst>
                                          <p:attrName>style.visibility</p:attrName>
                                        </p:attrNameLst>
                                      </p:cBhvr>
                                      <p:to>
                                        <p:strVal val="visible"/>
                                      </p:to>
                                    </p:set>
                                    <p:animEffect transition="in" filter="circle(in)">
                                      <p:cBhvr>
                                        <p:cTn id="30" dur="20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3276600" y="0"/>
            <a:ext cx="5410200" cy="990600"/>
          </a:xfrm>
          <a:prstGeom prst="roundRect">
            <a:avLst>
              <a:gd name="adj" fmla="val 26153"/>
            </a:avLst>
          </a:prstGeom>
          <a:solidFill>
            <a:schemeClr val="accent2">
              <a:lumMod val="75000"/>
            </a:schemeClr>
          </a:solidFill>
          <a:ln w="25400" cap="flat" cmpd="sng" algn="ctr">
            <a:noFill/>
            <a:prstDash val="solid"/>
          </a:ln>
          <a:effectLst/>
        </p:spPr>
        <p:txBody>
          <a:bodyPr anchor="ctr"/>
          <a:lstStyle/>
          <a:p>
            <a:pPr algn="ctr" defTabSz="685800">
              <a:defRPr/>
            </a:pPr>
            <a:r>
              <a:rPr lang="en-US" sz="4400" kern="0" dirty="0" err="1">
                <a:latin typeface="Times New Roman" panose="02020603050405020304" pitchFamily="18" charset="0"/>
                <a:cs typeface="Times New Roman" panose="02020603050405020304" pitchFamily="18" charset="0"/>
              </a:rPr>
              <a:t>Trả</a:t>
            </a:r>
            <a:r>
              <a:rPr lang="en-US" sz="4400" kern="0" dirty="0">
                <a:latin typeface="Times New Roman" panose="02020603050405020304" pitchFamily="18" charset="0"/>
                <a:cs typeface="Times New Roman" panose="02020603050405020304" pitchFamily="18" charset="0"/>
              </a:rPr>
              <a:t> </a:t>
            </a:r>
            <a:r>
              <a:rPr lang="en-US" sz="4400" kern="0" dirty="0" err="1">
                <a:latin typeface="Times New Roman" panose="02020603050405020304" pitchFamily="18" charset="0"/>
                <a:cs typeface="Times New Roman" panose="02020603050405020304" pitchFamily="18" charset="0"/>
              </a:rPr>
              <a:t>lời</a:t>
            </a:r>
            <a:r>
              <a:rPr lang="en-US" sz="4400" kern="0" dirty="0">
                <a:latin typeface="Times New Roman" panose="02020603050405020304" pitchFamily="18" charset="0"/>
                <a:cs typeface="Times New Roman" panose="02020603050405020304" pitchFamily="18" charset="0"/>
              </a:rPr>
              <a:t> </a:t>
            </a:r>
            <a:r>
              <a:rPr lang="en-US" sz="4400" kern="0" dirty="0" err="1">
                <a:latin typeface="Times New Roman" panose="02020603050405020304" pitchFamily="18" charset="0"/>
                <a:cs typeface="Times New Roman" panose="02020603050405020304" pitchFamily="18" charset="0"/>
              </a:rPr>
              <a:t>câu</a:t>
            </a:r>
            <a:r>
              <a:rPr lang="en-US" sz="4400" kern="0" dirty="0">
                <a:latin typeface="Times New Roman" panose="02020603050405020304" pitchFamily="18" charset="0"/>
                <a:cs typeface="Times New Roman" panose="02020603050405020304" pitchFamily="18" charset="0"/>
              </a:rPr>
              <a:t> </a:t>
            </a:r>
            <a:r>
              <a:rPr lang="en-US" sz="4400" kern="0" dirty="0" err="1">
                <a:latin typeface="Times New Roman" panose="02020603050405020304" pitchFamily="18" charset="0"/>
                <a:cs typeface="Times New Roman" panose="02020603050405020304" pitchFamily="18" charset="0"/>
              </a:rPr>
              <a:t>hỏi</a:t>
            </a:r>
            <a:endParaRPr lang="en-US" sz="4400" kern="0" dirty="0">
              <a:latin typeface="Times New Roman" panose="02020603050405020304" pitchFamily="18" charset="0"/>
              <a:cs typeface="Times New Roman" panose="02020603050405020304" pitchFamily="18" charset="0"/>
            </a:endParaRPr>
          </a:p>
        </p:txBody>
      </p:sp>
      <p:sp>
        <p:nvSpPr>
          <p:cNvPr id="4" name="Hexagon 3">
            <a:extLst>
              <a:ext uri="{FF2B5EF4-FFF2-40B4-BE49-F238E27FC236}"/>
            </a:extLst>
          </p:cNvPr>
          <p:cNvSpPr/>
          <p:nvPr/>
        </p:nvSpPr>
        <p:spPr bwMode="auto">
          <a:xfrm>
            <a:off x="1551737" y="1447800"/>
            <a:ext cx="8832302" cy="825836"/>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ctr" defTabSz="685800">
              <a:defRPr/>
            </a:pPr>
            <a:r>
              <a:rPr lang="vi-VN"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 </a:t>
            </a:r>
            <a:r>
              <a:rPr lang="vi-VN" altLang="vi-VN" sz="2800" b="1" dirty="0">
                <a:solidFill>
                  <a:srgbClr val="FF0000"/>
                </a:solidFill>
                <a:latin typeface="Times New Roman" panose="02020603050405020304" pitchFamily="18" charset="0"/>
                <a:ea typeface="Arial-Rounded"/>
                <a:cs typeface="Times New Roman" panose="02020603050405020304" pitchFamily="18" charset="0"/>
                <a:sym typeface="Vibur" charset="0"/>
              </a:rPr>
              <a:t>Họ đã  làm gì và nói gì để an ủi cánh cam ?</a:t>
            </a:r>
            <a:endParaRPr lang="en-US" altLang="vi-VN" sz="2800" dirty="0">
              <a:solidFill>
                <a:srgbClr val="FF0000"/>
              </a:solidFill>
              <a:latin typeface="Times New Roman" panose="02020603050405020304" pitchFamily="18" charset="0"/>
              <a:ea typeface="Arial-Rounded"/>
              <a:cs typeface="Times New Roman" panose="02020603050405020304" pitchFamily="18" charset="0"/>
            </a:endParaRPr>
          </a:p>
          <a:p>
            <a:pPr algn="ctr" defTabSz="685800">
              <a:defRPr/>
            </a:pPr>
            <a:r>
              <a:rPr lang="vi-VN"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9812" name="TextBox 13"/>
          <p:cNvSpPr txBox="1">
            <a:spLocks noChangeArrowheads="1"/>
          </p:cNvSpPr>
          <p:nvPr/>
        </p:nvSpPr>
        <p:spPr bwMode="auto">
          <a:xfrm>
            <a:off x="745724" y="2971801"/>
            <a:ext cx="963811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altLang="vi-VN" sz="3200" b="1">
                <a:solidFill>
                  <a:srgbClr val="FF0000"/>
                </a:solidFill>
                <a:latin typeface="Times New Roman" panose="02020603050405020304" pitchFamily="18" charset="0"/>
                <a:ea typeface="Arial-Rounded"/>
                <a:cs typeface="Times New Roman" panose="02020603050405020304" pitchFamily="18" charset="0"/>
              </a:rPr>
              <a:t>	Họ nghe thấy tiếng cánh cam khóc, vội dừng công việc đi tìm cánh cam và mời cánh cam về nhà mình.</a:t>
            </a:r>
          </a:p>
          <a:p>
            <a:pPr algn="just"/>
            <a:endParaRPr lang="vi-VN" altLang="vi-VN" sz="3200" b="1">
              <a:solidFill>
                <a:srgbClr val="FF0000"/>
              </a:solidFill>
              <a:latin typeface="Times New Roman" panose="02020603050405020304" pitchFamily="18" charset="0"/>
              <a:ea typeface="Arial-Rounded"/>
              <a:cs typeface="Times New Roman" panose="02020603050405020304" pitchFamily="18" charset="0"/>
            </a:endParaRPr>
          </a:p>
        </p:txBody>
      </p:sp>
    </p:spTree>
    <p:custDataLst>
      <p:tags r:id="rId1"/>
    </p:custDataLst>
    <p:extLst>
      <p:ext uri="{BB962C8B-B14F-4D97-AF65-F5344CB8AC3E}">
        <p14:creationId xmlns:p14="http://schemas.microsoft.com/office/powerpoint/2010/main" val="3808474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9812"/>
                                        </p:tgtEl>
                                        <p:attrNameLst>
                                          <p:attrName>style.visibility</p:attrName>
                                        </p:attrNameLst>
                                      </p:cBhvr>
                                      <p:to>
                                        <p:strVal val="visible"/>
                                      </p:to>
                                    </p:set>
                                    <p:animEffect transition="in" filter="barn(inVertical)">
                                      <p:cBhvr>
                                        <p:cTn id="14" dur="500"/>
                                        <p:tgtEl>
                                          <p:spTgt spid="11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TextBox 4"/>
          <p:cNvSpPr txBox="1">
            <a:spLocks noChangeArrowheads="1"/>
          </p:cNvSpPr>
          <p:nvPr/>
        </p:nvSpPr>
        <p:spPr bwMode="auto">
          <a:xfrm>
            <a:off x="727970" y="286305"/>
            <a:ext cx="10946166" cy="324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altLang="vi-VN" sz="2800" b="1">
                <a:latin typeface="Times New Roman" panose="02020603050405020304" pitchFamily="18" charset="0"/>
                <a:ea typeface="Vibur" charset="0"/>
                <a:cs typeface="Times New Roman" panose="02020603050405020304" pitchFamily="18" charset="0"/>
              </a:rPr>
              <a:t>* Bài thơ kể vể một chú cánh cam bé bỏng bị lạc mẹ trong một khu vườn hoang vắng. Chú sợ hãi, khóc khản cả tiếng. Tiếng khóc của cánh cam khiến cào cào, xén tóc, bọ dừa phải ngừng công việc, bảo nhau đi tìm chú cánh cam lạc mẹ. Tất cả đều mời cánh cam vể nhà mình nghỉ tạm vì trời đã tối.</a:t>
            </a:r>
          </a:p>
        </p:txBody>
      </p:sp>
      <p:sp>
        <p:nvSpPr>
          <p:cNvPr id="120835" name="TextBox 7"/>
          <p:cNvSpPr txBox="1">
            <a:spLocks noChangeArrowheads="1"/>
          </p:cNvSpPr>
          <p:nvPr/>
        </p:nvSpPr>
        <p:spPr bwMode="auto">
          <a:xfrm>
            <a:off x="745724" y="3962400"/>
            <a:ext cx="10821880" cy="26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altLang="vi-VN" sz="2800" b="1">
                <a:latin typeface="Times New Roman" panose="02020603050405020304" pitchFamily="18" charset="0"/>
                <a:ea typeface="Vibur" charset="0"/>
                <a:cs typeface="Times New Roman" panose="02020603050405020304" pitchFamily="18" charset="0"/>
              </a:rPr>
              <a:t>Giáo dục KNS: Trong cuộc sống ai cũng có lúc gặp khó khăn, chúng ta phải biết bình tĩnh để tìm ra cách giải quyết hiệu quả nhất. Mỗi con người cần có tấm lòng nhân hậu, giúp đỡ người khác khi gặp khó khăn.</a:t>
            </a:r>
          </a:p>
        </p:txBody>
      </p:sp>
    </p:spTree>
    <p:custDataLst>
      <p:tags r:id="rId1"/>
    </p:custDataLst>
    <p:extLst>
      <p:ext uri="{BB962C8B-B14F-4D97-AF65-F5344CB8AC3E}">
        <p14:creationId xmlns:p14="http://schemas.microsoft.com/office/powerpoint/2010/main" val="41408549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circle(in)">
                                      <p:cBhvr>
                                        <p:cTn id="7" dur="2000"/>
                                        <p:tgtEl>
                                          <p:spTgt spid="120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0835"/>
                                        </p:tgtEl>
                                        <p:attrNameLst>
                                          <p:attrName>style.visibility</p:attrName>
                                        </p:attrNameLst>
                                      </p:cBhvr>
                                      <p:to>
                                        <p:strVal val="visible"/>
                                      </p:to>
                                    </p:set>
                                    <p:animEffect transition="in" filter="fade">
                                      <p:cBhvr>
                                        <p:cTn id="12" dur="1000"/>
                                        <p:tgtEl>
                                          <p:spTgt spid="120835"/>
                                        </p:tgtEl>
                                      </p:cBhvr>
                                    </p:animEffect>
                                    <p:anim calcmode="lin" valueType="num">
                                      <p:cBhvr>
                                        <p:cTn id="13" dur="1000" fill="hold"/>
                                        <p:tgtEl>
                                          <p:spTgt spid="120835"/>
                                        </p:tgtEl>
                                        <p:attrNameLst>
                                          <p:attrName>ppt_x</p:attrName>
                                        </p:attrNameLst>
                                      </p:cBhvr>
                                      <p:tavLst>
                                        <p:tav tm="0">
                                          <p:val>
                                            <p:strVal val="#ppt_x"/>
                                          </p:val>
                                        </p:tav>
                                        <p:tav tm="100000">
                                          <p:val>
                                            <p:strVal val="#ppt_x"/>
                                          </p:val>
                                        </p:tav>
                                      </p:tavLst>
                                    </p:anim>
                                    <p:anim calcmode="lin" valueType="num">
                                      <p:cBhvr>
                                        <p:cTn id="14" dur="1000" fill="hold"/>
                                        <p:tgtEl>
                                          <p:spTgt spid="1208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p:bldP spid="1208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2" name="Google Shape;2107;p49"/>
          <p:cNvGrpSpPr>
            <a:grpSpLocks/>
          </p:cNvGrpSpPr>
          <p:nvPr/>
        </p:nvGrpSpPr>
        <p:grpSpPr bwMode="auto">
          <a:xfrm rot="-1176360">
            <a:off x="7288213" y="111125"/>
            <a:ext cx="1206500" cy="1062038"/>
            <a:chOff x="-1142450" y="3001983"/>
            <a:chExt cx="431807" cy="379747"/>
          </a:xfrm>
        </p:grpSpPr>
        <p:sp>
          <p:nvSpPr>
            <p:cNvPr id="2108" name="Google Shape;2108;p49"/>
            <p:cNvSpPr/>
            <p:nvPr/>
          </p:nvSpPr>
          <p:spPr>
            <a:xfrm>
              <a:off x="-1048389" y="3252793"/>
              <a:ext cx="47726" cy="48816"/>
            </a:xfrm>
            <a:custGeom>
              <a:avLst/>
              <a:gdLst/>
              <a:ahLst/>
              <a:cxnLst/>
              <a:rect l="l" t="t" r="r" b="b"/>
              <a:pathLst>
                <a:path w="7506" h="7600" extrusionOk="0">
                  <a:moveTo>
                    <a:pt x="5304" y="1"/>
                  </a:moveTo>
                  <a:cubicBezTo>
                    <a:pt x="3202" y="168"/>
                    <a:pt x="1301" y="1202"/>
                    <a:pt x="0" y="2836"/>
                  </a:cubicBezTo>
                  <a:cubicBezTo>
                    <a:pt x="133" y="3203"/>
                    <a:pt x="467" y="3437"/>
                    <a:pt x="867" y="3437"/>
                  </a:cubicBezTo>
                  <a:cubicBezTo>
                    <a:pt x="1234" y="3437"/>
                    <a:pt x="1635" y="3337"/>
                    <a:pt x="1968" y="3170"/>
                  </a:cubicBezTo>
                  <a:lnTo>
                    <a:pt x="3402" y="2569"/>
                  </a:lnTo>
                  <a:lnTo>
                    <a:pt x="3402" y="2569"/>
                  </a:lnTo>
                  <a:cubicBezTo>
                    <a:pt x="2669" y="3170"/>
                    <a:pt x="2068" y="3937"/>
                    <a:pt x="1735" y="4804"/>
                  </a:cubicBezTo>
                  <a:cubicBezTo>
                    <a:pt x="1568" y="5071"/>
                    <a:pt x="1534" y="5405"/>
                    <a:pt x="1568" y="5705"/>
                  </a:cubicBezTo>
                  <a:cubicBezTo>
                    <a:pt x="1601" y="6039"/>
                    <a:pt x="1835" y="6305"/>
                    <a:pt x="2168" y="6372"/>
                  </a:cubicBezTo>
                  <a:cubicBezTo>
                    <a:pt x="2468" y="6339"/>
                    <a:pt x="2735" y="6205"/>
                    <a:pt x="2935" y="6005"/>
                  </a:cubicBezTo>
                  <a:cubicBezTo>
                    <a:pt x="3436" y="5505"/>
                    <a:pt x="3936" y="4971"/>
                    <a:pt x="4336" y="4371"/>
                  </a:cubicBezTo>
                  <a:lnTo>
                    <a:pt x="4336" y="4371"/>
                  </a:lnTo>
                  <a:cubicBezTo>
                    <a:pt x="3970" y="5205"/>
                    <a:pt x="3869" y="6139"/>
                    <a:pt x="4036" y="7039"/>
                  </a:cubicBezTo>
                  <a:cubicBezTo>
                    <a:pt x="4036" y="7206"/>
                    <a:pt x="4103" y="7373"/>
                    <a:pt x="4236" y="7506"/>
                  </a:cubicBezTo>
                  <a:cubicBezTo>
                    <a:pt x="4341" y="7566"/>
                    <a:pt x="4453" y="7599"/>
                    <a:pt x="4562" y="7599"/>
                  </a:cubicBezTo>
                  <a:cubicBezTo>
                    <a:pt x="4696" y="7599"/>
                    <a:pt x="4827" y="7550"/>
                    <a:pt x="4937" y="7440"/>
                  </a:cubicBezTo>
                  <a:cubicBezTo>
                    <a:pt x="5137" y="7273"/>
                    <a:pt x="5270" y="7039"/>
                    <a:pt x="5371" y="6806"/>
                  </a:cubicBezTo>
                  <a:cubicBezTo>
                    <a:pt x="6204" y="4971"/>
                    <a:pt x="6938" y="3070"/>
                    <a:pt x="7505" y="1135"/>
                  </a:cubicBezTo>
                  <a:lnTo>
                    <a:pt x="5304" y="1"/>
                  </a:ln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9" name="Google Shape;2109;p49"/>
            <p:cNvSpPr/>
            <p:nvPr/>
          </p:nvSpPr>
          <p:spPr>
            <a:xfrm>
              <a:off x="-969414" y="3275342"/>
              <a:ext cx="46590" cy="51087"/>
            </a:xfrm>
            <a:custGeom>
              <a:avLst/>
              <a:gdLst/>
              <a:ahLst/>
              <a:cxnLst/>
              <a:rect l="l" t="t" r="r" b="b"/>
              <a:pathLst>
                <a:path w="7306" h="7982" extrusionOk="0">
                  <a:moveTo>
                    <a:pt x="6371" y="0"/>
                  </a:moveTo>
                  <a:lnTo>
                    <a:pt x="3169" y="601"/>
                  </a:lnTo>
                  <a:cubicBezTo>
                    <a:pt x="1735" y="1935"/>
                    <a:pt x="701" y="3636"/>
                    <a:pt x="133" y="5538"/>
                  </a:cubicBezTo>
                  <a:cubicBezTo>
                    <a:pt x="33" y="5804"/>
                    <a:pt x="0" y="6105"/>
                    <a:pt x="67" y="6405"/>
                  </a:cubicBezTo>
                  <a:cubicBezTo>
                    <a:pt x="133" y="6705"/>
                    <a:pt x="400" y="6905"/>
                    <a:pt x="701" y="6905"/>
                  </a:cubicBezTo>
                  <a:cubicBezTo>
                    <a:pt x="934" y="6839"/>
                    <a:pt x="1168" y="6672"/>
                    <a:pt x="1268" y="6438"/>
                  </a:cubicBezTo>
                  <a:lnTo>
                    <a:pt x="2702" y="4470"/>
                  </a:lnTo>
                  <a:lnTo>
                    <a:pt x="2702" y="4470"/>
                  </a:lnTo>
                  <a:cubicBezTo>
                    <a:pt x="2402" y="5538"/>
                    <a:pt x="2602" y="6705"/>
                    <a:pt x="3202" y="7639"/>
                  </a:cubicBezTo>
                  <a:cubicBezTo>
                    <a:pt x="3269" y="7773"/>
                    <a:pt x="3402" y="7906"/>
                    <a:pt x="3569" y="7973"/>
                  </a:cubicBezTo>
                  <a:cubicBezTo>
                    <a:pt x="3598" y="7979"/>
                    <a:pt x="3627" y="7981"/>
                    <a:pt x="3655" y="7981"/>
                  </a:cubicBezTo>
                  <a:cubicBezTo>
                    <a:pt x="3948" y="7981"/>
                    <a:pt x="4181" y="7677"/>
                    <a:pt x="4303" y="7372"/>
                  </a:cubicBezTo>
                  <a:cubicBezTo>
                    <a:pt x="4670" y="6572"/>
                    <a:pt x="4837" y="5704"/>
                    <a:pt x="4837" y="4804"/>
                  </a:cubicBezTo>
                  <a:cubicBezTo>
                    <a:pt x="5004" y="5571"/>
                    <a:pt x="5337" y="6238"/>
                    <a:pt x="5904" y="6772"/>
                  </a:cubicBezTo>
                  <a:cubicBezTo>
                    <a:pt x="6084" y="7012"/>
                    <a:pt x="6372" y="7144"/>
                    <a:pt x="6671" y="7144"/>
                  </a:cubicBezTo>
                  <a:cubicBezTo>
                    <a:pt x="6704" y="7144"/>
                    <a:pt x="6738" y="7142"/>
                    <a:pt x="6772" y="7139"/>
                  </a:cubicBezTo>
                  <a:cubicBezTo>
                    <a:pt x="7272" y="7005"/>
                    <a:pt x="7305" y="6305"/>
                    <a:pt x="7172" y="5771"/>
                  </a:cubicBezTo>
                  <a:cubicBezTo>
                    <a:pt x="6772" y="3870"/>
                    <a:pt x="5871" y="1902"/>
                    <a:pt x="6371" y="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0" name="Google Shape;2110;p49"/>
            <p:cNvSpPr/>
            <p:nvPr/>
          </p:nvSpPr>
          <p:spPr>
            <a:xfrm>
              <a:off x="-854096" y="3212468"/>
              <a:ext cx="143178" cy="169155"/>
            </a:xfrm>
            <a:custGeom>
              <a:avLst/>
              <a:gdLst/>
              <a:ahLst/>
              <a:cxnLst/>
              <a:rect l="l" t="t" r="r" b="b"/>
              <a:pathLst>
                <a:path w="22389" h="26482" extrusionOk="0">
                  <a:moveTo>
                    <a:pt x="1922" y="1"/>
                  </a:moveTo>
                  <a:cubicBezTo>
                    <a:pt x="1748" y="1"/>
                    <a:pt x="1625" y="233"/>
                    <a:pt x="1807" y="363"/>
                  </a:cubicBezTo>
                  <a:cubicBezTo>
                    <a:pt x="5477" y="3532"/>
                    <a:pt x="9713" y="6034"/>
                    <a:pt x="13482" y="9169"/>
                  </a:cubicBezTo>
                  <a:cubicBezTo>
                    <a:pt x="15317" y="10670"/>
                    <a:pt x="16985" y="12405"/>
                    <a:pt x="18419" y="14306"/>
                  </a:cubicBezTo>
                  <a:cubicBezTo>
                    <a:pt x="19153" y="15307"/>
                    <a:pt x="19787" y="16374"/>
                    <a:pt x="20321" y="17508"/>
                  </a:cubicBezTo>
                  <a:cubicBezTo>
                    <a:pt x="20988" y="18809"/>
                    <a:pt x="21455" y="20210"/>
                    <a:pt x="21688" y="21678"/>
                  </a:cubicBezTo>
                  <a:cubicBezTo>
                    <a:pt x="21855" y="22512"/>
                    <a:pt x="21755" y="23379"/>
                    <a:pt x="21455" y="24213"/>
                  </a:cubicBezTo>
                  <a:cubicBezTo>
                    <a:pt x="21321" y="24514"/>
                    <a:pt x="21088" y="24780"/>
                    <a:pt x="20754" y="24914"/>
                  </a:cubicBezTo>
                  <a:cubicBezTo>
                    <a:pt x="20696" y="24925"/>
                    <a:pt x="20639" y="24931"/>
                    <a:pt x="20583" y="24931"/>
                  </a:cubicBezTo>
                  <a:cubicBezTo>
                    <a:pt x="20319" y="24931"/>
                    <a:pt x="20086" y="24806"/>
                    <a:pt x="19920" y="24614"/>
                  </a:cubicBezTo>
                  <a:cubicBezTo>
                    <a:pt x="19687" y="24313"/>
                    <a:pt x="19487" y="24013"/>
                    <a:pt x="19387" y="23680"/>
                  </a:cubicBezTo>
                  <a:cubicBezTo>
                    <a:pt x="19220" y="23246"/>
                    <a:pt x="19053" y="22846"/>
                    <a:pt x="18920" y="22412"/>
                  </a:cubicBezTo>
                  <a:cubicBezTo>
                    <a:pt x="18619" y="21545"/>
                    <a:pt x="18386" y="20677"/>
                    <a:pt x="18186" y="19777"/>
                  </a:cubicBezTo>
                  <a:lnTo>
                    <a:pt x="18163" y="19782"/>
                  </a:lnTo>
                  <a:lnTo>
                    <a:pt x="18163" y="19782"/>
                  </a:lnTo>
                  <a:cubicBezTo>
                    <a:pt x="18159" y="19769"/>
                    <a:pt x="18156" y="19756"/>
                    <a:pt x="18152" y="19743"/>
                  </a:cubicBezTo>
                  <a:cubicBezTo>
                    <a:pt x="18126" y="19637"/>
                    <a:pt x="18046" y="19589"/>
                    <a:pt x="17963" y="19589"/>
                  </a:cubicBezTo>
                  <a:cubicBezTo>
                    <a:pt x="17840" y="19589"/>
                    <a:pt x="17712" y="19697"/>
                    <a:pt x="17752" y="19877"/>
                  </a:cubicBezTo>
                  <a:cubicBezTo>
                    <a:pt x="17752" y="19877"/>
                    <a:pt x="17752" y="19877"/>
                    <a:pt x="17752" y="19877"/>
                  </a:cubicBezTo>
                  <a:lnTo>
                    <a:pt x="17752" y="19877"/>
                  </a:lnTo>
                  <a:cubicBezTo>
                    <a:pt x="17831" y="20255"/>
                    <a:pt x="17925" y="20641"/>
                    <a:pt x="18030" y="21027"/>
                  </a:cubicBezTo>
                  <a:lnTo>
                    <a:pt x="18030" y="21027"/>
                  </a:lnTo>
                  <a:cubicBezTo>
                    <a:pt x="18139" y="21582"/>
                    <a:pt x="18213" y="22141"/>
                    <a:pt x="18252" y="22712"/>
                  </a:cubicBezTo>
                  <a:cubicBezTo>
                    <a:pt x="18286" y="23179"/>
                    <a:pt x="18286" y="23646"/>
                    <a:pt x="18252" y="24113"/>
                  </a:cubicBezTo>
                  <a:cubicBezTo>
                    <a:pt x="18286" y="24547"/>
                    <a:pt x="18219" y="24981"/>
                    <a:pt x="18052" y="25414"/>
                  </a:cubicBezTo>
                  <a:cubicBezTo>
                    <a:pt x="17919" y="25781"/>
                    <a:pt x="17585" y="26015"/>
                    <a:pt x="17185" y="26081"/>
                  </a:cubicBezTo>
                  <a:cubicBezTo>
                    <a:pt x="16785" y="26081"/>
                    <a:pt x="16551" y="25714"/>
                    <a:pt x="16418" y="25414"/>
                  </a:cubicBezTo>
                  <a:cubicBezTo>
                    <a:pt x="16051" y="24547"/>
                    <a:pt x="15751" y="23680"/>
                    <a:pt x="15517" y="22812"/>
                  </a:cubicBezTo>
                  <a:cubicBezTo>
                    <a:pt x="15216" y="21880"/>
                    <a:pt x="14943" y="20920"/>
                    <a:pt x="14696" y="19982"/>
                  </a:cubicBezTo>
                  <a:lnTo>
                    <a:pt x="14696" y="19982"/>
                  </a:lnTo>
                  <a:cubicBezTo>
                    <a:pt x="14683" y="19880"/>
                    <a:pt x="14668" y="19779"/>
                    <a:pt x="14650" y="19677"/>
                  </a:cubicBezTo>
                  <a:lnTo>
                    <a:pt x="14618" y="19685"/>
                  </a:lnTo>
                  <a:lnTo>
                    <a:pt x="14618" y="19685"/>
                  </a:lnTo>
                  <a:cubicBezTo>
                    <a:pt x="14618" y="19682"/>
                    <a:pt x="14617" y="19679"/>
                    <a:pt x="14616" y="19677"/>
                  </a:cubicBezTo>
                  <a:cubicBezTo>
                    <a:pt x="14591" y="19575"/>
                    <a:pt x="14527" y="19531"/>
                    <a:pt x="14457" y="19531"/>
                  </a:cubicBezTo>
                  <a:cubicBezTo>
                    <a:pt x="14344" y="19531"/>
                    <a:pt x="14216" y="19645"/>
                    <a:pt x="14216" y="19810"/>
                  </a:cubicBezTo>
                  <a:cubicBezTo>
                    <a:pt x="14416" y="21111"/>
                    <a:pt x="14316" y="22445"/>
                    <a:pt x="13883" y="23713"/>
                  </a:cubicBezTo>
                  <a:cubicBezTo>
                    <a:pt x="13725" y="24123"/>
                    <a:pt x="13448" y="24652"/>
                    <a:pt x="12967" y="24652"/>
                  </a:cubicBezTo>
                  <a:cubicBezTo>
                    <a:pt x="12939" y="24652"/>
                    <a:pt x="12911" y="24651"/>
                    <a:pt x="12882" y="24647"/>
                  </a:cubicBezTo>
                  <a:cubicBezTo>
                    <a:pt x="12248" y="24580"/>
                    <a:pt x="11948" y="23880"/>
                    <a:pt x="11848" y="23346"/>
                  </a:cubicBezTo>
                  <a:cubicBezTo>
                    <a:pt x="11748" y="22779"/>
                    <a:pt x="11714" y="22345"/>
                    <a:pt x="11648" y="21845"/>
                  </a:cubicBezTo>
                  <a:cubicBezTo>
                    <a:pt x="11581" y="21345"/>
                    <a:pt x="11514" y="20944"/>
                    <a:pt x="11448" y="20511"/>
                  </a:cubicBezTo>
                  <a:cubicBezTo>
                    <a:pt x="11247" y="19610"/>
                    <a:pt x="11047" y="18709"/>
                    <a:pt x="10780" y="17809"/>
                  </a:cubicBezTo>
                  <a:cubicBezTo>
                    <a:pt x="9680" y="14106"/>
                    <a:pt x="7945" y="10470"/>
                    <a:pt x="5343" y="7568"/>
                  </a:cubicBezTo>
                  <a:cubicBezTo>
                    <a:pt x="3976" y="6034"/>
                    <a:pt x="2308" y="4799"/>
                    <a:pt x="406" y="3932"/>
                  </a:cubicBezTo>
                  <a:cubicBezTo>
                    <a:pt x="379" y="3920"/>
                    <a:pt x="352" y="3915"/>
                    <a:pt x="326" y="3915"/>
                  </a:cubicBezTo>
                  <a:cubicBezTo>
                    <a:pt x="132" y="3915"/>
                    <a:pt x="0" y="4211"/>
                    <a:pt x="206" y="4299"/>
                  </a:cubicBezTo>
                  <a:cubicBezTo>
                    <a:pt x="3875" y="5867"/>
                    <a:pt x="6477" y="9203"/>
                    <a:pt x="8279" y="12638"/>
                  </a:cubicBezTo>
                  <a:cubicBezTo>
                    <a:pt x="9246" y="14473"/>
                    <a:pt x="9980" y="16374"/>
                    <a:pt x="10547" y="18376"/>
                  </a:cubicBezTo>
                  <a:cubicBezTo>
                    <a:pt x="10814" y="19310"/>
                    <a:pt x="11014" y="20244"/>
                    <a:pt x="11181" y="21211"/>
                  </a:cubicBezTo>
                  <a:cubicBezTo>
                    <a:pt x="11281" y="21678"/>
                    <a:pt x="11347" y="22112"/>
                    <a:pt x="11381" y="22579"/>
                  </a:cubicBezTo>
                  <a:cubicBezTo>
                    <a:pt x="11414" y="23146"/>
                    <a:pt x="11548" y="23713"/>
                    <a:pt x="11748" y="24247"/>
                  </a:cubicBezTo>
                  <a:cubicBezTo>
                    <a:pt x="11983" y="24717"/>
                    <a:pt x="12477" y="25032"/>
                    <a:pt x="13001" y="25032"/>
                  </a:cubicBezTo>
                  <a:cubicBezTo>
                    <a:pt x="13072" y="25032"/>
                    <a:pt x="13144" y="25026"/>
                    <a:pt x="13215" y="25014"/>
                  </a:cubicBezTo>
                  <a:cubicBezTo>
                    <a:pt x="13716" y="24880"/>
                    <a:pt x="14116" y="24514"/>
                    <a:pt x="14250" y="24013"/>
                  </a:cubicBezTo>
                  <a:cubicBezTo>
                    <a:pt x="14516" y="23346"/>
                    <a:pt x="14683" y="22646"/>
                    <a:pt x="14717" y="21978"/>
                  </a:cubicBezTo>
                  <a:cubicBezTo>
                    <a:pt x="14725" y="21877"/>
                    <a:pt x="14733" y="21775"/>
                    <a:pt x="14739" y="21673"/>
                  </a:cubicBezTo>
                  <a:lnTo>
                    <a:pt x="14739" y="21673"/>
                  </a:lnTo>
                  <a:cubicBezTo>
                    <a:pt x="14857" y="22101"/>
                    <a:pt x="14982" y="22526"/>
                    <a:pt x="15117" y="22946"/>
                  </a:cubicBezTo>
                  <a:cubicBezTo>
                    <a:pt x="15284" y="23479"/>
                    <a:pt x="15484" y="24013"/>
                    <a:pt x="15684" y="24547"/>
                  </a:cubicBezTo>
                  <a:cubicBezTo>
                    <a:pt x="15784" y="24981"/>
                    <a:pt x="15951" y="25414"/>
                    <a:pt x="16184" y="25814"/>
                  </a:cubicBezTo>
                  <a:cubicBezTo>
                    <a:pt x="16351" y="26148"/>
                    <a:pt x="16685" y="26382"/>
                    <a:pt x="17052" y="26482"/>
                  </a:cubicBezTo>
                  <a:cubicBezTo>
                    <a:pt x="17452" y="26482"/>
                    <a:pt x="17852" y="26348"/>
                    <a:pt x="18119" y="26048"/>
                  </a:cubicBezTo>
                  <a:cubicBezTo>
                    <a:pt x="18786" y="25381"/>
                    <a:pt x="18719" y="24247"/>
                    <a:pt x="18719" y="23379"/>
                  </a:cubicBezTo>
                  <a:cubicBezTo>
                    <a:pt x="18718" y="23331"/>
                    <a:pt x="18717" y="23282"/>
                    <a:pt x="18715" y="23234"/>
                  </a:cubicBezTo>
                  <a:lnTo>
                    <a:pt x="18715" y="23234"/>
                  </a:lnTo>
                  <a:cubicBezTo>
                    <a:pt x="18865" y="23638"/>
                    <a:pt x="19043" y="24031"/>
                    <a:pt x="19253" y="24413"/>
                  </a:cubicBezTo>
                  <a:cubicBezTo>
                    <a:pt x="19487" y="24947"/>
                    <a:pt x="20020" y="25314"/>
                    <a:pt x="20621" y="25314"/>
                  </a:cubicBezTo>
                  <a:cubicBezTo>
                    <a:pt x="21188" y="25214"/>
                    <a:pt x="21655" y="24780"/>
                    <a:pt x="21822" y="24213"/>
                  </a:cubicBezTo>
                  <a:cubicBezTo>
                    <a:pt x="22389" y="22746"/>
                    <a:pt x="22022" y="21011"/>
                    <a:pt x="21555" y="19577"/>
                  </a:cubicBezTo>
                  <a:cubicBezTo>
                    <a:pt x="21121" y="18276"/>
                    <a:pt x="20521" y="17008"/>
                    <a:pt x="19820" y="15807"/>
                  </a:cubicBezTo>
                  <a:cubicBezTo>
                    <a:pt x="18519" y="13606"/>
                    <a:pt x="16885" y="11638"/>
                    <a:pt x="14983" y="9970"/>
                  </a:cubicBezTo>
                  <a:cubicBezTo>
                    <a:pt x="13115" y="8302"/>
                    <a:pt x="11147" y="6767"/>
                    <a:pt x="9079" y="5366"/>
                  </a:cubicBezTo>
                  <a:cubicBezTo>
                    <a:pt x="6978" y="3832"/>
                    <a:pt x="4843" y="2364"/>
                    <a:pt x="2841" y="696"/>
                  </a:cubicBezTo>
                  <a:cubicBezTo>
                    <a:pt x="2575" y="496"/>
                    <a:pt x="2341" y="296"/>
                    <a:pt x="2074" y="63"/>
                  </a:cubicBezTo>
                  <a:cubicBezTo>
                    <a:pt x="2023" y="19"/>
                    <a:pt x="1970" y="1"/>
                    <a:pt x="1922"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1" name="Google Shape;2111;p49"/>
            <p:cNvSpPr/>
            <p:nvPr/>
          </p:nvSpPr>
          <p:spPr>
            <a:xfrm>
              <a:off x="-1143273" y="3010828"/>
              <a:ext cx="149428" cy="155532"/>
            </a:xfrm>
            <a:custGeom>
              <a:avLst/>
              <a:gdLst/>
              <a:ahLst/>
              <a:cxnLst/>
              <a:rect l="l" t="t" r="r" b="b"/>
              <a:pathLst>
                <a:path w="23418" h="24319" extrusionOk="0">
                  <a:moveTo>
                    <a:pt x="20649" y="1"/>
                  </a:moveTo>
                  <a:cubicBezTo>
                    <a:pt x="18580" y="134"/>
                    <a:pt x="15612" y="1735"/>
                    <a:pt x="14044" y="2503"/>
                  </a:cubicBezTo>
                  <a:cubicBezTo>
                    <a:pt x="11509" y="3670"/>
                    <a:pt x="9140" y="5271"/>
                    <a:pt x="7072" y="7173"/>
                  </a:cubicBezTo>
                  <a:cubicBezTo>
                    <a:pt x="2169" y="11776"/>
                    <a:pt x="34" y="17713"/>
                    <a:pt x="0" y="24318"/>
                  </a:cubicBezTo>
                  <a:cubicBezTo>
                    <a:pt x="2869" y="20816"/>
                    <a:pt x="6639" y="18147"/>
                    <a:pt x="10908" y="16613"/>
                  </a:cubicBezTo>
                  <a:cubicBezTo>
                    <a:pt x="14611" y="15245"/>
                    <a:pt x="18514" y="14545"/>
                    <a:pt x="22416" y="14511"/>
                  </a:cubicBezTo>
                  <a:cubicBezTo>
                    <a:pt x="23417" y="9541"/>
                    <a:pt x="23184" y="4104"/>
                    <a:pt x="20649"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2" name="Google Shape;2112;p49"/>
            <p:cNvSpPr/>
            <p:nvPr/>
          </p:nvSpPr>
          <p:spPr>
            <a:xfrm>
              <a:off x="-1143128" y="3064820"/>
              <a:ext cx="147155" cy="100471"/>
            </a:xfrm>
            <a:custGeom>
              <a:avLst/>
              <a:gdLst/>
              <a:ahLst/>
              <a:cxnLst/>
              <a:rect l="l" t="t" r="r" b="b"/>
              <a:pathLst>
                <a:path w="22984" h="15779" extrusionOk="0">
                  <a:moveTo>
                    <a:pt x="22984" y="1"/>
                  </a:moveTo>
                  <a:cubicBezTo>
                    <a:pt x="22550" y="67"/>
                    <a:pt x="22150" y="167"/>
                    <a:pt x="21649" y="301"/>
                  </a:cubicBezTo>
                  <a:cubicBezTo>
                    <a:pt x="19614" y="801"/>
                    <a:pt x="17580" y="1435"/>
                    <a:pt x="15645" y="2202"/>
                  </a:cubicBezTo>
                  <a:cubicBezTo>
                    <a:pt x="13210" y="3136"/>
                    <a:pt x="10908" y="4337"/>
                    <a:pt x="8740" y="5805"/>
                  </a:cubicBezTo>
                  <a:cubicBezTo>
                    <a:pt x="6605" y="7239"/>
                    <a:pt x="4670" y="8974"/>
                    <a:pt x="2969" y="10975"/>
                  </a:cubicBezTo>
                  <a:cubicBezTo>
                    <a:pt x="1835" y="12309"/>
                    <a:pt x="834" y="13777"/>
                    <a:pt x="0" y="15345"/>
                  </a:cubicBezTo>
                  <a:lnTo>
                    <a:pt x="0" y="15779"/>
                  </a:lnTo>
                  <a:cubicBezTo>
                    <a:pt x="868" y="14111"/>
                    <a:pt x="1935" y="12543"/>
                    <a:pt x="3169" y="11109"/>
                  </a:cubicBezTo>
                  <a:cubicBezTo>
                    <a:pt x="4837" y="9174"/>
                    <a:pt x="6772" y="7439"/>
                    <a:pt x="8907" y="6005"/>
                  </a:cubicBezTo>
                  <a:cubicBezTo>
                    <a:pt x="13477" y="2936"/>
                    <a:pt x="18247" y="1368"/>
                    <a:pt x="21716" y="468"/>
                  </a:cubicBezTo>
                  <a:lnTo>
                    <a:pt x="22984" y="167"/>
                  </a:lnTo>
                  <a:lnTo>
                    <a:pt x="22984" y="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3" name="Google Shape;2113;p49"/>
            <p:cNvSpPr/>
            <p:nvPr/>
          </p:nvSpPr>
          <p:spPr>
            <a:xfrm>
              <a:off x="-1144627" y="3084448"/>
              <a:ext cx="37499" cy="77766"/>
            </a:xfrm>
            <a:custGeom>
              <a:avLst/>
              <a:gdLst/>
              <a:ahLst/>
              <a:cxnLst/>
              <a:rect l="l" t="t" r="r" b="b"/>
              <a:pathLst>
                <a:path w="5872" h="12177" extrusionOk="0">
                  <a:moveTo>
                    <a:pt x="3103" y="1"/>
                  </a:moveTo>
                  <a:cubicBezTo>
                    <a:pt x="1001" y="3637"/>
                    <a:pt x="0" y="7773"/>
                    <a:pt x="0" y="12176"/>
                  </a:cubicBezTo>
                  <a:cubicBezTo>
                    <a:pt x="1635" y="10141"/>
                    <a:pt x="3636" y="8374"/>
                    <a:pt x="5871" y="6973"/>
                  </a:cubicBezTo>
                  <a:cubicBezTo>
                    <a:pt x="5705" y="6172"/>
                    <a:pt x="5504" y="5371"/>
                    <a:pt x="5271" y="4604"/>
                  </a:cubicBezTo>
                  <a:cubicBezTo>
                    <a:pt x="4771" y="2970"/>
                    <a:pt x="4037" y="1435"/>
                    <a:pt x="3103" y="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4" name="Google Shape;2114;p49"/>
            <p:cNvSpPr/>
            <p:nvPr/>
          </p:nvSpPr>
          <p:spPr>
            <a:xfrm>
              <a:off x="-1026182" y="2999620"/>
              <a:ext cx="220449" cy="298008"/>
            </a:xfrm>
            <a:custGeom>
              <a:avLst/>
              <a:gdLst/>
              <a:ahLst/>
              <a:cxnLst/>
              <a:rect l="l" t="t" r="r" b="b"/>
              <a:pathLst>
                <a:path w="34559" h="46629" extrusionOk="0">
                  <a:moveTo>
                    <a:pt x="11537" y="1"/>
                  </a:moveTo>
                  <a:cubicBezTo>
                    <a:pt x="11071" y="1"/>
                    <a:pt x="10605" y="21"/>
                    <a:pt x="10141" y="62"/>
                  </a:cubicBezTo>
                  <a:cubicBezTo>
                    <a:pt x="7839" y="196"/>
                    <a:pt x="3703" y="529"/>
                    <a:pt x="1768" y="1530"/>
                  </a:cubicBezTo>
                  <a:cubicBezTo>
                    <a:pt x="0" y="2464"/>
                    <a:pt x="1134" y="3364"/>
                    <a:pt x="1134" y="3364"/>
                  </a:cubicBezTo>
                  <a:cubicBezTo>
                    <a:pt x="1134" y="3364"/>
                    <a:pt x="6171" y="6200"/>
                    <a:pt x="6338" y="6600"/>
                  </a:cubicBezTo>
                  <a:cubicBezTo>
                    <a:pt x="7739" y="10069"/>
                    <a:pt x="2702" y="15406"/>
                    <a:pt x="2702" y="15406"/>
                  </a:cubicBezTo>
                  <a:cubicBezTo>
                    <a:pt x="2702" y="15406"/>
                    <a:pt x="2402" y="17008"/>
                    <a:pt x="2168" y="17775"/>
                  </a:cubicBezTo>
                  <a:cubicBezTo>
                    <a:pt x="1935" y="18475"/>
                    <a:pt x="1535" y="19876"/>
                    <a:pt x="1535" y="19876"/>
                  </a:cubicBezTo>
                  <a:cubicBezTo>
                    <a:pt x="1535" y="19876"/>
                    <a:pt x="1601" y="29850"/>
                    <a:pt x="5170" y="36188"/>
                  </a:cubicBezTo>
                  <a:cubicBezTo>
                    <a:pt x="6171" y="37956"/>
                    <a:pt x="7105" y="38289"/>
                    <a:pt x="8773" y="39457"/>
                  </a:cubicBezTo>
                  <a:cubicBezTo>
                    <a:pt x="11608" y="41425"/>
                    <a:pt x="14477" y="46629"/>
                    <a:pt x="14477" y="46629"/>
                  </a:cubicBezTo>
                  <a:cubicBezTo>
                    <a:pt x="14477" y="46629"/>
                    <a:pt x="17946" y="46629"/>
                    <a:pt x="22783" y="44727"/>
                  </a:cubicBezTo>
                  <a:cubicBezTo>
                    <a:pt x="25118" y="43760"/>
                    <a:pt x="27386" y="42559"/>
                    <a:pt x="29488" y="41158"/>
                  </a:cubicBezTo>
                  <a:cubicBezTo>
                    <a:pt x="30022" y="40825"/>
                    <a:pt x="34558" y="36688"/>
                    <a:pt x="33657" y="36021"/>
                  </a:cubicBezTo>
                  <a:cubicBezTo>
                    <a:pt x="30555" y="33686"/>
                    <a:pt x="27753" y="29883"/>
                    <a:pt x="27053" y="25947"/>
                  </a:cubicBezTo>
                  <a:cubicBezTo>
                    <a:pt x="26252" y="21411"/>
                    <a:pt x="24718" y="16941"/>
                    <a:pt x="23417" y="12471"/>
                  </a:cubicBezTo>
                  <a:lnTo>
                    <a:pt x="22950" y="10736"/>
                  </a:lnTo>
                  <a:cubicBezTo>
                    <a:pt x="21782" y="6600"/>
                    <a:pt x="20248" y="2164"/>
                    <a:pt x="15811" y="629"/>
                  </a:cubicBezTo>
                  <a:cubicBezTo>
                    <a:pt x="14424" y="200"/>
                    <a:pt x="12980" y="1"/>
                    <a:pt x="11537"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5" name="Google Shape;2115;p49"/>
            <p:cNvSpPr/>
            <p:nvPr/>
          </p:nvSpPr>
          <p:spPr>
            <a:xfrm>
              <a:off x="-951522" y="3124561"/>
              <a:ext cx="176700" cy="105580"/>
            </a:xfrm>
            <a:custGeom>
              <a:avLst/>
              <a:gdLst/>
              <a:ahLst/>
              <a:cxnLst/>
              <a:rect l="l" t="t" r="r" b="b"/>
              <a:pathLst>
                <a:path w="27654" h="16478" extrusionOk="0">
                  <a:moveTo>
                    <a:pt x="3952" y="0"/>
                  </a:moveTo>
                  <a:cubicBezTo>
                    <a:pt x="2063" y="0"/>
                    <a:pt x="690" y="847"/>
                    <a:pt x="401" y="2839"/>
                  </a:cubicBezTo>
                  <a:cubicBezTo>
                    <a:pt x="1" y="5508"/>
                    <a:pt x="901" y="8076"/>
                    <a:pt x="2436" y="10244"/>
                  </a:cubicBezTo>
                  <a:cubicBezTo>
                    <a:pt x="3770" y="12079"/>
                    <a:pt x="5238" y="13914"/>
                    <a:pt x="7239" y="15115"/>
                  </a:cubicBezTo>
                  <a:cubicBezTo>
                    <a:pt x="7999" y="15570"/>
                    <a:pt x="9761" y="16478"/>
                    <a:pt x="11129" y="16478"/>
                  </a:cubicBezTo>
                  <a:cubicBezTo>
                    <a:pt x="11864" y="16478"/>
                    <a:pt x="12485" y="16216"/>
                    <a:pt x="12777" y="15481"/>
                  </a:cubicBezTo>
                  <a:cubicBezTo>
                    <a:pt x="13043" y="14681"/>
                    <a:pt x="12643" y="13814"/>
                    <a:pt x="11843" y="13480"/>
                  </a:cubicBezTo>
                  <a:lnTo>
                    <a:pt x="11843" y="13480"/>
                  </a:lnTo>
                  <a:cubicBezTo>
                    <a:pt x="13350" y="14048"/>
                    <a:pt x="14949" y="14328"/>
                    <a:pt x="16553" y="14328"/>
                  </a:cubicBezTo>
                  <a:cubicBezTo>
                    <a:pt x="17682" y="14328"/>
                    <a:pt x="18813" y="14189"/>
                    <a:pt x="19915" y="13914"/>
                  </a:cubicBezTo>
                  <a:cubicBezTo>
                    <a:pt x="20382" y="13814"/>
                    <a:pt x="20849" y="13613"/>
                    <a:pt x="21216" y="13313"/>
                  </a:cubicBezTo>
                  <a:cubicBezTo>
                    <a:pt x="21616" y="12980"/>
                    <a:pt x="21750" y="12446"/>
                    <a:pt x="21583" y="11979"/>
                  </a:cubicBezTo>
                  <a:cubicBezTo>
                    <a:pt x="21449" y="11712"/>
                    <a:pt x="21216" y="11479"/>
                    <a:pt x="20916" y="11345"/>
                  </a:cubicBezTo>
                  <a:cubicBezTo>
                    <a:pt x="20115" y="10845"/>
                    <a:pt x="19181" y="10578"/>
                    <a:pt x="18247" y="10545"/>
                  </a:cubicBezTo>
                  <a:cubicBezTo>
                    <a:pt x="20749" y="10244"/>
                    <a:pt x="23217" y="9644"/>
                    <a:pt x="25552" y="8743"/>
                  </a:cubicBezTo>
                  <a:cubicBezTo>
                    <a:pt x="26320" y="8476"/>
                    <a:pt x="27187" y="8043"/>
                    <a:pt x="27387" y="7242"/>
                  </a:cubicBezTo>
                  <a:cubicBezTo>
                    <a:pt x="27654" y="6075"/>
                    <a:pt x="26353" y="5107"/>
                    <a:pt x="25152" y="5007"/>
                  </a:cubicBezTo>
                  <a:cubicBezTo>
                    <a:pt x="23184" y="4841"/>
                    <a:pt x="21549" y="4974"/>
                    <a:pt x="19581" y="4507"/>
                  </a:cubicBezTo>
                  <a:cubicBezTo>
                    <a:pt x="17613" y="4040"/>
                    <a:pt x="15679" y="3440"/>
                    <a:pt x="13777" y="2739"/>
                  </a:cubicBezTo>
                  <a:cubicBezTo>
                    <a:pt x="10642" y="1605"/>
                    <a:pt x="7573" y="137"/>
                    <a:pt x="4170" y="4"/>
                  </a:cubicBezTo>
                  <a:cubicBezTo>
                    <a:pt x="4097" y="1"/>
                    <a:pt x="4024" y="0"/>
                    <a:pt x="3952"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6" name="Google Shape;2116;p49"/>
            <p:cNvSpPr/>
            <p:nvPr/>
          </p:nvSpPr>
          <p:spPr>
            <a:xfrm>
              <a:off x="-1019997" y="3014298"/>
              <a:ext cx="99997" cy="87983"/>
            </a:xfrm>
            <a:custGeom>
              <a:avLst/>
              <a:gdLst/>
              <a:ahLst/>
              <a:cxnLst/>
              <a:rect l="l" t="t" r="r" b="b"/>
              <a:pathLst>
                <a:path w="15645" h="13739" extrusionOk="0">
                  <a:moveTo>
                    <a:pt x="6238" y="1"/>
                  </a:moveTo>
                  <a:cubicBezTo>
                    <a:pt x="5814" y="1"/>
                    <a:pt x="5383" y="24"/>
                    <a:pt x="4937" y="85"/>
                  </a:cubicBezTo>
                  <a:cubicBezTo>
                    <a:pt x="3236" y="252"/>
                    <a:pt x="1568" y="686"/>
                    <a:pt x="0" y="1319"/>
                  </a:cubicBezTo>
                  <a:lnTo>
                    <a:pt x="0" y="1353"/>
                  </a:lnTo>
                  <a:cubicBezTo>
                    <a:pt x="100" y="1686"/>
                    <a:pt x="200" y="2020"/>
                    <a:pt x="334" y="2354"/>
                  </a:cubicBezTo>
                  <a:cubicBezTo>
                    <a:pt x="1768" y="5823"/>
                    <a:pt x="2168" y="9659"/>
                    <a:pt x="1568" y="13361"/>
                  </a:cubicBezTo>
                  <a:cubicBezTo>
                    <a:pt x="2736" y="13613"/>
                    <a:pt x="3922" y="13739"/>
                    <a:pt x="5108" y="13739"/>
                  </a:cubicBezTo>
                  <a:cubicBezTo>
                    <a:pt x="6124" y="13739"/>
                    <a:pt x="7139" y="13646"/>
                    <a:pt x="8139" y="13461"/>
                  </a:cubicBezTo>
                  <a:cubicBezTo>
                    <a:pt x="9841" y="13061"/>
                    <a:pt x="11375" y="12994"/>
                    <a:pt x="12809" y="11894"/>
                  </a:cubicBezTo>
                  <a:cubicBezTo>
                    <a:pt x="14344" y="10693"/>
                    <a:pt x="15345" y="8858"/>
                    <a:pt x="15478" y="6890"/>
                  </a:cubicBezTo>
                  <a:cubicBezTo>
                    <a:pt x="15645" y="5289"/>
                    <a:pt x="14844" y="2821"/>
                    <a:pt x="13543" y="1820"/>
                  </a:cubicBezTo>
                  <a:cubicBezTo>
                    <a:pt x="12276" y="886"/>
                    <a:pt x="10775" y="319"/>
                    <a:pt x="9173" y="219"/>
                  </a:cubicBezTo>
                  <a:cubicBezTo>
                    <a:pt x="8152" y="126"/>
                    <a:pt x="7211" y="1"/>
                    <a:pt x="6238" y="1"/>
                  </a:cubicBezTo>
                  <a:close/>
                </a:path>
              </a:pathLst>
            </a:custGeom>
            <a:solidFill>
              <a:schemeClr val="l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7" name="Google Shape;2117;p49"/>
            <p:cNvSpPr/>
            <p:nvPr/>
          </p:nvSpPr>
          <p:spPr>
            <a:xfrm>
              <a:off x="-974488" y="3034238"/>
              <a:ext cx="23863" cy="23273"/>
            </a:xfrm>
            <a:custGeom>
              <a:avLst/>
              <a:gdLst/>
              <a:ahLst/>
              <a:cxnLst/>
              <a:rect l="l" t="t" r="r" b="b"/>
              <a:pathLst>
                <a:path w="3670" h="3670" extrusionOk="0">
                  <a:moveTo>
                    <a:pt x="1835" y="0"/>
                  </a:moveTo>
                  <a:cubicBezTo>
                    <a:pt x="835" y="0"/>
                    <a:pt x="1" y="834"/>
                    <a:pt x="1" y="1835"/>
                  </a:cubicBezTo>
                  <a:cubicBezTo>
                    <a:pt x="1" y="2869"/>
                    <a:pt x="835" y="3670"/>
                    <a:pt x="1835" y="3670"/>
                  </a:cubicBezTo>
                  <a:cubicBezTo>
                    <a:pt x="2869" y="3670"/>
                    <a:pt x="3670" y="2869"/>
                    <a:pt x="3670" y="1835"/>
                  </a:cubicBezTo>
                  <a:cubicBezTo>
                    <a:pt x="3670" y="834"/>
                    <a:pt x="2869" y="0"/>
                    <a:pt x="1835"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8" name="Google Shape;2118;p49"/>
            <p:cNvSpPr/>
            <p:nvPr/>
          </p:nvSpPr>
          <p:spPr>
            <a:xfrm>
              <a:off x="-1044157" y="3127976"/>
              <a:ext cx="112497" cy="170858"/>
            </a:xfrm>
            <a:custGeom>
              <a:avLst/>
              <a:gdLst/>
              <a:ahLst/>
              <a:cxnLst/>
              <a:rect l="l" t="t" r="r" b="b"/>
              <a:pathLst>
                <a:path w="17580" h="26744" extrusionOk="0">
                  <a:moveTo>
                    <a:pt x="4304" y="0"/>
                  </a:moveTo>
                  <a:cubicBezTo>
                    <a:pt x="2302" y="6472"/>
                    <a:pt x="0" y="13410"/>
                    <a:pt x="3603" y="19748"/>
                  </a:cubicBezTo>
                  <a:cubicBezTo>
                    <a:pt x="4604" y="21549"/>
                    <a:pt x="5971" y="23083"/>
                    <a:pt x="7673" y="24251"/>
                  </a:cubicBezTo>
                  <a:cubicBezTo>
                    <a:pt x="10232" y="26027"/>
                    <a:pt x="13226" y="26744"/>
                    <a:pt x="16287" y="26744"/>
                  </a:cubicBezTo>
                  <a:cubicBezTo>
                    <a:pt x="16617" y="26744"/>
                    <a:pt x="16948" y="26736"/>
                    <a:pt x="17279" y="26719"/>
                  </a:cubicBezTo>
                  <a:cubicBezTo>
                    <a:pt x="17580" y="23184"/>
                    <a:pt x="16946" y="19481"/>
                    <a:pt x="15912" y="16045"/>
                  </a:cubicBezTo>
                  <a:cubicBezTo>
                    <a:pt x="14844" y="12376"/>
                    <a:pt x="13143" y="8907"/>
                    <a:pt x="10875" y="5804"/>
                  </a:cubicBezTo>
                  <a:cubicBezTo>
                    <a:pt x="9107" y="3436"/>
                    <a:pt x="6872" y="1468"/>
                    <a:pt x="4304"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17763" name="Google Shape;2119;p49"/>
          <p:cNvGrpSpPr>
            <a:grpSpLocks/>
          </p:cNvGrpSpPr>
          <p:nvPr/>
        </p:nvGrpSpPr>
        <p:grpSpPr bwMode="auto">
          <a:xfrm>
            <a:off x="1558926" y="4876800"/>
            <a:ext cx="1565275" cy="1143000"/>
            <a:chOff x="1252468" y="2302425"/>
            <a:chExt cx="1114964" cy="691938"/>
          </a:xfrm>
        </p:grpSpPr>
        <p:sp>
          <p:nvSpPr>
            <p:cNvPr id="2120" name="Google Shape;2120;p49"/>
            <p:cNvSpPr/>
            <p:nvPr/>
          </p:nvSpPr>
          <p:spPr>
            <a:xfrm>
              <a:off x="1397210" y="2670498"/>
              <a:ext cx="11308" cy="89375"/>
            </a:xfrm>
            <a:custGeom>
              <a:avLst/>
              <a:gdLst/>
              <a:ahLst/>
              <a:cxnLst/>
              <a:rect l="l" t="t" r="r" b="b"/>
              <a:pathLst>
                <a:path w="131" h="1064" extrusionOk="0">
                  <a:moveTo>
                    <a:pt x="22" y="1"/>
                  </a:moveTo>
                  <a:lnTo>
                    <a:pt x="22" y="1"/>
                  </a:lnTo>
                  <a:cubicBezTo>
                    <a:pt x="44" y="326"/>
                    <a:pt x="44" y="673"/>
                    <a:pt x="1" y="998"/>
                  </a:cubicBezTo>
                  <a:lnTo>
                    <a:pt x="1" y="1063"/>
                  </a:lnTo>
                  <a:lnTo>
                    <a:pt x="66" y="1063"/>
                  </a:lnTo>
                  <a:cubicBezTo>
                    <a:pt x="109" y="781"/>
                    <a:pt x="131" y="500"/>
                    <a:pt x="109" y="239"/>
                  </a:cubicBezTo>
                  <a:lnTo>
                    <a:pt x="109" y="153"/>
                  </a:lnTo>
                  <a:lnTo>
                    <a:pt x="22" y="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1" name="Google Shape;2121;p49"/>
            <p:cNvSpPr/>
            <p:nvPr/>
          </p:nvSpPr>
          <p:spPr>
            <a:xfrm>
              <a:off x="2111872" y="2668576"/>
              <a:ext cx="120995" cy="80726"/>
            </a:xfrm>
            <a:custGeom>
              <a:avLst/>
              <a:gdLst/>
              <a:ahLst/>
              <a:cxnLst/>
              <a:rect l="l" t="t" r="r" b="b"/>
              <a:pathLst>
                <a:path w="1453" h="957" extrusionOk="0">
                  <a:moveTo>
                    <a:pt x="672" y="0"/>
                  </a:moveTo>
                  <a:cubicBezTo>
                    <a:pt x="586" y="0"/>
                    <a:pt x="521" y="44"/>
                    <a:pt x="456" y="109"/>
                  </a:cubicBezTo>
                  <a:cubicBezTo>
                    <a:pt x="347" y="239"/>
                    <a:pt x="0" y="802"/>
                    <a:pt x="174" y="933"/>
                  </a:cubicBezTo>
                  <a:cubicBezTo>
                    <a:pt x="197" y="950"/>
                    <a:pt x="236" y="956"/>
                    <a:pt x="284" y="956"/>
                  </a:cubicBezTo>
                  <a:cubicBezTo>
                    <a:pt x="417" y="956"/>
                    <a:pt x="614" y="905"/>
                    <a:pt x="694" y="889"/>
                  </a:cubicBezTo>
                  <a:lnTo>
                    <a:pt x="1236" y="846"/>
                  </a:lnTo>
                  <a:cubicBezTo>
                    <a:pt x="1301" y="846"/>
                    <a:pt x="1388" y="802"/>
                    <a:pt x="1431" y="759"/>
                  </a:cubicBezTo>
                  <a:cubicBezTo>
                    <a:pt x="1453" y="716"/>
                    <a:pt x="1453" y="629"/>
                    <a:pt x="1431" y="586"/>
                  </a:cubicBezTo>
                  <a:cubicBezTo>
                    <a:pt x="1388" y="542"/>
                    <a:pt x="1366" y="499"/>
                    <a:pt x="1301" y="456"/>
                  </a:cubicBezTo>
                  <a:cubicBezTo>
                    <a:pt x="1193" y="347"/>
                    <a:pt x="1063" y="239"/>
                    <a:pt x="932" y="130"/>
                  </a:cubicBezTo>
                  <a:cubicBezTo>
                    <a:pt x="867" y="44"/>
                    <a:pt x="781" y="0"/>
                    <a:pt x="672"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2" name="Google Shape;2122;p49"/>
            <p:cNvSpPr/>
            <p:nvPr/>
          </p:nvSpPr>
          <p:spPr>
            <a:xfrm>
              <a:off x="1252468" y="2488864"/>
              <a:ext cx="806257" cy="295996"/>
            </a:xfrm>
            <a:custGeom>
              <a:avLst/>
              <a:gdLst/>
              <a:ahLst/>
              <a:cxnLst/>
              <a:rect l="l" t="t" r="r" b="b"/>
              <a:pathLst>
                <a:path w="9627" h="3540" extrusionOk="0">
                  <a:moveTo>
                    <a:pt x="6040" y="0"/>
                  </a:moveTo>
                  <a:cubicBezTo>
                    <a:pt x="5761" y="0"/>
                    <a:pt x="5493" y="39"/>
                    <a:pt x="5225" y="93"/>
                  </a:cubicBezTo>
                  <a:cubicBezTo>
                    <a:pt x="4965" y="158"/>
                    <a:pt x="4705" y="244"/>
                    <a:pt x="4467" y="353"/>
                  </a:cubicBezTo>
                  <a:lnTo>
                    <a:pt x="4336" y="418"/>
                  </a:lnTo>
                  <a:cubicBezTo>
                    <a:pt x="4011" y="570"/>
                    <a:pt x="3708" y="743"/>
                    <a:pt x="3426" y="917"/>
                  </a:cubicBezTo>
                  <a:lnTo>
                    <a:pt x="3079" y="1133"/>
                  </a:lnTo>
                  <a:lnTo>
                    <a:pt x="2884" y="1263"/>
                  </a:lnTo>
                  <a:lnTo>
                    <a:pt x="1106" y="2412"/>
                  </a:lnTo>
                  <a:lnTo>
                    <a:pt x="933" y="2521"/>
                  </a:lnTo>
                  <a:lnTo>
                    <a:pt x="0" y="3128"/>
                  </a:lnTo>
                  <a:cubicBezTo>
                    <a:pt x="477" y="3258"/>
                    <a:pt x="976" y="3345"/>
                    <a:pt x="1453" y="3410"/>
                  </a:cubicBezTo>
                  <a:lnTo>
                    <a:pt x="1496" y="3410"/>
                  </a:lnTo>
                  <a:cubicBezTo>
                    <a:pt x="2038" y="3496"/>
                    <a:pt x="2580" y="3540"/>
                    <a:pt x="3122" y="3540"/>
                  </a:cubicBezTo>
                  <a:lnTo>
                    <a:pt x="3231" y="3540"/>
                  </a:lnTo>
                  <a:cubicBezTo>
                    <a:pt x="3708" y="3518"/>
                    <a:pt x="4163" y="3496"/>
                    <a:pt x="4640" y="3431"/>
                  </a:cubicBezTo>
                  <a:cubicBezTo>
                    <a:pt x="4662" y="3410"/>
                    <a:pt x="4705" y="3410"/>
                    <a:pt x="4748" y="3410"/>
                  </a:cubicBezTo>
                  <a:cubicBezTo>
                    <a:pt x="5269" y="3323"/>
                    <a:pt x="5789" y="3193"/>
                    <a:pt x="6309" y="3041"/>
                  </a:cubicBezTo>
                  <a:lnTo>
                    <a:pt x="6418" y="3020"/>
                  </a:lnTo>
                  <a:cubicBezTo>
                    <a:pt x="6895" y="2846"/>
                    <a:pt x="7372" y="2673"/>
                    <a:pt x="7827" y="2456"/>
                  </a:cubicBezTo>
                  <a:lnTo>
                    <a:pt x="7979" y="2391"/>
                  </a:lnTo>
                  <a:cubicBezTo>
                    <a:pt x="8391" y="2174"/>
                    <a:pt x="8781" y="1957"/>
                    <a:pt x="9193" y="1719"/>
                  </a:cubicBezTo>
                  <a:cubicBezTo>
                    <a:pt x="9215" y="1697"/>
                    <a:pt x="9236" y="1697"/>
                    <a:pt x="9258" y="1675"/>
                  </a:cubicBezTo>
                  <a:cubicBezTo>
                    <a:pt x="9388" y="1589"/>
                    <a:pt x="9496" y="1524"/>
                    <a:pt x="9626" y="1437"/>
                  </a:cubicBezTo>
                  <a:cubicBezTo>
                    <a:pt x="9019" y="917"/>
                    <a:pt x="8326" y="505"/>
                    <a:pt x="7589" y="244"/>
                  </a:cubicBezTo>
                  <a:cubicBezTo>
                    <a:pt x="7177" y="114"/>
                    <a:pt x="6743" y="28"/>
                    <a:pt x="6309" y="6"/>
                  </a:cubicBezTo>
                  <a:lnTo>
                    <a:pt x="6223" y="6"/>
                  </a:lnTo>
                  <a:cubicBezTo>
                    <a:pt x="6161" y="2"/>
                    <a:pt x="6100" y="0"/>
                    <a:pt x="604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3" name="Google Shape;2123;p49"/>
            <p:cNvSpPr/>
            <p:nvPr/>
          </p:nvSpPr>
          <p:spPr>
            <a:xfrm>
              <a:off x="1332755" y="2602265"/>
              <a:ext cx="695439" cy="182595"/>
            </a:xfrm>
            <a:custGeom>
              <a:avLst/>
              <a:gdLst/>
              <a:ahLst/>
              <a:cxnLst/>
              <a:rect l="l" t="t" r="r" b="b"/>
              <a:pathLst>
                <a:path w="8304" h="2186" extrusionOk="0">
                  <a:moveTo>
                    <a:pt x="7954" y="1"/>
                  </a:moveTo>
                  <a:cubicBezTo>
                    <a:pt x="7847" y="1"/>
                    <a:pt x="7733" y="41"/>
                    <a:pt x="7654" y="105"/>
                  </a:cubicBezTo>
                  <a:cubicBezTo>
                    <a:pt x="7328" y="343"/>
                    <a:pt x="7068" y="668"/>
                    <a:pt x="6938" y="1037"/>
                  </a:cubicBezTo>
                  <a:cubicBezTo>
                    <a:pt x="6895" y="928"/>
                    <a:pt x="6830" y="798"/>
                    <a:pt x="6743" y="690"/>
                  </a:cubicBezTo>
                  <a:cubicBezTo>
                    <a:pt x="6635" y="560"/>
                    <a:pt x="6461" y="473"/>
                    <a:pt x="6288" y="473"/>
                  </a:cubicBezTo>
                  <a:cubicBezTo>
                    <a:pt x="6093" y="516"/>
                    <a:pt x="5941" y="603"/>
                    <a:pt x="5832" y="755"/>
                  </a:cubicBezTo>
                  <a:cubicBezTo>
                    <a:pt x="5637" y="993"/>
                    <a:pt x="5485" y="1275"/>
                    <a:pt x="5399" y="1579"/>
                  </a:cubicBezTo>
                  <a:cubicBezTo>
                    <a:pt x="5377" y="1449"/>
                    <a:pt x="5312" y="1340"/>
                    <a:pt x="5269" y="1232"/>
                  </a:cubicBezTo>
                  <a:cubicBezTo>
                    <a:pt x="5160" y="1058"/>
                    <a:pt x="5008" y="950"/>
                    <a:pt x="4835" y="928"/>
                  </a:cubicBezTo>
                  <a:cubicBezTo>
                    <a:pt x="4662" y="928"/>
                    <a:pt x="4510" y="993"/>
                    <a:pt x="4401" y="1102"/>
                  </a:cubicBezTo>
                  <a:cubicBezTo>
                    <a:pt x="4141" y="1297"/>
                    <a:pt x="3924" y="1557"/>
                    <a:pt x="3794" y="1861"/>
                  </a:cubicBezTo>
                  <a:cubicBezTo>
                    <a:pt x="3794" y="1796"/>
                    <a:pt x="3773" y="1731"/>
                    <a:pt x="3751" y="1666"/>
                  </a:cubicBezTo>
                  <a:cubicBezTo>
                    <a:pt x="3729" y="1492"/>
                    <a:pt x="3578" y="1340"/>
                    <a:pt x="3404" y="1297"/>
                  </a:cubicBezTo>
                  <a:cubicBezTo>
                    <a:pt x="3381" y="1293"/>
                    <a:pt x="3358" y="1291"/>
                    <a:pt x="3335" y="1291"/>
                  </a:cubicBezTo>
                  <a:cubicBezTo>
                    <a:pt x="3229" y="1291"/>
                    <a:pt x="3125" y="1330"/>
                    <a:pt x="3036" y="1384"/>
                  </a:cubicBezTo>
                  <a:cubicBezTo>
                    <a:pt x="2754" y="1557"/>
                    <a:pt x="2537" y="1752"/>
                    <a:pt x="2342" y="1991"/>
                  </a:cubicBezTo>
                  <a:cubicBezTo>
                    <a:pt x="2363" y="1926"/>
                    <a:pt x="2363" y="1861"/>
                    <a:pt x="2385" y="1774"/>
                  </a:cubicBezTo>
                  <a:cubicBezTo>
                    <a:pt x="2407" y="1622"/>
                    <a:pt x="2342" y="1449"/>
                    <a:pt x="2212" y="1340"/>
                  </a:cubicBezTo>
                  <a:cubicBezTo>
                    <a:pt x="2114" y="1279"/>
                    <a:pt x="2002" y="1253"/>
                    <a:pt x="1893" y="1253"/>
                  </a:cubicBezTo>
                  <a:cubicBezTo>
                    <a:pt x="1808" y="1253"/>
                    <a:pt x="1724" y="1269"/>
                    <a:pt x="1648" y="1297"/>
                  </a:cubicBezTo>
                  <a:cubicBezTo>
                    <a:pt x="1279" y="1405"/>
                    <a:pt x="954" y="1579"/>
                    <a:pt x="672" y="1839"/>
                  </a:cubicBezTo>
                  <a:cubicBezTo>
                    <a:pt x="694" y="1774"/>
                    <a:pt x="716" y="1709"/>
                    <a:pt x="737" y="1644"/>
                  </a:cubicBezTo>
                  <a:cubicBezTo>
                    <a:pt x="759" y="1492"/>
                    <a:pt x="716" y="1340"/>
                    <a:pt x="629" y="1210"/>
                  </a:cubicBezTo>
                  <a:cubicBezTo>
                    <a:pt x="516" y="1116"/>
                    <a:pt x="370" y="1054"/>
                    <a:pt x="219" y="1054"/>
                  </a:cubicBezTo>
                  <a:cubicBezTo>
                    <a:pt x="197" y="1054"/>
                    <a:pt x="174" y="1056"/>
                    <a:pt x="152" y="1058"/>
                  </a:cubicBezTo>
                  <a:lnTo>
                    <a:pt x="0" y="1167"/>
                  </a:lnTo>
                  <a:cubicBezTo>
                    <a:pt x="61" y="1147"/>
                    <a:pt x="123" y="1137"/>
                    <a:pt x="185" y="1137"/>
                  </a:cubicBezTo>
                  <a:cubicBezTo>
                    <a:pt x="323" y="1137"/>
                    <a:pt x="459" y="1185"/>
                    <a:pt x="564" y="1275"/>
                  </a:cubicBezTo>
                  <a:cubicBezTo>
                    <a:pt x="651" y="1362"/>
                    <a:pt x="672" y="1514"/>
                    <a:pt x="651" y="1644"/>
                  </a:cubicBezTo>
                  <a:cubicBezTo>
                    <a:pt x="629" y="1752"/>
                    <a:pt x="586" y="1882"/>
                    <a:pt x="542" y="2012"/>
                  </a:cubicBezTo>
                  <a:cubicBezTo>
                    <a:pt x="521" y="2012"/>
                    <a:pt x="521" y="2034"/>
                    <a:pt x="542" y="2056"/>
                  </a:cubicBezTo>
                  <a:lnTo>
                    <a:pt x="564" y="2056"/>
                  </a:lnTo>
                  <a:cubicBezTo>
                    <a:pt x="867" y="1731"/>
                    <a:pt x="1236" y="1492"/>
                    <a:pt x="1648" y="1384"/>
                  </a:cubicBezTo>
                  <a:cubicBezTo>
                    <a:pt x="1728" y="1353"/>
                    <a:pt x="1809" y="1337"/>
                    <a:pt x="1887" y="1337"/>
                  </a:cubicBezTo>
                  <a:cubicBezTo>
                    <a:pt x="1978" y="1337"/>
                    <a:pt x="2065" y="1359"/>
                    <a:pt x="2147" y="1405"/>
                  </a:cubicBezTo>
                  <a:cubicBezTo>
                    <a:pt x="2255" y="1514"/>
                    <a:pt x="2298" y="1644"/>
                    <a:pt x="2298" y="1774"/>
                  </a:cubicBezTo>
                  <a:cubicBezTo>
                    <a:pt x="2277" y="1926"/>
                    <a:pt x="2233" y="2056"/>
                    <a:pt x="2168" y="2186"/>
                  </a:cubicBezTo>
                  <a:lnTo>
                    <a:pt x="2277" y="2186"/>
                  </a:lnTo>
                  <a:cubicBezTo>
                    <a:pt x="2494" y="1904"/>
                    <a:pt x="2754" y="1666"/>
                    <a:pt x="3057" y="1470"/>
                  </a:cubicBezTo>
                  <a:cubicBezTo>
                    <a:pt x="3146" y="1417"/>
                    <a:pt x="3236" y="1378"/>
                    <a:pt x="3337" y="1378"/>
                  </a:cubicBezTo>
                  <a:cubicBezTo>
                    <a:pt x="3359" y="1378"/>
                    <a:pt x="3381" y="1380"/>
                    <a:pt x="3404" y="1384"/>
                  </a:cubicBezTo>
                  <a:cubicBezTo>
                    <a:pt x="3534" y="1427"/>
                    <a:pt x="3643" y="1535"/>
                    <a:pt x="3686" y="1687"/>
                  </a:cubicBezTo>
                  <a:cubicBezTo>
                    <a:pt x="3708" y="1817"/>
                    <a:pt x="3708" y="1947"/>
                    <a:pt x="3686" y="2077"/>
                  </a:cubicBezTo>
                  <a:cubicBezTo>
                    <a:pt x="3708" y="2077"/>
                    <a:pt x="3751" y="2056"/>
                    <a:pt x="3794" y="2056"/>
                  </a:cubicBezTo>
                  <a:cubicBezTo>
                    <a:pt x="3903" y="1709"/>
                    <a:pt x="4141" y="1384"/>
                    <a:pt x="4445" y="1167"/>
                  </a:cubicBezTo>
                  <a:cubicBezTo>
                    <a:pt x="4532" y="1080"/>
                    <a:pt x="4683" y="1015"/>
                    <a:pt x="4813" y="1015"/>
                  </a:cubicBezTo>
                  <a:cubicBezTo>
                    <a:pt x="4965" y="1037"/>
                    <a:pt x="5117" y="1124"/>
                    <a:pt x="5204" y="1275"/>
                  </a:cubicBezTo>
                  <a:cubicBezTo>
                    <a:pt x="5269" y="1405"/>
                    <a:pt x="5312" y="1535"/>
                    <a:pt x="5355" y="1687"/>
                  </a:cubicBezTo>
                  <a:lnTo>
                    <a:pt x="5464" y="1666"/>
                  </a:lnTo>
                  <a:cubicBezTo>
                    <a:pt x="5529" y="1340"/>
                    <a:pt x="5681" y="1058"/>
                    <a:pt x="5897" y="820"/>
                  </a:cubicBezTo>
                  <a:cubicBezTo>
                    <a:pt x="5984" y="668"/>
                    <a:pt x="6114" y="582"/>
                    <a:pt x="6288" y="560"/>
                  </a:cubicBezTo>
                  <a:cubicBezTo>
                    <a:pt x="6439" y="560"/>
                    <a:pt x="6591" y="625"/>
                    <a:pt x="6678" y="755"/>
                  </a:cubicBezTo>
                  <a:cubicBezTo>
                    <a:pt x="6765" y="842"/>
                    <a:pt x="6830" y="972"/>
                    <a:pt x="6873" y="1102"/>
                  </a:cubicBezTo>
                  <a:lnTo>
                    <a:pt x="7025" y="1037"/>
                  </a:lnTo>
                  <a:cubicBezTo>
                    <a:pt x="7155" y="690"/>
                    <a:pt x="7393" y="386"/>
                    <a:pt x="7697" y="170"/>
                  </a:cubicBezTo>
                  <a:cubicBezTo>
                    <a:pt x="7763" y="103"/>
                    <a:pt x="7855" y="75"/>
                    <a:pt x="7952" y="75"/>
                  </a:cubicBezTo>
                  <a:cubicBezTo>
                    <a:pt x="7982" y="75"/>
                    <a:pt x="8013" y="78"/>
                    <a:pt x="8044" y="83"/>
                  </a:cubicBezTo>
                  <a:cubicBezTo>
                    <a:pt x="8152" y="148"/>
                    <a:pt x="8217" y="256"/>
                    <a:pt x="8239" y="365"/>
                  </a:cubicBezTo>
                  <a:cubicBezTo>
                    <a:pt x="8261" y="343"/>
                    <a:pt x="8282" y="343"/>
                    <a:pt x="8304" y="321"/>
                  </a:cubicBezTo>
                  <a:cubicBezTo>
                    <a:pt x="8282" y="191"/>
                    <a:pt x="8196" y="83"/>
                    <a:pt x="8065" y="18"/>
                  </a:cubicBezTo>
                  <a:cubicBezTo>
                    <a:pt x="8031" y="6"/>
                    <a:pt x="7993" y="1"/>
                    <a:pt x="7954"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4" name="Google Shape;2124;p49"/>
            <p:cNvSpPr/>
            <p:nvPr/>
          </p:nvSpPr>
          <p:spPr>
            <a:xfrm>
              <a:off x="1486543" y="2563824"/>
              <a:ext cx="119864" cy="88414"/>
            </a:xfrm>
            <a:custGeom>
              <a:avLst/>
              <a:gdLst/>
              <a:ahLst/>
              <a:cxnLst/>
              <a:rect l="l" t="t" r="r" b="b"/>
              <a:pathLst>
                <a:path w="1432" h="1065" extrusionOk="0">
                  <a:moveTo>
                    <a:pt x="757" y="83"/>
                  </a:moveTo>
                  <a:cubicBezTo>
                    <a:pt x="779" y="83"/>
                    <a:pt x="802" y="85"/>
                    <a:pt x="824" y="89"/>
                  </a:cubicBezTo>
                  <a:cubicBezTo>
                    <a:pt x="932" y="89"/>
                    <a:pt x="1041" y="89"/>
                    <a:pt x="1128" y="132"/>
                  </a:cubicBezTo>
                  <a:cubicBezTo>
                    <a:pt x="1193" y="175"/>
                    <a:pt x="1258" y="197"/>
                    <a:pt x="1301" y="262"/>
                  </a:cubicBezTo>
                  <a:cubicBezTo>
                    <a:pt x="1344" y="305"/>
                    <a:pt x="1366" y="370"/>
                    <a:pt x="1344" y="435"/>
                  </a:cubicBezTo>
                  <a:cubicBezTo>
                    <a:pt x="1323" y="500"/>
                    <a:pt x="1236" y="566"/>
                    <a:pt x="1149" y="587"/>
                  </a:cubicBezTo>
                  <a:lnTo>
                    <a:pt x="477" y="912"/>
                  </a:lnTo>
                  <a:cubicBezTo>
                    <a:pt x="412" y="956"/>
                    <a:pt x="325" y="977"/>
                    <a:pt x="239" y="977"/>
                  </a:cubicBezTo>
                  <a:cubicBezTo>
                    <a:pt x="130" y="956"/>
                    <a:pt x="65" y="869"/>
                    <a:pt x="65" y="761"/>
                  </a:cubicBezTo>
                  <a:cubicBezTo>
                    <a:pt x="65" y="609"/>
                    <a:pt x="195" y="414"/>
                    <a:pt x="455" y="197"/>
                  </a:cubicBezTo>
                  <a:cubicBezTo>
                    <a:pt x="545" y="125"/>
                    <a:pt x="650" y="83"/>
                    <a:pt x="757" y="83"/>
                  </a:cubicBezTo>
                  <a:close/>
                  <a:moveTo>
                    <a:pt x="819" y="1"/>
                  </a:moveTo>
                  <a:cubicBezTo>
                    <a:pt x="754" y="1"/>
                    <a:pt x="690" y="8"/>
                    <a:pt x="629" y="24"/>
                  </a:cubicBezTo>
                  <a:cubicBezTo>
                    <a:pt x="542" y="45"/>
                    <a:pt x="477" y="89"/>
                    <a:pt x="412" y="132"/>
                  </a:cubicBezTo>
                  <a:cubicBezTo>
                    <a:pt x="369" y="175"/>
                    <a:pt x="325" y="197"/>
                    <a:pt x="282" y="240"/>
                  </a:cubicBezTo>
                  <a:cubicBezTo>
                    <a:pt x="130" y="370"/>
                    <a:pt x="22" y="544"/>
                    <a:pt x="0" y="739"/>
                  </a:cubicBezTo>
                  <a:lnTo>
                    <a:pt x="0" y="761"/>
                  </a:lnTo>
                  <a:cubicBezTo>
                    <a:pt x="0" y="912"/>
                    <a:pt x="87" y="1021"/>
                    <a:pt x="217" y="1064"/>
                  </a:cubicBezTo>
                  <a:lnTo>
                    <a:pt x="282" y="1064"/>
                  </a:lnTo>
                  <a:cubicBezTo>
                    <a:pt x="347" y="1043"/>
                    <a:pt x="434" y="1021"/>
                    <a:pt x="520" y="977"/>
                  </a:cubicBezTo>
                  <a:lnTo>
                    <a:pt x="1193" y="652"/>
                  </a:lnTo>
                  <a:cubicBezTo>
                    <a:pt x="1279" y="631"/>
                    <a:pt x="1366" y="544"/>
                    <a:pt x="1409" y="457"/>
                  </a:cubicBezTo>
                  <a:cubicBezTo>
                    <a:pt x="1431" y="370"/>
                    <a:pt x="1431" y="284"/>
                    <a:pt x="1366" y="219"/>
                  </a:cubicBezTo>
                  <a:cubicBezTo>
                    <a:pt x="1323" y="154"/>
                    <a:pt x="1236" y="89"/>
                    <a:pt x="1171" y="67"/>
                  </a:cubicBezTo>
                  <a:cubicBezTo>
                    <a:pt x="1059" y="25"/>
                    <a:pt x="938" y="1"/>
                    <a:pt x="81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5" name="Google Shape;2125;p49"/>
            <p:cNvSpPr/>
            <p:nvPr/>
          </p:nvSpPr>
          <p:spPr>
            <a:xfrm>
              <a:off x="1807689" y="2512890"/>
              <a:ext cx="104033" cy="65350"/>
            </a:xfrm>
            <a:custGeom>
              <a:avLst/>
              <a:gdLst/>
              <a:ahLst/>
              <a:cxnLst/>
              <a:rect l="l" t="t" r="r" b="b"/>
              <a:pathLst>
                <a:path w="1237" h="787" extrusionOk="0">
                  <a:moveTo>
                    <a:pt x="586" y="66"/>
                  </a:moveTo>
                  <a:cubicBezTo>
                    <a:pt x="803" y="109"/>
                    <a:pt x="998" y="239"/>
                    <a:pt x="1128" y="434"/>
                  </a:cubicBezTo>
                  <a:cubicBezTo>
                    <a:pt x="1171" y="478"/>
                    <a:pt x="1171" y="543"/>
                    <a:pt x="1128" y="608"/>
                  </a:cubicBezTo>
                  <a:lnTo>
                    <a:pt x="1150" y="608"/>
                  </a:lnTo>
                  <a:cubicBezTo>
                    <a:pt x="1106" y="673"/>
                    <a:pt x="976" y="695"/>
                    <a:pt x="889" y="716"/>
                  </a:cubicBezTo>
                  <a:lnTo>
                    <a:pt x="369" y="716"/>
                  </a:lnTo>
                  <a:cubicBezTo>
                    <a:pt x="282" y="716"/>
                    <a:pt x="196" y="673"/>
                    <a:pt x="131" y="608"/>
                  </a:cubicBezTo>
                  <a:cubicBezTo>
                    <a:pt x="66" y="543"/>
                    <a:pt x="66" y="434"/>
                    <a:pt x="131" y="348"/>
                  </a:cubicBezTo>
                  <a:cubicBezTo>
                    <a:pt x="217" y="174"/>
                    <a:pt x="391" y="88"/>
                    <a:pt x="586" y="66"/>
                  </a:cubicBezTo>
                  <a:close/>
                  <a:moveTo>
                    <a:pt x="586" y="1"/>
                  </a:moveTo>
                  <a:cubicBezTo>
                    <a:pt x="369" y="22"/>
                    <a:pt x="174" y="131"/>
                    <a:pt x="66" y="326"/>
                  </a:cubicBezTo>
                  <a:cubicBezTo>
                    <a:pt x="22" y="369"/>
                    <a:pt x="1" y="434"/>
                    <a:pt x="1" y="499"/>
                  </a:cubicBezTo>
                  <a:cubicBezTo>
                    <a:pt x="1" y="564"/>
                    <a:pt x="22" y="630"/>
                    <a:pt x="66" y="673"/>
                  </a:cubicBezTo>
                  <a:cubicBezTo>
                    <a:pt x="137" y="745"/>
                    <a:pt x="224" y="787"/>
                    <a:pt x="313" y="787"/>
                  </a:cubicBezTo>
                  <a:cubicBezTo>
                    <a:pt x="332" y="787"/>
                    <a:pt x="351" y="785"/>
                    <a:pt x="369" y="781"/>
                  </a:cubicBezTo>
                  <a:lnTo>
                    <a:pt x="889" y="781"/>
                  </a:lnTo>
                  <a:cubicBezTo>
                    <a:pt x="1020" y="781"/>
                    <a:pt x="1128" y="738"/>
                    <a:pt x="1215" y="630"/>
                  </a:cubicBezTo>
                  <a:cubicBezTo>
                    <a:pt x="1236" y="564"/>
                    <a:pt x="1236" y="478"/>
                    <a:pt x="1215" y="391"/>
                  </a:cubicBezTo>
                  <a:cubicBezTo>
                    <a:pt x="1063" y="196"/>
                    <a:pt x="824" y="66"/>
                    <a:pt x="586"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6" name="Google Shape;2126;p49"/>
            <p:cNvSpPr/>
            <p:nvPr/>
          </p:nvSpPr>
          <p:spPr>
            <a:xfrm>
              <a:off x="1606407" y="2488864"/>
              <a:ext cx="182058" cy="103791"/>
            </a:xfrm>
            <a:custGeom>
              <a:avLst/>
              <a:gdLst/>
              <a:ahLst/>
              <a:cxnLst/>
              <a:rect l="l" t="t" r="r" b="b"/>
              <a:pathLst>
                <a:path w="2169" h="1237" extrusionOk="0">
                  <a:moveTo>
                    <a:pt x="1995" y="1"/>
                  </a:moveTo>
                  <a:cubicBezTo>
                    <a:pt x="2016" y="44"/>
                    <a:pt x="2038" y="88"/>
                    <a:pt x="2060" y="131"/>
                  </a:cubicBezTo>
                  <a:cubicBezTo>
                    <a:pt x="2103" y="196"/>
                    <a:pt x="2103" y="283"/>
                    <a:pt x="2060" y="348"/>
                  </a:cubicBezTo>
                  <a:cubicBezTo>
                    <a:pt x="1973" y="478"/>
                    <a:pt x="1865" y="543"/>
                    <a:pt x="1713" y="586"/>
                  </a:cubicBezTo>
                  <a:lnTo>
                    <a:pt x="1583" y="630"/>
                  </a:lnTo>
                  <a:cubicBezTo>
                    <a:pt x="1453" y="695"/>
                    <a:pt x="1323" y="781"/>
                    <a:pt x="1214" y="868"/>
                  </a:cubicBezTo>
                  <a:cubicBezTo>
                    <a:pt x="1127" y="933"/>
                    <a:pt x="1062" y="998"/>
                    <a:pt x="976" y="1042"/>
                  </a:cubicBezTo>
                  <a:cubicBezTo>
                    <a:pt x="864" y="1126"/>
                    <a:pt x="715" y="1173"/>
                    <a:pt x="572" y="1173"/>
                  </a:cubicBezTo>
                  <a:cubicBezTo>
                    <a:pt x="493" y="1173"/>
                    <a:pt x="416" y="1159"/>
                    <a:pt x="347" y="1128"/>
                  </a:cubicBezTo>
                  <a:cubicBezTo>
                    <a:pt x="152" y="998"/>
                    <a:pt x="65" y="781"/>
                    <a:pt x="130" y="586"/>
                  </a:cubicBezTo>
                  <a:cubicBezTo>
                    <a:pt x="152" y="500"/>
                    <a:pt x="195" y="413"/>
                    <a:pt x="239" y="348"/>
                  </a:cubicBezTo>
                  <a:lnTo>
                    <a:pt x="239" y="348"/>
                  </a:lnTo>
                  <a:lnTo>
                    <a:pt x="108" y="391"/>
                  </a:lnTo>
                  <a:cubicBezTo>
                    <a:pt x="87" y="456"/>
                    <a:pt x="65" y="500"/>
                    <a:pt x="43" y="565"/>
                  </a:cubicBezTo>
                  <a:cubicBezTo>
                    <a:pt x="0" y="803"/>
                    <a:pt x="87" y="1042"/>
                    <a:pt x="304" y="1172"/>
                  </a:cubicBezTo>
                  <a:cubicBezTo>
                    <a:pt x="369" y="1215"/>
                    <a:pt x="477" y="1237"/>
                    <a:pt x="564" y="1237"/>
                  </a:cubicBezTo>
                  <a:cubicBezTo>
                    <a:pt x="715" y="1237"/>
                    <a:pt x="889" y="1193"/>
                    <a:pt x="1019" y="1085"/>
                  </a:cubicBezTo>
                  <a:cubicBezTo>
                    <a:pt x="1106" y="1042"/>
                    <a:pt x="1171" y="977"/>
                    <a:pt x="1258" y="933"/>
                  </a:cubicBezTo>
                  <a:cubicBezTo>
                    <a:pt x="1366" y="846"/>
                    <a:pt x="1496" y="760"/>
                    <a:pt x="1626" y="695"/>
                  </a:cubicBezTo>
                  <a:lnTo>
                    <a:pt x="1734" y="651"/>
                  </a:lnTo>
                  <a:cubicBezTo>
                    <a:pt x="1908" y="608"/>
                    <a:pt x="2038" y="521"/>
                    <a:pt x="2146" y="370"/>
                  </a:cubicBezTo>
                  <a:cubicBezTo>
                    <a:pt x="2168" y="283"/>
                    <a:pt x="2168" y="174"/>
                    <a:pt x="2146" y="88"/>
                  </a:cubicBezTo>
                  <a:cubicBezTo>
                    <a:pt x="2125" y="66"/>
                    <a:pt x="2103" y="23"/>
                    <a:pt x="2081"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7" name="Google Shape;2127;p49"/>
            <p:cNvSpPr/>
            <p:nvPr/>
          </p:nvSpPr>
          <p:spPr>
            <a:xfrm>
              <a:off x="1252468" y="2302425"/>
              <a:ext cx="1114964" cy="579498"/>
            </a:xfrm>
            <a:custGeom>
              <a:avLst/>
              <a:gdLst/>
              <a:ahLst/>
              <a:cxnLst/>
              <a:rect l="l" t="t" r="r" b="b"/>
              <a:pathLst>
                <a:path w="13313" h="6923" extrusionOk="0">
                  <a:moveTo>
                    <a:pt x="11954" y="1"/>
                  </a:moveTo>
                  <a:cubicBezTo>
                    <a:pt x="11742" y="1"/>
                    <a:pt x="11524" y="41"/>
                    <a:pt x="11318" y="104"/>
                  </a:cubicBezTo>
                  <a:cubicBezTo>
                    <a:pt x="10711" y="321"/>
                    <a:pt x="10234" y="755"/>
                    <a:pt x="9952" y="1340"/>
                  </a:cubicBezTo>
                  <a:cubicBezTo>
                    <a:pt x="9908" y="1427"/>
                    <a:pt x="9865" y="1535"/>
                    <a:pt x="9822" y="1622"/>
                  </a:cubicBezTo>
                  <a:cubicBezTo>
                    <a:pt x="9648" y="2034"/>
                    <a:pt x="9540" y="2446"/>
                    <a:pt x="9475" y="2879"/>
                  </a:cubicBezTo>
                  <a:cubicBezTo>
                    <a:pt x="9475" y="3551"/>
                    <a:pt x="9041" y="4159"/>
                    <a:pt x="8391" y="4375"/>
                  </a:cubicBezTo>
                  <a:cubicBezTo>
                    <a:pt x="7719" y="4657"/>
                    <a:pt x="7025" y="4917"/>
                    <a:pt x="6353" y="5177"/>
                  </a:cubicBezTo>
                  <a:cubicBezTo>
                    <a:pt x="5304" y="5574"/>
                    <a:pt x="4132" y="5697"/>
                    <a:pt x="3084" y="5697"/>
                  </a:cubicBezTo>
                  <a:cubicBezTo>
                    <a:pt x="1380" y="5697"/>
                    <a:pt x="1" y="5373"/>
                    <a:pt x="0" y="5373"/>
                  </a:cubicBezTo>
                  <a:lnTo>
                    <a:pt x="0" y="5373"/>
                  </a:lnTo>
                  <a:cubicBezTo>
                    <a:pt x="1810" y="6616"/>
                    <a:pt x="4180" y="6922"/>
                    <a:pt x="6031" y="6922"/>
                  </a:cubicBezTo>
                  <a:cubicBezTo>
                    <a:pt x="6730" y="6922"/>
                    <a:pt x="7355" y="6879"/>
                    <a:pt x="7849" y="6825"/>
                  </a:cubicBezTo>
                  <a:cubicBezTo>
                    <a:pt x="8239" y="6804"/>
                    <a:pt x="8629" y="6738"/>
                    <a:pt x="8998" y="6652"/>
                  </a:cubicBezTo>
                  <a:cubicBezTo>
                    <a:pt x="9388" y="6522"/>
                    <a:pt x="10342" y="5503"/>
                    <a:pt x="11404" y="4375"/>
                  </a:cubicBezTo>
                  <a:lnTo>
                    <a:pt x="11730" y="4028"/>
                  </a:lnTo>
                  <a:cubicBezTo>
                    <a:pt x="12488" y="3226"/>
                    <a:pt x="13312" y="1839"/>
                    <a:pt x="13225" y="906"/>
                  </a:cubicBezTo>
                  <a:cubicBezTo>
                    <a:pt x="13225" y="885"/>
                    <a:pt x="13225" y="841"/>
                    <a:pt x="13225" y="820"/>
                  </a:cubicBezTo>
                  <a:cubicBezTo>
                    <a:pt x="13160" y="386"/>
                    <a:pt x="12857" y="61"/>
                    <a:pt x="12185" y="18"/>
                  </a:cubicBezTo>
                  <a:cubicBezTo>
                    <a:pt x="12109" y="6"/>
                    <a:pt x="12032" y="1"/>
                    <a:pt x="11954" y="1"/>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8" name="Google Shape;2128;p49"/>
            <p:cNvSpPr/>
            <p:nvPr/>
          </p:nvSpPr>
          <p:spPr>
            <a:xfrm>
              <a:off x="1909460" y="2619563"/>
              <a:ext cx="308707" cy="256594"/>
            </a:xfrm>
            <a:custGeom>
              <a:avLst/>
              <a:gdLst/>
              <a:ahLst/>
              <a:cxnLst/>
              <a:rect l="l" t="t" r="r" b="b"/>
              <a:pathLst>
                <a:path w="3687" h="3063" extrusionOk="0">
                  <a:moveTo>
                    <a:pt x="3229" y="1"/>
                  </a:moveTo>
                  <a:cubicBezTo>
                    <a:pt x="3200" y="1"/>
                    <a:pt x="3171" y="3"/>
                    <a:pt x="3144" y="6"/>
                  </a:cubicBezTo>
                  <a:cubicBezTo>
                    <a:pt x="2624" y="114"/>
                    <a:pt x="2169" y="375"/>
                    <a:pt x="1844" y="765"/>
                  </a:cubicBezTo>
                  <a:cubicBezTo>
                    <a:pt x="1562" y="1047"/>
                    <a:pt x="1302" y="1350"/>
                    <a:pt x="1063" y="1675"/>
                  </a:cubicBezTo>
                  <a:cubicBezTo>
                    <a:pt x="846" y="1935"/>
                    <a:pt x="629" y="2239"/>
                    <a:pt x="391" y="2478"/>
                  </a:cubicBezTo>
                  <a:cubicBezTo>
                    <a:pt x="217" y="2629"/>
                    <a:pt x="87" y="2846"/>
                    <a:pt x="1" y="3063"/>
                  </a:cubicBezTo>
                  <a:cubicBezTo>
                    <a:pt x="391" y="3020"/>
                    <a:pt x="781" y="2976"/>
                    <a:pt x="1150" y="2889"/>
                  </a:cubicBezTo>
                  <a:cubicBezTo>
                    <a:pt x="1540" y="2759"/>
                    <a:pt x="2494" y="1740"/>
                    <a:pt x="3556" y="613"/>
                  </a:cubicBezTo>
                  <a:cubicBezTo>
                    <a:pt x="3643" y="505"/>
                    <a:pt x="3686" y="331"/>
                    <a:pt x="3621" y="201"/>
                  </a:cubicBezTo>
                  <a:cubicBezTo>
                    <a:pt x="3566" y="54"/>
                    <a:pt x="3387" y="1"/>
                    <a:pt x="3229" y="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9" name="Google Shape;2129;p49"/>
            <p:cNvSpPr/>
            <p:nvPr/>
          </p:nvSpPr>
          <p:spPr>
            <a:xfrm>
              <a:off x="2020278" y="2741614"/>
              <a:ext cx="303053" cy="221036"/>
            </a:xfrm>
            <a:custGeom>
              <a:avLst/>
              <a:gdLst/>
              <a:ahLst/>
              <a:cxnLst/>
              <a:rect l="l" t="t" r="r" b="b"/>
              <a:pathLst>
                <a:path w="3619" h="2641" extrusionOk="0">
                  <a:moveTo>
                    <a:pt x="1564" y="1"/>
                  </a:moveTo>
                  <a:cubicBezTo>
                    <a:pt x="1457" y="1"/>
                    <a:pt x="1377" y="13"/>
                    <a:pt x="1344" y="39"/>
                  </a:cubicBezTo>
                  <a:cubicBezTo>
                    <a:pt x="911" y="472"/>
                    <a:pt x="455" y="863"/>
                    <a:pt x="0" y="1231"/>
                  </a:cubicBezTo>
                  <a:cubicBezTo>
                    <a:pt x="109" y="1275"/>
                    <a:pt x="260" y="1318"/>
                    <a:pt x="390" y="1361"/>
                  </a:cubicBezTo>
                  <a:cubicBezTo>
                    <a:pt x="510" y="1383"/>
                    <a:pt x="634" y="1394"/>
                    <a:pt x="759" y="1394"/>
                  </a:cubicBezTo>
                  <a:cubicBezTo>
                    <a:pt x="884" y="1394"/>
                    <a:pt x="1008" y="1383"/>
                    <a:pt x="1128" y="1361"/>
                  </a:cubicBezTo>
                  <a:lnTo>
                    <a:pt x="1149" y="1361"/>
                  </a:lnTo>
                  <a:cubicBezTo>
                    <a:pt x="1301" y="1838"/>
                    <a:pt x="1626" y="2250"/>
                    <a:pt x="2060" y="2532"/>
                  </a:cubicBezTo>
                  <a:cubicBezTo>
                    <a:pt x="2168" y="2597"/>
                    <a:pt x="2298" y="2641"/>
                    <a:pt x="2450" y="2641"/>
                  </a:cubicBezTo>
                  <a:cubicBezTo>
                    <a:pt x="2493" y="2641"/>
                    <a:pt x="2537" y="2597"/>
                    <a:pt x="2537" y="2554"/>
                  </a:cubicBezTo>
                  <a:lnTo>
                    <a:pt x="2559" y="2402"/>
                  </a:lnTo>
                  <a:cubicBezTo>
                    <a:pt x="2710" y="2467"/>
                    <a:pt x="2862" y="2510"/>
                    <a:pt x="3035" y="2510"/>
                  </a:cubicBezTo>
                  <a:cubicBezTo>
                    <a:pt x="3079" y="2510"/>
                    <a:pt x="3122" y="2489"/>
                    <a:pt x="3144" y="2445"/>
                  </a:cubicBezTo>
                  <a:cubicBezTo>
                    <a:pt x="3166" y="2359"/>
                    <a:pt x="3187" y="2272"/>
                    <a:pt x="3187" y="2185"/>
                  </a:cubicBezTo>
                  <a:cubicBezTo>
                    <a:pt x="3274" y="2207"/>
                    <a:pt x="3382" y="2207"/>
                    <a:pt x="3491" y="2229"/>
                  </a:cubicBezTo>
                  <a:cubicBezTo>
                    <a:pt x="3500" y="2231"/>
                    <a:pt x="3509" y="2232"/>
                    <a:pt x="3517" y="2232"/>
                  </a:cubicBezTo>
                  <a:cubicBezTo>
                    <a:pt x="3586" y="2232"/>
                    <a:pt x="3619" y="2157"/>
                    <a:pt x="3599" y="2099"/>
                  </a:cubicBezTo>
                  <a:cubicBezTo>
                    <a:pt x="3534" y="1752"/>
                    <a:pt x="3404" y="1405"/>
                    <a:pt x="3274" y="1080"/>
                  </a:cubicBezTo>
                  <a:cubicBezTo>
                    <a:pt x="3101" y="711"/>
                    <a:pt x="2819" y="386"/>
                    <a:pt x="2450" y="191"/>
                  </a:cubicBezTo>
                  <a:cubicBezTo>
                    <a:pt x="2207" y="69"/>
                    <a:pt x="1814" y="1"/>
                    <a:pt x="1564" y="1"/>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0" name="Google Shape;2130;p49"/>
            <p:cNvSpPr/>
            <p:nvPr/>
          </p:nvSpPr>
          <p:spPr>
            <a:xfrm>
              <a:off x="2169543" y="2349516"/>
              <a:ext cx="52017" cy="44207"/>
            </a:xfrm>
            <a:custGeom>
              <a:avLst/>
              <a:gdLst/>
              <a:ahLst/>
              <a:cxnLst/>
              <a:rect l="l" t="t" r="r" b="b"/>
              <a:pathLst>
                <a:path w="629" h="536" extrusionOk="0">
                  <a:moveTo>
                    <a:pt x="369" y="1"/>
                  </a:moveTo>
                  <a:cubicBezTo>
                    <a:pt x="130" y="1"/>
                    <a:pt x="0" y="282"/>
                    <a:pt x="173" y="456"/>
                  </a:cubicBezTo>
                  <a:cubicBezTo>
                    <a:pt x="229" y="511"/>
                    <a:pt x="295" y="535"/>
                    <a:pt x="359" y="535"/>
                  </a:cubicBezTo>
                  <a:cubicBezTo>
                    <a:pt x="498" y="535"/>
                    <a:pt x="629" y="423"/>
                    <a:pt x="629" y="261"/>
                  </a:cubicBezTo>
                  <a:cubicBezTo>
                    <a:pt x="629" y="109"/>
                    <a:pt x="520" y="1"/>
                    <a:pt x="36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1" name="Google Shape;2131;p49"/>
            <p:cNvSpPr/>
            <p:nvPr/>
          </p:nvSpPr>
          <p:spPr>
            <a:xfrm>
              <a:off x="2226083" y="2371619"/>
              <a:ext cx="134564" cy="63428"/>
            </a:xfrm>
            <a:custGeom>
              <a:avLst/>
              <a:gdLst/>
              <a:ahLst/>
              <a:cxnLst/>
              <a:rect l="l" t="t" r="r" b="b"/>
              <a:pathLst>
                <a:path w="1605" h="754" extrusionOk="0">
                  <a:moveTo>
                    <a:pt x="1450" y="0"/>
                  </a:moveTo>
                  <a:cubicBezTo>
                    <a:pt x="1316" y="0"/>
                    <a:pt x="1182" y="49"/>
                    <a:pt x="1084" y="146"/>
                  </a:cubicBezTo>
                  <a:cubicBezTo>
                    <a:pt x="1019" y="190"/>
                    <a:pt x="954" y="255"/>
                    <a:pt x="889" y="320"/>
                  </a:cubicBezTo>
                  <a:cubicBezTo>
                    <a:pt x="824" y="407"/>
                    <a:pt x="759" y="472"/>
                    <a:pt x="672" y="515"/>
                  </a:cubicBezTo>
                  <a:cubicBezTo>
                    <a:pt x="521" y="629"/>
                    <a:pt x="320" y="693"/>
                    <a:pt x="127" y="693"/>
                  </a:cubicBezTo>
                  <a:cubicBezTo>
                    <a:pt x="99" y="693"/>
                    <a:pt x="71" y="691"/>
                    <a:pt x="43" y="688"/>
                  </a:cubicBezTo>
                  <a:cubicBezTo>
                    <a:pt x="22" y="688"/>
                    <a:pt x="22" y="688"/>
                    <a:pt x="0" y="710"/>
                  </a:cubicBezTo>
                  <a:cubicBezTo>
                    <a:pt x="0" y="732"/>
                    <a:pt x="22" y="754"/>
                    <a:pt x="43" y="754"/>
                  </a:cubicBezTo>
                  <a:lnTo>
                    <a:pt x="152" y="754"/>
                  </a:lnTo>
                  <a:cubicBezTo>
                    <a:pt x="369" y="754"/>
                    <a:pt x="564" y="688"/>
                    <a:pt x="716" y="580"/>
                  </a:cubicBezTo>
                  <a:cubicBezTo>
                    <a:pt x="802" y="515"/>
                    <a:pt x="867" y="450"/>
                    <a:pt x="932" y="385"/>
                  </a:cubicBezTo>
                  <a:cubicBezTo>
                    <a:pt x="997" y="320"/>
                    <a:pt x="1062" y="255"/>
                    <a:pt x="1127" y="190"/>
                  </a:cubicBezTo>
                  <a:cubicBezTo>
                    <a:pt x="1224" y="109"/>
                    <a:pt x="1344" y="65"/>
                    <a:pt x="1471" y="65"/>
                  </a:cubicBezTo>
                  <a:cubicBezTo>
                    <a:pt x="1515" y="65"/>
                    <a:pt x="1560" y="70"/>
                    <a:pt x="1604" y="81"/>
                  </a:cubicBezTo>
                  <a:cubicBezTo>
                    <a:pt x="1604" y="60"/>
                    <a:pt x="1604" y="38"/>
                    <a:pt x="1583" y="16"/>
                  </a:cubicBezTo>
                  <a:cubicBezTo>
                    <a:pt x="1539" y="6"/>
                    <a:pt x="1495" y="0"/>
                    <a:pt x="145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2" name="Google Shape;2132;p49"/>
            <p:cNvSpPr/>
            <p:nvPr/>
          </p:nvSpPr>
          <p:spPr>
            <a:xfrm>
              <a:off x="1926422" y="2592655"/>
              <a:ext cx="108556" cy="101869"/>
            </a:xfrm>
            <a:custGeom>
              <a:avLst/>
              <a:gdLst/>
              <a:ahLst/>
              <a:cxnLst/>
              <a:rect l="l" t="t" r="r" b="b"/>
              <a:pathLst>
                <a:path w="1302" h="1215" fill="none" extrusionOk="0">
                  <a:moveTo>
                    <a:pt x="1" y="1215"/>
                  </a:moveTo>
                  <a:cubicBezTo>
                    <a:pt x="608" y="1020"/>
                    <a:pt x="1063" y="586"/>
                    <a:pt x="1302" y="1"/>
                  </a:cubicBez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3" name="Google Shape;2133;p49"/>
            <p:cNvSpPr/>
            <p:nvPr/>
          </p:nvSpPr>
          <p:spPr>
            <a:xfrm>
              <a:off x="2109611" y="2808885"/>
              <a:ext cx="122126" cy="157608"/>
            </a:xfrm>
            <a:custGeom>
              <a:avLst/>
              <a:gdLst/>
              <a:ahLst/>
              <a:cxnLst/>
              <a:rect l="l" t="t" r="r" b="b"/>
              <a:pathLst>
                <a:path w="1454" h="1887" fill="none" extrusionOk="0">
                  <a:moveTo>
                    <a:pt x="1" y="1"/>
                  </a:moveTo>
                  <a:cubicBezTo>
                    <a:pt x="22" y="629"/>
                    <a:pt x="326" y="1215"/>
                    <a:pt x="803" y="1627"/>
                  </a:cubicBezTo>
                  <a:cubicBezTo>
                    <a:pt x="976" y="1800"/>
                    <a:pt x="1215" y="1887"/>
                    <a:pt x="1453" y="1844"/>
                  </a:cubicBez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4" name="Google Shape;2134;p49"/>
            <p:cNvSpPr/>
            <p:nvPr/>
          </p:nvSpPr>
          <p:spPr>
            <a:xfrm>
              <a:off x="1614322" y="2770444"/>
              <a:ext cx="211459" cy="223919"/>
            </a:xfrm>
            <a:custGeom>
              <a:avLst/>
              <a:gdLst/>
              <a:ahLst/>
              <a:cxnLst/>
              <a:rect l="l" t="t" r="r" b="b"/>
              <a:pathLst>
                <a:path w="2538" h="2675" extrusionOk="0">
                  <a:moveTo>
                    <a:pt x="2087" y="0"/>
                  </a:moveTo>
                  <a:cubicBezTo>
                    <a:pt x="1684" y="0"/>
                    <a:pt x="1304" y="152"/>
                    <a:pt x="1020" y="436"/>
                  </a:cubicBezTo>
                  <a:cubicBezTo>
                    <a:pt x="608" y="783"/>
                    <a:pt x="304" y="1195"/>
                    <a:pt x="87" y="1693"/>
                  </a:cubicBezTo>
                  <a:cubicBezTo>
                    <a:pt x="22" y="1824"/>
                    <a:pt x="1" y="1954"/>
                    <a:pt x="1" y="2105"/>
                  </a:cubicBezTo>
                  <a:cubicBezTo>
                    <a:pt x="44" y="2322"/>
                    <a:pt x="218" y="2517"/>
                    <a:pt x="434" y="2604"/>
                  </a:cubicBezTo>
                  <a:cubicBezTo>
                    <a:pt x="594" y="2639"/>
                    <a:pt x="753" y="2675"/>
                    <a:pt x="912" y="2675"/>
                  </a:cubicBezTo>
                  <a:cubicBezTo>
                    <a:pt x="948" y="2675"/>
                    <a:pt x="984" y="2673"/>
                    <a:pt x="1020" y="2669"/>
                  </a:cubicBezTo>
                  <a:cubicBezTo>
                    <a:pt x="1063" y="2669"/>
                    <a:pt x="1106" y="2647"/>
                    <a:pt x="1128" y="2582"/>
                  </a:cubicBezTo>
                  <a:cubicBezTo>
                    <a:pt x="1128" y="2561"/>
                    <a:pt x="1128" y="2517"/>
                    <a:pt x="1128" y="2474"/>
                  </a:cubicBezTo>
                  <a:cubicBezTo>
                    <a:pt x="1258" y="2517"/>
                    <a:pt x="1410" y="2561"/>
                    <a:pt x="1540" y="2604"/>
                  </a:cubicBezTo>
                  <a:cubicBezTo>
                    <a:pt x="1551" y="2609"/>
                    <a:pt x="1562" y="2612"/>
                    <a:pt x="1572" y="2612"/>
                  </a:cubicBezTo>
                  <a:cubicBezTo>
                    <a:pt x="1604" y="2612"/>
                    <a:pt x="1632" y="2588"/>
                    <a:pt x="1648" y="2539"/>
                  </a:cubicBezTo>
                  <a:cubicBezTo>
                    <a:pt x="1692" y="2496"/>
                    <a:pt x="1714" y="2431"/>
                    <a:pt x="1757" y="2366"/>
                  </a:cubicBezTo>
                  <a:cubicBezTo>
                    <a:pt x="1844" y="2431"/>
                    <a:pt x="1974" y="2474"/>
                    <a:pt x="2082" y="2496"/>
                  </a:cubicBezTo>
                  <a:cubicBezTo>
                    <a:pt x="2091" y="2498"/>
                    <a:pt x="2100" y="2499"/>
                    <a:pt x="2109" y="2499"/>
                  </a:cubicBezTo>
                  <a:cubicBezTo>
                    <a:pt x="2181" y="2499"/>
                    <a:pt x="2229" y="2424"/>
                    <a:pt x="2190" y="2366"/>
                  </a:cubicBezTo>
                  <a:cubicBezTo>
                    <a:pt x="2147" y="2192"/>
                    <a:pt x="2125" y="2040"/>
                    <a:pt x="2169" y="1867"/>
                  </a:cubicBezTo>
                  <a:cubicBezTo>
                    <a:pt x="2190" y="1780"/>
                    <a:pt x="2212" y="1693"/>
                    <a:pt x="2256" y="1607"/>
                  </a:cubicBezTo>
                  <a:cubicBezTo>
                    <a:pt x="2429" y="1282"/>
                    <a:pt x="2516" y="935"/>
                    <a:pt x="2516" y="588"/>
                  </a:cubicBezTo>
                  <a:cubicBezTo>
                    <a:pt x="2537" y="479"/>
                    <a:pt x="2516" y="371"/>
                    <a:pt x="2494" y="263"/>
                  </a:cubicBezTo>
                  <a:cubicBezTo>
                    <a:pt x="2429" y="111"/>
                    <a:pt x="2321" y="24"/>
                    <a:pt x="2169" y="2"/>
                  </a:cubicBezTo>
                  <a:cubicBezTo>
                    <a:pt x="2142" y="1"/>
                    <a:pt x="2114" y="0"/>
                    <a:pt x="2087" y="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5" name="Google Shape;2135;p49"/>
            <p:cNvSpPr/>
            <p:nvPr/>
          </p:nvSpPr>
          <p:spPr>
            <a:xfrm>
              <a:off x="1609799" y="2790626"/>
              <a:ext cx="96118" cy="167218"/>
            </a:xfrm>
            <a:custGeom>
              <a:avLst/>
              <a:gdLst/>
              <a:ahLst/>
              <a:cxnLst/>
              <a:rect l="l" t="t" r="r" b="b"/>
              <a:pathLst>
                <a:path w="1150" h="1996" fill="none" extrusionOk="0">
                  <a:moveTo>
                    <a:pt x="1149" y="1"/>
                  </a:moveTo>
                  <a:cubicBezTo>
                    <a:pt x="694" y="369"/>
                    <a:pt x="347" y="846"/>
                    <a:pt x="109" y="1388"/>
                  </a:cubicBezTo>
                  <a:cubicBezTo>
                    <a:pt x="22" y="1584"/>
                    <a:pt x="0" y="1800"/>
                    <a:pt x="87" y="1996"/>
                  </a:cubicBez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6" name="Google Shape;2136;p49"/>
            <p:cNvSpPr/>
            <p:nvPr/>
          </p:nvSpPr>
          <p:spPr>
            <a:xfrm>
              <a:off x="1791858" y="2764678"/>
              <a:ext cx="47493" cy="205659"/>
            </a:xfrm>
            <a:custGeom>
              <a:avLst/>
              <a:gdLst/>
              <a:ahLst/>
              <a:cxnLst/>
              <a:rect l="l" t="t" r="r" b="b"/>
              <a:pathLst>
                <a:path w="565" h="2451" fill="none" extrusionOk="0">
                  <a:moveTo>
                    <a:pt x="65" y="0"/>
                  </a:moveTo>
                  <a:cubicBezTo>
                    <a:pt x="239" y="65"/>
                    <a:pt x="369" y="195"/>
                    <a:pt x="456" y="369"/>
                  </a:cubicBezTo>
                  <a:cubicBezTo>
                    <a:pt x="564" y="803"/>
                    <a:pt x="261" y="1258"/>
                    <a:pt x="109" y="1670"/>
                  </a:cubicBezTo>
                  <a:cubicBezTo>
                    <a:pt x="0" y="1908"/>
                    <a:pt x="0" y="2190"/>
                    <a:pt x="65" y="2450"/>
                  </a:cubicBez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7" name="Google Shape;2137;p49"/>
            <p:cNvSpPr/>
            <p:nvPr/>
          </p:nvSpPr>
          <p:spPr>
            <a:xfrm>
              <a:off x="1255861" y="2806963"/>
              <a:ext cx="294007" cy="153764"/>
            </a:xfrm>
            <a:custGeom>
              <a:avLst/>
              <a:gdLst/>
              <a:ahLst/>
              <a:cxnLst/>
              <a:rect l="l" t="t" r="r" b="b"/>
              <a:pathLst>
                <a:path w="3513" h="1843" extrusionOk="0">
                  <a:moveTo>
                    <a:pt x="1844" y="0"/>
                  </a:moveTo>
                  <a:cubicBezTo>
                    <a:pt x="1302" y="412"/>
                    <a:pt x="694" y="781"/>
                    <a:pt x="87" y="1084"/>
                  </a:cubicBezTo>
                  <a:cubicBezTo>
                    <a:pt x="1" y="1127"/>
                    <a:pt x="1" y="1257"/>
                    <a:pt x="109" y="1279"/>
                  </a:cubicBezTo>
                  <a:lnTo>
                    <a:pt x="326" y="1344"/>
                  </a:lnTo>
                  <a:cubicBezTo>
                    <a:pt x="326" y="1388"/>
                    <a:pt x="304" y="1431"/>
                    <a:pt x="283" y="1496"/>
                  </a:cubicBezTo>
                  <a:cubicBezTo>
                    <a:pt x="261" y="1561"/>
                    <a:pt x="304" y="1626"/>
                    <a:pt x="369" y="1626"/>
                  </a:cubicBezTo>
                  <a:cubicBezTo>
                    <a:pt x="423" y="1637"/>
                    <a:pt x="478" y="1642"/>
                    <a:pt x="535" y="1642"/>
                  </a:cubicBezTo>
                  <a:cubicBezTo>
                    <a:pt x="591" y="1642"/>
                    <a:pt x="651" y="1637"/>
                    <a:pt x="716" y="1626"/>
                  </a:cubicBezTo>
                  <a:lnTo>
                    <a:pt x="716" y="1626"/>
                  </a:lnTo>
                  <a:cubicBezTo>
                    <a:pt x="694" y="1648"/>
                    <a:pt x="694" y="1691"/>
                    <a:pt x="673" y="1713"/>
                  </a:cubicBezTo>
                  <a:cubicBezTo>
                    <a:pt x="673" y="1778"/>
                    <a:pt x="716" y="1843"/>
                    <a:pt x="803" y="1843"/>
                  </a:cubicBezTo>
                  <a:cubicBezTo>
                    <a:pt x="1800" y="1648"/>
                    <a:pt x="2732" y="1214"/>
                    <a:pt x="3513" y="564"/>
                  </a:cubicBezTo>
                  <a:cubicBezTo>
                    <a:pt x="2993" y="282"/>
                    <a:pt x="2429" y="87"/>
                    <a:pt x="1844" y="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8" name="Google Shape;2138;p49"/>
            <p:cNvSpPr/>
            <p:nvPr/>
          </p:nvSpPr>
          <p:spPr>
            <a:xfrm>
              <a:off x="1259253" y="2788704"/>
              <a:ext cx="176404" cy="122050"/>
            </a:xfrm>
            <a:custGeom>
              <a:avLst/>
              <a:gdLst/>
              <a:ahLst/>
              <a:cxnLst/>
              <a:rect l="l" t="t" r="r" b="b"/>
              <a:pathLst>
                <a:path w="2104" h="1453" fill="none" extrusionOk="0">
                  <a:moveTo>
                    <a:pt x="2103" y="0"/>
                  </a:moveTo>
                  <a:cubicBezTo>
                    <a:pt x="1539" y="434"/>
                    <a:pt x="954" y="824"/>
                    <a:pt x="347" y="1149"/>
                  </a:cubicBezTo>
                  <a:cubicBezTo>
                    <a:pt x="195" y="1193"/>
                    <a:pt x="65" y="1301"/>
                    <a:pt x="0" y="1453"/>
                  </a:cubicBez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9" name="Google Shape;2139;p49"/>
            <p:cNvSpPr/>
            <p:nvPr/>
          </p:nvSpPr>
          <p:spPr>
            <a:xfrm>
              <a:off x="1534036" y="2819456"/>
              <a:ext cx="44101" cy="49013"/>
            </a:xfrm>
            <a:custGeom>
              <a:avLst/>
              <a:gdLst/>
              <a:ahLst/>
              <a:cxnLst/>
              <a:rect l="l" t="t" r="r" b="b"/>
              <a:pathLst>
                <a:path w="522" h="587" fill="none" extrusionOk="0">
                  <a:moveTo>
                    <a:pt x="1" y="586"/>
                  </a:moveTo>
                  <a:lnTo>
                    <a:pt x="521" y="1"/>
                  </a:ln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121860" name="Google Shape;2191;p53"/>
          <p:cNvSpPr txBox="1">
            <a:spLocks noGrp="1"/>
          </p:cNvSpPr>
          <p:nvPr>
            <p:ph type="title"/>
          </p:nvPr>
        </p:nvSpPr>
        <p:spPr>
          <a:xfrm>
            <a:off x="1839914" y="1263650"/>
            <a:ext cx="8447087" cy="3113088"/>
          </a:xfrm>
        </p:spPr>
        <p:txBody>
          <a:bodyPr anchor="ctr"/>
          <a:lstStyle/>
          <a:p>
            <a:pPr eaLnBrk="1" hangingPunct="1">
              <a:lnSpc>
                <a:spcPct val="150000"/>
              </a:lnSpc>
              <a:spcBef>
                <a:spcPct val="0"/>
              </a:spcBef>
              <a:spcAft>
                <a:spcPct val="0"/>
              </a:spcAft>
              <a:buFont typeface="Vibur" charset="0"/>
              <a:buNone/>
            </a:pPr>
            <a: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t>Bài 4: Nói và đáp lời trong các tình huống:</a:t>
            </a:r>
            <a:b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br>
            <a: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t>a</a:t>
            </a:r>
            <a:r>
              <a:rPr lang="vi-VN" altLang="vi-VN" sz="2800" b="1" smtClean="0">
                <a:solidFill>
                  <a:srgbClr val="FF0000"/>
                </a:solidFill>
                <a:latin typeface="Times New Roman" panose="02020603050405020304" pitchFamily="18" charset="0"/>
                <a:ea typeface="Vibur" charset="0"/>
                <a:cs typeface="Times New Roman" panose="02020603050405020304" pitchFamily="18" charset="0"/>
                <a:sym typeface="Vibur" charset="0"/>
              </a:rPr>
              <a:t>.</a:t>
            </a:r>
            <a:r>
              <a:rPr lang="en-US" altLang="vi-VN" sz="2800" b="1" smtClean="0">
                <a:solidFill>
                  <a:srgbClr val="FF0000"/>
                </a:solidFill>
                <a:latin typeface="Times New Roman" panose="02020603050405020304" pitchFamily="18" charset="0"/>
                <a:ea typeface="Vibur" charset="0"/>
                <a:cs typeface="Times New Roman" panose="02020603050405020304" pitchFamily="18" charset="0"/>
                <a:sym typeface="Vibur" charset="0"/>
              </a:rPr>
              <a:t> </a:t>
            </a:r>
            <a:r>
              <a:rPr lang="vi-VN" altLang="vi-VN" sz="2800" b="1" smtClean="0">
                <a:solidFill>
                  <a:srgbClr val="FF0000"/>
                </a:solidFill>
                <a:latin typeface="Times New Roman" panose="02020603050405020304" pitchFamily="18" charset="0"/>
                <a:ea typeface="Vibur" charset="0"/>
                <a:cs typeface="Times New Roman" panose="02020603050405020304" pitchFamily="18" charset="0"/>
                <a:sym typeface="Vibur" charset="0"/>
              </a:rPr>
              <a:t>An </a:t>
            </a:r>
            <a: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t>ủi động viên bạn khi bạn bị mệt.</a:t>
            </a:r>
            <a:b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br>
            <a: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t>b. Mời bạn đọc một cuốn truyện hay.</a:t>
            </a:r>
            <a:b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br>
            <a: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t>c. Đề nghị bạn hát một bài trước lớp.</a:t>
            </a:r>
            <a:b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br>
            <a:endPar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endParaRPr>
          </a:p>
        </p:txBody>
      </p:sp>
      <p:grpSp>
        <p:nvGrpSpPr>
          <p:cNvPr id="117765" name="Google Shape;4805;p83"/>
          <p:cNvGrpSpPr>
            <a:grpSpLocks/>
          </p:cNvGrpSpPr>
          <p:nvPr/>
        </p:nvGrpSpPr>
        <p:grpSpPr bwMode="auto">
          <a:xfrm>
            <a:off x="5003800" y="39689"/>
            <a:ext cx="1797050" cy="815975"/>
            <a:chOff x="7178595" y="3418129"/>
            <a:chExt cx="558540" cy="549602"/>
          </a:xfrm>
        </p:grpSpPr>
        <p:sp>
          <p:nvSpPr>
            <p:cNvPr id="119" name="Google Shape;4806;p83"/>
            <p:cNvSpPr/>
            <p:nvPr/>
          </p:nvSpPr>
          <p:spPr>
            <a:xfrm>
              <a:off x="7178595" y="3418129"/>
              <a:ext cx="558540" cy="549602"/>
            </a:xfrm>
            <a:custGeom>
              <a:avLst/>
              <a:gdLst/>
              <a:ahLst/>
              <a:cxnLst/>
              <a:rect l="l" t="t" r="r" b="b"/>
              <a:pathLst>
                <a:path w="15373" h="15127" extrusionOk="0">
                  <a:moveTo>
                    <a:pt x="2966" y="1"/>
                  </a:moveTo>
                  <a:cubicBezTo>
                    <a:pt x="2885" y="1"/>
                    <a:pt x="2800" y="10"/>
                    <a:pt x="2711" y="29"/>
                  </a:cubicBezTo>
                  <a:cubicBezTo>
                    <a:pt x="283" y="571"/>
                    <a:pt x="1887" y="6772"/>
                    <a:pt x="1887" y="6772"/>
                  </a:cubicBezTo>
                  <a:cubicBezTo>
                    <a:pt x="1887" y="6772"/>
                    <a:pt x="565" y="7509"/>
                    <a:pt x="283" y="10067"/>
                  </a:cubicBezTo>
                  <a:cubicBezTo>
                    <a:pt x="1" y="12647"/>
                    <a:pt x="1258" y="14403"/>
                    <a:pt x="4554" y="14924"/>
                  </a:cubicBezTo>
                  <a:cubicBezTo>
                    <a:pt x="5350" y="15055"/>
                    <a:pt x="6039" y="15126"/>
                    <a:pt x="6640" y="15126"/>
                  </a:cubicBezTo>
                  <a:cubicBezTo>
                    <a:pt x="8526" y="15126"/>
                    <a:pt x="9548" y="14423"/>
                    <a:pt x="10321" y="12647"/>
                  </a:cubicBezTo>
                  <a:cubicBezTo>
                    <a:pt x="11340" y="10306"/>
                    <a:pt x="10820" y="8961"/>
                    <a:pt x="10820" y="8961"/>
                  </a:cubicBezTo>
                  <a:cubicBezTo>
                    <a:pt x="10820" y="8961"/>
                    <a:pt x="15372" y="3259"/>
                    <a:pt x="13400" y="2067"/>
                  </a:cubicBezTo>
                  <a:cubicBezTo>
                    <a:pt x="13224" y="1960"/>
                    <a:pt x="13045" y="1912"/>
                    <a:pt x="12863" y="1912"/>
                  </a:cubicBezTo>
                  <a:cubicBezTo>
                    <a:pt x="10972" y="1912"/>
                    <a:pt x="8825" y="7162"/>
                    <a:pt x="8825" y="7162"/>
                  </a:cubicBezTo>
                  <a:cubicBezTo>
                    <a:pt x="8825" y="7162"/>
                    <a:pt x="6877" y="6329"/>
                    <a:pt x="5109" y="6329"/>
                  </a:cubicBezTo>
                  <a:cubicBezTo>
                    <a:pt x="4921" y="6329"/>
                    <a:pt x="4735" y="6339"/>
                    <a:pt x="4554" y="6360"/>
                  </a:cubicBezTo>
                  <a:cubicBezTo>
                    <a:pt x="4554" y="6360"/>
                    <a:pt x="5097" y="1"/>
                    <a:pt x="2966" y="1"/>
                  </a:cubicBezTo>
                  <a:close/>
                </a:path>
              </a:pathLst>
            </a:custGeom>
            <a:solidFill>
              <a:schemeClr val="accent4"/>
            </a:solidFill>
            <a:ln>
              <a:noFill/>
            </a:ln>
          </p:spPr>
          <p:txBody>
            <a:bodyPr spcFirstLastPara="1" lIns="91425" tIns="91425" rIns="91425" bIns="91425" anchor="ctr"/>
            <a:lstStyle/>
            <a:p>
              <a:pPr>
                <a:defRPr/>
              </a:pPr>
              <a:endParaRPr>
                <a:solidFill>
                  <a:srgbClr val="000000"/>
                </a:solidFill>
                <a:latin typeface=".VnTime" panose="020B7200000000000000" pitchFamily="34" charset="0"/>
              </a:endParaRPr>
            </a:p>
          </p:txBody>
        </p:sp>
        <p:sp>
          <p:nvSpPr>
            <p:cNvPr id="120" name="Google Shape;4807;p83"/>
            <p:cNvSpPr/>
            <p:nvPr/>
          </p:nvSpPr>
          <p:spPr>
            <a:xfrm>
              <a:off x="7244219" y="3494046"/>
              <a:ext cx="84867" cy="161459"/>
            </a:xfrm>
            <a:custGeom>
              <a:avLst/>
              <a:gdLst/>
              <a:ahLst/>
              <a:cxnLst/>
              <a:rect l="l" t="t" r="r" b="b"/>
              <a:pathLst>
                <a:path w="2340" h="4427" extrusionOk="0">
                  <a:moveTo>
                    <a:pt x="997" y="0"/>
                  </a:moveTo>
                  <a:cubicBezTo>
                    <a:pt x="983" y="0"/>
                    <a:pt x="969" y="1"/>
                    <a:pt x="954" y="3"/>
                  </a:cubicBezTo>
                  <a:cubicBezTo>
                    <a:pt x="0" y="155"/>
                    <a:pt x="803" y="4426"/>
                    <a:pt x="803" y="4426"/>
                  </a:cubicBezTo>
                  <a:cubicBezTo>
                    <a:pt x="1258" y="4188"/>
                    <a:pt x="2038" y="4231"/>
                    <a:pt x="2190" y="4188"/>
                  </a:cubicBezTo>
                  <a:cubicBezTo>
                    <a:pt x="2340" y="4124"/>
                    <a:pt x="1921" y="0"/>
                    <a:pt x="997" y="0"/>
                  </a:cubicBezTo>
                  <a:close/>
                </a:path>
              </a:pathLst>
            </a:custGeom>
            <a:solidFill>
              <a:schemeClr val="accent5"/>
            </a:solidFill>
            <a:ln>
              <a:noFill/>
            </a:ln>
          </p:spPr>
          <p:txBody>
            <a:bodyPr spcFirstLastPara="1" lIns="91425" tIns="91425" rIns="91425" bIns="91425" anchor="ctr"/>
            <a:lstStyle/>
            <a:p>
              <a:pPr>
                <a:defRPr/>
              </a:pPr>
              <a:endParaRPr>
                <a:solidFill>
                  <a:srgbClr val="000000"/>
                </a:solidFill>
                <a:latin typeface=".VnTime" panose="020B7200000000000000" pitchFamily="34" charset="0"/>
              </a:endParaRPr>
            </a:p>
          </p:txBody>
        </p:sp>
        <p:sp>
          <p:nvSpPr>
            <p:cNvPr id="121" name="Google Shape;4808;p83"/>
            <p:cNvSpPr/>
            <p:nvPr/>
          </p:nvSpPr>
          <p:spPr>
            <a:xfrm>
              <a:off x="7520528" y="3593488"/>
              <a:ext cx="126806" cy="132589"/>
            </a:xfrm>
            <a:custGeom>
              <a:avLst/>
              <a:gdLst/>
              <a:ahLst/>
              <a:cxnLst/>
              <a:rect l="l" t="t" r="r" b="b"/>
              <a:pathLst>
                <a:path w="3491" h="3619" extrusionOk="0">
                  <a:moveTo>
                    <a:pt x="2129" y="1"/>
                  </a:moveTo>
                  <a:cubicBezTo>
                    <a:pt x="1126" y="1"/>
                    <a:pt x="0" y="2556"/>
                    <a:pt x="0" y="2556"/>
                  </a:cubicBezTo>
                  <a:cubicBezTo>
                    <a:pt x="0" y="2556"/>
                    <a:pt x="868" y="3142"/>
                    <a:pt x="1019" y="3619"/>
                  </a:cubicBezTo>
                  <a:cubicBezTo>
                    <a:pt x="1019" y="3619"/>
                    <a:pt x="3491" y="714"/>
                    <a:pt x="2429" y="85"/>
                  </a:cubicBezTo>
                  <a:cubicBezTo>
                    <a:pt x="2331" y="27"/>
                    <a:pt x="2230" y="1"/>
                    <a:pt x="2129" y="1"/>
                  </a:cubicBezTo>
                  <a:close/>
                </a:path>
              </a:pathLst>
            </a:custGeom>
            <a:solidFill>
              <a:schemeClr val="accent5"/>
            </a:solidFill>
            <a:ln>
              <a:noFill/>
            </a:ln>
          </p:spPr>
          <p:txBody>
            <a:bodyPr spcFirstLastPara="1" lIns="91425" tIns="91425" rIns="91425" bIns="91425" anchor="ctr"/>
            <a:lstStyle/>
            <a:p>
              <a:pPr>
                <a:defRPr/>
              </a:pPr>
              <a:endParaRPr>
                <a:solidFill>
                  <a:srgbClr val="000000"/>
                </a:solidFill>
                <a:latin typeface=".VnTime" panose="020B7200000000000000" pitchFamily="34" charset="0"/>
              </a:endParaRPr>
            </a:p>
          </p:txBody>
        </p:sp>
        <p:sp>
          <p:nvSpPr>
            <p:cNvPr id="117981" name="Google Shape;4809;p83"/>
            <p:cNvSpPr>
              <a:spLocks/>
            </p:cNvSpPr>
            <p:nvPr/>
          </p:nvSpPr>
          <p:spPr bwMode="auto">
            <a:xfrm>
              <a:off x="7351099" y="3703117"/>
              <a:ext cx="8720" cy="27213"/>
            </a:xfrm>
            <a:custGeom>
              <a:avLst/>
              <a:gdLst>
                <a:gd name="T0" fmla="*/ 2147483646 w 240"/>
                <a:gd name="T1" fmla="*/ 2147483646 h 749"/>
                <a:gd name="T2" fmla="*/ 2147483646 w 240"/>
                <a:gd name="T3" fmla="*/ 2147483646 h 749"/>
                <a:gd name="T4" fmla="*/ 2147483646 w 240"/>
                <a:gd name="T5" fmla="*/ 2147483646 h 749"/>
                <a:gd name="T6" fmla="*/ 2147483646 w 240"/>
                <a:gd name="T7" fmla="*/ 2147483646 h 749"/>
                <a:gd name="T8" fmla="*/ 2147483646 w 240"/>
                <a:gd name="T9" fmla="*/ 2147483646 h 749"/>
                <a:gd name="T10" fmla="*/ 2147483646 w 240"/>
                <a:gd name="T11" fmla="*/ 2147483646 h 749"/>
                <a:gd name="T12" fmla="*/ 2147483646 w 240"/>
                <a:gd name="T13" fmla="*/ 2147483646 h 7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749" extrusionOk="0">
                  <a:moveTo>
                    <a:pt x="123" y="1"/>
                  </a:moveTo>
                  <a:cubicBezTo>
                    <a:pt x="71" y="1"/>
                    <a:pt x="23" y="33"/>
                    <a:pt x="23" y="98"/>
                  </a:cubicBezTo>
                  <a:lnTo>
                    <a:pt x="23" y="619"/>
                  </a:lnTo>
                  <a:cubicBezTo>
                    <a:pt x="1" y="684"/>
                    <a:pt x="66" y="749"/>
                    <a:pt x="131" y="749"/>
                  </a:cubicBezTo>
                  <a:cubicBezTo>
                    <a:pt x="174" y="749"/>
                    <a:pt x="239" y="684"/>
                    <a:pt x="239" y="640"/>
                  </a:cubicBezTo>
                  <a:lnTo>
                    <a:pt x="239" y="98"/>
                  </a:lnTo>
                  <a:cubicBezTo>
                    <a:pt x="229" y="33"/>
                    <a:pt x="174" y="1"/>
                    <a:pt x="1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2" name="Google Shape;4810;p83"/>
            <p:cNvSpPr>
              <a:spLocks/>
            </p:cNvSpPr>
            <p:nvPr/>
          </p:nvSpPr>
          <p:spPr bwMode="auto">
            <a:xfrm>
              <a:off x="7371590" y="3679901"/>
              <a:ext cx="9483" cy="33898"/>
            </a:xfrm>
            <a:custGeom>
              <a:avLst/>
              <a:gdLst>
                <a:gd name="T0" fmla="*/ 2147483646 w 261"/>
                <a:gd name="T1" fmla="*/ 0 h 933"/>
                <a:gd name="T2" fmla="*/ 2147483646 w 261"/>
                <a:gd name="T3" fmla="*/ 2147483646 h 933"/>
                <a:gd name="T4" fmla="*/ 2147483646 w 261"/>
                <a:gd name="T5" fmla="*/ 2147483646 h 933"/>
                <a:gd name="T6" fmla="*/ 2147483646 w 261"/>
                <a:gd name="T7" fmla="*/ 2147483646 h 933"/>
                <a:gd name="T8" fmla="*/ 2147483646 w 261"/>
                <a:gd name="T9" fmla="*/ 2147483646 h 933"/>
                <a:gd name="T10" fmla="*/ 2147483646 w 261"/>
                <a:gd name="T11" fmla="*/ 2147483646 h 933"/>
                <a:gd name="T12" fmla="*/ 2147483646 w 261"/>
                <a:gd name="T13" fmla="*/ 0 h 9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1" h="933" extrusionOk="0">
                  <a:moveTo>
                    <a:pt x="152" y="0"/>
                  </a:moveTo>
                  <a:cubicBezTo>
                    <a:pt x="109" y="0"/>
                    <a:pt x="44" y="44"/>
                    <a:pt x="44" y="87"/>
                  </a:cubicBezTo>
                  <a:lnTo>
                    <a:pt x="22" y="824"/>
                  </a:lnTo>
                  <a:cubicBezTo>
                    <a:pt x="1" y="889"/>
                    <a:pt x="44" y="933"/>
                    <a:pt x="109" y="933"/>
                  </a:cubicBezTo>
                  <a:cubicBezTo>
                    <a:pt x="174" y="933"/>
                    <a:pt x="217" y="889"/>
                    <a:pt x="239" y="846"/>
                  </a:cubicBezTo>
                  <a:lnTo>
                    <a:pt x="261" y="109"/>
                  </a:lnTo>
                  <a:cubicBezTo>
                    <a:pt x="261" y="44"/>
                    <a:pt x="217" y="0"/>
                    <a:pt x="1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3" name="Google Shape;4811;p83"/>
            <p:cNvSpPr>
              <a:spLocks/>
            </p:cNvSpPr>
            <p:nvPr/>
          </p:nvSpPr>
          <p:spPr bwMode="auto">
            <a:xfrm>
              <a:off x="7396805" y="3700974"/>
              <a:ext cx="11045" cy="38040"/>
            </a:xfrm>
            <a:custGeom>
              <a:avLst/>
              <a:gdLst>
                <a:gd name="T0" fmla="*/ 2147483646 w 304"/>
                <a:gd name="T1" fmla="*/ 0 h 1047"/>
                <a:gd name="T2" fmla="*/ 2147483646 w 304"/>
                <a:gd name="T3" fmla="*/ 2147483646 h 1047"/>
                <a:gd name="T4" fmla="*/ 2147483646 w 304"/>
                <a:gd name="T5" fmla="*/ 2147483646 h 1047"/>
                <a:gd name="T6" fmla="*/ 2147483646 w 304"/>
                <a:gd name="T7" fmla="*/ 2147483646 h 1047"/>
                <a:gd name="T8" fmla="*/ 2147483646 w 304"/>
                <a:gd name="T9" fmla="*/ 2147483646 h 1047"/>
                <a:gd name="T10" fmla="*/ 2147483646 w 304"/>
                <a:gd name="T11" fmla="*/ 2147483646 h 1047"/>
                <a:gd name="T12" fmla="*/ 2147483646 w 304"/>
                <a:gd name="T13" fmla="*/ 2147483646 h 1047"/>
                <a:gd name="T14" fmla="*/ 2147483646 w 304"/>
                <a:gd name="T15" fmla="*/ 0 h 10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1047" extrusionOk="0">
                  <a:moveTo>
                    <a:pt x="171" y="0"/>
                  </a:moveTo>
                  <a:cubicBezTo>
                    <a:pt x="131" y="0"/>
                    <a:pt x="87" y="39"/>
                    <a:pt x="87" y="92"/>
                  </a:cubicBezTo>
                  <a:lnTo>
                    <a:pt x="22" y="938"/>
                  </a:lnTo>
                  <a:cubicBezTo>
                    <a:pt x="0" y="1003"/>
                    <a:pt x="44" y="1046"/>
                    <a:pt x="109" y="1046"/>
                  </a:cubicBezTo>
                  <a:cubicBezTo>
                    <a:pt x="174" y="1046"/>
                    <a:pt x="217" y="1003"/>
                    <a:pt x="217" y="960"/>
                  </a:cubicBezTo>
                  <a:lnTo>
                    <a:pt x="304" y="114"/>
                  </a:lnTo>
                  <a:cubicBezTo>
                    <a:pt x="304" y="49"/>
                    <a:pt x="261" y="6"/>
                    <a:pt x="196" y="6"/>
                  </a:cubicBezTo>
                  <a:cubicBezTo>
                    <a:pt x="188" y="2"/>
                    <a:pt x="180" y="0"/>
                    <a:pt x="17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4" name="Google Shape;4812;p83"/>
            <p:cNvSpPr>
              <a:spLocks/>
            </p:cNvSpPr>
            <p:nvPr/>
          </p:nvSpPr>
          <p:spPr bwMode="auto">
            <a:xfrm>
              <a:off x="7374751" y="3743300"/>
              <a:ext cx="7920" cy="30374"/>
            </a:xfrm>
            <a:custGeom>
              <a:avLst/>
              <a:gdLst>
                <a:gd name="T0" fmla="*/ 2147483646 w 218"/>
                <a:gd name="T1" fmla="*/ 2147483646 h 836"/>
                <a:gd name="T2" fmla="*/ 0 w 218"/>
                <a:gd name="T3" fmla="*/ 2147483646 h 836"/>
                <a:gd name="T4" fmla="*/ 0 w 218"/>
                <a:gd name="T5" fmla="*/ 2147483646 h 836"/>
                <a:gd name="T6" fmla="*/ 2147483646 w 218"/>
                <a:gd name="T7" fmla="*/ 2147483646 h 836"/>
                <a:gd name="T8" fmla="*/ 2147483646 w 218"/>
                <a:gd name="T9" fmla="*/ 2147483646 h 836"/>
                <a:gd name="T10" fmla="*/ 2147483646 w 218"/>
                <a:gd name="T11" fmla="*/ 2147483646 h 836"/>
                <a:gd name="T12" fmla="*/ 2147483646 w 218"/>
                <a:gd name="T13" fmla="*/ 2147483646 h 8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836" extrusionOk="0">
                  <a:moveTo>
                    <a:pt x="109" y="1"/>
                  </a:moveTo>
                  <a:cubicBezTo>
                    <a:pt x="55" y="1"/>
                    <a:pt x="0" y="33"/>
                    <a:pt x="0" y="98"/>
                  </a:cubicBezTo>
                  <a:lnTo>
                    <a:pt x="0" y="727"/>
                  </a:lnTo>
                  <a:cubicBezTo>
                    <a:pt x="0" y="792"/>
                    <a:pt x="44" y="835"/>
                    <a:pt x="109" y="835"/>
                  </a:cubicBezTo>
                  <a:cubicBezTo>
                    <a:pt x="152" y="835"/>
                    <a:pt x="217" y="792"/>
                    <a:pt x="217" y="727"/>
                  </a:cubicBezTo>
                  <a:lnTo>
                    <a:pt x="217" y="98"/>
                  </a:lnTo>
                  <a:cubicBezTo>
                    <a:pt x="217" y="33"/>
                    <a:pt x="163" y="1"/>
                    <a:pt x="1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5" name="Google Shape;4813;p83"/>
            <p:cNvSpPr>
              <a:spLocks/>
            </p:cNvSpPr>
            <p:nvPr/>
          </p:nvSpPr>
          <p:spPr bwMode="auto">
            <a:xfrm>
              <a:off x="7409412" y="3745734"/>
              <a:ext cx="18130" cy="23979"/>
            </a:xfrm>
            <a:custGeom>
              <a:avLst/>
              <a:gdLst>
                <a:gd name="T0" fmla="*/ 2147483646 w 499"/>
                <a:gd name="T1" fmla="*/ 2147483646 h 660"/>
                <a:gd name="T2" fmla="*/ 2147483646 w 499"/>
                <a:gd name="T3" fmla="*/ 2147483646 h 660"/>
                <a:gd name="T4" fmla="*/ 2147483646 w 499"/>
                <a:gd name="T5" fmla="*/ 2147483646 h 660"/>
                <a:gd name="T6" fmla="*/ 2147483646 w 499"/>
                <a:gd name="T7" fmla="*/ 2147483646 h 660"/>
                <a:gd name="T8" fmla="*/ 2147483646 w 499"/>
                <a:gd name="T9" fmla="*/ 2147483646 h 660"/>
                <a:gd name="T10" fmla="*/ 2147483646 w 499"/>
                <a:gd name="T11" fmla="*/ 2147483646 h 660"/>
                <a:gd name="T12" fmla="*/ 2147483646 w 499"/>
                <a:gd name="T13" fmla="*/ 2147483646 h 660"/>
                <a:gd name="T14" fmla="*/ 2147483646 w 499"/>
                <a:gd name="T15" fmla="*/ 2147483646 h 660"/>
                <a:gd name="T16" fmla="*/ 2147483646 w 499"/>
                <a:gd name="T17" fmla="*/ 2147483646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9" h="660" extrusionOk="0">
                  <a:moveTo>
                    <a:pt x="395" y="1"/>
                  </a:moveTo>
                  <a:cubicBezTo>
                    <a:pt x="357" y="1"/>
                    <a:pt x="314" y="21"/>
                    <a:pt x="282" y="53"/>
                  </a:cubicBezTo>
                  <a:lnTo>
                    <a:pt x="44" y="486"/>
                  </a:lnTo>
                  <a:cubicBezTo>
                    <a:pt x="0" y="551"/>
                    <a:pt x="22" y="616"/>
                    <a:pt x="65" y="638"/>
                  </a:cubicBezTo>
                  <a:cubicBezTo>
                    <a:pt x="87" y="660"/>
                    <a:pt x="109" y="660"/>
                    <a:pt x="130" y="660"/>
                  </a:cubicBezTo>
                  <a:cubicBezTo>
                    <a:pt x="174" y="660"/>
                    <a:pt x="195" y="638"/>
                    <a:pt x="217" y="595"/>
                  </a:cubicBezTo>
                  <a:lnTo>
                    <a:pt x="477" y="161"/>
                  </a:lnTo>
                  <a:cubicBezTo>
                    <a:pt x="499" y="118"/>
                    <a:pt x="499" y="53"/>
                    <a:pt x="434" y="9"/>
                  </a:cubicBezTo>
                  <a:cubicBezTo>
                    <a:pt x="422" y="4"/>
                    <a:pt x="409" y="1"/>
                    <a:pt x="3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6" name="Google Shape;4814;p83"/>
            <p:cNvSpPr>
              <a:spLocks/>
            </p:cNvSpPr>
            <p:nvPr/>
          </p:nvSpPr>
          <p:spPr bwMode="auto">
            <a:xfrm>
              <a:off x="7424380" y="3690946"/>
              <a:ext cx="17585" cy="27576"/>
            </a:xfrm>
            <a:custGeom>
              <a:avLst/>
              <a:gdLst>
                <a:gd name="T0" fmla="*/ 2147483646 w 484"/>
                <a:gd name="T1" fmla="*/ 2147483646 h 759"/>
                <a:gd name="T2" fmla="*/ 2147483646 w 484"/>
                <a:gd name="T3" fmla="*/ 2147483646 h 759"/>
                <a:gd name="T4" fmla="*/ 2147483646 w 484"/>
                <a:gd name="T5" fmla="*/ 2147483646 h 759"/>
                <a:gd name="T6" fmla="*/ 2147483646 w 484"/>
                <a:gd name="T7" fmla="*/ 2147483646 h 759"/>
                <a:gd name="T8" fmla="*/ 2147483646 w 484"/>
                <a:gd name="T9" fmla="*/ 2147483646 h 759"/>
                <a:gd name="T10" fmla="*/ 2147483646 w 484"/>
                <a:gd name="T11" fmla="*/ 2147483646 h 759"/>
                <a:gd name="T12" fmla="*/ 2147483646 w 484"/>
                <a:gd name="T13" fmla="*/ 2147483646 h 759"/>
                <a:gd name="T14" fmla="*/ 2147483646 w 484"/>
                <a:gd name="T15" fmla="*/ 2147483646 h 7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4" h="759" extrusionOk="0">
                  <a:moveTo>
                    <a:pt x="339" y="1"/>
                  </a:moveTo>
                  <a:cubicBezTo>
                    <a:pt x="300" y="1"/>
                    <a:pt x="261" y="20"/>
                    <a:pt x="239" y="65"/>
                  </a:cubicBezTo>
                  <a:lnTo>
                    <a:pt x="22" y="607"/>
                  </a:lnTo>
                  <a:cubicBezTo>
                    <a:pt x="0" y="672"/>
                    <a:pt x="22" y="737"/>
                    <a:pt x="65" y="759"/>
                  </a:cubicBezTo>
                  <a:lnTo>
                    <a:pt x="109" y="759"/>
                  </a:lnTo>
                  <a:cubicBezTo>
                    <a:pt x="152" y="759"/>
                    <a:pt x="195" y="737"/>
                    <a:pt x="217" y="694"/>
                  </a:cubicBezTo>
                  <a:lnTo>
                    <a:pt x="456" y="152"/>
                  </a:lnTo>
                  <a:cubicBezTo>
                    <a:pt x="484" y="67"/>
                    <a:pt x="411" y="1"/>
                    <a:pt x="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7" name="Google Shape;4815;p83"/>
            <p:cNvSpPr>
              <a:spLocks/>
            </p:cNvSpPr>
            <p:nvPr/>
          </p:nvSpPr>
          <p:spPr bwMode="auto">
            <a:xfrm>
              <a:off x="7447996" y="3727641"/>
              <a:ext cx="22090" cy="32627"/>
            </a:xfrm>
            <a:custGeom>
              <a:avLst/>
              <a:gdLst>
                <a:gd name="T0" fmla="*/ 2147483646 w 608"/>
                <a:gd name="T1" fmla="*/ 0 h 898"/>
                <a:gd name="T2" fmla="*/ 2147483646 w 608"/>
                <a:gd name="T3" fmla="*/ 2147483646 h 898"/>
                <a:gd name="T4" fmla="*/ 2147483646 w 608"/>
                <a:gd name="T5" fmla="*/ 2147483646 h 898"/>
                <a:gd name="T6" fmla="*/ 2147483646 w 608"/>
                <a:gd name="T7" fmla="*/ 2147483646 h 898"/>
                <a:gd name="T8" fmla="*/ 2147483646 w 608"/>
                <a:gd name="T9" fmla="*/ 2147483646 h 898"/>
                <a:gd name="T10" fmla="*/ 2147483646 w 608"/>
                <a:gd name="T11" fmla="*/ 2147483646 h 898"/>
                <a:gd name="T12" fmla="*/ 2147483646 w 608"/>
                <a:gd name="T13" fmla="*/ 2147483646 h 898"/>
                <a:gd name="T14" fmla="*/ 2147483646 w 608"/>
                <a:gd name="T15" fmla="*/ 2147483646 h 898"/>
                <a:gd name="T16" fmla="*/ 2147483646 w 608"/>
                <a:gd name="T17" fmla="*/ 0 h 8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8" h="898" extrusionOk="0">
                  <a:moveTo>
                    <a:pt x="491" y="0"/>
                  </a:moveTo>
                  <a:cubicBezTo>
                    <a:pt x="446" y="0"/>
                    <a:pt x="407" y="20"/>
                    <a:pt x="391" y="52"/>
                  </a:cubicBezTo>
                  <a:lnTo>
                    <a:pt x="22" y="746"/>
                  </a:lnTo>
                  <a:cubicBezTo>
                    <a:pt x="1" y="811"/>
                    <a:pt x="22" y="876"/>
                    <a:pt x="66" y="898"/>
                  </a:cubicBezTo>
                  <a:lnTo>
                    <a:pt x="131" y="898"/>
                  </a:lnTo>
                  <a:cubicBezTo>
                    <a:pt x="152" y="898"/>
                    <a:pt x="196" y="876"/>
                    <a:pt x="217" y="854"/>
                  </a:cubicBezTo>
                  <a:lnTo>
                    <a:pt x="586" y="161"/>
                  </a:lnTo>
                  <a:cubicBezTo>
                    <a:pt x="608" y="117"/>
                    <a:pt x="586" y="52"/>
                    <a:pt x="543" y="9"/>
                  </a:cubicBezTo>
                  <a:cubicBezTo>
                    <a:pt x="525" y="3"/>
                    <a:pt x="508" y="0"/>
                    <a:pt x="4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8" name="Google Shape;4816;p83"/>
            <p:cNvSpPr>
              <a:spLocks/>
            </p:cNvSpPr>
            <p:nvPr/>
          </p:nvSpPr>
          <p:spPr bwMode="auto">
            <a:xfrm>
              <a:off x="7251985" y="3762701"/>
              <a:ext cx="57369" cy="21545"/>
            </a:xfrm>
            <a:custGeom>
              <a:avLst/>
              <a:gdLst>
                <a:gd name="T0" fmla="*/ 2147483646 w 1579"/>
                <a:gd name="T1" fmla="*/ 0 h 593"/>
                <a:gd name="T2" fmla="*/ 2147483646 w 1579"/>
                <a:gd name="T3" fmla="*/ 2147483646 h 593"/>
                <a:gd name="T4" fmla="*/ 2147483646 w 1579"/>
                <a:gd name="T5" fmla="*/ 2147483646 h 593"/>
                <a:gd name="T6" fmla="*/ 2147483646 w 1579"/>
                <a:gd name="T7" fmla="*/ 2147483646 h 593"/>
                <a:gd name="T8" fmla="*/ 2147483646 w 1579"/>
                <a:gd name="T9" fmla="*/ 2147483646 h 593"/>
                <a:gd name="T10" fmla="*/ 2147483646 w 1579"/>
                <a:gd name="T11" fmla="*/ 2147483646 h 593"/>
                <a:gd name="T12" fmla="*/ 2147483646 w 1579"/>
                <a:gd name="T13" fmla="*/ 2147483646 h 593"/>
                <a:gd name="T14" fmla="*/ 2147483646 w 1579"/>
                <a:gd name="T15" fmla="*/ 2147483646 h 593"/>
                <a:gd name="T16" fmla="*/ 2147483646 w 1579"/>
                <a:gd name="T17" fmla="*/ 0 h 5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9" h="593" extrusionOk="0">
                  <a:moveTo>
                    <a:pt x="891" y="0"/>
                  </a:moveTo>
                  <a:cubicBezTo>
                    <a:pt x="503" y="0"/>
                    <a:pt x="35" y="171"/>
                    <a:pt x="19" y="366"/>
                  </a:cubicBezTo>
                  <a:cubicBezTo>
                    <a:pt x="1" y="495"/>
                    <a:pt x="91" y="593"/>
                    <a:pt x="199" y="593"/>
                  </a:cubicBezTo>
                  <a:cubicBezTo>
                    <a:pt x="218" y="593"/>
                    <a:pt x="238" y="590"/>
                    <a:pt x="257" y="583"/>
                  </a:cubicBezTo>
                  <a:cubicBezTo>
                    <a:pt x="415" y="531"/>
                    <a:pt x="572" y="502"/>
                    <a:pt x="730" y="502"/>
                  </a:cubicBezTo>
                  <a:cubicBezTo>
                    <a:pt x="833" y="502"/>
                    <a:pt x="935" y="514"/>
                    <a:pt x="1038" y="540"/>
                  </a:cubicBezTo>
                  <a:cubicBezTo>
                    <a:pt x="1072" y="552"/>
                    <a:pt x="1107" y="558"/>
                    <a:pt x="1140" y="558"/>
                  </a:cubicBezTo>
                  <a:cubicBezTo>
                    <a:pt x="1397" y="558"/>
                    <a:pt x="1579" y="217"/>
                    <a:pt x="1233" y="63"/>
                  </a:cubicBezTo>
                  <a:cubicBezTo>
                    <a:pt x="1141" y="19"/>
                    <a:pt x="1020" y="0"/>
                    <a:pt x="8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9" name="Google Shape;4817;p83"/>
            <p:cNvSpPr>
              <a:spLocks/>
            </p:cNvSpPr>
            <p:nvPr/>
          </p:nvSpPr>
          <p:spPr bwMode="auto">
            <a:xfrm>
              <a:off x="7451956" y="3799615"/>
              <a:ext cx="55080" cy="32990"/>
            </a:xfrm>
            <a:custGeom>
              <a:avLst/>
              <a:gdLst>
                <a:gd name="T0" fmla="*/ 2147483646 w 1516"/>
                <a:gd name="T1" fmla="*/ 0 h 908"/>
                <a:gd name="T2" fmla="*/ 2147483646 w 1516"/>
                <a:gd name="T3" fmla="*/ 2147483646 h 908"/>
                <a:gd name="T4" fmla="*/ 2147483646 w 1516"/>
                <a:gd name="T5" fmla="*/ 2147483646 h 908"/>
                <a:gd name="T6" fmla="*/ 2147483646 w 1516"/>
                <a:gd name="T7" fmla="*/ 2147483646 h 908"/>
                <a:gd name="T8" fmla="*/ 2147483646 w 1516"/>
                <a:gd name="T9" fmla="*/ 2147483646 h 908"/>
                <a:gd name="T10" fmla="*/ 2147483646 w 1516"/>
                <a:gd name="T11" fmla="*/ 2147483646 h 908"/>
                <a:gd name="T12" fmla="*/ 2147483646 w 1516"/>
                <a:gd name="T13" fmla="*/ 0 h 9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6" h="908" extrusionOk="0">
                  <a:moveTo>
                    <a:pt x="459" y="0"/>
                  </a:moveTo>
                  <a:cubicBezTo>
                    <a:pt x="451" y="0"/>
                    <a:pt x="442" y="0"/>
                    <a:pt x="434" y="1"/>
                  </a:cubicBezTo>
                  <a:cubicBezTo>
                    <a:pt x="0" y="22"/>
                    <a:pt x="130" y="499"/>
                    <a:pt x="434" y="521"/>
                  </a:cubicBezTo>
                  <a:cubicBezTo>
                    <a:pt x="694" y="564"/>
                    <a:pt x="932" y="694"/>
                    <a:pt x="1127" y="868"/>
                  </a:cubicBezTo>
                  <a:cubicBezTo>
                    <a:pt x="1162" y="895"/>
                    <a:pt x="1202" y="907"/>
                    <a:pt x="1242" y="907"/>
                  </a:cubicBezTo>
                  <a:cubicBezTo>
                    <a:pt x="1330" y="907"/>
                    <a:pt x="1416" y="849"/>
                    <a:pt x="1431" y="760"/>
                  </a:cubicBezTo>
                  <a:cubicBezTo>
                    <a:pt x="1516" y="505"/>
                    <a:pt x="873" y="0"/>
                    <a:pt x="4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90" name="Google Shape;4818;p83"/>
            <p:cNvSpPr>
              <a:spLocks/>
            </p:cNvSpPr>
            <p:nvPr/>
          </p:nvSpPr>
          <p:spPr bwMode="auto">
            <a:xfrm>
              <a:off x="7332206" y="3791149"/>
              <a:ext cx="81966" cy="73682"/>
            </a:xfrm>
            <a:custGeom>
              <a:avLst/>
              <a:gdLst>
                <a:gd name="T0" fmla="*/ 2147483646 w 2256"/>
                <a:gd name="T1" fmla="*/ 0 h 2028"/>
                <a:gd name="T2" fmla="*/ 2147483646 w 2256"/>
                <a:gd name="T3" fmla="*/ 2147483646 h 2028"/>
                <a:gd name="T4" fmla="*/ 2147483646 w 2256"/>
                <a:gd name="T5" fmla="*/ 2147483646 h 2028"/>
                <a:gd name="T6" fmla="*/ 2147483646 w 2256"/>
                <a:gd name="T7" fmla="*/ 2147483646 h 2028"/>
                <a:gd name="T8" fmla="*/ 2147483646 w 2256"/>
                <a:gd name="T9" fmla="*/ 2147483646 h 2028"/>
                <a:gd name="T10" fmla="*/ 2147483646 w 2256"/>
                <a:gd name="T11" fmla="*/ 2147483646 h 2028"/>
                <a:gd name="T12" fmla="*/ 2147483646 w 2256"/>
                <a:gd name="T13" fmla="*/ 0 h 20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6" h="2028" extrusionOk="0">
                  <a:moveTo>
                    <a:pt x="931" y="0"/>
                  </a:moveTo>
                  <a:cubicBezTo>
                    <a:pt x="647" y="0"/>
                    <a:pt x="282" y="86"/>
                    <a:pt x="152" y="516"/>
                  </a:cubicBezTo>
                  <a:cubicBezTo>
                    <a:pt x="1" y="1123"/>
                    <a:pt x="326" y="1773"/>
                    <a:pt x="911" y="2012"/>
                  </a:cubicBezTo>
                  <a:cubicBezTo>
                    <a:pt x="950" y="2022"/>
                    <a:pt x="991" y="2028"/>
                    <a:pt x="1034" y="2028"/>
                  </a:cubicBezTo>
                  <a:cubicBezTo>
                    <a:pt x="1415" y="2028"/>
                    <a:pt x="1906" y="1606"/>
                    <a:pt x="2082" y="1079"/>
                  </a:cubicBezTo>
                  <a:cubicBezTo>
                    <a:pt x="2255" y="472"/>
                    <a:pt x="1843" y="125"/>
                    <a:pt x="1301" y="39"/>
                  </a:cubicBezTo>
                  <a:cubicBezTo>
                    <a:pt x="1275" y="39"/>
                    <a:pt x="1121" y="0"/>
                    <a:pt x="9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91" name="Google Shape;4819;p83"/>
            <p:cNvSpPr>
              <a:spLocks/>
            </p:cNvSpPr>
            <p:nvPr/>
          </p:nvSpPr>
          <p:spPr bwMode="auto">
            <a:xfrm>
              <a:off x="7325921" y="3859780"/>
              <a:ext cx="70122" cy="54099"/>
            </a:xfrm>
            <a:custGeom>
              <a:avLst/>
              <a:gdLst>
                <a:gd name="T0" fmla="*/ 2147483646 w 1930"/>
                <a:gd name="T1" fmla="*/ 2147483646 h 1489"/>
                <a:gd name="T2" fmla="*/ 2147483646 w 1930"/>
                <a:gd name="T3" fmla="*/ 2147483646 h 1489"/>
                <a:gd name="T4" fmla="*/ 2147483646 w 1930"/>
                <a:gd name="T5" fmla="*/ 2147483646 h 1489"/>
                <a:gd name="T6" fmla="*/ 2147483646 w 1930"/>
                <a:gd name="T7" fmla="*/ 2147483646 h 1489"/>
                <a:gd name="T8" fmla="*/ 2147483646 w 1930"/>
                <a:gd name="T9" fmla="*/ 2147483646 h 1489"/>
                <a:gd name="T10" fmla="*/ 0 w 1930"/>
                <a:gd name="T11" fmla="*/ 2147483646 h 1489"/>
                <a:gd name="T12" fmla="*/ 2147483646 w 1930"/>
                <a:gd name="T13" fmla="*/ 2147483646 h 1489"/>
                <a:gd name="T14" fmla="*/ 2147483646 w 1930"/>
                <a:gd name="T15" fmla="*/ 2147483646 h 1489"/>
                <a:gd name="T16" fmla="*/ 2147483646 w 1930"/>
                <a:gd name="T17" fmla="*/ 2147483646 h 1489"/>
                <a:gd name="T18" fmla="*/ 2147483646 w 1930"/>
                <a:gd name="T19" fmla="*/ 2147483646 h 1489"/>
                <a:gd name="T20" fmla="*/ 2147483646 w 1930"/>
                <a:gd name="T21" fmla="*/ 2147483646 h 1489"/>
                <a:gd name="T22" fmla="*/ 2147483646 w 1930"/>
                <a:gd name="T23" fmla="*/ 2147483646 h 1489"/>
                <a:gd name="T24" fmla="*/ 2147483646 w 1930"/>
                <a:gd name="T25" fmla="*/ 2147483646 h 1489"/>
                <a:gd name="T26" fmla="*/ 2147483646 w 1930"/>
                <a:gd name="T27" fmla="*/ 2147483646 h 1489"/>
                <a:gd name="T28" fmla="*/ 2147483646 w 1930"/>
                <a:gd name="T29" fmla="*/ 2147483646 h 1489"/>
                <a:gd name="T30" fmla="*/ 2147483646 w 1930"/>
                <a:gd name="T31" fmla="*/ 2147483646 h 1489"/>
                <a:gd name="T32" fmla="*/ 2147483646 w 1930"/>
                <a:gd name="T33" fmla="*/ 2147483646 h 1489"/>
                <a:gd name="T34" fmla="*/ 2147483646 w 1930"/>
                <a:gd name="T35" fmla="*/ 2147483646 h 1489"/>
                <a:gd name="T36" fmla="*/ 2147483646 w 1930"/>
                <a:gd name="T37" fmla="*/ 2147483646 h 14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0" h="1489" extrusionOk="0">
                  <a:moveTo>
                    <a:pt x="1074" y="1"/>
                  </a:moveTo>
                  <a:cubicBezTo>
                    <a:pt x="1028" y="1"/>
                    <a:pt x="985" y="25"/>
                    <a:pt x="976" y="79"/>
                  </a:cubicBezTo>
                  <a:cubicBezTo>
                    <a:pt x="889" y="513"/>
                    <a:pt x="694" y="1098"/>
                    <a:pt x="477" y="1098"/>
                  </a:cubicBezTo>
                  <a:cubicBezTo>
                    <a:pt x="260" y="1098"/>
                    <a:pt x="217" y="599"/>
                    <a:pt x="217" y="469"/>
                  </a:cubicBezTo>
                  <a:cubicBezTo>
                    <a:pt x="217" y="404"/>
                    <a:pt x="174" y="361"/>
                    <a:pt x="109" y="361"/>
                  </a:cubicBezTo>
                  <a:cubicBezTo>
                    <a:pt x="44" y="361"/>
                    <a:pt x="0" y="404"/>
                    <a:pt x="0" y="469"/>
                  </a:cubicBezTo>
                  <a:cubicBezTo>
                    <a:pt x="0" y="556"/>
                    <a:pt x="22" y="1315"/>
                    <a:pt x="477" y="1315"/>
                  </a:cubicBezTo>
                  <a:cubicBezTo>
                    <a:pt x="651" y="1315"/>
                    <a:pt x="802" y="1142"/>
                    <a:pt x="911" y="946"/>
                  </a:cubicBezTo>
                  <a:cubicBezTo>
                    <a:pt x="911" y="1098"/>
                    <a:pt x="954" y="1250"/>
                    <a:pt x="1019" y="1380"/>
                  </a:cubicBezTo>
                  <a:cubicBezTo>
                    <a:pt x="1084" y="1445"/>
                    <a:pt x="1171" y="1488"/>
                    <a:pt x="1258" y="1488"/>
                  </a:cubicBezTo>
                  <a:lnTo>
                    <a:pt x="1301" y="1488"/>
                  </a:lnTo>
                  <a:cubicBezTo>
                    <a:pt x="1583" y="1488"/>
                    <a:pt x="1843" y="1293"/>
                    <a:pt x="1930" y="1011"/>
                  </a:cubicBezTo>
                  <a:cubicBezTo>
                    <a:pt x="1930" y="946"/>
                    <a:pt x="1908" y="903"/>
                    <a:pt x="1843" y="881"/>
                  </a:cubicBezTo>
                  <a:cubicBezTo>
                    <a:pt x="1832" y="876"/>
                    <a:pt x="1820" y="873"/>
                    <a:pt x="1807" y="873"/>
                  </a:cubicBezTo>
                  <a:cubicBezTo>
                    <a:pt x="1770" y="873"/>
                    <a:pt x="1729" y="898"/>
                    <a:pt x="1713" y="946"/>
                  </a:cubicBezTo>
                  <a:cubicBezTo>
                    <a:pt x="1648" y="1142"/>
                    <a:pt x="1453" y="1272"/>
                    <a:pt x="1258" y="1272"/>
                  </a:cubicBezTo>
                  <a:cubicBezTo>
                    <a:pt x="1236" y="1272"/>
                    <a:pt x="1193" y="1250"/>
                    <a:pt x="1193" y="1228"/>
                  </a:cubicBezTo>
                  <a:cubicBezTo>
                    <a:pt x="1063" y="1055"/>
                    <a:pt x="1128" y="469"/>
                    <a:pt x="1193" y="123"/>
                  </a:cubicBezTo>
                  <a:cubicBezTo>
                    <a:pt x="1205" y="47"/>
                    <a:pt x="1137" y="1"/>
                    <a:pt x="10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92" name="Google Shape;4820;p83"/>
            <p:cNvSpPr>
              <a:spLocks/>
            </p:cNvSpPr>
            <p:nvPr/>
          </p:nvSpPr>
          <p:spPr bwMode="auto">
            <a:xfrm>
              <a:off x="7336167" y="3894150"/>
              <a:ext cx="46506" cy="41782"/>
            </a:xfrm>
            <a:custGeom>
              <a:avLst/>
              <a:gdLst>
                <a:gd name="T0" fmla="*/ 2147483646 w 1280"/>
                <a:gd name="T1" fmla="*/ 0 h 1150"/>
                <a:gd name="T2" fmla="*/ 2147483646 w 1280"/>
                <a:gd name="T3" fmla="*/ 2147483646 h 1150"/>
                <a:gd name="T4" fmla="*/ 2147483646 w 1280"/>
                <a:gd name="T5" fmla="*/ 2147483646 h 1150"/>
                <a:gd name="T6" fmla="*/ 2147483646 w 1280"/>
                <a:gd name="T7" fmla="*/ 2147483646 h 1150"/>
                <a:gd name="T8" fmla="*/ 2147483646 w 1280"/>
                <a:gd name="T9" fmla="*/ 2147483646 h 1150"/>
                <a:gd name="T10" fmla="*/ 2147483646 w 1280"/>
                <a:gd name="T11" fmla="*/ 2147483646 h 1150"/>
                <a:gd name="T12" fmla="*/ 2147483646 w 1280"/>
                <a:gd name="T13" fmla="*/ 2147483646 h 1150"/>
                <a:gd name="T14" fmla="*/ 2147483646 w 1280"/>
                <a:gd name="T15" fmla="*/ 2147483646 h 1150"/>
                <a:gd name="T16" fmla="*/ 2147483646 w 1280"/>
                <a:gd name="T17" fmla="*/ 2147483646 h 1150"/>
                <a:gd name="T18" fmla="*/ 2147483646 w 1280"/>
                <a:gd name="T19" fmla="*/ 2147483646 h 1150"/>
                <a:gd name="T20" fmla="*/ 2147483646 w 1280"/>
                <a:gd name="T21" fmla="*/ 2147483646 h 1150"/>
                <a:gd name="T22" fmla="*/ 2147483646 w 1280"/>
                <a:gd name="T23" fmla="*/ 2147483646 h 1150"/>
                <a:gd name="T24" fmla="*/ 2147483646 w 1280"/>
                <a:gd name="T25" fmla="*/ 0 h 1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0" h="1150" extrusionOk="0">
                  <a:moveTo>
                    <a:pt x="629" y="0"/>
                  </a:moveTo>
                  <a:cubicBezTo>
                    <a:pt x="520" y="196"/>
                    <a:pt x="369" y="369"/>
                    <a:pt x="195" y="369"/>
                  </a:cubicBezTo>
                  <a:cubicBezTo>
                    <a:pt x="130" y="369"/>
                    <a:pt x="65" y="347"/>
                    <a:pt x="22" y="304"/>
                  </a:cubicBezTo>
                  <a:cubicBezTo>
                    <a:pt x="0" y="629"/>
                    <a:pt x="22" y="1041"/>
                    <a:pt x="282" y="1041"/>
                  </a:cubicBezTo>
                  <a:cubicBezTo>
                    <a:pt x="477" y="1041"/>
                    <a:pt x="585" y="716"/>
                    <a:pt x="629" y="391"/>
                  </a:cubicBezTo>
                  <a:cubicBezTo>
                    <a:pt x="629" y="759"/>
                    <a:pt x="672" y="1149"/>
                    <a:pt x="867" y="1149"/>
                  </a:cubicBezTo>
                  <a:cubicBezTo>
                    <a:pt x="1106" y="1149"/>
                    <a:pt x="1236" y="738"/>
                    <a:pt x="1279" y="499"/>
                  </a:cubicBezTo>
                  <a:cubicBezTo>
                    <a:pt x="1192" y="521"/>
                    <a:pt x="1106" y="542"/>
                    <a:pt x="1019" y="542"/>
                  </a:cubicBezTo>
                  <a:lnTo>
                    <a:pt x="976" y="542"/>
                  </a:lnTo>
                  <a:cubicBezTo>
                    <a:pt x="889" y="542"/>
                    <a:pt x="802" y="499"/>
                    <a:pt x="737" y="434"/>
                  </a:cubicBezTo>
                  <a:cubicBezTo>
                    <a:pt x="672" y="304"/>
                    <a:pt x="629" y="152"/>
                    <a:pt x="62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17766" name="Google Shape;4822;p83"/>
          <p:cNvSpPr>
            <a:spLocks/>
          </p:cNvSpPr>
          <p:nvPr/>
        </p:nvSpPr>
        <p:spPr bwMode="auto">
          <a:xfrm>
            <a:off x="8045450" y="3436938"/>
            <a:ext cx="20638" cy="23812"/>
          </a:xfrm>
          <a:custGeom>
            <a:avLst/>
            <a:gdLst>
              <a:gd name="T0" fmla="*/ 2147483646 w 673"/>
              <a:gd name="T1" fmla="*/ 0 h 718"/>
              <a:gd name="T2" fmla="*/ 2147483646 w 673"/>
              <a:gd name="T3" fmla="*/ 2147483646 h 718"/>
              <a:gd name="T4" fmla="*/ 2147483646 w 673"/>
              <a:gd name="T5" fmla="*/ 2147483646 h 718"/>
              <a:gd name="T6" fmla="*/ 2147483646 w 673"/>
              <a:gd name="T7" fmla="*/ 2147483646 h 718"/>
              <a:gd name="T8" fmla="*/ 2147483646 w 673"/>
              <a:gd name="T9" fmla="*/ 2147483646 h 718"/>
              <a:gd name="T10" fmla="*/ 2147483646 w 673"/>
              <a:gd name="T11" fmla="*/ 2147483646 h 718"/>
              <a:gd name="T12" fmla="*/ 2147483646 w 673"/>
              <a:gd name="T13" fmla="*/ 2147483646 h 718"/>
              <a:gd name="T14" fmla="*/ 2147483646 w 673"/>
              <a:gd name="T15" fmla="*/ 2147483646 h 718"/>
              <a:gd name="T16" fmla="*/ 2147483646 w 673"/>
              <a:gd name="T17" fmla="*/ 0 h 7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3" h="718" extrusionOk="0">
                <a:moveTo>
                  <a:pt x="117" y="0"/>
                </a:moveTo>
                <a:cubicBezTo>
                  <a:pt x="84" y="0"/>
                  <a:pt x="49" y="19"/>
                  <a:pt x="22" y="45"/>
                </a:cubicBezTo>
                <a:cubicBezTo>
                  <a:pt x="0" y="89"/>
                  <a:pt x="0" y="154"/>
                  <a:pt x="44" y="197"/>
                </a:cubicBezTo>
                <a:cubicBezTo>
                  <a:pt x="217" y="306"/>
                  <a:pt x="347" y="457"/>
                  <a:pt x="456" y="631"/>
                </a:cubicBezTo>
                <a:cubicBezTo>
                  <a:pt x="456" y="696"/>
                  <a:pt x="521" y="718"/>
                  <a:pt x="564" y="718"/>
                </a:cubicBezTo>
                <a:lnTo>
                  <a:pt x="586" y="696"/>
                </a:lnTo>
                <a:cubicBezTo>
                  <a:pt x="651" y="696"/>
                  <a:pt x="672" y="631"/>
                  <a:pt x="672" y="566"/>
                </a:cubicBezTo>
                <a:cubicBezTo>
                  <a:pt x="607" y="371"/>
                  <a:pt x="260" y="89"/>
                  <a:pt x="174" y="24"/>
                </a:cubicBezTo>
                <a:cubicBezTo>
                  <a:pt x="157" y="7"/>
                  <a:pt x="137" y="0"/>
                  <a:pt x="117" y="0"/>
                </a:cubicBezTo>
                <a:close/>
              </a:path>
            </a:pathLst>
          </a:custGeom>
          <a:solidFill>
            <a:srgbClr val="AC600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17767" name="Google Shape;5066;p83"/>
          <p:cNvGrpSpPr>
            <a:grpSpLocks/>
          </p:cNvGrpSpPr>
          <p:nvPr/>
        </p:nvGrpSpPr>
        <p:grpSpPr bwMode="auto">
          <a:xfrm>
            <a:off x="7162800" y="4697414"/>
            <a:ext cx="2895600" cy="2160587"/>
            <a:chOff x="3492863" y="1518141"/>
            <a:chExt cx="848362" cy="609928"/>
          </a:xfrm>
        </p:grpSpPr>
        <p:sp>
          <p:nvSpPr>
            <p:cNvPr id="117915" name="Google Shape;5067;p83"/>
            <p:cNvSpPr>
              <a:spLocks/>
            </p:cNvSpPr>
            <p:nvPr/>
          </p:nvSpPr>
          <p:spPr bwMode="auto">
            <a:xfrm>
              <a:off x="3557038" y="1533545"/>
              <a:ext cx="300894" cy="294812"/>
            </a:xfrm>
            <a:custGeom>
              <a:avLst/>
              <a:gdLst>
                <a:gd name="T0" fmla="*/ 2147483646 w 7520"/>
                <a:gd name="T1" fmla="*/ 0 h 7368"/>
                <a:gd name="T2" fmla="*/ 2147483646 w 7520"/>
                <a:gd name="T3" fmla="*/ 2147483646 h 7368"/>
                <a:gd name="T4" fmla="*/ 2147483646 w 7520"/>
                <a:gd name="T5" fmla="*/ 2147483646 h 7368"/>
                <a:gd name="T6" fmla="*/ 2147483646 w 7520"/>
                <a:gd name="T7" fmla="*/ 2147483646 h 7368"/>
                <a:gd name="T8" fmla="*/ 2147483646 w 7520"/>
                <a:gd name="T9" fmla="*/ 2147483646 h 7368"/>
                <a:gd name="T10" fmla="*/ 2147483646 w 7520"/>
                <a:gd name="T11" fmla="*/ 0 h 73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20" h="7368" extrusionOk="0">
                  <a:moveTo>
                    <a:pt x="5287" y="0"/>
                  </a:moveTo>
                  <a:cubicBezTo>
                    <a:pt x="4963" y="0"/>
                    <a:pt x="4547" y="76"/>
                    <a:pt x="4033" y="311"/>
                  </a:cubicBezTo>
                  <a:cubicBezTo>
                    <a:pt x="2559" y="983"/>
                    <a:pt x="1" y="6576"/>
                    <a:pt x="3014" y="7313"/>
                  </a:cubicBezTo>
                  <a:cubicBezTo>
                    <a:pt x="3163" y="7350"/>
                    <a:pt x="3309" y="7367"/>
                    <a:pt x="3450" y="7367"/>
                  </a:cubicBezTo>
                  <a:cubicBezTo>
                    <a:pt x="6175" y="7367"/>
                    <a:pt x="7519" y="947"/>
                    <a:pt x="6180" y="267"/>
                  </a:cubicBezTo>
                  <a:cubicBezTo>
                    <a:pt x="6180" y="267"/>
                    <a:pt x="5894" y="0"/>
                    <a:pt x="5287"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6" name="Google Shape;5068;p83"/>
            <p:cNvSpPr>
              <a:spLocks/>
            </p:cNvSpPr>
            <p:nvPr/>
          </p:nvSpPr>
          <p:spPr bwMode="auto">
            <a:xfrm>
              <a:off x="3616892" y="1781893"/>
              <a:ext cx="82466" cy="89108"/>
            </a:xfrm>
            <a:custGeom>
              <a:avLst/>
              <a:gdLst>
                <a:gd name="T0" fmla="*/ 2147483646 w 2061"/>
                <a:gd name="T1" fmla="*/ 2147483646 h 2227"/>
                <a:gd name="T2" fmla="*/ 2147483646 w 2061"/>
                <a:gd name="T3" fmla="*/ 2147483646 h 2227"/>
                <a:gd name="T4" fmla="*/ 2147483646 w 2061"/>
                <a:gd name="T5" fmla="*/ 2147483646 h 2227"/>
                <a:gd name="T6" fmla="*/ 2147483646 w 2061"/>
                <a:gd name="T7" fmla="*/ 2147483646 h 2227"/>
                <a:gd name="T8" fmla="*/ 2147483646 w 2061"/>
                <a:gd name="T9" fmla="*/ 2147483646 h 2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1" h="2227" extrusionOk="0">
                  <a:moveTo>
                    <a:pt x="1475" y="1"/>
                  </a:moveTo>
                  <a:cubicBezTo>
                    <a:pt x="1280" y="1345"/>
                    <a:pt x="1" y="1974"/>
                    <a:pt x="1" y="1974"/>
                  </a:cubicBezTo>
                  <a:cubicBezTo>
                    <a:pt x="236" y="2147"/>
                    <a:pt x="505" y="2227"/>
                    <a:pt x="770" y="2227"/>
                  </a:cubicBezTo>
                  <a:cubicBezTo>
                    <a:pt x="1335" y="2227"/>
                    <a:pt x="1883" y="1863"/>
                    <a:pt x="2060" y="1258"/>
                  </a:cubicBezTo>
                  <a:cubicBezTo>
                    <a:pt x="2060" y="976"/>
                    <a:pt x="1475" y="1"/>
                    <a:pt x="1475"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7" name="Google Shape;5069;p83"/>
            <p:cNvSpPr>
              <a:spLocks/>
            </p:cNvSpPr>
            <p:nvPr/>
          </p:nvSpPr>
          <p:spPr bwMode="auto">
            <a:xfrm>
              <a:off x="3799935" y="1899885"/>
              <a:ext cx="133602" cy="222109"/>
            </a:xfrm>
            <a:custGeom>
              <a:avLst/>
              <a:gdLst>
                <a:gd name="T0" fmla="*/ 2147483646 w 3339"/>
                <a:gd name="T1" fmla="*/ 0 h 5551"/>
                <a:gd name="T2" fmla="*/ 2147483646 w 3339"/>
                <a:gd name="T3" fmla="*/ 2147483646 h 5551"/>
                <a:gd name="T4" fmla="*/ 2147483646 w 3339"/>
                <a:gd name="T5" fmla="*/ 2147483646 h 5551"/>
                <a:gd name="T6" fmla="*/ 2147483646 w 3339"/>
                <a:gd name="T7" fmla="*/ 0 h 5551"/>
                <a:gd name="T8" fmla="*/ 2147483646 w 3339"/>
                <a:gd name="T9" fmla="*/ 0 h 55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9" h="5551" extrusionOk="0">
                  <a:moveTo>
                    <a:pt x="325" y="0"/>
                  </a:moveTo>
                  <a:cubicBezTo>
                    <a:pt x="325" y="0"/>
                    <a:pt x="0" y="4640"/>
                    <a:pt x="1279" y="5550"/>
                  </a:cubicBezTo>
                  <a:lnTo>
                    <a:pt x="3100" y="5550"/>
                  </a:lnTo>
                  <a:lnTo>
                    <a:pt x="3339" y="0"/>
                  </a:lnTo>
                  <a:lnTo>
                    <a:pt x="32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8" name="Google Shape;5070;p83"/>
            <p:cNvSpPr>
              <a:spLocks/>
            </p:cNvSpPr>
            <p:nvPr/>
          </p:nvSpPr>
          <p:spPr bwMode="auto">
            <a:xfrm>
              <a:off x="3972535" y="1899885"/>
              <a:ext cx="134522" cy="222109"/>
            </a:xfrm>
            <a:custGeom>
              <a:avLst/>
              <a:gdLst>
                <a:gd name="T0" fmla="*/ 2147483646 w 3362"/>
                <a:gd name="T1" fmla="*/ 0 h 5551"/>
                <a:gd name="T2" fmla="*/ 2147483646 w 3362"/>
                <a:gd name="T3" fmla="*/ 2147483646 h 5551"/>
                <a:gd name="T4" fmla="*/ 2147483646 w 3362"/>
                <a:gd name="T5" fmla="*/ 2147483646 h 5551"/>
                <a:gd name="T6" fmla="*/ 2147483646 w 3362"/>
                <a:gd name="T7" fmla="*/ 0 h 5551"/>
                <a:gd name="T8" fmla="*/ 2147483646 w 3362"/>
                <a:gd name="T9" fmla="*/ 0 h 55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2" h="5551" extrusionOk="0">
                  <a:moveTo>
                    <a:pt x="347" y="0"/>
                  </a:moveTo>
                  <a:cubicBezTo>
                    <a:pt x="347" y="0"/>
                    <a:pt x="1" y="4640"/>
                    <a:pt x="1301" y="5529"/>
                  </a:cubicBezTo>
                  <a:lnTo>
                    <a:pt x="3123" y="5550"/>
                  </a:lnTo>
                  <a:lnTo>
                    <a:pt x="3361" y="0"/>
                  </a:lnTo>
                  <a:lnTo>
                    <a:pt x="347"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9" name="Google Shape;5071;p83"/>
            <p:cNvSpPr>
              <a:spLocks/>
            </p:cNvSpPr>
            <p:nvPr/>
          </p:nvSpPr>
          <p:spPr bwMode="auto">
            <a:xfrm>
              <a:off x="3685428" y="1879039"/>
              <a:ext cx="212586" cy="247277"/>
            </a:xfrm>
            <a:custGeom>
              <a:avLst/>
              <a:gdLst>
                <a:gd name="T0" fmla="*/ 2147483646 w 5313"/>
                <a:gd name="T1" fmla="*/ 2147483646 h 6180"/>
                <a:gd name="T2" fmla="*/ 2147483646 w 5313"/>
                <a:gd name="T3" fmla="*/ 2147483646 h 6180"/>
                <a:gd name="T4" fmla="*/ 2147483646 w 5313"/>
                <a:gd name="T5" fmla="*/ 2147483646 h 6180"/>
                <a:gd name="T6" fmla="*/ 2147483646 w 5313"/>
                <a:gd name="T7" fmla="*/ 2147483646 h 6180"/>
                <a:gd name="T8" fmla="*/ 2147483646 w 5313"/>
                <a:gd name="T9" fmla="*/ 2147483646 h 6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13" h="6180" extrusionOk="0">
                  <a:moveTo>
                    <a:pt x="2754" y="1"/>
                  </a:moveTo>
                  <a:cubicBezTo>
                    <a:pt x="2754" y="1"/>
                    <a:pt x="0" y="4033"/>
                    <a:pt x="629" y="5443"/>
                  </a:cubicBezTo>
                  <a:lnTo>
                    <a:pt x="2212" y="6180"/>
                  </a:lnTo>
                  <a:lnTo>
                    <a:pt x="5312" y="1562"/>
                  </a:lnTo>
                  <a:lnTo>
                    <a:pt x="2754"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0" name="Google Shape;5072;p83"/>
            <p:cNvSpPr>
              <a:spLocks/>
            </p:cNvSpPr>
            <p:nvPr/>
          </p:nvSpPr>
          <p:spPr bwMode="auto">
            <a:xfrm>
              <a:off x="3705993" y="1676944"/>
              <a:ext cx="554613" cy="444179"/>
            </a:xfrm>
            <a:custGeom>
              <a:avLst/>
              <a:gdLst>
                <a:gd name="T0" fmla="*/ 2147483646 w 13861"/>
                <a:gd name="T1" fmla="*/ 0 h 11101"/>
                <a:gd name="T2" fmla="*/ 2147483646 w 13861"/>
                <a:gd name="T3" fmla="*/ 2147483646 h 11101"/>
                <a:gd name="T4" fmla="*/ 2147483646 w 13861"/>
                <a:gd name="T5" fmla="*/ 2147483646 h 11101"/>
                <a:gd name="T6" fmla="*/ 2147483646 w 13861"/>
                <a:gd name="T7" fmla="*/ 2147483646 h 11101"/>
                <a:gd name="T8" fmla="*/ 2147483646 w 13861"/>
                <a:gd name="T9" fmla="*/ 2147483646 h 11101"/>
                <a:gd name="T10" fmla="*/ 2147483646 w 13861"/>
                <a:gd name="T11" fmla="*/ 2147483646 h 11101"/>
                <a:gd name="T12" fmla="*/ 2147483646 w 13861"/>
                <a:gd name="T13" fmla="*/ 2147483646 h 11101"/>
                <a:gd name="T14" fmla="*/ 2147483646 w 13861"/>
                <a:gd name="T15" fmla="*/ 0 h 111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61" h="11101" extrusionOk="0">
                  <a:moveTo>
                    <a:pt x="6251" y="0"/>
                  </a:moveTo>
                  <a:cubicBezTo>
                    <a:pt x="1" y="3922"/>
                    <a:pt x="3262" y="9258"/>
                    <a:pt x="3579" y="9258"/>
                  </a:cubicBezTo>
                  <a:cubicBezTo>
                    <a:pt x="3580" y="9258"/>
                    <a:pt x="3582" y="9258"/>
                    <a:pt x="3584" y="9258"/>
                  </a:cubicBezTo>
                  <a:cubicBezTo>
                    <a:pt x="3866" y="9193"/>
                    <a:pt x="10565" y="9106"/>
                    <a:pt x="10565" y="9106"/>
                  </a:cubicBezTo>
                  <a:lnTo>
                    <a:pt x="11020" y="11101"/>
                  </a:lnTo>
                  <a:lnTo>
                    <a:pt x="13167" y="11101"/>
                  </a:lnTo>
                  <a:cubicBezTo>
                    <a:pt x="13167" y="11101"/>
                    <a:pt x="13861" y="2385"/>
                    <a:pt x="13167" y="1518"/>
                  </a:cubicBezTo>
                  <a:cubicBezTo>
                    <a:pt x="12451" y="672"/>
                    <a:pt x="6251" y="0"/>
                    <a:pt x="6251"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1" name="Google Shape;5073;p83"/>
            <p:cNvSpPr>
              <a:spLocks/>
            </p:cNvSpPr>
            <p:nvPr/>
          </p:nvSpPr>
          <p:spPr bwMode="auto">
            <a:xfrm>
              <a:off x="3492863" y="1518141"/>
              <a:ext cx="718184" cy="522043"/>
            </a:xfrm>
            <a:custGeom>
              <a:avLst/>
              <a:gdLst>
                <a:gd name="T0" fmla="*/ 2147483646 w 17949"/>
                <a:gd name="T1" fmla="*/ 0 h 13047"/>
                <a:gd name="T2" fmla="*/ 2147483646 w 17949"/>
                <a:gd name="T3" fmla="*/ 2147483646 h 13047"/>
                <a:gd name="T4" fmla="*/ 2147483646 w 17949"/>
                <a:gd name="T5" fmla="*/ 2147483646 h 13047"/>
                <a:gd name="T6" fmla="*/ 2147483646 w 17949"/>
                <a:gd name="T7" fmla="*/ 2147483646 h 13047"/>
                <a:gd name="T8" fmla="*/ 2147483646 w 17949"/>
                <a:gd name="T9" fmla="*/ 2147483646 h 13047"/>
                <a:gd name="T10" fmla="*/ 2147483646 w 17949"/>
                <a:gd name="T11" fmla="*/ 2147483646 h 13047"/>
                <a:gd name="T12" fmla="*/ 2147483646 w 17949"/>
                <a:gd name="T13" fmla="*/ 2147483646 h 13047"/>
                <a:gd name="T14" fmla="*/ 2147483646 w 17949"/>
                <a:gd name="T15" fmla="*/ 2147483646 h 13047"/>
                <a:gd name="T16" fmla="*/ 2147483646 w 17949"/>
                <a:gd name="T17" fmla="*/ 2147483646 h 13047"/>
                <a:gd name="T18" fmla="*/ 2147483646 w 17949"/>
                <a:gd name="T19" fmla="*/ 2147483646 h 13047"/>
                <a:gd name="T20" fmla="*/ 2147483646 w 17949"/>
                <a:gd name="T21" fmla="*/ 2147483646 h 13047"/>
                <a:gd name="T22" fmla="*/ 2147483646 w 17949"/>
                <a:gd name="T23" fmla="*/ 2147483646 h 13047"/>
                <a:gd name="T24" fmla="*/ 2147483646 w 17949"/>
                <a:gd name="T25" fmla="*/ 2147483646 h 13047"/>
                <a:gd name="T26" fmla="*/ 2147483646 w 17949"/>
                <a:gd name="T27" fmla="*/ 2147483646 h 13047"/>
                <a:gd name="T28" fmla="*/ 2147483646 w 17949"/>
                <a:gd name="T29" fmla="*/ 2147483646 h 13047"/>
                <a:gd name="T30" fmla="*/ 2147483646 w 17949"/>
                <a:gd name="T31" fmla="*/ 2147483646 h 13047"/>
                <a:gd name="T32" fmla="*/ 2147483646 w 17949"/>
                <a:gd name="T33" fmla="*/ 2147483646 h 13047"/>
                <a:gd name="T34" fmla="*/ 2147483646 w 17949"/>
                <a:gd name="T35" fmla="*/ 2147483646 h 13047"/>
                <a:gd name="T36" fmla="*/ 2147483646 w 17949"/>
                <a:gd name="T37" fmla="*/ 0 h 130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949" h="13047" extrusionOk="0">
                  <a:moveTo>
                    <a:pt x="8935" y="0"/>
                  </a:moveTo>
                  <a:cubicBezTo>
                    <a:pt x="8572" y="0"/>
                    <a:pt x="8186" y="64"/>
                    <a:pt x="7784" y="219"/>
                  </a:cubicBezTo>
                  <a:cubicBezTo>
                    <a:pt x="2273" y="2351"/>
                    <a:pt x="5685" y="10383"/>
                    <a:pt x="4067" y="10383"/>
                  </a:cubicBezTo>
                  <a:cubicBezTo>
                    <a:pt x="4023" y="10383"/>
                    <a:pt x="3976" y="10377"/>
                    <a:pt x="3924" y="10365"/>
                  </a:cubicBezTo>
                  <a:cubicBezTo>
                    <a:pt x="2819" y="10127"/>
                    <a:pt x="2667" y="7958"/>
                    <a:pt x="2949" y="6311"/>
                  </a:cubicBezTo>
                  <a:cubicBezTo>
                    <a:pt x="3079" y="5595"/>
                    <a:pt x="4185" y="4880"/>
                    <a:pt x="3339" y="4880"/>
                  </a:cubicBezTo>
                  <a:cubicBezTo>
                    <a:pt x="2927" y="4880"/>
                    <a:pt x="2602" y="5639"/>
                    <a:pt x="2602" y="5639"/>
                  </a:cubicBezTo>
                  <a:cubicBezTo>
                    <a:pt x="2602" y="5639"/>
                    <a:pt x="2169" y="4587"/>
                    <a:pt x="1851" y="4587"/>
                  </a:cubicBezTo>
                  <a:cubicBezTo>
                    <a:pt x="1793" y="4587"/>
                    <a:pt x="1738" y="4622"/>
                    <a:pt x="1691" y="4706"/>
                  </a:cubicBezTo>
                  <a:cubicBezTo>
                    <a:pt x="1388" y="5248"/>
                    <a:pt x="2103" y="5617"/>
                    <a:pt x="2038" y="6137"/>
                  </a:cubicBezTo>
                  <a:cubicBezTo>
                    <a:pt x="1908" y="7178"/>
                    <a:pt x="0" y="11189"/>
                    <a:pt x="2342" y="12425"/>
                  </a:cubicBezTo>
                  <a:cubicBezTo>
                    <a:pt x="3170" y="12860"/>
                    <a:pt x="3911" y="13046"/>
                    <a:pt x="4574" y="13046"/>
                  </a:cubicBezTo>
                  <a:cubicBezTo>
                    <a:pt x="8461" y="13046"/>
                    <a:pt x="9673" y="6655"/>
                    <a:pt x="10104" y="6655"/>
                  </a:cubicBezTo>
                  <a:cubicBezTo>
                    <a:pt x="10119" y="6655"/>
                    <a:pt x="10133" y="6663"/>
                    <a:pt x="10147" y="6679"/>
                  </a:cubicBezTo>
                  <a:cubicBezTo>
                    <a:pt x="10580" y="7243"/>
                    <a:pt x="8239" y="8869"/>
                    <a:pt x="10212" y="10105"/>
                  </a:cubicBezTo>
                  <a:cubicBezTo>
                    <a:pt x="10556" y="10321"/>
                    <a:pt x="10907" y="10419"/>
                    <a:pt x="11256" y="10419"/>
                  </a:cubicBezTo>
                  <a:cubicBezTo>
                    <a:pt x="14678" y="10419"/>
                    <a:pt x="17949" y="1006"/>
                    <a:pt x="13468" y="1006"/>
                  </a:cubicBezTo>
                  <a:cubicBezTo>
                    <a:pt x="12993" y="1006"/>
                    <a:pt x="12431" y="1112"/>
                    <a:pt x="11773" y="1346"/>
                  </a:cubicBezTo>
                  <a:cubicBezTo>
                    <a:pt x="11773" y="1346"/>
                    <a:pt x="10602" y="0"/>
                    <a:pt x="89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2" name="Google Shape;5074;p83"/>
            <p:cNvSpPr>
              <a:spLocks/>
            </p:cNvSpPr>
            <p:nvPr/>
          </p:nvSpPr>
          <p:spPr bwMode="auto">
            <a:xfrm>
              <a:off x="3794733" y="1676384"/>
              <a:ext cx="37892" cy="46575"/>
            </a:xfrm>
            <a:custGeom>
              <a:avLst/>
              <a:gdLst>
                <a:gd name="T0" fmla="*/ 2147483646 w 947"/>
                <a:gd name="T1" fmla="*/ 0 h 1164"/>
                <a:gd name="T2" fmla="*/ 2147483646 w 947"/>
                <a:gd name="T3" fmla="*/ 2147483646 h 1164"/>
                <a:gd name="T4" fmla="*/ 2147483646 w 947"/>
                <a:gd name="T5" fmla="*/ 2147483646 h 1164"/>
                <a:gd name="T6" fmla="*/ 2147483646 w 947"/>
                <a:gd name="T7" fmla="*/ 2147483646 h 1164"/>
                <a:gd name="T8" fmla="*/ 2147483646 w 947"/>
                <a:gd name="T9" fmla="*/ 2147483646 h 1164"/>
                <a:gd name="T10" fmla="*/ 2147483646 w 947"/>
                <a:gd name="T11" fmla="*/ 2147483646 h 1164"/>
                <a:gd name="T12" fmla="*/ 2147483646 w 947"/>
                <a:gd name="T13" fmla="*/ 2147483646 h 1164"/>
                <a:gd name="T14" fmla="*/ 2147483646 w 947"/>
                <a:gd name="T15" fmla="*/ 2147483646 h 1164"/>
                <a:gd name="T16" fmla="*/ 2147483646 w 947"/>
                <a:gd name="T17" fmla="*/ 2147483646 h 1164"/>
                <a:gd name="T18" fmla="*/ 2147483646 w 947"/>
                <a:gd name="T19" fmla="*/ 2147483646 h 1164"/>
                <a:gd name="T20" fmla="*/ 2147483646 w 947"/>
                <a:gd name="T21" fmla="*/ 2147483646 h 1164"/>
                <a:gd name="T22" fmla="*/ 2147483646 w 947"/>
                <a:gd name="T23" fmla="*/ 0 h 1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7" h="1164" extrusionOk="0">
                  <a:moveTo>
                    <a:pt x="126" y="0"/>
                  </a:moveTo>
                  <a:cubicBezTo>
                    <a:pt x="116" y="0"/>
                    <a:pt x="108" y="11"/>
                    <a:pt x="108" y="36"/>
                  </a:cubicBezTo>
                  <a:cubicBezTo>
                    <a:pt x="0" y="383"/>
                    <a:pt x="43" y="751"/>
                    <a:pt x="239" y="1055"/>
                  </a:cubicBezTo>
                  <a:cubicBezTo>
                    <a:pt x="260" y="1120"/>
                    <a:pt x="325" y="1163"/>
                    <a:pt x="390" y="1163"/>
                  </a:cubicBezTo>
                  <a:cubicBezTo>
                    <a:pt x="585" y="1163"/>
                    <a:pt x="867" y="361"/>
                    <a:pt x="932" y="123"/>
                  </a:cubicBezTo>
                  <a:cubicBezTo>
                    <a:pt x="946" y="95"/>
                    <a:pt x="916" y="68"/>
                    <a:pt x="893" y="68"/>
                  </a:cubicBezTo>
                  <a:cubicBezTo>
                    <a:pt x="879" y="68"/>
                    <a:pt x="867" y="77"/>
                    <a:pt x="867" y="101"/>
                  </a:cubicBezTo>
                  <a:cubicBezTo>
                    <a:pt x="716" y="578"/>
                    <a:pt x="499" y="1098"/>
                    <a:pt x="390" y="1098"/>
                  </a:cubicBezTo>
                  <a:cubicBezTo>
                    <a:pt x="369" y="1098"/>
                    <a:pt x="347" y="1055"/>
                    <a:pt x="304" y="1012"/>
                  </a:cubicBezTo>
                  <a:cubicBezTo>
                    <a:pt x="130" y="730"/>
                    <a:pt x="87" y="383"/>
                    <a:pt x="173" y="58"/>
                  </a:cubicBezTo>
                  <a:cubicBezTo>
                    <a:pt x="173" y="36"/>
                    <a:pt x="173" y="14"/>
                    <a:pt x="152" y="14"/>
                  </a:cubicBezTo>
                  <a:cubicBezTo>
                    <a:pt x="143" y="5"/>
                    <a:pt x="134" y="0"/>
                    <a:pt x="12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3" name="Google Shape;5075;p83"/>
            <p:cNvSpPr>
              <a:spLocks/>
            </p:cNvSpPr>
            <p:nvPr/>
          </p:nvSpPr>
          <p:spPr bwMode="auto">
            <a:xfrm>
              <a:off x="3873632" y="1698630"/>
              <a:ext cx="244676" cy="209105"/>
            </a:xfrm>
            <a:custGeom>
              <a:avLst/>
              <a:gdLst>
                <a:gd name="T0" fmla="*/ 2147483646 w 6115"/>
                <a:gd name="T1" fmla="*/ 0 h 5226"/>
                <a:gd name="T2" fmla="*/ 2147483646 w 6115"/>
                <a:gd name="T3" fmla="*/ 2147483646 h 5226"/>
                <a:gd name="T4" fmla="*/ 2147483646 w 6115"/>
                <a:gd name="T5" fmla="*/ 2147483646 h 5226"/>
                <a:gd name="T6" fmla="*/ 2147483646 w 6115"/>
                <a:gd name="T7" fmla="*/ 2147483646 h 5226"/>
                <a:gd name="T8" fmla="*/ 2147483646 w 6115"/>
                <a:gd name="T9" fmla="*/ 2147483646 h 5226"/>
                <a:gd name="T10" fmla="*/ 2147483646 w 6115"/>
                <a:gd name="T11" fmla="*/ 2147483646 h 5226"/>
                <a:gd name="T12" fmla="*/ 2147483646 w 6115"/>
                <a:gd name="T13" fmla="*/ 2147483646 h 5226"/>
                <a:gd name="T14" fmla="*/ 2147483646 w 6115"/>
                <a:gd name="T15" fmla="*/ 2147483646 h 5226"/>
                <a:gd name="T16" fmla="*/ 2147483646 w 6115"/>
                <a:gd name="T17" fmla="*/ 2147483646 h 5226"/>
                <a:gd name="T18" fmla="*/ 2147483646 w 6115"/>
                <a:gd name="T19" fmla="*/ 2147483646 h 5226"/>
                <a:gd name="T20" fmla="*/ 2147483646 w 6115"/>
                <a:gd name="T21" fmla="*/ 2147483646 h 5226"/>
                <a:gd name="T22" fmla="*/ 2147483646 w 6115"/>
                <a:gd name="T23" fmla="*/ 2147483646 h 5226"/>
                <a:gd name="T24" fmla="*/ 2147483646 w 6115"/>
                <a:gd name="T25" fmla="*/ 2147483646 h 5226"/>
                <a:gd name="T26" fmla="*/ 2147483646 w 6115"/>
                <a:gd name="T27" fmla="*/ 2147483646 h 5226"/>
                <a:gd name="T28" fmla="*/ 2147483646 w 6115"/>
                <a:gd name="T29" fmla="*/ 2147483646 h 5226"/>
                <a:gd name="T30" fmla="*/ 2147483646 w 6115"/>
                <a:gd name="T31" fmla="*/ 2147483646 h 5226"/>
                <a:gd name="T32" fmla="*/ 2147483646 w 6115"/>
                <a:gd name="T33" fmla="*/ 0 h 5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15" h="5226" extrusionOk="0">
                  <a:moveTo>
                    <a:pt x="6072" y="0"/>
                  </a:moveTo>
                  <a:cubicBezTo>
                    <a:pt x="6050" y="0"/>
                    <a:pt x="6028" y="22"/>
                    <a:pt x="6028" y="44"/>
                  </a:cubicBezTo>
                  <a:cubicBezTo>
                    <a:pt x="6028" y="87"/>
                    <a:pt x="6028" y="3794"/>
                    <a:pt x="3296" y="4922"/>
                  </a:cubicBezTo>
                  <a:cubicBezTo>
                    <a:pt x="2932" y="5074"/>
                    <a:pt x="2600" y="5151"/>
                    <a:pt x="2300" y="5151"/>
                  </a:cubicBezTo>
                  <a:cubicBezTo>
                    <a:pt x="2045" y="5151"/>
                    <a:pt x="1814" y="5096"/>
                    <a:pt x="1605" y="4987"/>
                  </a:cubicBezTo>
                  <a:cubicBezTo>
                    <a:pt x="716" y="4575"/>
                    <a:pt x="370" y="3382"/>
                    <a:pt x="218" y="2819"/>
                  </a:cubicBezTo>
                  <a:cubicBezTo>
                    <a:pt x="131" y="2559"/>
                    <a:pt x="109" y="2494"/>
                    <a:pt x="66" y="2494"/>
                  </a:cubicBezTo>
                  <a:cubicBezTo>
                    <a:pt x="59" y="2486"/>
                    <a:pt x="52" y="2484"/>
                    <a:pt x="45" y="2484"/>
                  </a:cubicBezTo>
                  <a:cubicBezTo>
                    <a:pt x="32" y="2484"/>
                    <a:pt x="23" y="2494"/>
                    <a:pt x="23" y="2494"/>
                  </a:cubicBezTo>
                  <a:cubicBezTo>
                    <a:pt x="1" y="2515"/>
                    <a:pt x="1" y="2537"/>
                    <a:pt x="23" y="2559"/>
                  </a:cubicBezTo>
                  <a:lnTo>
                    <a:pt x="44" y="2559"/>
                  </a:lnTo>
                  <a:cubicBezTo>
                    <a:pt x="88" y="2645"/>
                    <a:pt x="109" y="2732"/>
                    <a:pt x="131" y="2819"/>
                  </a:cubicBezTo>
                  <a:cubicBezTo>
                    <a:pt x="305" y="3404"/>
                    <a:pt x="651" y="4618"/>
                    <a:pt x="1562" y="5052"/>
                  </a:cubicBezTo>
                  <a:cubicBezTo>
                    <a:pt x="1800" y="5160"/>
                    <a:pt x="2039" y="5225"/>
                    <a:pt x="2299" y="5225"/>
                  </a:cubicBezTo>
                  <a:cubicBezTo>
                    <a:pt x="2646" y="5204"/>
                    <a:pt x="2993" y="5139"/>
                    <a:pt x="3318" y="4987"/>
                  </a:cubicBezTo>
                  <a:cubicBezTo>
                    <a:pt x="6115" y="3838"/>
                    <a:pt x="6115" y="87"/>
                    <a:pt x="6115" y="44"/>
                  </a:cubicBezTo>
                  <a:cubicBezTo>
                    <a:pt x="6115" y="22"/>
                    <a:pt x="6093" y="0"/>
                    <a:pt x="60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4" name="Google Shape;5076;p83"/>
            <p:cNvSpPr>
              <a:spLocks/>
            </p:cNvSpPr>
            <p:nvPr/>
          </p:nvSpPr>
          <p:spPr bwMode="auto">
            <a:xfrm>
              <a:off x="4149496" y="1731719"/>
              <a:ext cx="149247" cy="253319"/>
            </a:xfrm>
            <a:custGeom>
              <a:avLst/>
              <a:gdLst>
                <a:gd name="T0" fmla="*/ 2147483646 w 3730"/>
                <a:gd name="T1" fmla="*/ 2147483646 h 6331"/>
                <a:gd name="T2" fmla="*/ 2147483646 w 3730"/>
                <a:gd name="T3" fmla="*/ 2147483646 h 6331"/>
                <a:gd name="T4" fmla="*/ 2147483646 w 3730"/>
                <a:gd name="T5" fmla="*/ 2147483646 h 6331"/>
                <a:gd name="T6" fmla="*/ 2147483646 w 3730"/>
                <a:gd name="T7" fmla="*/ 2147483646 h 6331"/>
                <a:gd name="T8" fmla="*/ 2147483646 w 3730"/>
                <a:gd name="T9" fmla="*/ 2147483646 h 6331"/>
                <a:gd name="T10" fmla="*/ 2147483646 w 3730"/>
                <a:gd name="T11" fmla="*/ 2147483646 h 6331"/>
                <a:gd name="T12" fmla="*/ 2147483646 w 3730"/>
                <a:gd name="T13" fmla="*/ 2147483646 h 6331"/>
                <a:gd name="T14" fmla="*/ 2147483646 w 3730"/>
                <a:gd name="T15" fmla="*/ 2147483646 h 6331"/>
                <a:gd name="T16" fmla="*/ 2147483646 w 3730"/>
                <a:gd name="T17" fmla="*/ 2147483646 h 6331"/>
                <a:gd name="T18" fmla="*/ 2147483646 w 3730"/>
                <a:gd name="T19" fmla="*/ 2147483646 h 63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0" h="6331" extrusionOk="0">
                  <a:moveTo>
                    <a:pt x="1581" y="1"/>
                  </a:moveTo>
                  <a:cubicBezTo>
                    <a:pt x="1504" y="1"/>
                    <a:pt x="1463" y="30"/>
                    <a:pt x="1475" y="84"/>
                  </a:cubicBezTo>
                  <a:cubicBezTo>
                    <a:pt x="1475" y="84"/>
                    <a:pt x="0" y="1103"/>
                    <a:pt x="1713" y="1363"/>
                  </a:cubicBezTo>
                  <a:cubicBezTo>
                    <a:pt x="3404" y="1623"/>
                    <a:pt x="2017" y="4832"/>
                    <a:pt x="2732" y="5764"/>
                  </a:cubicBezTo>
                  <a:cubicBezTo>
                    <a:pt x="3078" y="6215"/>
                    <a:pt x="3322" y="6331"/>
                    <a:pt x="3483" y="6331"/>
                  </a:cubicBezTo>
                  <a:cubicBezTo>
                    <a:pt x="3654" y="6331"/>
                    <a:pt x="3729" y="6198"/>
                    <a:pt x="3729" y="6198"/>
                  </a:cubicBezTo>
                  <a:lnTo>
                    <a:pt x="3729" y="5938"/>
                  </a:lnTo>
                  <a:cubicBezTo>
                    <a:pt x="3678" y="5953"/>
                    <a:pt x="3632" y="5960"/>
                    <a:pt x="3591" y="5960"/>
                  </a:cubicBezTo>
                  <a:cubicBezTo>
                    <a:pt x="2981" y="5960"/>
                    <a:pt x="3518" y="4332"/>
                    <a:pt x="3274" y="2360"/>
                  </a:cubicBezTo>
                  <a:cubicBezTo>
                    <a:pt x="3060" y="630"/>
                    <a:pt x="1937" y="1"/>
                    <a:pt x="1581"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5" name="Google Shape;5077;p83"/>
            <p:cNvSpPr>
              <a:spLocks/>
            </p:cNvSpPr>
            <p:nvPr/>
          </p:nvSpPr>
          <p:spPr bwMode="auto">
            <a:xfrm>
              <a:off x="4291770" y="1950018"/>
              <a:ext cx="49455" cy="45334"/>
            </a:xfrm>
            <a:custGeom>
              <a:avLst/>
              <a:gdLst>
                <a:gd name="T0" fmla="*/ 2147483646 w 1236"/>
                <a:gd name="T1" fmla="*/ 0 h 1133"/>
                <a:gd name="T2" fmla="*/ 2147483646 w 1236"/>
                <a:gd name="T3" fmla="*/ 2147483646 h 1133"/>
                <a:gd name="T4" fmla="*/ 2147483646 w 1236"/>
                <a:gd name="T5" fmla="*/ 2147483646 h 1133"/>
                <a:gd name="T6" fmla="*/ 2147483646 w 1236"/>
                <a:gd name="T7" fmla="*/ 2147483646 h 1133"/>
                <a:gd name="T8" fmla="*/ 2147483646 w 1236"/>
                <a:gd name="T9" fmla="*/ 2147483646 h 1133"/>
                <a:gd name="T10" fmla="*/ 2147483646 w 1236"/>
                <a:gd name="T11" fmla="*/ 2147483646 h 1133"/>
                <a:gd name="T12" fmla="*/ 2147483646 w 1236"/>
                <a:gd name="T13" fmla="*/ 2147483646 h 1133"/>
                <a:gd name="T14" fmla="*/ 2147483646 w 1236"/>
                <a:gd name="T15" fmla="*/ 2147483646 h 1133"/>
                <a:gd name="T16" fmla="*/ 2147483646 w 1236"/>
                <a:gd name="T17" fmla="*/ 2147483646 h 1133"/>
                <a:gd name="T18" fmla="*/ 2147483646 w 1236"/>
                <a:gd name="T19" fmla="*/ 2147483646 h 1133"/>
                <a:gd name="T20" fmla="*/ 2147483646 w 1236"/>
                <a:gd name="T21" fmla="*/ 2147483646 h 1133"/>
                <a:gd name="T22" fmla="*/ 2147483646 w 1236"/>
                <a:gd name="T23" fmla="*/ 2147483646 h 1133"/>
                <a:gd name="T24" fmla="*/ 2147483646 w 1236"/>
                <a:gd name="T25" fmla="*/ 2147483646 h 1133"/>
                <a:gd name="T26" fmla="*/ 2147483646 w 1236"/>
                <a:gd name="T27" fmla="*/ 2147483646 h 1133"/>
                <a:gd name="T28" fmla="*/ 2147483646 w 1236"/>
                <a:gd name="T29" fmla="*/ 2147483646 h 1133"/>
                <a:gd name="T30" fmla="*/ 2147483646 w 1236"/>
                <a:gd name="T31" fmla="*/ 2147483646 h 1133"/>
                <a:gd name="T32" fmla="*/ 2147483646 w 1236"/>
                <a:gd name="T33" fmla="*/ 2147483646 h 1133"/>
                <a:gd name="T34" fmla="*/ 2147483646 w 1236"/>
                <a:gd name="T35" fmla="*/ 2147483646 h 1133"/>
                <a:gd name="T36" fmla="*/ 2147483646 w 1236"/>
                <a:gd name="T37" fmla="*/ 2147483646 h 1133"/>
                <a:gd name="T38" fmla="*/ 2147483646 w 1236"/>
                <a:gd name="T39" fmla="*/ 2147483646 h 1133"/>
                <a:gd name="T40" fmla="*/ 2147483646 w 1236"/>
                <a:gd name="T41" fmla="*/ 2147483646 h 1133"/>
                <a:gd name="T42" fmla="*/ 2147483646 w 1236"/>
                <a:gd name="T43" fmla="*/ 2147483646 h 1133"/>
                <a:gd name="T44" fmla="*/ 2147483646 w 1236"/>
                <a:gd name="T45" fmla="*/ 2147483646 h 1133"/>
                <a:gd name="T46" fmla="*/ 2147483646 w 1236"/>
                <a:gd name="T47" fmla="*/ 2147483646 h 1133"/>
                <a:gd name="T48" fmla="*/ 2147483646 w 1236"/>
                <a:gd name="T49" fmla="*/ 2147483646 h 1133"/>
                <a:gd name="T50" fmla="*/ 2147483646 w 1236"/>
                <a:gd name="T51" fmla="*/ 2147483646 h 1133"/>
                <a:gd name="T52" fmla="*/ 2147483646 w 1236"/>
                <a:gd name="T53" fmla="*/ 2147483646 h 1133"/>
                <a:gd name="T54" fmla="*/ 2147483646 w 1236"/>
                <a:gd name="T55" fmla="*/ 2147483646 h 1133"/>
                <a:gd name="T56" fmla="*/ 2147483646 w 1236"/>
                <a:gd name="T57" fmla="*/ 2147483646 h 1133"/>
                <a:gd name="T58" fmla="*/ 2147483646 w 1236"/>
                <a:gd name="T59" fmla="*/ 2147483646 h 1133"/>
                <a:gd name="T60" fmla="*/ 2147483646 w 1236"/>
                <a:gd name="T61" fmla="*/ 2147483646 h 1133"/>
                <a:gd name="T62" fmla="*/ 2147483646 w 1236"/>
                <a:gd name="T63" fmla="*/ 2147483646 h 1133"/>
                <a:gd name="T64" fmla="*/ 2147483646 w 1236"/>
                <a:gd name="T65" fmla="*/ 2147483646 h 1133"/>
                <a:gd name="T66" fmla="*/ 2147483646 w 1236"/>
                <a:gd name="T67" fmla="*/ 2147483646 h 1133"/>
                <a:gd name="T68" fmla="*/ 2147483646 w 1236"/>
                <a:gd name="T69" fmla="*/ 2147483646 h 1133"/>
                <a:gd name="T70" fmla="*/ 2147483646 w 1236"/>
                <a:gd name="T71" fmla="*/ 2147483646 h 1133"/>
                <a:gd name="T72" fmla="*/ 2147483646 w 1236"/>
                <a:gd name="T73" fmla="*/ 2147483646 h 1133"/>
                <a:gd name="T74" fmla="*/ 2147483646 w 1236"/>
                <a:gd name="T75" fmla="*/ 2147483646 h 1133"/>
                <a:gd name="T76" fmla="*/ 2147483646 w 1236"/>
                <a:gd name="T77" fmla="*/ 2147483646 h 1133"/>
                <a:gd name="T78" fmla="*/ 2147483646 w 1236"/>
                <a:gd name="T79" fmla="*/ 2147483646 h 1133"/>
                <a:gd name="T80" fmla="*/ 2147483646 w 1236"/>
                <a:gd name="T81" fmla="*/ 0 h 11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36" h="1133" extrusionOk="0">
                  <a:moveTo>
                    <a:pt x="769" y="0"/>
                  </a:moveTo>
                  <a:cubicBezTo>
                    <a:pt x="595" y="0"/>
                    <a:pt x="208" y="272"/>
                    <a:pt x="87" y="373"/>
                  </a:cubicBezTo>
                  <a:cubicBezTo>
                    <a:pt x="49" y="392"/>
                    <a:pt x="76" y="443"/>
                    <a:pt x="112" y="443"/>
                  </a:cubicBezTo>
                  <a:cubicBezTo>
                    <a:pt x="118" y="443"/>
                    <a:pt x="124" y="441"/>
                    <a:pt x="130" y="438"/>
                  </a:cubicBezTo>
                  <a:cubicBezTo>
                    <a:pt x="325" y="265"/>
                    <a:pt x="542" y="156"/>
                    <a:pt x="759" y="70"/>
                  </a:cubicBezTo>
                  <a:cubicBezTo>
                    <a:pt x="672" y="221"/>
                    <a:pt x="564" y="352"/>
                    <a:pt x="412" y="438"/>
                  </a:cubicBezTo>
                  <a:cubicBezTo>
                    <a:pt x="412" y="460"/>
                    <a:pt x="412" y="482"/>
                    <a:pt x="412" y="503"/>
                  </a:cubicBezTo>
                  <a:cubicBezTo>
                    <a:pt x="423" y="514"/>
                    <a:pt x="434" y="520"/>
                    <a:pt x="444" y="520"/>
                  </a:cubicBezTo>
                  <a:cubicBezTo>
                    <a:pt x="455" y="520"/>
                    <a:pt x="466" y="514"/>
                    <a:pt x="477" y="503"/>
                  </a:cubicBezTo>
                  <a:cubicBezTo>
                    <a:pt x="580" y="421"/>
                    <a:pt x="861" y="220"/>
                    <a:pt x="1018" y="220"/>
                  </a:cubicBezTo>
                  <a:cubicBezTo>
                    <a:pt x="1026" y="220"/>
                    <a:pt x="1034" y="220"/>
                    <a:pt x="1041" y="221"/>
                  </a:cubicBezTo>
                  <a:cubicBezTo>
                    <a:pt x="1062" y="243"/>
                    <a:pt x="1084" y="243"/>
                    <a:pt x="1084" y="265"/>
                  </a:cubicBezTo>
                  <a:cubicBezTo>
                    <a:pt x="1106" y="286"/>
                    <a:pt x="1106" y="286"/>
                    <a:pt x="1084" y="308"/>
                  </a:cubicBezTo>
                  <a:cubicBezTo>
                    <a:pt x="1041" y="417"/>
                    <a:pt x="672" y="568"/>
                    <a:pt x="455" y="633"/>
                  </a:cubicBezTo>
                  <a:cubicBezTo>
                    <a:pt x="434" y="633"/>
                    <a:pt x="434" y="655"/>
                    <a:pt x="434" y="677"/>
                  </a:cubicBezTo>
                  <a:cubicBezTo>
                    <a:pt x="434" y="698"/>
                    <a:pt x="455" y="698"/>
                    <a:pt x="477" y="698"/>
                  </a:cubicBezTo>
                  <a:cubicBezTo>
                    <a:pt x="694" y="655"/>
                    <a:pt x="911" y="655"/>
                    <a:pt x="1149" y="655"/>
                  </a:cubicBezTo>
                  <a:cubicBezTo>
                    <a:pt x="932" y="763"/>
                    <a:pt x="694" y="807"/>
                    <a:pt x="455" y="828"/>
                  </a:cubicBezTo>
                  <a:cubicBezTo>
                    <a:pt x="434" y="828"/>
                    <a:pt x="434" y="850"/>
                    <a:pt x="434" y="872"/>
                  </a:cubicBezTo>
                  <a:cubicBezTo>
                    <a:pt x="434" y="894"/>
                    <a:pt x="434" y="915"/>
                    <a:pt x="455" y="915"/>
                  </a:cubicBezTo>
                  <a:cubicBezTo>
                    <a:pt x="585" y="937"/>
                    <a:pt x="715" y="980"/>
                    <a:pt x="824" y="1045"/>
                  </a:cubicBezTo>
                  <a:cubicBezTo>
                    <a:pt x="814" y="1052"/>
                    <a:pt x="797" y="1055"/>
                    <a:pt x="774" y="1055"/>
                  </a:cubicBezTo>
                  <a:cubicBezTo>
                    <a:pt x="647" y="1055"/>
                    <a:pt x="341" y="960"/>
                    <a:pt x="65" y="850"/>
                  </a:cubicBezTo>
                  <a:cubicBezTo>
                    <a:pt x="59" y="844"/>
                    <a:pt x="52" y="841"/>
                    <a:pt x="47" y="841"/>
                  </a:cubicBezTo>
                  <a:cubicBezTo>
                    <a:pt x="33" y="841"/>
                    <a:pt x="22" y="857"/>
                    <a:pt x="22" y="872"/>
                  </a:cubicBezTo>
                  <a:cubicBezTo>
                    <a:pt x="0" y="872"/>
                    <a:pt x="22" y="894"/>
                    <a:pt x="43" y="915"/>
                  </a:cubicBezTo>
                  <a:cubicBezTo>
                    <a:pt x="260" y="1024"/>
                    <a:pt x="520" y="1089"/>
                    <a:pt x="759" y="1132"/>
                  </a:cubicBezTo>
                  <a:cubicBezTo>
                    <a:pt x="802" y="1132"/>
                    <a:pt x="824" y="1132"/>
                    <a:pt x="867" y="1110"/>
                  </a:cubicBezTo>
                  <a:cubicBezTo>
                    <a:pt x="889" y="1089"/>
                    <a:pt x="911" y="1067"/>
                    <a:pt x="889" y="1024"/>
                  </a:cubicBezTo>
                  <a:cubicBezTo>
                    <a:pt x="889" y="980"/>
                    <a:pt x="781" y="937"/>
                    <a:pt x="672" y="894"/>
                  </a:cubicBezTo>
                  <a:cubicBezTo>
                    <a:pt x="889" y="850"/>
                    <a:pt x="1171" y="785"/>
                    <a:pt x="1214" y="698"/>
                  </a:cubicBezTo>
                  <a:cubicBezTo>
                    <a:pt x="1236" y="677"/>
                    <a:pt x="1236" y="655"/>
                    <a:pt x="1214" y="633"/>
                  </a:cubicBezTo>
                  <a:cubicBezTo>
                    <a:pt x="1171" y="590"/>
                    <a:pt x="1019" y="590"/>
                    <a:pt x="824" y="590"/>
                  </a:cubicBezTo>
                  <a:cubicBezTo>
                    <a:pt x="954" y="547"/>
                    <a:pt x="1084" y="460"/>
                    <a:pt x="1149" y="352"/>
                  </a:cubicBezTo>
                  <a:cubicBezTo>
                    <a:pt x="1171" y="308"/>
                    <a:pt x="1171" y="265"/>
                    <a:pt x="1149" y="243"/>
                  </a:cubicBezTo>
                  <a:cubicBezTo>
                    <a:pt x="1127" y="200"/>
                    <a:pt x="1106" y="178"/>
                    <a:pt x="1041" y="156"/>
                  </a:cubicBezTo>
                  <a:cubicBezTo>
                    <a:pt x="954" y="156"/>
                    <a:pt x="846" y="178"/>
                    <a:pt x="759" y="243"/>
                  </a:cubicBezTo>
                  <a:cubicBezTo>
                    <a:pt x="824" y="156"/>
                    <a:pt x="846" y="91"/>
                    <a:pt x="846" y="48"/>
                  </a:cubicBezTo>
                  <a:cubicBezTo>
                    <a:pt x="846" y="26"/>
                    <a:pt x="824" y="5"/>
                    <a:pt x="802" y="5"/>
                  </a:cubicBezTo>
                  <a:cubicBezTo>
                    <a:pt x="792" y="2"/>
                    <a:pt x="781" y="0"/>
                    <a:pt x="7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6" name="Google Shape;5078;p83"/>
            <p:cNvSpPr>
              <a:spLocks/>
            </p:cNvSpPr>
            <p:nvPr/>
          </p:nvSpPr>
          <p:spPr bwMode="auto">
            <a:xfrm>
              <a:off x="4067957" y="1891202"/>
              <a:ext cx="61619" cy="151847"/>
            </a:xfrm>
            <a:custGeom>
              <a:avLst/>
              <a:gdLst>
                <a:gd name="T0" fmla="*/ 2147483646 w 1540"/>
                <a:gd name="T1" fmla="*/ 0 h 3795"/>
                <a:gd name="T2" fmla="*/ 2147483646 w 1540"/>
                <a:gd name="T3" fmla="*/ 2147483646 h 3795"/>
                <a:gd name="T4" fmla="*/ 2147483646 w 1540"/>
                <a:gd name="T5" fmla="*/ 2147483646 h 3795"/>
                <a:gd name="T6" fmla="*/ 2147483646 w 1540"/>
                <a:gd name="T7" fmla="*/ 2147483646 h 3795"/>
                <a:gd name="T8" fmla="*/ 2147483646 w 1540"/>
                <a:gd name="T9" fmla="*/ 2147483646 h 3795"/>
                <a:gd name="T10" fmla="*/ 2147483646 w 1540"/>
                <a:gd name="T11" fmla="*/ 2147483646 h 3795"/>
                <a:gd name="T12" fmla="*/ 2147483646 w 1540"/>
                <a:gd name="T13" fmla="*/ 2147483646 h 3795"/>
                <a:gd name="T14" fmla="*/ 2147483646 w 1540"/>
                <a:gd name="T15" fmla="*/ 2147483646 h 3795"/>
                <a:gd name="T16" fmla="*/ 2147483646 w 1540"/>
                <a:gd name="T17" fmla="*/ 2147483646 h 3795"/>
                <a:gd name="T18" fmla="*/ 2147483646 w 1540"/>
                <a:gd name="T19" fmla="*/ 0 h 3795"/>
                <a:gd name="T20" fmla="*/ 2147483646 w 1540"/>
                <a:gd name="T21" fmla="*/ 0 h 37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0" h="3795" extrusionOk="0">
                  <a:moveTo>
                    <a:pt x="933" y="0"/>
                  </a:moveTo>
                  <a:cubicBezTo>
                    <a:pt x="304" y="521"/>
                    <a:pt x="0" y="1063"/>
                    <a:pt x="22" y="1670"/>
                  </a:cubicBezTo>
                  <a:cubicBezTo>
                    <a:pt x="87" y="2233"/>
                    <a:pt x="347" y="2775"/>
                    <a:pt x="781" y="3187"/>
                  </a:cubicBezTo>
                  <a:cubicBezTo>
                    <a:pt x="998" y="3404"/>
                    <a:pt x="1215" y="3621"/>
                    <a:pt x="1475" y="3794"/>
                  </a:cubicBezTo>
                  <a:lnTo>
                    <a:pt x="1518" y="3794"/>
                  </a:lnTo>
                  <a:cubicBezTo>
                    <a:pt x="1518" y="3794"/>
                    <a:pt x="1518" y="3773"/>
                    <a:pt x="1518" y="3773"/>
                  </a:cubicBezTo>
                  <a:cubicBezTo>
                    <a:pt x="1540" y="3751"/>
                    <a:pt x="1540" y="3729"/>
                    <a:pt x="1518" y="3729"/>
                  </a:cubicBezTo>
                  <a:cubicBezTo>
                    <a:pt x="1518" y="3729"/>
                    <a:pt x="152" y="2797"/>
                    <a:pt x="109" y="1648"/>
                  </a:cubicBezTo>
                  <a:cubicBezTo>
                    <a:pt x="87" y="1084"/>
                    <a:pt x="391" y="542"/>
                    <a:pt x="998" y="65"/>
                  </a:cubicBezTo>
                  <a:cubicBezTo>
                    <a:pt x="1019" y="44"/>
                    <a:pt x="1019" y="22"/>
                    <a:pt x="998" y="0"/>
                  </a:cubicBezTo>
                  <a:lnTo>
                    <a:pt x="93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7" name="Google Shape;5079;p83"/>
            <p:cNvSpPr>
              <a:spLocks/>
            </p:cNvSpPr>
            <p:nvPr/>
          </p:nvSpPr>
          <p:spPr bwMode="auto">
            <a:xfrm>
              <a:off x="3724437" y="1675103"/>
              <a:ext cx="34411" cy="50456"/>
            </a:xfrm>
            <a:custGeom>
              <a:avLst/>
              <a:gdLst>
                <a:gd name="T0" fmla="*/ 2147483646 w 860"/>
                <a:gd name="T1" fmla="*/ 2147483646 h 1261"/>
                <a:gd name="T2" fmla="*/ 2147483646 w 860"/>
                <a:gd name="T3" fmla="*/ 2147483646 h 1261"/>
                <a:gd name="T4" fmla="*/ 2147483646 w 860"/>
                <a:gd name="T5" fmla="*/ 2147483646 h 1261"/>
                <a:gd name="T6" fmla="*/ 2147483646 w 860"/>
                <a:gd name="T7" fmla="*/ 2147483646 h 1261"/>
                <a:gd name="T8" fmla="*/ 2147483646 w 860"/>
                <a:gd name="T9" fmla="*/ 2147483646 h 1261"/>
                <a:gd name="T10" fmla="*/ 2147483646 w 860"/>
                <a:gd name="T11" fmla="*/ 2147483646 h 1261"/>
                <a:gd name="T12" fmla="*/ 2147483646 w 860"/>
                <a:gd name="T13" fmla="*/ 2147483646 h 1261"/>
                <a:gd name="T14" fmla="*/ 2147483646 w 860"/>
                <a:gd name="T15" fmla="*/ 2147483646 h 1261"/>
                <a:gd name="T16" fmla="*/ 2147483646 w 860"/>
                <a:gd name="T17" fmla="*/ 2147483646 h 1261"/>
                <a:gd name="T18" fmla="*/ 2147483646 w 860"/>
                <a:gd name="T19" fmla="*/ 2147483646 h 1261"/>
                <a:gd name="T20" fmla="*/ 2147483646 w 860"/>
                <a:gd name="T21" fmla="*/ 2147483646 h 1261"/>
                <a:gd name="T22" fmla="*/ 2147483646 w 860"/>
                <a:gd name="T23" fmla="*/ 2147483646 h 1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0" h="1261" extrusionOk="0">
                  <a:moveTo>
                    <a:pt x="803" y="1"/>
                  </a:moveTo>
                  <a:cubicBezTo>
                    <a:pt x="786" y="1"/>
                    <a:pt x="768" y="8"/>
                    <a:pt x="760" y="25"/>
                  </a:cubicBezTo>
                  <a:cubicBezTo>
                    <a:pt x="673" y="458"/>
                    <a:pt x="456" y="1130"/>
                    <a:pt x="283" y="1174"/>
                  </a:cubicBezTo>
                  <a:lnTo>
                    <a:pt x="261" y="1174"/>
                  </a:lnTo>
                  <a:cubicBezTo>
                    <a:pt x="131" y="1065"/>
                    <a:pt x="88" y="437"/>
                    <a:pt x="88" y="46"/>
                  </a:cubicBezTo>
                  <a:cubicBezTo>
                    <a:pt x="88" y="25"/>
                    <a:pt x="66" y="14"/>
                    <a:pt x="44" y="14"/>
                  </a:cubicBezTo>
                  <a:cubicBezTo>
                    <a:pt x="23" y="14"/>
                    <a:pt x="1" y="25"/>
                    <a:pt x="1" y="46"/>
                  </a:cubicBezTo>
                  <a:cubicBezTo>
                    <a:pt x="1" y="155"/>
                    <a:pt x="1" y="1087"/>
                    <a:pt x="196" y="1239"/>
                  </a:cubicBezTo>
                  <a:cubicBezTo>
                    <a:pt x="218" y="1260"/>
                    <a:pt x="239" y="1260"/>
                    <a:pt x="283" y="1260"/>
                  </a:cubicBezTo>
                  <a:lnTo>
                    <a:pt x="304" y="1260"/>
                  </a:lnTo>
                  <a:cubicBezTo>
                    <a:pt x="565" y="1174"/>
                    <a:pt x="825" y="176"/>
                    <a:pt x="846" y="46"/>
                  </a:cubicBezTo>
                  <a:cubicBezTo>
                    <a:pt x="860" y="19"/>
                    <a:pt x="832" y="1"/>
                    <a:pt x="8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8" name="Google Shape;5080;p83"/>
            <p:cNvSpPr>
              <a:spLocks/>
            </p:cNvSpPr>
            <p:nvPr/>
          </p:nvSpPr>
          <p:spPr bwMode="auto">
            <a:xfrm>
              <a:off x="3684548" y="1781452"/>
              <a:ext cx="187419" cy="259881"/>
            </a:xfrm>
            <a:custGeom>
              <a:avLst/>
              <a:gdLst>
                <a:gd name="T0" fmla="*/ 2147483646 w 4684"/>
                <a:gd name="T1" fmla="*/ 2147483646 h 6495"/>
                <a:gd name="T2" fmla="*/ 2147483646 w 4684"/>
                <a:gd name="T3" fmla="*/ 2147483646 h 6495"/>
                <a:gd name="T4" fmla="*/ 2147483646 w 4684"/>
                <a:gd name="T5" fmla="*/ 2147483646 h 6495"/>
                <a:gd name="T6" fmla="*/ 2147483646 w 4684"/>
                <a:gd name="T7" fmla="*/ 2147483646 h 6495"/>
                <a:gd name="T8" fmla="*/ 2147483646 w 4684"/>
                <a:gd name="T9" fmla="*/ 2147483646 h 6495"/>
                <a:gd name="T10" fmla="*/ 2147483646 w 4684"/>
                <a:gd name="T11" fmla="*/ 2147483646 h 6495"/>
                <a:gd name="T12" fmla="*/ 2147483646 w 4684"/>
                <a:gd name="T13" fmla="*/ 2147483646 h 6495"/>
                <a:gd name="T14" fmla="*/ 2147483646 w 4684"/>
                <a:gd name="T15" fmla="*/ 2147483646 h 6495"/>
                <a:gd name="T16" fmla="*/ 2147483646 w 4684"/>
                <a:gd name="T17" fmla="*/ 2147483646 h 6495"/>
                <a:gd name="T18" fmla="*/ 2147483646 w 4684"/>
                <a:gd name="T19" fmla="*/ 2147483646 h 64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84" h="6495" extrusionOk="0">
                  <a:moveTo>
                    <a:pt x="3781" y="1"/>
                  </a:moveTo>
                  <a:cubicBezTo>
                    <a:pt x="3757" y="1"/>
                    <a:pt x="3730" y="12"/>
                    <a:pt x="3730" y="33"/>
                  </a:cubicBezTo>
                  <a:cubicBezTo>
                    <a:pt x="4597" y="5323"/>
                    <a:pt x="1562" y="6060"/>
                    <a:pt x="261" y="6364"/>
                  </a:cubicBezTo>
                  <a:lnTo>
                    <a:pt x="44" y="6429"/>
                  </a:lnTo>
                  <a:cubicBezTo>
                    <a:pt x="22" y="6429"/>
                    <a:pt x="1" y="6451"/>
                    <a:pt x="22" y="6472"/>
                  </a:cubicBezTo>
                  <a:cubicBezTo>
                    <a:pt x="22" y="6494"/>
                    <a:pt x="44" y="6494"/>
                    <a:pt x="44" y="6494"/>
                  </a:cubicBezTo>
                  <a:lnTo>
                    <a:pt x="66" y="6494"/>
                  </a:lnTo>
                  <a:lnTo>
                    <a:pt x="282" y="6451"/>
                  </a:lnTo>
                  <a:cubicBezTo>
                    <a:pt x="1605" y="6126"/>
                    <a:pt x="4684" y="5388"/>
                    <a:pt x="3816" y="33"/>
                  </a:cubicBezTo>
                  <a:cubicBezTo>
                    <a:pt x="3827" y="12"/>
                    <a:pt x="3806" y="1"/>
                    <a:pt x="37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9" name="Google Shape;5081;p83"/>
            <p:cNvSpPr>
              <a:spLocks/>
            </p:cNvSpPr>
            <p:nvPr/>
          </p:nvSpPr>
          <p:spPr bwMode="auto">
            <a:xfrm>
              <a:off x="3684548" y="1790775"/>
              <a:ext cx="76864" cy="21527"/>
            </a:xfrm>
            <a:custGeom>
              <a:avLst/>
              <a:gdLst>
                <a:gd name="T0" fmla="*/ 2147483646 w 1921"/>
                <a:gd name="T1" fmla="*/ 2147483646 h 538"/>
                <a:gd name="T2" fmla="*/ 2147483646 w 1921"/>
                <a:gd name="T3" fmla="*/ 2147483646 h 538"/>
                <a:gd name="T4" fmla="*/ 2147483646 w 1921"/>
                <a:gd name="T5" fmla="*/ 2147483646 h 538"/>
                <a:gd name="T6" fmla="*/ 2147483646 w 1921"/>
                <a:gd name="T7" fmla="*/ 2147483646 h 538"/>
                <a:gd name="T8" fmla="*/ 2147483646 w 1921"/>
                <a:gd name="T9" fmla="*/ 2147483646 h 538"/>
                <a:gd name="T10" fmla="*/ 2147483646 w 1921"/>
                <a:gd name="T11" fmla="*/ 2147483646 h 538"/>
                <a:gd name="T12" fmla="*/ 2147483646 w 1921"/>
                <a:gd name="T13" fmla="*/ 2147483646 h 538"/>
                <a:gd name="T14" fmla="*/ 2147483646 w 1921"/>
                <a:gd name="T15" fmla="*/ 2147483646 h 538"/>
                <a:gd name="T16" fmla="*/ 2147483646 w 1921"/>
                <a:gd name="T17" fmla="*/ 2147483646 h 538"/>
                <a:gd name="T18" fmla="*/ 2147483646 w 1921"/>
                <a:gd name="T19" fmla="*/ 2147483646 h 5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1" h="538" extrusionOk="0">
                  <a:moveTo>
                    <a:pt x="44" y="1"/>
                  </a:moveTo>
                  <a:cubicBezTo>
                    <a:pt x="33" y="1"/>
                    <a:pt x="22" y="6"/>
                    <a:pt x="22" y="17"/>
                  </a:cubicBezTo>
                  <a:cubicBezTo>
                    <a:pt x="1" y="39"/>
                    <a:pt x="1" y="60"/>
                    <a:pt x="22" y="82"/>
                  </a:cubicBezTo>
                  <a:cubicBezTo>
                    <a:pt x="282" y="364"/>
                    <a:pt x="673" y="537"/>
                    <a:pt x="1063" y="537"/>
                  </a:cubicBezTo>
                  <a:cubicBezTo>
                    <a:pt x="1345" y="537"/>
                    <a:pt x="1648" y="451"/>
                    <a:pt x="1887" y="299"/>
                  </a:cubicBezTo>
                  <a:cubicBezTo>
                    <a:pt x="1920" y="266"/>
                    <a:pt x="1902" y="220"/>
                    <a:pt x="1873" y="220"/>
                  </a:cubicBezTo>
                  <a:cubicBezTo>
                    <a:pt x="1864" y="220"/>
                    <a:pt x="1854" y="224"/>
                    <a:pt x="1843" y="234"/>
                  </a:cubicBezTo>
                  <a:cubicBezTo>
                    <a:pt x="1611" y="386"/>
                    <a:pt x="1348" y="461"/>
                    <a:pt x="1087" y="461"/>
                  </a:cubicBezTo>
                  <a:cubicBezTo>
                    <a:pt x="715" y="461"/>
                    <a:pt x="346" y="310"/>
                    <a:pt x="66" y="17"/>
                  </a:cubicBezTo>
                  <a:cubicBezTo>
                    <a:pt x="66" y="6"/>
                    <a:pt x="55" y="1"/>
                    <a:pt x="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0" name="Google Shape;5082;p83"/>
            <p:cNvSpPr>
              <a:spLocks/>
            </p:cNvSpPr>
            <p:nvPr/>
          </p:nvSpPr>
          <p:spPr bwMode="auto">
            <a:xfrm>
              <a:off x="3688909" y="1838508"/>
              <a:ext cx="68541" cy="16285"/>
            </a:xfrm>
            <a:custGeom>
              <a:avLst/>
              <a:gdLst>
                <a:gd name="T0" fmla="*/ 2147483646 w 1713"/>
                <a:gd name="T1" fmla="*/ 0 h 407"/>
                <a:gd name="T2" fmla="*/ 2147483646 w 1713"/>
                <a:gd name="T3" fmla="*/ 2147483646 h 407"/>
                <a:gd name="T4" fmla="*/ 2147483646 w 1713"/>
                <a:gd name="T5" fmla="*/ 2147483646 h 407"/>
                <a:gd name="T6" fmla="*/ 2147483646 w 1713"/>
                <a:gd name="T7" fmla="*/ 2147483646 h 407"/>
                <a:gd name="T8" fmla="*/ 2147483646 w 1713"/>
                <a:gd name="T9" fmla="*/ 2147483646 h 407"/>
                <a:gd name="T10" fmla="*/ 2147483646 w 1713"/>
                <a:gd name="T11" fmla="*/ 2147483646 h 407"/>
                <a:gd name="T12" fmla="*/ 2147483646 w 1713"/>
                <a:gd name="T13" fmla="*/ 2147483646 h 407"/>
                <a:gd name="T14" fmla="*/ 2147483646 w 1713"/>
                <a:gd name="T15" fmla="*/ 0 h 407"/>
                <a:gd name="T16" fmla="*/ 2147483646 w 1713"/>
                <a:gd name="T17" fmla="*/ 2147483646 h 407"/>
                <a:gd name="T18" fmla="*/ 2147483646 w 1713"/>
                <a:gd name="T19" fmla="*/ 2147483646 h 407"/>
                <a:gd name="T20" fmla="*/ 2147483646 w 1713"/>
                <a:gd name="T21" fmla="*/ 2147483646 h 407"/>
                <a:gd name="T22" fmla="*/ 2147483646 w 1713"/>
                <a:gd name="T23" fmla="*/ 2147483646 h 407"/>
                <a:gd name="T24" fmla="*/ 2147483646 w 1713"/>
                <a:gd name="T25" fmla="*/ 0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13" h="407" extrusionOk="0">
                  <a:moveTo>
                    <a:pt x="54" y="0"/>
                  </a:moveTo>
                  <a:cubicBezTo>
                    <a:pt x="43" y="0"/>
                    <a:pt x="33" y="6"/>
                    <a:pt x="22" y="17"/>
                  </a:cubicBezTo>
                  <a:cubicBezTo>
                    <a:pt x="22" y="17"/>
                    <a:pt x="0" y="38"/>
                    <a:pt x="22" y="60"/>
                  </a:cubicBezTo>
                  <a:cubicBezTo>
                    <a:pt x="195" y="233"/>
                    <a:pt x="412" y="342"/>
                    <a:pt x="650" y="385"/>
                  </a:cubicBezTo>
                  <a:cubicBezTo>
                    <a:pt x="737" y="385"/>
                    <a:pt x="802" y="407"/>
                    <a:pt x="889" y="407"/>
                  </a:cubicBezTo>
                  <a:cubicBezTo>
                    <a:pt x="1192" y="385"/>
                    <a:pt x="1474" y="277"/>
                    <a:pt x="1691" y="60"/>
                  </a:cubicBezTo>
                  <a:cubicBezTo>
                    <a:pt x="1713" y="60"/>
                    <a:pt x="1713" y="38"/>
                    <a:pt x="1691" y="17"/>
                  </a:cubicBezTo>
                  <a:cubicBezTo>
                    <a:pt x="1691" y="6"/>
                    <a:pt x="1680" y="0"/>
                    <a:pt x="1669" y="0"/>
                  </a:cubicBezTo>
                  <a:cubicBezTo>
                    <a:pt x="1659" y="0"/>
                    <a:pt x="1648" y="6"/>
                    <a:pt x="1648" y="17"/>
                  </a:cubicBezTo>
                  <a:cubicBezTo>
                    <a:pt x="1444" y="202"/>
                    <a:pt x="1177" y="308"/>
                    <a:pt x="901" y="308"/>
                  </a:cubicBezTo>
                  <a:cubicBezTo>
                    <a:pt x="854" y="308"/>
                    <a:pt x="806" y="305"/>
                    <a:pt x="759" y="298"/>
                  </a:cubicBezTo>
                  <a:cubicBezTo>
                    <a:pt x="499" y="277"/>
                    <a:pt x="282" y="168"/>
                    <a:pt x="87" y="17"/>
                  </a:cubicBezTo>
                  <a:cubicBezTo>
                    <a:pt x="76" y="6"/>
                    <a:pt x="65"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1" name="Google Shape;5083;p83"/>
            <p:cNvSpPr>
              <a:spLocks/>
            </p:cNvSpPr>
            <p:nvPr/>
          </p:nvSpPr>
          <p:spPr bwMode="auto">
            <a:xfrm>
              <a:off x="3784291" y="1996151"/>
              <a:ext cx="38212" cy="56418"/>
            </a:xfrm>
            <a:custGeom>
              <a:avLst/>
              <a:gdLst>
                <a:gd name="T0" fmla="*/ 2147483646 w 955"/>
                <a:gd name="T1" fmla="*/ 2147483646 h 1410"/>
                <a:gd name="T2" fmla="*/ 2147483646 w 955"/>
                <a:gd name="T3" fmla="*/ 2147483646 h 1410"/>
                <a:gd name="T4" fmla="*/ 2147483646 w 955"/>
                <a:gd name="T5" fmla="*/ 2147483646 h 1410"/>
                <a:gd name="T6" fmla="*/ 2147483646 w 955"/>
                <a:gd name="T7" fmla="*/ 2147483646 h 1410"/>
                <a:gd name="T8" fmla="*/ 2147483646 w 955"/>
                <a:gd name="T9" fmla="*/ 2147483646 h 1410"/>
                <a:gd name="T10" fmla="*/ 2147483646 w 955"/>
                <a:gd name="T11" fmla="*/ 2147483646 h 1410"/>
                <a:gd name="T12" fmla="*/ 2147483646 w 955"/>
                <a:gd name="T13" fmla="*/ 2147483646 h 1410"/>
                <a:gd name="T14" fmla="*/ 2147483646 w 955"/>
                <a:gd name="T15" fmla="*/ 2147483646 h 1410"/>
                <a:gd name="T16" fmla="*/ 2147483646 w 955"/>
                <a:gd name="T17" fmla="*/ 2147483646 h 1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5" h="1410" extrusionOk="0">
                  <a:moveTo>
                    <a:pt x="153" y="1"/>
                  </a:moveTo>
                  <a:cubicBezTo>
                    <a:pt x="131" y="1"/>
                    <a:pt x="109" y="1"/>
                    <a:pt x="109" y="22"/>
                  </a:cubicBezTo>
                  <a:cubicBezTo>
                    <a:pt x="1" y="239"/>
                    <a:pt x="1" y="499"/>
                    <a:pt x="88" y="738"/>
                  </a:cubicBezTo>
                  <a:cubicBezTo>
                    <a:pt x="261" y="1063"/>
                    <a:pt x="543" y="1302"/>
                    <a:pt x="911" y="1410"/>
                  </a:cubicBezTo>
                  <a:cubicBezTo>
                    <a:pt x="933" y="1410"/>
                    <a:pt x="933" y="1388"/>
                    <a:pt x="955" y="1388"/>
                  </a:cubicBezTo>
                  <a:cubicBezTo>
                    <a:pt x="955" y="1367"/>
                    <a:pt x="955" y="1345"/>
                    <a:pt x="933" y="1323"/>
                  </a:cubicBezTo>
                  <a:cubicBezTo>
                    <a:pt x="586" y="1236"/>
                    <a:pt x="326" y="998"/>
                    <a:pt x="174" y="694"/>
                  </a:cubicBezTo>
                  <a:cubicBezTo>
                    <a:pt x="88" y="499"/>
                    <a:pt x="88" y="261"/>
                    <a:pt x="174" y="66"/>
                  </a:cubicBezTo>
                  <a:cubicBezTo>
                    <a:pt x="196" y="44"/>
                    <a:pt x="174" y="22"/>
                    <a:pt x="1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2" name="Google Shape;5084;p83"/>
            <p:cNvSpPr>
              <a:spLocks/>
            </p:cNvSpPr>
            <p:nvPr/>
          </p:nvSpPr>
          <p:spPr bwMode="auto">
            <a:xfrm>
              <a:off x="3922243" y="2039523"/>
              <a:ext cx="185658" cy="7842"/>
            </a:xfrm>
            <a:custGeom>
              <a:avLst/>
              <a:gdLst>
                <a:gd name="T0" fmla="*/ 2147483646 w 4640"/>
                <a:gd name="T1" fmla="*/ 2147483646 h 196"/>
                <a:gd name="T2" fmla="*/ 0 w 4640"/>
                <a:gd name="T3" fmla="*/ 2147483646 h 196"/>
                <a:gd name="T4" fmla="*/ 2147483646 w 4640"/>
                <a:gd name="T5" fmla="*/ 2147483646 h 196"/>
                <a:gd name="T6" fmla="*/ 2147483646 w 4640"/>
                <a:gd name="T7" fmla="*/ 2147483646 h 196"/>
                <a:gd name="T8" fmla="*/ 2147483646 w 4640"/>
                <a:gd name="T9" fmla="*/ 2147483646 h 196"/>
                <a:gd name="T10" fmla="*/ 2147483646 w 4640"/>
                <a:gd name="T11" fmla="*/ 2147483646 h 196"/>
                <a:gd name="T12" fmla="*/ 2147483646 w 4640"/>
                <a:gd name="T13" fmla="*/ 2147483646 h 196"/>
                <a:gd name="T14" fmla="*/ 2147483646 w 4640"/>
                <a:gd name="T15" fmla="*/ 2147483646 h 196"/>
                <a:gd name="T16" fmla="*/ 2147483646 w 4640"/>
                <a:gd name="T17" fmla="*/ 2147483646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40" h="196" extrusionOk="0">
                  <a:moveTo>
                    <a:pt x="43" y="1"/>
                  </a:moveTo>
                  <a:cubicBezTo>
                    <a:pt x="22" y="1"/>
                    <a:pt x="0" y="1"/>
                    <a:pt x="0" y="22"/>
                  </a:cubicBezTo>
                  <a:cubicBezTo>
                    <a:pt x="0" y="44"/>
                    <a:pt x="0" y="66"/>
                    <a:pt x="22" y="87"/>
                  </a:cubicBezTo>
                  <a:cubicBezTo>
                    <a:pt x="585" y="174"/>
                    <a:pt x="1127" y="196"/>
                    <a:pt x="1691" y="196"/>
                  </a:cubicBezTo>
                  <a:cubicBezTo>
                    <a:pt x="2992" y="196"/>
                    <a:pt x="4510" y="87"/>
                    <a:pt x="4618" y="87"/>
                  </a:cubicBezTo>
                  <a:cubicBezTo>
                    <a:pt x="4640" y="87"/>
                    <a:pt x="4640" y="66"/>
                    <a:pt x="4640" y="44"/>
                  </a:cubicBezTo>
                  <a:cubicBezTo>
                    <a:pt x="4640" y="22"/>
                    <a:pt x="4618" y="1"/>
                    <a:pt x="4596" y="1"/>
                  </a:cubicBezTo>
                  <a:cubicBezTo>
                    <a:pt x="4582" y="1"/>
                    <a:pt x="3006" y="107"/>
                    <a:pt x="1662" y="107"/>
                  </a:cubicBezTo>
                  <a:cubicBezTo>
                    <a:pt x="990" y="107"/>
                    <a:pt x="376" y="80"/>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3" name="Google Shape;5085;p83"/>
            <p:cNvSpPr>
              <a:spLocks/>
            </p:cNvSpPr>
            <p:nvPr/>
          </p:nvSpPr>
          <p:spPr bwMode="auto">
            <a:xfrm>
              <a:off x="4145175" y="2095458"/>
              <a:ext cx="88868" cy="27409"/>
            </a:xfrm>
            <a:custGeom>
              <a:avLst/>
              <a:gdLst>
                <a:gd name="T0" fmla="*/ 2147483646 w 2221"/>
                <a:gd name="T1" fmla="*/ 0 h 685"/>
                <a:gd name="T2" fmla="*/ 2147483646 w 2221"/>
                <a:gd name="T3" fmla="*/ 2147483646 h 685"/>
                <a:gd name="T4" fmla="*/ 2147483646 w 2221"/>
                <a:gd name="T5" fmla="*/ 2147483646 h 685"/>
                <a:gd name="T6" fmla="*/ 2147483646 w 2221"/>
                <a:gd name="T7" fmla="*/ 2147483646 h 685"/>
                <a:gd name="T8" fmla="*/ 2147483646 w 2221"/>
                <a:gd name="T9" fmla="*/ 2147483646 h 685"/>
                <a:gd name="T10" fmla="*/ 2147483646 w 2221"/>
                <a:gd name="T11" fmla="*/ 2147483646 h 685"/>
                <a:gd name="T12" fmla="*/ 2147483646 w 2221"/>
                <a:gd name="T13" fmla="*/ 2147483646 h 685"/>
                <a:gd name="T14" fmla="*/ 2147483646 w 2221"/>
                <a:gd name="T15" fmla="*/ 2147483646 h 685"/>
                <a:gd name="T16" fmla="*/ 2147483646 w 2221"/>
                <a:gd name="T17" fmla="*/ 2147483646 h 685"/>
                <a:gd name="T18" fmla="*/ 2147483646 w 2221"/>
                <a:gd name="T19" fmla="*/ 2147483646 h 685"/>
                <a:gd name="T20" fmla="*/ 2147483646 w 2221"/>
                <a:gd name="T21" fmla="*/ 2147483646 h 685"/>
                <a:gd name="T22" fmla="*/ 2147483646 w 2221"/>
                <a:gd name="T23" fmla="*/ 2147483646 h 685"/>
                <a:gd name="T24" fmla="*/ 2147483646 w 2221"/>
                <a:gd name="T25" fmla="*/ 2147483646 h 685"/>
                <a:gd name="T26" fmla="*/ 2147483646 w 2221"/>
                <a:gd name="T27" fmla="*/ 2147483646 h 685"/>
                <a:gd name="T28" fmla="*/ 2147483646 w 2221"/>
                <a:gd name="T29" fmla="*/ 2147483646 h 685"/>
                <a:gd name="T30" fmla="*/ 2147483646 w 2221"/>
                <a:gd name="T31" fmla="*/ 2147483646 h 685"/>
                <a:gd name="T32" fmla="*/ 2147483646 w 2221"/>
                <a:gd name="T33" fmla="*/ 2147483646 h 685"/>
                <a:gd name="T34" fmla="*/ 2147483646 w 2221"/>
                <a:gd name="T35" fmla="*/ 2147483646 h 685"/>
                <a:gd name="T36" fmla="*/ 2147483646 w 2221"/>
                <a:gd name="T37" fmla="*/ 2147483646 h 685"/>
                <a:gd name="T38" fmla="*/ 2147483646 w 2221"/>
                <a:gd name="T39" fmla="*/ 0 h 6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1" h="685" extrusionOk="0">
                  <a:moveTo>
                    <a:pt x="1403" y="0"/>
                  </a:moveTo>
                  <a:cubicBezTo>
                    <a:pt x="1179" y="0"/>
                    <a:pt x="1011" y="355"/>
                    <a:pt x="932" y="532"/>
                  </a:cubicBezTo>
                  <a:cubicBezTo>
                    <a:pt x="867" y="359"/>
                    <a:pt x="759" y="229"/>
                    <a:pt x="607" y="142"/>
                  </a:cubicBezTo>
                  <a:cubicBezTo>
                    <a:pt x="577" y="128"/>
                    <a:pt x="547" y="122"/>
                    <a:pt x="517" y="122"/>
                  </a:cubicBezTo>
                  <a:cubicBezTo>
                    <a:pt x="268" y="122"/>
                    <a:pt x="41" y="561"/>
                    <a:pt x="22" y="619"/>
                  </a:cubicBezTo>
                  <a:cubicBezTo>
                    <a:pt x="0" y="641"/>
                    <a:pt x="0" y="662"/>
                    <a:pt x="22" y="684"/>
                  </a:cubicBezTo>
                  <a:lnTo>
                    <a:pt x="43" y="684"/>
                  </a:lnTo>
                  <a:cubicBezTo>
                    <a:pt x="65" y="684"/>
                    <a:pt x="87" y="684"/>
                    <a:pt x="87" y="662"/>
                  </a:cubicBezTo>
                  <a:cubicBezTo>
                    <a:pt x="167" y="523"/>
                    <a:pt x="375" y="199"/>
                    <a:pt x="543" y="199"/>
                  </a:cubicBezTo>
                  <a:cubicBezTo>
                    <a:pt x="557" y="199"/>
                    <a:pt x="572" y="202"/>
                    <a:pt x="585" y="207"/>
                  </a:cubicBezTo>
                  <a:cubicBezTo>
                    <a:pt x="737" y="315"/>
                    <a:pt x="867" y="467"/>
                    <a:pt x="911" y="662"/>
                  </a:cubicBezTo>
                  <a:cubicBezTo>
                    <a:pt x="911" y="662"/>
                    <a:pt x="932" y="684"/>
                    <a:pt x="954" y="684"/>
                  </a:cubicBezTo>
                  <a:cubicBezTo>
                    <a:pt x="976" y="684"/>
                    <a:pt x="976" y="662"/>
                    <a:pt x="997" y="662"/>
                  </a:cubicBezTo>
                  <a:cubicBezTo>
                    <a:pt x="1037" y="484"/>
                    <a:pt x="1204" y="88"/>
                    <a:pt x="1414" y="88"/>
                  </a:cubicBezTo>
                  <a:cubicBezTo>
                    <a:pt x="1434" y="88"/>
                    <a:pt x="1454" y="91"/>
                    <a:pt x="1474" y="99"/>
                  </a:cubicBezTo>
                  <a:cubicBezTo>
                    <a:pt x="1734" y="229"/>
                    <a:pt x="1951" y="424"/>
                    <a:pt x="2125" y="662"/>
                  </a:cubicBezTo>
                  <a:cubicBezTo>
                    <a:pt x="2137" y="675"/>
                    <a:pt x="2152" y="680"/>
                    <a:pt x="2165" y="680"/>
                  </a:cubicBezTo>
                  <a:cubicBezTo>
                    <a:pt x="2197" y="680"/>
                    <a:pt x="2220" y="650"/>
                    <a:pt x="2190" y="619"/>
                  </a:cubicBezTo>
                  <a:cubicBezTo>
                    <a:pt x="2016" y="359"/>
                    <a:pt x="1756" y="164"/>
                    <a:pt x="1474" y="12"/>
                  </a:cubicBezTo>
                  <a:cubicBezTo>
                    <a:pt x="1450" y="4"/>
                    <a:pt x="1426" y="0"/>
                    <a:pt x="14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4" name="Google Shape;5086;p83"/>
            <p:cNvSpPr>
              <a:spLocks/>
            </p:cNvSpPr>
            <p:nvPr/>
          </p:nvSpPr>
          <p:spPr bwMode="auto">
            <a:xfrm>
              <a:off x="4022867" y="2094858"/>
              <a:ext cx="77224" cy="28849"/>
            </a:xfrm>
            <a:custGeom>
              <a:avLst/>
              <a:gdLst>
                <a:gd name="T0" fmla="*/ 2147483646 w 1930"/>
                <a:gd name="T1" fmla="*/ 2147483646 h 721"/>
                <a:gd name="T2" fmla="*/ 2147483646 w 1930"/>
                <a:gd name="T3" fmla="*/ 2147483646 h 721"/>
                <a:gd name="T4" fmla="*/ 2147483646 w 1930"/>
                <a:gd name="T5" fmla="*/ 2147483646 h 721"/>
                <a:gd name="T6" fmla="*/ 2147483646 w 1930"/>
                <a:gd name="T7" fmla="*/ 2147483646 h 721"/>
                <a:gd name="T8" fmla="*/ 2147483646 w 1930"/>
                <a:gd name="T9" fmla="*/ 2147483646 h 721"/>
                <a:gd name="T10" fmla="*/ 2147483646 w 1930"/>
                <a:gd name="T11" fmla="*/ 2147483646 h 721"/>
                <a:gd name="T12" fmla="*/ 0 w 1930"/>
                <a:gd name="T13" fmla="*/ 2147483646 h 721"/>
                <a:gd name="T14" fmla="*/ 2147483646 w 1930"/>
                <a:gd name="T15" fmla="*/ 2147483646 h 721"/>
                <a:gd name="T16" fmla="*/ 2147483646 w 1930"/>
                <a:gd name="T17" fmla="*/ 2147483646 h 721"/>
                <a:gd name="T18" fmla="*/ 2147483646 w 1930"/>
                <a:gd name="T19" fmla="*/ 2147483646 h 721"/>
                <a:gd name="T20" fmla="*/ 2147483646 w 1930"/>
                <a:gd name="T21" fmla="*/ 2147483646 h 721"/>
                <a:gd name="T22" fmla="*/ 2147483646 w 1930"/>
                <a:gd name="T23" fmla="*/ 2147483646 h 721"/>
                <a:gd name="T24" fmla="*/ 2147483646 w 1930"/>
                <a:gd name="T25" fmla="*/ 2147483646 h 721"/>
                <a:gd name="T26" fmla="*/ 2147483646 w 1930"/>
                <a:gd name="T27" fmla="*/ 2147483646 h 721"/>
                <a:gd name="T28" fmla="*/ 2147483646 w 1930"/>
                <a:gd name="T29" fmla="*/ 2147483646 h 721"/>
                <a:gd name="T30" fmla="*/ 2147483646 w 1930"/>
                <a:gd name="T31" fmla="*/ 2147483646 h 721"/>
                <a:gd name="T32" fmla="*/ 2147483646 w 1930"/>
                <a:gd name="T33" fmla="*/ 2147483646 h 721"/>
                <a:gd name="T34" fmla="*/ 2147483646 w 1930"/>
                <a:gd name="T35" fmla="*/ 2147483646 h 721"/>
                <a:gd name="T36" fmla="*/ 2147483646 w 1930"/>
                <a:gd name="T37" fmla="*/ 2147483646 h 721"/>
                <a:gd name="T38" fmla="*/ 2147483646 w 1930"/>
                <a:gd name="T39" fmla="*/ 2147483646 h 721"/>
                <a:gd name="T40" fmla="*/ 2147483646 w 1930"/>
                <a:gd name="T41" fmla="*/ 2147483646 h 7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0" h="721" extrusionOk="0">
                  <a:moveTo>
                    <a:pt x="1238" y="1"/>
                  </a:moveTo>
                  <a:cubicBezTo>
                    <a:pt x="1223" y="1"/>
                    <a:pt x="1207" y="2"/>
                    <a:pt x="1192" y="5"/>
                  </a:cubicBezTo>
                  <a:cubicBezTo>
                    <a:pt x="932" y="49"/>
                    <a:pt x="802" y="309"/>
                    <a:pt x="759" y="439"/>
                  </a:cubicBezTo>
                  <a:cubicBezTo>
                    <a:pt x="694" y="309"/>
                    <a:pt x="542" y="92"/>
                    <a:pt x="390" y="70"/>
                  </a:cubicBezTo>
                  <a:cubicBezTo>
                    <a:pt x="378" y="64"/>
                    <a:pt x="365" y="61"/>
                    <a:pt x="353" y="61"/>
                  </a:cubicBezTo>
                  <a:cubicBezTo>
                    <a:pt x="323" y="61"/>
                    <a:pt x="297" y="77"/>
                    <a:pt x="282" y="92"/>
                  </a:cubicBezTo>
                  <a:cubicBezTo>
                    <a:pt x="130" y="244"/>
                    <a:pt x="43" y="439"/>
                    <a:pt x="0" y="634"/>
                  </a:cubicBezTo>
                  <a:cubicBezTo>
                    <a:pt x="0" y="656"/>
                    <a:pt x="0" y="677"/>
                    <a:pt x="22" y="677"/>
                  </a:cubicBezTo>
                  <a:cubicBezTo>
                    <a:pt x="43" y="677"/>
                    <a:pt x="65" y="677"/>
                    <a:pt x="65" y="656"/>
                  </a:cubicBezTo>
                  <a:cubicBezTo>
                    <a:pt x="108" y="461"/>
                    <a:pt x="195" y="309"/>
                    <a:pt x="325" y="157"/>
                  </a:cubicBezTo>
                  <a:lnTo>
                    <a:pt x="390" y="157"/>
                  </a:lnTo>
                  <a:cubicBezTo>
                    <a:pt x="499" y="200"/>
                    <a:pt x="672" y="482"/>
                    <a:pt x="737" y="591"/>
                  </a:cubicBezTo>
                  <a:cubicBezTo>
                    <a:pt x="737" y="591"/>
                    <a:pt x="759" y="612"/>
                    <a:pt x="781" y="612"/>
                  </a:cubicBezTo>
                  <a:cubicBezTo>
                    <a:pt x="781" y="591"/>
                    <a:pt x="802" y="591"/>
                    <a:pt x="802" y="569"/>
                  </a:cubicBezTo>
                  <a:cubicBezTo>
                    <a:pt x="802" y="569"/>
                    <a:pt x="932" y="157"/>
                    <a:pt x="1192" y="92"/>
                  </a:cubicBezTo>
                  <a:cubicBezTo>
                    <a:pt x="1203" y="90"/>
                    <a:pt x="1214" y="89"/>
                    <a:pt x="1225" y="89"/>
                  </a:cubicBezTo>
                  <a:cubicBezTo>
                    <a:pt x="1458" y="89"/>
                    <a:pt x="1739" y="513"/>
                    <a:pt x="1843" y="699"/>
                  </a:cubicBezTo>
                  <a:cubicBezTo>
                    <a:pt x="1843" y="699"/>
                    <a:pt x="1865" y="721"/>
                    <a:pt x="1865" y="721"/>
                  </a:cubicBezTo>
                  <a:lnTo>
                    <a:pt x="1886" y="677"/>
                  </a:lnTo>
                  <a:cubicBezTo>
                    <a:pt x="1908" y="677"/>
                    <a:pt x="1930" y="656"/>
                    <a:pt x="1908" y="634"/>
                  </a:cubicBezTo>
                  <a:cubicBezTo>
                    <a:pt x="1887" y="613"/>
                    <a:pt x="1551" y="1"/>
                    <a:pt x="1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5" name="Google Shape;5087;p83"/>
            <p:cNvSpPr>
              <a:spLocks/>
            </p:cNvSpPr>
            <p:nvPr/>
          </p:nvSpPr>
          <p:spPr bwMode="auto">
            <a:xfrm>
              <a:off x="3849346" y="2095058"/>
              <a:ext cx="76384" cy="28649"/>
            </a:xfrm>
            <a:custGeom>
              <a:avLst/>
              <a:gdLst>
                <a:gd name="T0" fmla="*/ 2147483646 w 1909"/>
                <a:gd name="T1" fmla="*/ 0 h 716"/>
                <a:gd name="T2" fmla="*/ 2147483646 w 1909"/>
                <a:gd name="T3" fmla="*/ 2147483646 h 716"/>
                <a:gd name="T4" fmla="*/ 2147483646 w 1909"/>
                <a:gd name="T5" fmla="*/ 2147483646 h 716"/>
                <a:gd name="T6" fmla="*/ 2147483646 w 1909"/>
                <a:gd name="T7" fmla="*/ 2147483646 h 716"/>
                <a:gd name="T8" fmla="*/ 2147483646 w 1909"/>
                <a:gd name="T9" fmla="*/ 2147483646 h 716"/>
                <a:gd name="T10" fmla="*/ 2147483646 w 1909"/>
                <a:gd name="T11" fmla="*/ 2147483646 h 716"/>
                <a:gd name="T12" fmla="*/ 2147483646 w 1909"/>
                <a:gd name="T13" fmla="*/ 2147483646 h 716"/>
                <a:gd name="T14" fmla="*/ 2147483646 w 1909"/>
                <a:gd name="T15" fmla="*/ 2147483646 h 716"/>
                <a:gd name="T16" fmla="*/ 2147483646 w 1909"/>
                <a:gd name="T17" fmla="*/ 2147483646 h 716"/>
                <a:gd name="T18" fmla="*/ 2147483646 w 1909"/>
                <a:gd name="T19" fmla="*/ 2147483646 h 716"/>
                <a:gd name="T20" fmla="*/ 2147483646 w 1909"/>
                <a:gd name="T21" fmla="*/ 2147483646 h 716"/>
                <a:gd name="T22" fmla="*/ 2147483646 w 1909"/>
                <a:gd name="T23" fmla="*/ 2147483646 h 716"/>
                <a:gd name="T24" fmla="*/ 2147483646 w 1909"/>
                <a:gd name="T25" fmla="*/ 2147483646 h 716"/>
                <a:gd name="T26" fmla="*/ 2147483646 w 1909"/>
                <a:gd name="T27" fmla="*/ 2147483646 h 716"/>
                <a:gd name="T28" fmla="*/ 2147483646 w 1909"/>
                <a:gd name="T29" fmla="*/ 2147483646 h 716"/>
                <a:gd name="T30" fmla="*/ 2147483646 w 1909"/>
                <a:gd name="T31" fmla="*/ 2147483646 h 716"/>
                <a:gd name="T32" fmla="*/ 2147483646 w 1909"/>
                <a:gd name="T33" fmla="*/ 2147483646 h 716"/>
                <a:gd name="T34" fmla="*/ 2147483646 w 1909"/>
                <a:gd name="T35" fmla="*/ 2147483646 h 716"/>
                <a:gd name="T36" fmla="*/ 2147483646 w 1909"/>
                <a:gd name="T37" fmla="*/ 2147483646 h 716"/>
                <a:gd name="T38" fmla="*/ 2147483646 w 1909"/>
                <a:gd name="T39" fmla="*/ 0 h 7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09" h="716" extrusionOk="0">
                  <a:moveTo>
                    <a:pt x="1454" y="0"/>
                  </a:moveTo>
                  <a:cubicBezTo>
                    <a:pt x="1128" y="0"/>
                    <a:pt x="998" y="347"/>
                    <a:pt x="955" y="542"/>
                  </a:cubicBezTo>
                  <a:cubicBezTo>
                    <a:pt x="846" y="325"/>
                    <a:pt x="673" y="174"/>
                    <a:pt x="478" y="87"/>
                  </a:cubicBezTo>
                  <a:cubicBezTo>
                    <a:pt x="459" y="81"/>
                    <a:pt x="440" y="78"/>
                    <a:pt x="421" y="78"/>
                  </a:cubicBezTo>
                  <a:cubicBezTo>
                    <a:pt x="375" y="78"/>
                    <a:pt x="329" y="93"/>
                    <a:pt x="283" y="109"/>
                  </a:cubicBezTo>
                  <a:cubicBezTo>
                    <a:pt x="88" y="239"/>
                    <a:pt x="1" y="651"/>
                    <a:pt x="1" y="651"/>
                  </a:cubicBezTo>
                  <a:cubicBezTo>
                    <a:pt x="1" y="683"/>
                    <a:pt x="23" y="699"/>
                    <a:pt x="44" y="699"/>
                  </a:cubicBezTo>
                  <a:cubicBezTo>
                    <a:pt x="66" y="699"/>
                    <a:pt x="88" y="683"/>
                    <a:pt x="88" y="651"/>
                  </a:cubicBezTo>
                  <a:cubicBezTo>
                    <a:pt x="109" y="477"/>
                    <a:pt x="196" y="304"/>
                    <a:pt x="326" y="174"/>
                  </a:cubicBezTo>
                  <a:cubicBezTo>
                    <a:pt x="348" y="163"/>
                    <a:pt x="369" y="157"/>
                    <a:pt x="391" y="157"/>
                  </a:cubicBezTo>
                  <a:cubicBezTo>
                    <a:pt x="413" y="157"/>
                    <a:pt x="435" y="163"/>
                    <a:pt x="456" y="174"/>
                  </a:cubicBezTo>
                  <a:cubicBezTo>
                    <a:pt x="738" y="260"/>
                    <a:pt x="933" y="672"/>
                    <a:pt x="933" y="672"/>
                  </a:cubicBezTo>
                  <a:cubicBezTo>
                    <a:pt x="933" y="694"/>
                    <a:pt x="955" y="694"/>
                    <a:pt x="977" y="694"/>
                  </a:cubicBezTo>
                  <a:cubicBezTo>
                    <a:pt x="977" y="694"/>
                    <a:pt x="998" y="672"/>
                    <a:pt x="998" y="651"/>
                  </a:cubicBezTo>
                  <a:cubicBezTo>
                    <a:pt x="998" y="651"/>
                    <a:pt x="1085" y="87"/>
                    <a:pt x="1475" y="87"/>
                  </a:cubicBezTo>
                  <a:cubicBezTo>
                    <a:pt x="1540" y="87"/>
                    <a:pt x="1714" y="391"/>
                    <a:pt x="1844" y="672"/>
                  </a:cubicBezTo>
                  <a:cubicBezTo>
                    <a:pt x="1844" y="694"/>
                    <a:pt x="1844" y="716"/>
                    <a:pt x="1865" y="716"/>
                  </a:cubicBezTo>
                  <a:lnTo>
                    <a:pt x="1887" y="694"/>
                  </a:lnTo>
                  <a:cubicBezTo>
                    <a:pt x="1909" y="672"/>
                    <a:pt x="1909" y="651"/>
                    <a:pt x="1909" y="629"/>
                  </a:cubicBezTo>
                  <a:cubicBezTo>
                    <a:pt x="1844" y="477"/>
                    <a:pt x="1627" y="0"/>
                    <a:pt x="14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6" name="Google Shape;5088;p83"/>
            <p:cNvSpPr>
              <a:spLocks/>
            </p:cNvSpPr>
            <p:nvPr/>
          </p:nvSpPr>
          <p:spPr bwMode="auto">
            <a:xfrm>
              <a:off x="3708833" y="2080694"/>
              <a:ext cx="72903" cy="47375"/>
            </a:xfrm>
            <a:custGeom>
              <a:avLst/>
              <a:gdLst>
                <a:gd name="T0" fmla="*/ 2147483646 w 1822"/>
                <a:gd name="T1" fmla="*/ 2147483646 h 1184"/>
                <a:gd name="T2" fmla="*/ 2147483646 w 1822"/>
                <a:gd name="T3" fmla="*/ 2147483646 h 1184"/>
                <a:gd name="T4" fmla="*/ 2147483646 w 1822"/>
                <a:gd name="T5" fmla="*/ 2147483646 h 1184"/>
                <a:gd name="T6" fmla="*/ 2147483646 w 1822"/>
                <a:gd name="T7" fmla="*/ 2147483646 h 1184"/>
                <a:gd name="T8" fmla="*/ 2147483646 w 1822"/>
                <a:gd name="T9" fmla="*/ 2147483646 h 1184"/>
                <a:gd name="T10" fmla="*/ 2147483646 w 1822"/>
                <a:gd name="T11" fmla="*/ 2147483646 h 1184"/>
                <a:gd name="T12" fmla="*/ 2147483646 w 1822"/>
                <a:gd name="T13" fmla="*/ 2147483646 h 1184"/>
                <a:gd name="T14" fmla="*/ 2147483646 w 1822"/>
                <a:gd name="T15" fmla="*/ 2147483646 h 1184"/>
                <a:gd name="T16" fmla="*/ 2147483646 w 1822"/>
                <a:gd name="T17" fmla="*/ 2147483646 h 1184"/>
                <a:gd name="T18" fmla="*/ 2147483646 w 1822"/>
                <a:gd name="T19" fmla="*/ 2147483646 h 1184"/>
                <a:gd name="T20" fmla="*/ 2147483646 w 1822"/>
                <a:gd name="T21" fmla="*/ 2147483646 h 1184"/>
                <a:gd name="T22" fmla="*/ 2147483646 w 1822"/>
                <a:gd name="T23" fmla="*/ 2147483646 h 1184"/>
                <a:gd name="T24" fmla="*/ 2147483646 w 1822"/>
                <a:gd name="T25" fmla="*/ 2147483646 h 1184"/>
                <a:gd name="T26" fmla="*/ 2147483646 w 1822"/>
                <a:gd name="T27" fmla="*/ 2147483646 h 1184"/>
                <a:gd name="T28" fmla="*/ 2147483646 w 1822"/>
                <a:gd name="T29" fmla="*/ 2147483646 h 1184"/>
                <a:gd name="T30" fmla="*/ 2147483646 w 1822"/>
                <a:gd name="T31" fmla="*/ 2147483646 h 1184"/>
                <a:gd name="T32" fmla="*/ 2147483646 w 1822"/>
                <a:gd name="T33" fmla="*/ 2147483646 h 1184"/>
                <a:gd name="T34" fmla="*/ 2147483646 w 1822"/>
                <a:gd name="T35" fmla="*/ 2147483646 h 1184"/>
                <a:gd name="T36" fmla="*/ 2147483646 w 1822"/>
                <a:gd name="T37" fmla="*/ 2147483646 h 1184"/>
                <a:gd name="T38" fmla="*/ 2147483646 w 1822"/>
                <a:gd name="T39" fmla="*/ 2147483646 h 1184"/>
                <a:gd name="T40" fmla="*/ 2147483646 w 1822"/>
                <a:gd name="T41" fmla="*/ 2147483646 h 11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22" h="1184" extrusionOk="0">
                  <a:moveTo>
                    <a:pt x="703" y="1"/>
                  </a:moveTo>
                  <a:cubicBezTo>
                    <a:pt x="486" y="1"/>
                    <a:pt x="114" y="308"/>
                    <a:pt x="22" y="381"/>
                  </a:cubicBezTo>
                  <a:cubicBezTo>
                    <a:pt x="1" y="381"/>
                    <a:pt x="1" y="424"/>
                    <a:pt x="22" y="424"/>
                  </a:cubicBezTo>
                  <a:cubicBezTo>
                    <a:pt x="33" y="435"/>
                    <a:pt x="44" y="441"/>
                    <a:pt x="55" y="441"/>
                  </a:cubicBezTo>
                  <a:cubicBezTo>
                    <a:pt x="66" y="441"/>
                    <a:pt x="77" y="435"/>
                    <a:pt x="87" y="424"/>
                  </a:cubicBezTo>
                  <a:cubicBezTo>
                    <a:pt x="266" y="282"/>
                    <a:pt x="517" y="66"/>
                    <a:pt x="673" y="66"/>
                  </a:cubicBezTo>
                  <a:cubicBezTo>
                    <a:pt x="707" y="66"/>
                    <a:pt x="736" y="76"/>
                    <a:pt x="759" y="99"/>
                  </a:cubicBezTo>
                  <a:cubicBezTo>
                    <a:pt x="868" y="208"/>
                    <a:pt x="846" y="619"/>
                    <a:pt x="825" y="750"/>
                  </a:cubicBezTo>
                  <a:cubicBezTo>
                    <a:pt x="825" y="771"/>
                    <a:pt x="825" y="793"/>
                    <a:pt x="846" y="793"/>
                  </a:cubicBezTo>
                  <a:cubicBezTo>
                    <a:pt x="846" y="804"/>
                    <a:pt x="852" y="809"/>
                    <a:pt x="860" y="809"/>
                  </a:cubicBezTo>
                  <a:cubicBezTo>
                    <a:pt x="868" y="809"/>
                    <a:pt x="879" y="804"/>
                    <a:pt x="890" y="793"/>
                  </a:cubicBezTo>
                  <a:cubicBezTo>
                    <a:pt x="1096" y="587"/>
                    <a:pt x="1383" y="316"/>
                    <a:pt x="1541" y="316"/>
                  </a:cubicBezTo>
                  <a:cubicBezTo>
                    <a:pt x="1566" y="316"/>
                    <a:pt x="1587" y="323"/>
                    <a:pt x="1605" y="338"/>
                  </a:cubicBezTo>
                  <a:cubicBezTo>
                    <a:pt x="1735" y="446"/>
                    <a:pt x="1648" y="945"/>
                    <a:pt x="1605" y="1118"/>
                  </a:cubicBezTo>
                  <a:cubicBezTo>
                    <a:pt x="1605" y="1140"/>
                    <a:pt x="1605" y="1161"/>
                    <a:pt x="1627" y="1183"/>
                  </a:cubicBezTo>
                  <a:cubicBezTo>
                    <a:pt x="1648" y="1183"/>
                    <a:pt x="1692" y="1161"/>
                    <a:pt x="1692" y="1140"/>
                  </a:cubicBezTo>
                  <a:cubicBezTo>
                    <a:pt x="1713" y="1075"/>
                    <a:pt x="1822" y="424"/>
                    <a:pt x="1648" y="273"/>
                  </a:cubicBezTo>
                  <a:cubicBezTo>
                    <a:pt x="1622" y="253"/>
                    <a:pt x="1591" y="244"/>
                    <a:pt x="1556" y="244"/>
                  </a:cubicBezTo>
                  <a:cubicBezTo>
                    <a:pt x="1361" y="244"/>
                    <a:pt x="1058" y="516"/>
                    <a:pt x="911" y="663"/>
                  </a:cubicBezTo>
                  <a:cubicBezTo>
                    <a:pt x="911" y="489"/>
                    <a:pt x="933" y="164"/>
                    <a:pt x="803" y="34"/>
                  </a:cubicBezTo>
                  <a:cubicBezTo>
                    <a:pt x="776" y="11"/>
                    <a:pt x="742" y="1"/>
                    <a:pt x="7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7" name="Google Shape;5089;p83"/>
            <p:cNvSpPr>
              <a:spLocks/>
            </p:cNvSpPr>
            <p:nvPr/>
          </p:nvSpPr>
          <p:spPr bwMode="auto">
            <a:xfrm>
              <a:off x="3930885" y="1658939"/>
              <a:ext cx="108474" cy="203664"/>
            </a:xfrm>
            <a:custGeom>
              <a:avLst/>
              <a:gdLst>
                <a:gd name="T0" fmla="*/ 2147483646 w 2711"/>
                <a:gd name="T1" fmla="*/ 0 h 5090"/>
                <a:gd name="T2" fmla="*/ 2147483646 w 2711"/>
                <a:gd name="T3" fmla="*/ 2147483646 h 5090"/>
                <a:gd name="T4" fmla="*/ 2147483646 w 2711"/>
                <a:gd name="T5" fmla="*/ 2147483646 h 5090"/>
                <a:gd name="T6" fmla="*/ 2147483646 w 2711"/>
                <a:gd name="T7" fmla="*/ 2147483646 h 5090"/>
                <a:gd name="T8" fmla="*/ 2147483646 w 2711"/>
                <a:gd name="T9" fmla="*/ 2147483646 h 5090"/>
                <a:gd name="T10" fmla="*/ 2147483646 w 2711"/>
                <a:gd name="T11" fmla="*/ 2147483646 h 5090"/>
                <a:gd name="T12" fmla="*/ 2147483646 w 2711"/>
                <a:gd name="T13" fmla="*/ 2147483646 h 5090"/>
                <a:gd name="T14" fmla="*/ 2147483646 w 2711"/>
                <a:gd name="T15" fmla="*/ 2147483646 h 5090"/>
                <a:gd name="T16" fmla="*/ 2147483646 w 2711"/>
                <a:gd name="T17" fmla="*/ 2147483646 h 5090"/>
                <a:gd name="T18" fmla="*/ 2147483646 w 2711"/>
                <a:gd name="T19" fmla="*/ 0 h 50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11" h="5090" extrusionOk="0">
                  <a:moveTo>
                    <a:pt x="52" y="0"/>
                  </a:moveTo>
                  <a:cubicBezTo>
                    <a:pt x="44" y="0"/>
                    <a:pt x="33" y="6"/>
                    <a:pt x="23" y="17"/>
                  </a:cubicBezTo>
                  <a:cubicBezTo>
                    <a:pt x="1" y="38"/>
                    <a:pt x="23" y="60"/>
                    <a:pt x="44" y="60"/>
                  </a:cubicBezTo>
                  <a:cubicBezTo>
                    <a:pt x="500" y="364"/>
                    <a:pt x="868" y="754"/>
                    <a:pt x="1128" y="1231"/>
                  </a:cubicBezTo>
                  <a:cubicBezTo>
                    <a:pt x="1887" y="2575"/>
                    <a:pt x="1540" y="4028"/>
                    <a:pt x="1107" y="5025"/>
                  </a:cubicBezTo>
                  <a:cubicBezTo>
                    <a:pt x="1085" y="5047"/>
                    <a:pt x="1107" y="5068"/>
                    <a:pt x="1128" y="5090"/>
                  </a:cubicBezTo>
                  <a:lnTo>
                    <a:pt x="1150" y="5090"/>
                  </a:lnTo>
                  <a:cubicBezTo>
                    <a:pt x="1150" y="5090"/>
                    <a:pt x="1172" y="5090"/>
                    <a:pt x="1172" y="5068"/>
                  </a:cubicBezTo>
                  <a:cubicBezTo>
                    <a:pt x="2711" y="1556"/>
                    <a:pt x="109" y="17"/>
                    <a:pt x="66" y="17"/>
                  </a:cubicBezTo>
                  <a:cubicBezTo>
                    <a:pt x="66" y="6"/>
                    <a:pt x="61" y="0"/>
                    <a:pt x="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8" name="Google Shape;5090;p83"/>
            <p:cNvSpPr>
              <a:spLocks/>
            </p:cNvSpPr>
            <p:nvPr/>
          </p:nvSpPr>
          <p:spPr bwMode="auto">
            <a:xfrm>
              <a:off x="3946529" y="1669982"/>
              <a:ext cx="124079" cy="149247"/>
            </a:xfrm>
            <a:custGeom>
              <a:avLst/>
              <a:gdLst>
                <a:gd name="T0" fmla="*/ 2147483646 w 3101"/>
                <a:gd name="T1" fmla="*/ 2147483646 h 3730"/>
                <a:gd name="T2" fmla="*/ 0 w 3101"/>
                <a:gd name="T3" fmla="*/ 2147483646 h 3730"/>
                <a:gd name="T4" fmla="*/ 2147483646 w 3101"/>
                <a:gd name="T5" fmla="*/ 2147483646 h 3730"/>
                <a:gd name="T6" fmla="*/ 2147483646 w 3101"/>
                <a:gd name="T7" fmla="*/ 2147483646 h 3730"/>
                <a:gd name="T8" fmla="*/ 2147483646 w 3101"/>
                <a:gd name="T9" fmla="*/ 2147483646 h 3730"/>
                <a:gd name="T10" fmla="*/ 2147483646 w 3101"/>
                <a:gd name="T11" fmla="*/ 2147483646 h 3730"/>
                <a:gd name="T12" fmla="*/ 2147483646 w 3101"/>
                <a:gd name="T13" fmla="*/ 2147483646 h 3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1" h="3730" extrusionOk="0">
                  <a:moveTo>
                    <a:pt x="65" y="1"/>
                  </a:moveTo>
                  <a:cubicBezTo>
                    <a:pt x="44" y="1"/>
                    <a:pt x="22" y="1"/>
                    <a:pt x="0" y="23"/>
                  </a:cubicBezTo>
                  <a:cubicBezTo>
                    <a:pt x="0" y="44"/>
                    <a:pt x="0" y="66"/>
                    <a:pt x="22" y="66"/>
                  </a:cubicBezTo>
                  <a:cubicBezTo>
                    <a:pt x="2992" y="1475"/>
                    <a:pt x="2450" y="3665"/>
                    <a:pt x="2450" y="3687"/>
                  </a:cubicBezTo>
                  <a:cubicBezTo>
                    <a:pt x="2450" y="3708"/>
                    <a:pt x="2450" y="3730"/>
                    <a:pt x="2472" y="3730"/>
                  </a:cubicBezTo>
                  <a:cubicBezTo>
                    <a:pt x="2493" y="3730"/>
                    <a:pt x="2515" y="3730"/>
                    <a:pt x="2537" y="3708"/>
                  </a:cubicBezTo>
                  <a:cubicBezTo>
                    <a:pt x="2537" y="3687"/>
                    <a:pt x="3100" y="1432"/>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9" name="Google Shape;5091;p83"/>
            <p:cNvSpPr>
              <a:spLocks/>
            </p:cNvSpPr>
            <p:nvPr/>
          </p:nvSpPr>
          <p:spPr bwMode="auto">
            <a:xfrm>
              <a:off x="3786892" y="1787094"/>
              <a:ext cx="83346" cy="87987"/>
            </a:xfrm>
            <a:custGeom>
              <a:avLst/>
              <a:gdLst>
                <a:gd name="T0" fmla="*/ 2147483646 w 2083"/>
                <a:gd name="T1" fmla="*/ 2147483646 h 2199"/>
                <a:gd name="T2" fmla="*/ 2147483646 w 2083"/>
                <a:gd name="T3" fmla="*/ 2147483646 h 2199"/>
                <a:gd name="T4" fmla="*/ 2147483646 w 2083"/>
                <a:gd name="T5" fmla="*/ 2147483646 h 2199"/>
                <a:gd name="T6" fmla="*/ 2147483646 w 2083"/>
                <a:gd name="T7" fmla="*/ 2147483646 h 2199"/>
                <a:gd name="T8" fmla="*/ 2147483646 w 2083"/>
                <a:gd name="T9" fmla="*/ 2147483646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2199" extrusionOk="0">
                  <a:moveTo>
                    <a:pt x="1497" y="1"/>
                  </a:moveTo>
                  <a:cubicBezTo>
                    <a:pt x="1280" y="1323"/>
                    <a:pt x="1" y="1974"/>
                    <a:pt x="1" y="1974"/>
                  </a:cubicBezTo>
                  <a:cubicBezTo>
                    <a:pt x="234" y="2127"/>
                    <a:pt x="494" y="2198"/>
                    <a:pt x="750" y="2198"/>
                  </a:cubicBezTo>
                  <a:cubicBezTo>
                    <a:pt x="1326" y="2198"/>
                    <a:pt x="1880" y="1837"/>
                    <a:pt x="2061" y="1236"/>
                  </a:cubicBezTo>
                  <a:cubicBezTo>
                    <a:pt x="2082" y="976"/>
                    <a:pt x="1497" y="1"/>
                    <a:pt x="1497"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0" name="Google Shape;5092;p83"/>
            <p:cNvSpPr>
              <a:spLocks/>
            </p:cNvSpPr>
            <p:nvPr/>
          </p:nvSpPr>
          <p:spPr bwMode="auto">
            <a:xfrm>
              <a:off x="3801655" y="1539867"/>
              <a:ext cx="21727" cy="11324"/>
            </a:xfrm>
            <a:custGeom>
              <a:avLst/>
              <a:gdLst>
                <a:gd name="T0" fmla="*/ 2147483646 w 543"/>
                <a:gd name="T1" fmla="*/ 2147483646 h 283"/>
                <a:gd name="T2" fmla="*/ 2147483646 w 543"/>
                <a:gd name="T3" fmla="*/ 2147483646 h 283"/>
                <a:gd name="T4" fmla="*/ 2147483646 w 543"/>
                <a:gd name="T5" fmla="*/ 2147483646 h 283"/>
                <a:gd name="T6" fmla="*/ 2147483646 w 543"/>
                <a:gd name="T7" fmla="*/ 2147483646 h 283"/>
                <a:gd name="T8" fmla="*/ 2147483646 w 543"/>
                <a:gd name="T9" fmla="*/ 2147483646 h 283"/>
                <a:gd name="T10" fmla="*/ 2147483646 w 543"/>
                <a:gd name="T11" fmla="*/ 2147483646 h 283"/>
                <a:gd name="T12" fmla="*/ 2147483646 w 543"/>
                <a:gd name="T13" fmla="*/ 2147483646 h 2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283" extrusionOk="0">
                  <a:moveTo>
                    <a:pt x="499" y="1"/>
                  </a:moveTo>
                  <a:cubicBezTo>
                    <a:pt x="326" y="22"/>
                    <a:pt x="152" y="109"/>
                    <a:pt x="22" y="218"/>
                  </a:cubicBezTo>
                  <a:cubicBezTo>
                    <a:pt x="0" y="239"/>
                    <a:pt x="0" y="261"/>
                    <a:pt x="22" y="283"/>
                  </a:cubicBezTo>
                  <a:lnTo>
                    <a:pt x="87" y="283"/>
                  </a:lnTo>
                  <a:cubicBezTo>
                    <a:pt x="196" y="174"/>
                    <a:pt x="347" y="109"/>
                    <a:pt x="521" y="87"/>
                  </a:cubicBezTo>
                  <a:cubicBezTo>
                    <a:pt x="543" y="66"/>
                    <a:pt x="543" y="66"/>
                    <a:pt x="543" y="22"/>
                  </a:cubicBezTo>
                  <a:cubicBezTo>
                    <a:pt x="543" y="22"/>
                    <a:pt x="521" y="1"/>
                    <a:pt x="4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1" name="Google Shape;5093;p83"/>
            <p:cNvSpPr>
              <a:spLocks/>
            </p:cNvSpPr>
            <p:nvPr/>
          </p:nvSpPr>
          <p:spPr bwMode="auto">
            <a:xfrm>
              <a:off x="3792973" y="1559832"/>
              <a:ext cx="21727" cy="11324"/>
            </a:xfrm>
            <a:custGeom>
              <a:avLst/>
              <a:gdLst>
                <a:gd name="T0" fmla="*/ 2147483646 w 543"/>
                <a:gd name="T1" fmla="*/ 0 h 283"/>
                <a:gd name="T2" fmla="*/ 2147483646 w 543"/>
                <a:gd name="T3" fmla="*/ 2147483646 h 283"/>
                <a:gd name="T4" fmla="*/ 2147483646 w 543"/>
                <a:gd name="T5" fmla="*/ 2147483646 h 283"/>
                <a:gd name="T6" fmla="*/ 2147483646 w 543"/>
                <a:gd name="T7" fmla="*/ 2147483646 h 283"/>
                <a:gd name="T8" fmla="*/ 2147483646 w 543"/>
                <a:gd name="T9" fmla="*/ 2147483646 h 283"/>
                <a:gd name="T10" fmla="*/ 2147483646 w 543"/>
                <a:gd name="T11" fmla="*/ 2147483646 h 283"/>
                <a:gd name="T12" fmla="*/ 2147483646 w 543"/>
                <a:gd name="T13" fmla="*/ 0 h 2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283" extrusionOk="0">
                  <a:moveTo>
                    <a:pt x="499" y="0"/>
                  </a:moveTo>
                  <a:cubicBezTo>
                    <a:pt x="326" y="22"/>
                    <a:pt x="152" y="109"/>
                    <a:pt x="22" y="217"/>
                  </a:cubicBezTo>
                  <a:cubicBezTo>
                    <a:pt x="1" y="239"/>
                    <a:pt x="1" y="261"/>
                    <a:pt x="22" y="282"/>
                  </a:cubicBezTo>
                  <a:lnTo>
                    <a:pt x="87" y="282"/>
                  </a:lnTo>
                  <a:cubicBezTo>
                    <a:pt x="196" y="174"/>
                    <a:pt x="348" y="109"/>
                    <a:pt x="499" y="87"/>
                  </a:cubicBezTo>
                  <a:cubicBezTo>
                    <a:pt x="521" y="65"/>
                    <a:pt x="543" y="65"/>
                    <a:pt x="543" y="44"/>
                  </a:cubicBezTo>
                  <a:cubicBezTo>
                    <a:pt x="543" y="22"/>
                    <a:pt x="521" y="0"/>
                    <a:pt x="4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2" name="Google Shape;5094;p83"/>
            <p:cNvSpPr>
              <a:spLocks/>
            </p:cNvSpPr>
            <p:nvPr/>
          </p:nvSpPr>
          <p:spPr bwMode="auto">
            <a:xfrm>
              <a:off x="3830262" y="1541427"/>
              <a:ext cx="22607" cy="8883"/>
            </a:xfrm>
            <a:custGeom>
              <a:avLst/>
              <a:gdLst>
                <a:gd name="T0" fmla="*/ 2147483646 w 565"/>
                <a:gd name="T1" fmla="*/ 2147483646 h 222"/>
                <a:gd name="T2" fmla="*/ 2147483646 w 565"/>
                <a:gd name="T3" fmla="*/ 2147483646 h 222"/>
                <a:gd name="T4" fmla="*/ 2147483646 w 565"/>
                <a:gd name="T5" fmla="*/ 2147483646 h 222"/>
                <a:gd name="T6" fmla="*/ 2147483646 w 565"/>
                <a:gd name="T7" fmla="*/ 2147483646 h 222"/>
                <a:gd name="T8" fmla="*/ 2147483646 w 565"/>
                <a:gd name="T9" fmla="*/ 2147483646 h 222"/>
                <a:gd name="T10" fmla="*/ 2147483646 w 565"/>
                <a:gd name="T11" fmla="*/ 2147483646 h 222"/>
                <a:gd name="T12" fmla="*/ 2147483646 w 565"/>
                <a:gd name="T13" fmla="*/ 2147483646 h 222"/>
                <a:gd name="T14" fmla="*/ 2147483646 w 565"/>
                <a:gd name="T15" fmla="*/ 2147483646 h 222"/>
                <a:gd name="T16" fmla="*/ 2147483646 w 565"/>
                <a:gd name="T17" fmla="*/ 2147483646 h 222"/>
                <a:gd name="T18" fmla="*/ 2147483646 w 565"/>
                <a:gd name="T19" fmla="*/ 2147483646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5" h="222" extrusionOk="0">
                  <a:moveTo>
                    <a:pt x="447" y="1"/>
                  </a:moveTo>
                  <a:cubicBezTo>
                    <a:pt x="282" y="1"/>
                    <a:pt x="136" y="62"/>
                    <a:pt x="23" y="157"/>
                  </a:cubicBezTo>
                  <a:cubicBezTo>
                    <a:pt x="1" y="157"/>
                    <a:pt x="1" y="200"/>
                    <a:pt x="23" y="200"/>
                  </a:cubicBezTo>
                  <a:cubicBezTo>
                    <a:pt x="23" y="211"/>
                    <a:pt x="28" y="216"/>
                    <a:pt x="33" y="216"/>
                  </a:cubicBezTo>
                  <a:cubicBezTo>
                    <a:pt x="39" y="216"/>
                    <a:pt x="44" y="211"/>
                    <a:pt x="44" y="200"/>
                  </a:cubicBezTo>
                  <a:cubicBezTo>
                    <a:pt x="44" y="222"/>
                    <a:pt x="66" y="222"/>
                    <a:pt x="66" y="222"/>
                  </a:cubicBezTo>
                  <a:cubicBezTo>
                    <a:pt x="196" y="114"/>
                    <a:pt x="348" y="70"/>
                    <a:pt x="521" y="70"/>
                  </a:cubicBezTo>
                  <a:cubicBezTo>
                    <a:pt x="543" y="70"/>
                    <a:pt x="565" y="48"/>
                    <a:pt x="565" y="27"/>
                  </a:cubicBezTo>
                  <a:cubicBezTo>
                    <a:pt x="565" y="5"/>
                    <a:pt x="543" y="5"/>
                    <a:pt x="521" y="5"/>
                  </a:cubicBezTo>
                  <a:cubicBezTo>
                    <a:pt x="496" y="2"/>
                    <a:pt x="471" y="1"/>
                    <a:pt x="4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3" name="Google Shape;5095;p83"/>
            <p:cNvSpPr>
              <a:spLocks/>
            </p:cNvSpPr>
            <p:nvPr/>
          </p:nvSpPr>
          <p:spPr bwMode="auto">
            <a:xfrm>
              <a:off x="3788652" y="1580478"/>
              <a:ext cx="18886" cy="16685"/>
            </a:xfrm>
            <a:custGeom>
              <a:avLst/>
              <a:gdLst>
                <a:gd name="T0" fmla="*/ 2147483646 w 472"/>
                <a:gd name="T1" fmla="*/ 0 h 417"/>
                <a:gd name="T2" fmla="*/ 2147483646 w 472"/>
                <a:gd name="T3" fmla="*/ 2147483646 h 417"/>
                <a:gd name="T4" fmla="*/ 2147483646 w 472"/>
                <a:gd name="T5" fmla="*/ 2147483646 h 417"/>
                <a:gd name="T6" fmla="*/ 2147483646 w 472"/>
                <a:gd name="T7" fmla="*/ 2147483646 h 417"/>
                <a:gd name="T8" fmla="*/ 2147483646 w 472"/>
                <a:gd name="T9" fmla="*/ 2147483646 h 417"/>
                <a:gd name="T10" fmla="*/ 2147483646 w 472"/>
                <a:gd name="T11" fmla="*/ 2147483646 h 417"/>
                <a:gd name="T12" fmla="*/ 2147483646 w 472"/>
                <a:gd name="T13" fmla="*/ 2147483646 h 417"/>
                <a:gd name="T14" fmla="*/ 2147483646 w 472"/>
                <a:gd name="T15" fmla="*/ 0 h 4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2" h="417" extrusionOk="0">
                  <a:moveTo>
                    <a:pt x="408" y="0"/>
                  </a:moveTo>
                  <a:cubicBezTo>
                    <a:pt x="403" y="0"/>
                    <a:pt x="397" y="2"/>
                    <a:pt x="391" y="5"/>
                  </a:cubicBezTo>
                  <a:cubicBezTo>
                    <a:pt x="239" y="91"/>
                    <a:pt x="109" y="200"/>
                    <a:pt x="22" y="373"/>
                  </a:cubicBezTo>
                  <a:cubicBezTo>
                    <a:pt x="0" y="395"/>
                    <a:pt x="22" y="417"/>
                    <a:pt x="44" y="417"/>
                  </a:cubicBezTo>
                  <a:lnTo>
                    <a:pt x="65" y="417"/>
                  </a:lnTo>
                  <a:cubicBezTo>
                    <a:pt x="65" y="417"/>
                    <a:pt x="87" y="395"/>
                    <a:pt x="87" y="395"/>
                  </a:cubicBezTo>
                  <a:cubicBezTo>
                    <a:pt x="174" y="243"/>
                    <a:pt x="282" y="135"/>
                    <a:pt x="434" y="70"/>
                  </a:cubicBezTo>
                  <a:cubicBezTo>
                    <a:pt x="471" y="51"/>
                    <a:pt x="444" y="0"/>
                    <a:pt x="4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4" name="Google Shape;5096;p83"/>
            <p:cNvSpPr>
              <a:spLocks/>
            </p:cNvSpPr>
            <p:nvPr/>
          </p:nvSpPr>
          <p:spPr bwMode="auto">
            <a:xfrm>
              <a:off x="3754804" y="1602324"/>
              <a:ext cx="18286" cy="17405"/>
            </a:xfrm>
            <a:custGeom>
              <a:avLst/>
              <a:gdLst>
                <a:gd name="T0" fmla="*/ 2147483646 w 457"/>
                <a:gd name="T1" fmla="*/ 2147483646 h 435"/>
                <a:gd name="T2" fmla="*/ 2147483646 w 457"/>
                <a:gd name="T3" fmla="*/ 2147483646 h 435"/>
                <a:gd name="T4" fmla="*/ 2147483646 w 457"/>
                <a:gd name="T5" fmla="*/ 2147483646 h 435"/>
                <a:gd name="T6" fmla="*/ 2147483646 w 457"/>
                <a:gd name="T7" fmla="*/ 2147483646 h 435"/>
                <a:gd name="T8" fmla="*/ 2147483646 w 457"/>
                <a:gd name="T9" fmla="*/ 2147483646 h 435"/>
                <a:gd name="T10" fmla="*/ 2147483646 w 457"/>
                <a:gd name="T11" fmla="*/ 2147483646 h 435"/>
                <a:gd name="T12" fmla="*/ 2147483646 w 457"/>
                <a:gd name="T13" fmla="*/ 2147483646 h 435"/>
                <a:gd name="T14" fmla="*/ 2147483646 w 457"/>
                <a:gd name="T15" fmla="*/ 2147483646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7" h="435" extrusionOk="0">
                  <a:moveTo>
                    <a:pt x="391" y="1"/>
                  </a:moveTo>
                  <a:cubicBezTo>
                    <a:pt x="239" y="87"/>
                    <a:pt x="109" y="218"/>
                    <a:pt x="22" y="369"/>
                  </a:cubicBezTo>
                  <a:cubicBezTo>
                    <a:pt x="1" y="391"/>
                    <a:pt x="22" y="413"/>
                    <a:pt x="44" y="434"/>
                  </a:cubicBezTo>
                  <a:lnTo>
                    <a:pt x="66" y="434"/>
                  </a:lnTo>
                  <a:cubicBezTo>
                    <a:pt x="66" y="413"/>
                    <a:pt x="87" y="413"/>
                    <a:pt x="87" y="391"/>
                  </a:cubicBezTo>
                  <a:cubicBezTo>
                    <a:pt x="174" y="261"/>
                    <a:pt x="283" y="153"/>
                    <a:pt x="434" y="66"/>
                  </a:cubicBezTo>
                  <a:cubicBezTo>
                    <a:pt x="456" y="66"/>
                    <a:pt x="456" y="44"/>
                    <a:pt x="456" y="22"/>
                  </a:cubicBezTo>
                  <a:cubicBezTo>
                    <a:pt x="434" y="1"/>
                    <a:pt x="413" y="1"/>
                    <a:pt x="3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5" name="Google Shape;5097;p83"/>
            <p:cNvSpPr>
              <a:spLocks/>
            </p:cNvSpPr>
            <p:nvPr/>
          </p:nvSpPr>
          <p:spPr bwMode="auto">
            <a:xfrm>
              <a:off x="3734879" y="1600043"/>
              <a:ext cx="11764" cy="21407"/>
            </a:xfrm>
            <a:custGeom>
              <a:avLst/>
              <a:gdLst>
                <a:gd name="T0" fmla="*/ 2147483646 w 294"/>
                <a:gd name="T1" fmla="*/ 0 h 535"/>
                <a:gd name="T2" fmla="*/ 2147483646 w 294"/>
                <a:gd name="T3" fmla="*/ 2147483646 h 535"/>
                <a:gd name="T4" fmla="*/ 0 w 294"/>
                <a:gd name="T5" fmla="*/ 2147483646 h 535"/>
                <a:gd name="T6" fmla="*/ 2147483646 w 294"/>
                <a:gd name="T7" fmla="*/ 2147483646 h 535"/>
                <a:gd name="T8" fmla="*/ 2147483646 w 294"/>
                <a:gd name="T9" fmla="*/ 2147483646 h 535"/>
                <a:gd name="T10" fmla="*/ 2147483646 w 294"/>
                <a:gd name="T11" fmla="*/ 2147483646 h 535"/>
                <a:gd name="T12" fmla="*/ 2147483646 w 294"/>
                <a:gd name="T13" fmla="*/ 0 h 5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535" extrusionOk="0">
                  <a:moveTo>
                    <a:pt x="237" y="0"/>
                  </a:moveTo>
                  <a:cubicBezTo>
                    <a:pt x="229" y="0"/>
                    <a:pt x="222" y="4"/>
                    <a:pt x="217" y="14"/>
                  </a:cubicBezTo>
                  <a:cubicBezTo>
                    <a:pt x="87" y="144"/>
                    <a:pt x="22" y="318"/>
                    <a:pt x="0" y="491"/>
                  </a:cubicBezTo>
                  <a:cubicBezTo>
                    <a:pt x="0" y="513"/>
                    <a:pt x="0" y="535"/>
                    <a:pt x="22" y="535"/>
                  </a:cubicBezTo>
                  <a:cubicBezTo>
                    <a:pt x="65" y="535"/>
                    <a:pt x="65" y="513"/>
                    <a:pt x="65" y="491"/>
                  </a:cubicBezTo>
                  <a:cubicBezTo>
                    <a:pt x="87" y="340"/>
                    <a:pt x="174" y="188"/>
                    <a:pt x="260" y="79"/>
                  </a:cubicBezTo>
                  <a:cubicBezTo>
                    <a:pt x="294" y="46"/>
                    <a:pt x="263" y="0"/>
                    <a:pt x="2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6" name="Google Shape;5098;p83"/>
            <p:cNvSpPr>
              <a:spLocks/>
            </p:cNvSpPr>
            <p:nvPr/>
          </p:nvSpPr>
          <p:spPr bwMode="auto">
            <a:xfrm>
              <a:off x="3820739" y="1558952"/>
              <a:ext cx="20847" cy="13724"/>
            </a:xfrm>
            <a:custGeom>
              <a:avLst/>
              <a:gdLst>
                <a:gd name="T0" fmla="*/ 2147483646 w 521"/>
                <a:gd name="T1" fmla="*/ 2147483646 h 343"/>
                <a:gd name="T2" fmla="*/ 2147483646 w 521"/>
                <a:gd name="T3" fmla="*/ 2147483646 h 343"/>
                <a:gd name="T4" fmla="*/ 2147483646 w 521"/>
                <a:gd name="T5" fmla="*/ 2147483646 h 343"/>
                <a:gd name="T6" fmla="*/ 2147483646 w 521"/>
                <a:gd name="T7" fmla="*/ 2147483646 h 343"/>
                <a:gd name="T8" fmla="*/ 2147483646 w 521"/>
                <a:gd name="T9" fmla="*/ 2147483646 h 343"/>
                <a:gd name="T10" fmla="*/ 2147483646 w 521"/>
                <a:gd name="T11" fmla="*/ 2147483646 h 343"/>
                <a:gd name="T12" fmla="*/ 2147483646 w 521"/>
                <a:gd name="T13" fmla="*/ 2147483646 h 343"/>
                <a:gd name="T14" fmla="*/ 2147483646 w 521"/>
                <a:gd name="T15" fmla="*/ 2147483646 h 343"/>
                <a:gd name="T16" fmla="*/ 2147483646 w 521"/>
                <a:gd name="T17" fmla="*/ 2147483646 h 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1" h="343" extrusionOk="0">
                  <a:moveTo>
                    <a:pt x="456" y="1"/>
                  </a:moveTo>
                  <a:cubicBezTo>
                    <a:pt x="282" y="44"/>
                    <a:pt x="131" y="131"/>
                    <a:pt x="22" y="283"/>
                  </a:cubicBezTo>
                  <a:cubicBezTo>
                    <a:pt x="0" y="283"/>
                    <a:pt x="0" y="304"/>
                    <a:pt x="22" y="326"/>
                  </a:cubicBezTo>
                  <a:lnTo>
                    <a:pt x="44" y="326"/>
                  </a:lnTo>
                  <a:cubicBezTo>
                    <a:pt x="44" y="337"/>
                    <a:pt x="49" y="342"/>
                    <a:pt x="57" y="342"/>
                  </a:cubicBezTo>
                  <a:cubicBezTo>
                    <a:pt x="66" y="342"/>
                    <a:pt x="76" y="337"/>
                    <a:pt x="87" y="326"/>
                  </a:cubicBezTo>
                  <a:cubicBezTo>
                    <a:pt x="196" y="218"/>
                    <a:pt x="326" y="131"/>
                    <a:pt x="477" y="87"/>
                  </a:cubicBezTo>
                  <a:cubicBezTo>
                    <a:pt x="499" y="66"/>
                    <a:pt x="521" y="44"/>
                    <a:pt x="521" y="22"/>
                  </a:cubicBezTo>
                  <a:cubicBezTo>
                    <a:pt x="499" y="1"/>
                    <a:pt x="477" y="1"/>
                    <a:pt x="4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7" name="Google Shape;5099;p83"/>
            <p:cNvSpPr>
              <a:spLocks/>
            </p:cNvSpPr>
            <p:nvPr/>
          </p:nvSpPr>
          <p:spPr bwMode="auto">
            <a:xfrm>
              <a:off x="4204549" y="1750964"/>
              <a:ext cx="14364" cy="20566"/>
            </a:xfrm>
            <a:custGeom>
              <a:avLst/>
              <a:gdLst>
                <a:gd name="T0" fmla="*/ 2147483646 w 359"/>
                <a:gd name="T1" fmla="*/ 0 h 514"/>
                <a:gd name="T2" fmla="*/ 2147483646 w 359"/>
                <a:gd name="T3" fmla="*/ 2147483646 h 514"/>
                <a:gd name="T4" fmla="*/ 2147483646 w 359"/>
                <a:gd name="T5" fmla="*/ 2147483646 h 514"/>
                <a:gd name="T6" fmla="*/ 2147483646 w 359"/>
                <a:gd name="T7" fmla="*/ 2147483646 h 514"/>
                <a:gd name="T8" fmla="*/ 2147483646 w 359"/>
                <a:gd name="T9" fmla="*/ 2147483646 h 514"/>
                <a:gd name="T10" fmla="*/ 2147483646 w 359"/>
                <a:gd name="T11" fmla="*/ 2147483646 h 514"/>
                <a:gd name="T12" fmla="*/ 2147483646 w 359"/>
                <a:gd name="T13" fmla="*/ 2147483646 h 514"/>
                <a:gd name="T14" fmla="*/ 2147483646 w 359"/>
                <a:gd name="T15" fmla="*/ 0 h 5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9" h="514" extrusionOk="0">
                  <a:moveTo>
                    <a:pt x="48" y="0"/>
                  </a:moveTo>
                  <a:cubicBezTo>
                    <a:pt x="18" y="0"/>
                    <a:pt x="0" y="47"/>
                    <a:pt x="34" y="80"/>
                  </a:cubicBezTo>
                  <a:cubicBezTo>
                    <a:pt x="164" y="188"/>
                    <a:pt x="250" y="318"/>
                    <a:pt x="294" y="470"/>
                  </a:cubicBezTo>
                  <a:cubicBezTo>
                    <a:pt x="294" y="492"/>
                    <a:pt x="294" y="492"/>
                    <a:pt x="315" y="513"/>
                  </a:cubicBezTo>
                  <a:lnTo>
                    <a:pt x="337" y="513"/>
                  </a:lnTo>
                  <a:cubicBezTo>
                    <a:pt x="337" y="492"/>
                    <a:pt x="359" y="470"/>
                    <a:pt x="359" y="448"/>
                  </a:cubicBezTo>
                  <a:cubicBezTo>
                    <a:pt x="315" y="275"/>
                    <a:pt x="229" y="123"/>
                    <a:pt x="77" y="15"/>
                  </a:cubicBezTo>
                  <a:cubicBezTo>
                    <a:pt x="67" y="5"/>
                    <a:pt x="57"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8" name="Google Shape;5100;p83"/>
            <p:cNvSpPr>
              <a:spLocks/>
            </p:cNvSpPr>
            <p:nvPr/>
          </p:nvSpPr>
          <p:spPr bwMode="auto">
            <a:xfrm>
              <a:off x="4219313" y="1783933"/>
              <a:ext cx="7402" cy="23167"/>
            </a:xfrm>
            <a:custGeom>
              <a:avLst/>
              <a:gdLst>
                <a:gd name="T0" fmla="*/ 2147483646 w 185"/>
                <a:gd name="T1" fmla="*/ 0 h 579"/>
                <a:gd name="T2" fmla="*/ 2147483646 w 185"/>
                <a:gd name="T3" fmla="*/ 2147483646 h 579"/>
                <a:gd name="T4" fmla="*/ 2147483646 w 185"/>
                <a:gd name="T5" fmla="*/ 2147483646 h 579"/>
                <a:gd name="T6" fmla="*/ 2147483646 w 185"/>
                <a:gd name="T7" fmla="*/ 2147483646 h 579"/>
                <a:gd name="T8" fmla="*/ 2147483646 w 185"/>
                <a:gd name="T9" fmla="*/ 2147483646 h 579"/>
                <a:gd name="T10" fmla="*/ 2147483646 w 185"/>
                <a:gd name="T11" fmla="*/ 2147483646 h 579"/>
                <a:gd name="T12" fmla="*/ 2147483646 w 185"/>
                <a:gd name="T13" fmla="*/ 0 h 5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 h="579" extrusionOk="0">
                  <a:moveTo>
                    <a:pt x="74" y="0"/>
                  </a:moveTo>
                  <a:cubicBezTo>
                    <a:pt x="42" y="0"/>
                    <a:pt x="0" y="42"/>
                    <a:pt x="33" y="58"/>
                  </a:cubicBezTo>
                  <a:cubicBezTo>
                    <a:pt x="98" y="210"/>
                    <a:pt x="120" y="362"/>
                    <a:pt x="77" y="513"/>
                  </a:cubicBezTo>
                  <a:cubicBezTo>
                    <a:pt x="77" y="557"/>
                    <a:pt x="98" y="578"/>
                    <a:pt x="120" y="578"/>
                  </a:cubicBezTo>
                  <a:cubicBezTo>
                    <a:pt x="142" y="578"/>
                    <a:pt x="163" y="557"/>
                    <a:pt x="163" y="535"/>
                  </a:cubicBezTo>
                  <a:cubicBezTo>
                    <a:pt x="185" y="362"/>
                    <a:pt x="163" y="188"/>
                    <a:pt x="98" y="15"/>
                  </a:cubicBezTo>
                  <a:cubicBezTo>
                    <a:pt x="93" y="4"/>
                    <a:pt x="84" y="0"/>
                    <a:pt x="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9" name="Google Shape;5101;p83"/>
            <p:cNvSpPr>
              <a:spLocks/>
            </p:cNvSpPr>
            <p:nvPr/>
          </p:nvSpPr>
          <p:spPr bwMode="auto">
            <a:xfrm>
              <a:off x="4204149" y="1791455"/>
              <a:ext cx="6962" cy="23447"/>
            </a:xfrm>
            <a:custGeom>
              <a:avLst/>
              <a:gdLst>
                <a:gd name="T0" fmla="*/ 2147483646 w 174"/>
                <a:gd name="T1" fmla="*/ 0 h 586"/>
                <a:gd name="T2" fmla="*/ 0 w 174"/>
                <a:gd name="T3" fmla="*/ 2147483646 h 586"/>
                <a:gd name="T4" fmla="*/ 2147483646 w 174"/>
                <a:gd name="T5" fmla="*/ 2147483646 h 586"/>
                <a:gd name="T6" fmla="*/ 2147483646 w 174"/>
                <a:gd name="T7" fmla="*/ 2147483646 h 586"/>
                <a:gd name="T8" fmla="*/ 2147483646 w 174"/>
                <a:gd name="T9" fmla="*/ 2147483646 h 586"/>
                <a:gd name="T10" fmla="*/ 2147483646 w 174"/>
                <a:gd name="T11" fmla="*/ 0 h 586"/>
                <a:gd name="T12" fmla="*/ 2147483646 w 174"/>
                <a:gd name="T13" fmla="*/ 0 h 5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586" extrusionOk="0">
                  <a:moveTo>
                    <a:pt x="22" y="0"/>
                  </a:moveTo>
                  <a:cubicBezTo>
                    <a:pt x="0" y="22"/>
                    <a:pt x="0" y="43"/>
                    <a:pt x="0" y="65"/>
                  </a:cubicBezTo>
                  <a:cubicBezTo>
                    <a:pt x="65" y="217"/>
                    <a:pt x="87" y="369"/>
                    <a:pt x="65" y="520"/>
                  </a:cubicBezTo>
                  <a:cubicBezTo>
                    <a:pt x="65" y="542"/>
                    <a:pt x="65" y="564"/>
                    <a:pt x="109" y="585"/>
                  </a:cubicBezTo>
                  <a:cubicBezTo>
                    <a:pt x="130" y="585"/>
                    <a:pt x="152" y="564"/>
                    <a:pt x="152" y="520"/>
                  </a:cubicBezTo>
                  <a:cubicBezTo>
                    <a:pt x="174" y="347"/>
                    <a:pt x="152" y="174"/>
                    <a:pt x="65" y="0"/>
                  </a:cubicBezTo>
                  <a:lnTo>
                    <a:pt x="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0" name="Google Shape;5102;p83"/>
            <p:cNvSpPr>
              <a:spLocks/>
            </p:cNvSpPr>
            <p:nvPr/>
          </p:nvSpPr>
          <p:spPr bwMode="auto">
            <a:xfrm>
              <a:off x="4221473" y="1816822"/>
              <a:ext cx="7002" cy="23247"/>
            </a:xfrm>
            <a:custGeom>
              <a:avLst/>
              <a:gdLst>
                <a:gd name="T0" fmla="*/ 2147483646 w 175"/>
                <a:gd name="T1" fmla="*/ 0 h 581"/>
                <a:gd name="T2" fmla="*/ 2147483646 w 175"/>
                <a:gd name="T3" fmla="*/ 2147483646 h 581"/>
                <a:gd name="T4" fmla="*/ 2147483646 w 175"/>
                <a:gd name="T5" fmla="*/ 2147483646 h 581"/>
                <a:gd name="T6" fmla="*/ 2147483646 w 175"/>
                <a:gd name="T7" fmla="*/ 2147483646 h 581"/>
                <a:gd name="T8" fmla="*/ 2147483646 w 175"/>
                <a:gd name="T9" fmla="*/ 2147483646 h 581"/>
                <a:gd name="T10" fmla="*/ 2147483646 w 175"/>
                <a:gd name="T11" fmla="*/ 2147483646 h 581"/>
                <a:gd name="T12" fmla="*/ 2147483646 w 175"/>
                <a:gd name="T13" fmla="*/ 2147483646 h 581"/>
                <a:gd name="T14" fmla="*/ 2147483646 w 175"/>
                <a:gd name="T15" fmla="*/ 0 h 5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581" extrusionOk="0">
                  <a:moveTo>
                    <a:pt x="44" y="0"/>
                  </a:moveTo>
                  <a:cubicBezTo>
                    <a:pt x="33" y="0"/>
                    <a:pt x="23" y="6"/>
                    <a:pt x="23" y="17"/>
                  </a:cubicBezTo>
                  <a:cubicBezTo>
                    <a:pt x="1" y="17"/>
                    <a:pt x="1" y="38"/>
                    <a:pt x="23" y="60"/>
                  </a:cubicBezTo>
                  <a:cubicBezTo>
                    <a:pt x="88" y="212"/>
                    <a:pt x="109" y="363"/>
                    <a:pt x="88" y="537"/>
                  </a:cubicBezTo>
                  <a:cubicBezTo>
                    <a:pt x="66" y="537"/>
                    <a:pt x="88" y="559"/>
                    <a:pt x="109" y="580"/>
                  </a:cubicBezTo>
                  <a:cubicBezTo>
                    <a:pt x="131" y="559"/>
                    <a:pt x="153" y="559"/>
                    <a:pt x="153" y="537"/>
                  </a:cubicBezTo>
                  <a:cubicBezTo>
                    <a:pt x="174" y="342"/>
                    <a:pt x="153" y="168"/>
                    <a:pt x="66" y="17"/>
                  </a:cubicBezTo>
                  <a:cubicBezTo>
                    <a:pt x="66" y="6"/>
                    <a:pt x="55" y="0"/>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1" name="Google Shape;5103;p83"/>
            <p:cNvSpPr>
              <a:spLocks/>
            </p:cNvSpPr>
            <p:nvPr/>
          </p:nvSpPr>
          <p:spPr bwMode="auto">
            <a:xfrm>
              <a:off x="4214552" y="2062089"/>
              <a:ext cx="6962" cy="22847"/>
            </a:xfrm>
            <a:custGeom>
              <a:avLst/>
              <a:gdLst>
                <a:gd name="T0" fmla="*/ 2147483646 w 174"/>
                <a:gd name="T1" fmla="*/ 0 h 571"/>
                <a:gd name="T2" fmla="*/ 0 w 174"/>
                <a:gd name="T3" fmla="*/ 2147483646 h 571"/>
                <a:gd name="T4" fmla="*/ 2147483646 w 174"/>
                <a:gd name="T5" fmla="*/ 2147483646 h 571"/>
                <a:gd name="T6" fmla="*/ 2147483646 w 174"/>
                <a:gd name="T7" fmla="*/ 2147483646 h 571"/>
                <a:gd name="T8" fmla="*/ 2147483646 w 174"/>
                <a:gd name="T9" fmla="*/ 2147483646 h 571"/>
                <a:gd name="T10" fmla="*/ 2147483646 w 174"/>
                <a:gd name="T11" fmla="*/ 2147483646 h 571"/>
                <a:gd name="T12" fmla="*/ 2147483646 w 174"/>
                <a:gd name="T13" fmla="*/ 0 h 571"/>
                <a:gd name="T14" fmla="*/ 2147483646 w 174"/>
                <a:gd name="T15" fmla="*/ 0 h 5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571" extrusionOk="0">
                  <a:moveTo>
                    <a:pt x="22" y="0"/>
                  </a:moveTo>
                  <a:cubicBezTo>
                    <a:pt x="0" y="22"/>
                    <a:pt x="0" y="44"/>
                    <a:pt x="0" y="65"/>
                  </a:cubicBezTo>
                  <a:cubicBezTo>
                    <a:pt x="65" y="217"/>
                    <a:pt x="87" y="369"/>
                    <a:pt x="65" y="521"/>
                  </a:cubicBezTo>
                  <a:cubicBezTo>
                    <a:pt x="65" y="542"/>
                    <a:pt x="87" y="564"/>
                    <a:pt x="109" y="564"/>
                  </a:cubicBezTo>
                  <a:cubicBezTo>
                    <a:pt x="113" y="568"/>
                    <a:pt x="117" y="570"/>
                    <a:pt x="121" y="570"/>
                  </a:cubicBezTo>
                  <a:cubicBezTo>
                    <a:pt x="138" y="570"/>
                    <a:pt x="152" y="538"/>
                    <a:pt x="152" y="521"/>
                  </a:cubicBezTo>
                  <a:cubicBezTo>
                    <a:pt x="174" y="347"/>
                    <a:pt x="152" y="174"/>
                    <a:pt x="65" y="0"/>
                  </a:cubicBezTo>
                  <a:lnTo>
                    <a:pt x="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2" name="Google Shape;5104;p83"/>
            <p:cNvSpPr>
              <a:spLocks/>
            </p:cNvSpPr>
            <p:nvPr/>
          </p:nvSpPr>
          <p:spPr bwMode="auto">
            <a:xfrm>
              <a:off x="4204149" y="2031721"/>
              <a:ext cx="6962" cy="23447"/>
            </a:xfrm>
            <a:custGeom>
              <a:avLst/>
              <a:gdLst>
                <a:gd name="T0" fmla="*/ 2147483646 w 174"/>
                <a:gd name="T1" fmla="*/ 2147483646 h 586"/>
                <a:gd name="T2" fmla="*/ 0 w 174"/>
                <a:gd name="T3" fmla="*/ 2147483646 h 586"/>
                <a:gd name="T4" fmla="*/ 2147483646 w 174"/>
                <a:gd name="T5" fmla="*/ 2147483646 h 586"/>
                <a:gd name="T6" fmla="*/ 2147483646 w 174"/>
                <a:gd name="T7" fmla="*/ 2147483646 h 586"/>
                <a:gd name="T8" fmla="*/ 2147483646 w 174"/>
                <a:gd name="T9" fmla="*/ 2147483646 h 586"/>
                <a:gd name="T10" fmla="*/ 2147483646 w 174"/>
                <a:gd name="T11" fmla="*/ 2147483646 h 586"/>
                <a:gd name="T12" fmla="*/ 2147483646 w 174"/>
                <a:gd name="T13" fmla="*/ 2147483646 h 5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586" extrusionOk="0">
                  <a:moveTo>
                    <a:pt x="22" y="1"/>
                  </a:moveTo>
                  <a:cubicBezTo>
                    <a:pt x="0" y="22"/>
                    <a:pt x="0" y="44"/>
                    <a:pt x="0" y="66"/>
                  </a:cubicBezTo>
                  <a:cubicBezTo>
                    <a:pt x="65" y="217"/>
                    <a:pt x="87" y="369"/>
                    <a:pt x="65" y="521"/>
                  </a:cubicBezTo>
                  <a:cubicBezTo>
                    <a:pt x="65" y="543"/>
                    <a:pt x="65" y="564"/>
                    <a:pt x="109" y="586"/>
                  </a:cubicBezTo>
                  <a:cubicBezTo>
                    <a:pt x="130" y="586"/>
                    <a:pt x="152" y="564"/>
                    <a:pt x="152" y="521"/>
                  </a:cubicBezTo>
                  <a:cubicBezTo>
                    <a:pt x="174" y="347"/>
                    <a:pt x="152" y="174"/>
                    <a:pt x="65" y="1"/>
                  </a:cubicBezTo>
                  <a:lnTo>
                    <a:pt x="22"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3" name="Google Shape;5105;p83"/>
            <p:cNvSpPr>
              <a:spLocks/>
            </p:cNvSpPr>
            <p:nvPr/>
          </p:nvSpPr>
          <p:spPr bwMode="auto">
            <a:xfrm>
              <a:off x="4218032" y="2021518"/>
              <a:ext cx="7842" cy="23247"/>
            </a:xfrm>
            <a:custGeom>
              <a:avLst/>
              <a:gdLst>
                <a:gd name="T0" fmla="*/ 2147483646 w 196"/>
                <a:gd name="T1" fmla="*/ 2147483646 h 581"/>
                <a:gd name="T2" fmla="*/ 2147483646 w 196"/>
                <a:gd name="T3" fmla="*/ 2147483646 h 581"/>
                <a:gd name="T4" fmla="*/ 2147483646 w 196"/>
                <a:gd name="T5" fmla="*/ 2147483646 h 581"/>
                <a:gd name="T6" fmla="*/ 2147483646 w 196"/>
                <a:gd name="T7" fmla="*/ 2147483646 h 581"/>
                <a:gd name="T8" fmla="*/ 2147483646 w 196"/>
                <a:gd name="T9" fmla="*/ 2147483646 h 581"/>
                <a:gd name="T10" fmla="*/ 2147483646 w 196"/>
                <a:gd name="T11" fmla="*/ 2147483646 h 581"/>
                <a:gd name="T12" fmla="*/ 2147483646 w 196"/>
                <a:gd name="T13" fmla="*/ 2147483646 h 581"/>
                <a:gd name="T14" fmla="*/ 2147483646 w 196"/>
                <a:gd name="T15" fmla="*/ 2147483646 h 5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 h="581" extrusionOk="0">
                  <a:moveTo>
                    <a:pt x="54" y="1"/>
                  </a:moveTo>
                  <a:cubicBezTo>
                    <a:pt x="44" y="1"/>
                    <a:pt x="33" y="6"/>
                    <a:pt x="22" y="17"/>
                  </a:cubicBezTo>
                  <a:cubicBezTo>
                    <a:pt x="0" y="39"/>
                    <a:pt x="0" y="60"/>
                    <a:pt x="22" y="82"/>
                  </a:cubicBezTo>
                  <a:cubicBezTo>
                    <a:pt x="87" y="212"/>
                    <a:pt x="109" y="386"/>
                    <a:pt x="87" y="537"/>
                  </a:cubicBezTo>
                  <a:cubicBezTo>
                    <a:pt x="65" y="559"/>
                    <a:pt x="87" y="581"/>
                    <a:pt x="109" y="581"/>
                  </a:cubicBezTo>
                  <a:cubicBezTo>
                    <a:pt x="130" y="581"/>
                    <a:pt x="152" y="559"/>
                    <a:pt x="152" y="537"/>
                  </a:cubicBezTo>
                  <a:cubicBezTo>
                    <a:pt x="195" y="364"/>
                    <a:pt x="152" y="169"/>
                    <a:pt x="87" y="17"/>
                  </a:cubicBezTo>
                  <a:cubicBezTo>
                    <a:pt x="76" y="6"/>
                    <a:pt x="65"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4" name="Google Shape;5106;p83"/>
            <p:cNvSpPr>
              <a:spLocks/>
            </p:cNvSpPr>
            <p:nvPr/>
          </p:nvSpPr>
          <p:spPr bwMode="auto">
            <a:xfrm>
              <a:off x="4197188" y="2052166"/>
              <a:ext cx="7002" cy="22967"/>
            </a:xfrm>
            <a:custGeom>
              <a:avLst/>
              <a:gdLst>
                <a:gd name="T0" fmla="*/ 2147483646 w 175"/>
                <a:gd name="T1" fmla="*/ 2147483646 h 574"/>
                <a:gd name="T2" fmla="*/ 2147483646 w 175"/>
                <a:gd name="T3" fmla="*/ 2147483646 h 574"/>
                <a:gd name="T4" fmla="*/ 2147483646 w 175"/>
                <a:gd name="T5" fmla="*/ 2147483646 h 574"/>
                <a:gd name="T6" fmla="*/ 2147483646 w 175"/>
                <a:gd name="T7" fmla="*/ 2147483646 h 574"/>
                <a:gd name="T8" fmla="*/ 2147483646 w 175"/>
                <a:gd name="T9" fmla="*/ 2147483646 h 574"/>
                <a:gd name="T10" fmla="*/ 2147483646 w 175"/>
                <a:gd name="T11" fmla="*/ 2147483646 h 574"/>
                <a:gd name="T12" fmla="*/ 2147483646 w 175"/>
                <a:gd name="T13" fmla="*/ 2147483646 h 574"/>
                <a:gd name="T14" fmla="*/ 2147483646 w 175"/>
                <a:gd name="T15" fmla="*/ 2147483646 h 5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574" extrusionOk="0">
                  <a:moveTo>
                    <a:pt x="41" y="1"/>
                  </a:moveTo>
                  <a:cubicBezTo>
                    <a:pt x="35" y="1"/>
                    <a:pt x="29" y="4"/>
                    <a:pt x="23" y="10"/>
                  </a:cubicBezTo>
                  <a:cubicBezTo>
                    <a:pt x="1" y="10"/>
                    <a:pt x="1" y="32"/>
                    <a:pt x="1" y="53"/>
                  </a:cubicBezTo>
                  <a:cubicBezTo>
                    <a:pt x="66" y="205"/>
                    <a:pt x="88" y="379"/>
                    <a:pt x="66" y="530"/>
                  </a:cubicBezTo>
                  <a:cubicBezTo>
                    <a:pt x="66" y="552"/>
                    <a:pt x="88" y="574"/>
                    <a:pt x="109" y="574"/>
                  </a:cubicBezTo>
                  <a:cubicBezTo>
                    <a:pt x="131" y="574"/>
                    <a:pt x="153" y="552"/>
                    <a:pt x="153" y="530"/>
                  </a:cubicBezTo>
                  <a:cubicBezTo>
                    <a:pt x="174" y="357"/>
                    <a:pt x="153" y="183"/>
                    <a:pt x="66" y="32"/>
                  </a:cubicBezTo>
                  <a:cubicBezTo>
                    <a:pt x="66" y="16"/>
                    <a:pt x="55" y="1"/>
                    <a:pt x="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5" name="Google Shape;5107;p83"/>
            <p:cNvSpPr>
              <a:spLocks/>
            </p:cNvSpPr>
            <p:nvPr/>
          </p:nvSpPr>
          <p:spPr bwMode="auto">
            <a:xfrm>
              <a:off x="3840704" y="2032241"/>
              <a:ext cx="8683" cy="22927"/>
            </a:xfrm>
            <a:custGeom>
              <a:avLst/>
              <a:gdLst>
                <a:gd name="T0" fmla="*/ 2147483646 w 217"/>
                <a:gd name="T1" fmla="*/ 0 h 573"/>
                <a:gd name="T2" fmla="*/ 2147483646 w 217"/>
                <a:gd name="T3" fmla="*/ 2147483646 h 573"/>
                <a:gd name="T4" fmla="*/ 2147483646 w 217"/>
                <a:gd name="T5" fmla="*/ 2147483646 h 573"/>
                <a:gd name="T6" fmla="*/ 2147483646 w 217"/>
                <a:gd name="T7" fmla="*/ 2147483646 h 573"/>
                <a:gd name="T8" fmla="*/ 2147483646 w 217"/>
                <a:gd name="T9" fmla="*/ 2147483646 h 573"/>
                <a:gd name="T10" fmla="*/ 2147483646 w 217"/>
                <a:gd name="T11" fmla="*/ 2147483646 h 573"/>
                <a:gd name="T12" fmla="*/ 2147483646 w 217"/>
                <a:gd name="T13" fmla="*/ 2147483646 h 573"/>
                <a:gd name="T14" fmla="*/ 2147483646 w 217"/>
                <a:gd name="T15" fmla="*/ 2147483646 h 573"/>
                <a:gd name="T16" fmla="*/ 2147483646 w 217"/>
                <a:gd name="T17" fmla="*/ 0 h 5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573" extrusionOk="0">
                  <a:moveTo>
                    <a:pt x="47" y="0"/>
                  </a:moveTo>
                  <a:cubicBezTo>
                    <a:pt x="33" y="0"/>
                    <a:pt x="22" y="16"/>
                    <a:pt x="22" y="31"/>
                  </a:cubicBezTo>
                  <a:cubicBezTo>
                    <a:pt x="0" y="204"/>
                    <a:pt x="43" y="400"/>
                    <a:pt x="130" y="551"/>
                  </a:cubicBezTo>
                  <a:cubicBezTo>
                    <a:pt x="130" y="551"/>
                    <a:pt x="152" y="573"/>
                    <a:pt x="174" y="573"/>
                  </a:cubicBezTo>
                  <a:cubicBezTo>
                    <a:pt x="174" y="573"/>
                    <a:pt x="195" y="573"/>
                    <a:pt x="195" y="551"/>
                  </a:cubicBezTo>
                  <a:cubicBezTo>
                    <a:pt x="217" y="551"/>
                    <a:pt x="217" y="508"/>
                    <a:pt x="195" y="508"/>
                  </a:cubicBezTo>
                  <a:cubicBezTo>
                    <a:pt x="109" y="356"/>
                    <a:pt x="87" y="204"/>
                    <a:pt x="87" y="53"/>
                  </a:cubicBezTo>
                  <a:cubicBezTo>
                    <a:pt x="109" y="31"/>
                    <a:pt x="87" y="9"/>
                    <a:pt x="65" y="9"/>
                  </a:cubicBezTo>
                  <a:cubicBezTo>
                    <a:pt x="59" y="3"/>
                    <a:pt x="52" y="0"/>
                    <a:pt x="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6" name="Google Shape;5108;p83"/>
            <p:cNvSpPr>
              <a:spLocks/>
            </p:cNvSpPr>
            <p:nvPr/>
          </p:nvSpPr>
          <p:spPr bwMode="auto">
            <a:xfrm>
              <a:off x="3853707" y="2061209"/>
              <a:ext cx="7842" cy="23007"/>
            </a:xfrm>
            <a:custGeom>
              <a:avLst/>
              <a:gdLst>
                <a:gd name="T0" fmla="*/ 2147483646 w 196"/>
                <a:gd name="T1" fmla="*/ 2147483646 h 575"/>
                <a:gd name="T2" fmla="*/ 0 w 196"/>
                <a:gd name="T3" fmla="*/ 2147483646 h 575"/>
                <a:gd name="T4" fmla="*/ 2147483646 w 196"/>
                <a:gd name="T5" fmla="*/ 2147483646 h 575"/>
                <a:gd name="T6" fmla="*/ 2147483646 w 196"/>
                <a:gd name="T7" fmla="*/ 2147483646 h 575"/>
                <a:gd name="T8" fmla="*/ 2147483646 w 196"/>
                <a:gd name="T9" fmla="*/ 2147483646 h 575"/>
                <a:gd name="T10" fmla="*/ 2147483646 w 196"/>
                <a:gd name="T11" fmla="*/ 2147483646 h 575"/>
                <a:gd name="T12" fmla="*/ 2147483646 w 196"/>
                <a:gd name="T13" fmla="*/ 2147483646 h 575"/>
                <a:gd name="T14" fmla="*/ 2147483646 w 196"/>
                <a:gd name="T15" fmla="*/ 2147483646 h 575"/>
                <a:gd name="T16" fmla="*/ 2147483646 w 196"/>
                <a:gd name="T17" fmla="*/ 2147483646 h 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6" h="575" extrusionOk="0">
                  <a:moveTo>
                    <a:pt x="65" y="1"/>
                  </a:moveTo>
                  <a:cubicBezTo>
                    <a:pt x="44" y="1"/>
                    <a:pt x="22" y="22"/>
                    <a:pt x="0" y="44"/>
                  </a:cubicBezTo>
                  <a:cubicBezTo>
                    <a:pt x="0" y="218"/>
                    <a:pt x="22" y="391"/>
                    <a:pt x="130" y="564"/>
                  </a:cubicBezTo>
                  <a:lnTo>
                    <a:pt x="152" y="564"/>
                  </a:lnTo>
                  <a:cubicBezTo>
                    <a:pt x="159" y="572"/>
                    <a:pt x="164" y="574"/>
                    <a:pt x="168" y="574"/>
                  </a:cubicBezTo>
                  <a:cubicBezTo>
                    <a:pt x="176" y="574"/>
                    <a:pt x="181" y="564"/>
                    <a:pt x="195" y="564"/>
                  </a:cubicBezTo>
                  <a:cubicBezTo>
                    <a:pt x="195" y="543"/>
                    <a:pt x="195" y="521"/>
                    <a:pt x="195" y="499"/>
                  </a:cubicBezTo>
                  <a:cubicBezTo>
                    <a:pt x="109" y="369"/>
                    <a:pt x="65" y="218"/>
                    <a:pt x="87" y="44"/>
                  </a:cubicBezTo>
                  <a:cubicBezTo>
                    <a:pt x="87" y="22"/>
                    <a:pt x="87"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7" name="Google Shape;5109;p83"/>
            <p:cNvSpPr>
              <a:spLocks/>
            </p:cNvSpPr>
            <p:nvPr/>
          </p:nvSpPr>
          <p:spPr bwMode="auto">
            <a:xfrm>
              <a:off x="3839824" y="2072492"/>
              <a:ext cx="8723" cy="22607"/>
            </a:xfrm>
            <a:custGeom>
              <a:avLst/>
              <a:gdLst>
                <a:gd name="T0" fmla="*/ 2147483646 w 218"/>
                <a:gd name="T1" fmla="*/ 2147483646 h 565"/>
                <a:gd name="T2" fmla="*/ 2147483646 w 218"/>
                <a:gd name="T3" fmla="*/ 2147483646 h 565"/>
                <a:gd name="T4" fmla="*/ 2147483646 w 218"/>
                <a:gd name="T5" fmla="*/ 2147483646 h 565"/>
                <a:gd name="T6" fmla="*/ 2147483646 w 218"/>
                <a:gd name="T7" fmla="*/ 2147483646 h 565"/>
                <a:gd name="T8" fmla="*/ 2147483646 w 218"/>
                <a:gd name="T9" fmla="*/ 2147483646 h 565"/>
                <a:gd name="T10" fmla="*/ 2147483646 w 218"/>
                <a:gd name="T11" fmla="*/ 2147483646 h 565"/>
                <a:gd name="T12" fmla="*/ 2147483646 w 218"/>
                <a:gd name="T13" fmla="*/ 2147483646 h 565"/>
                <a:gd name="T14" fmla="*/ 2147483646 w 218"/>
                <a:gd name="T15" fmla="*/ 2147483646 h 5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8" h="565" extrusionOk="0">
                  <a:moveTo>
                    <a:pt x="65" y="1"/>
                  </a:moveTo>
                  <a:cubicBezTo>
                    <a:pt x="44" y="1"/>
                    <a:pt x="22" y="22"/>
                    <a:pt x="22" y="44"/>
                  </a:cubicBezTo>
                  <a:cubicBezTo>
                    <a:pt x="0" y="217"/>
                    <a:pt x="44" y="391"/>
                    <a:pt x="131" y="543"/>
                  </a:cubicBezTo>
                  <a:cubicBezTo>
                    <a:pt x="131" y="564"/>
                    <a:pt x="152" y="564"/>
                    <a:pt x="174" y="564"/>
                  </a:cubicBezTo>
                  <a:lnTo>
                    <a:pt x="196" y="564"/>
                  </a:lnTo>
                  <a:cubicBezTo>
                    <a:pt x="217" y="543"/>
                    <a:pt x="217" y="521"/>
                    <a:pt x="196" y="499"/>
                  </a:cubicBezTo>
                  <a:cubicBezTo>
                    <a:pt x="131" y="369"/>
                    <a:pt x="87" y="196"/>
                    <a:pt x="109" y="44"/>
                  </a:cubicBezTo>
                  <a:cubicBezTo>
                    <a:pt x="109" y="22"/>
                    <a:pt x="87"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8" name="Google Shape;5110;p83"/>
            <p:cNvSpPr>
              <a:spLocks/>
            </p:cNvSpPr>
            <p:nvPr/>
          </p:nvSpPr>
          <p:spPr bwMode="auto">
            <a:xfrm>
              <a:off x="3858908" y="2040403"/>
              <a:ext cx="7842" cy="22967"/>
            </a:xfrm>
            <a:custGeom>
              <a:avLst/>
              <a:gdLst>
                <a:gd name="T0" fmla="*/ 2147483646 w 196"/>
                <a:gd name="T1" fmla="*/ 0 h 574"/>
                <a:gd name="T2" fmla="*/ 2147483646 w 196"/>
                <a:gd name="T3" fmla="*/ 2147483646 h 574"/>
                <a:gd name="T4" fmla="*/ 2147483646 w 196"/>
                <a:gd name="T5" fmla="*/ 2147483646 h 574"/>
                <a:gd name="T6" fmla="*/ 2147483646 w 196"/>
                <a:gd name="T7" fmla="*/ 2147483646 h 574"/>
                <a:gd name="T8" fmla="*/ 2147483646 w 196"/>
                <a:gd name="T9" fmla="*/ 2147483646 h 574"/>
                <a:gd name="T10" fmla="*/ 2147483646 w 196"/>
                <a:gd name="T11" fmla="*/ 2147483646 h 574"/>
                <a:gd name="T12" fmla="*/ 2147483646 w 196"/>
                <a:gd name="T13" fmla="*/ 2147483646 h 574"/>
                <a:gd name="T14" fmla="*/ 2147483646 w 196"/>
                <a:gd name="T15" fmla="*/ 2147483646 h 574"/>
                <a:gd name="T16" fmla="*/ 2147483646 w 196"/>
                <a:gd name="T17" fmla="*/ 0 h 5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6" h="574" extrusionOk="0">
                  <a:moveTo>
                    <a:pt x="65" y="0"/>
                  </a:moveTo>
                  <a:cubicBezTo>
                    <a:pt x="44" y="0"/>
                    <a:pt x="22" y="22"/>
                    <a:pt x="22" y="44"/>
                  </a:cubicBezTo>
                  <a:cubicBezTo>
                    <a:pt x="0" y="217"/>
                    <a:pt x="44" y="391"/>
                    <a:pt x="130" y="564"/>
                  </a:cubicBezTo>
                  <a:lnTo>
                    <a:pt x="152" y="564"/>
                  </a:lnTo>
                  <a:cubicBezTo>
                    <a:pt x="159" y="571"/>
                    <a:pt x="164" y="574"/>
                    <a:pt x="168" y="574"/>
                  </a:cubicBezTo>
                  <a:cubicBezTo>
                    <a:pt x="176" y="574"/>
                    <a:pt x="181" y="564"/>
                    <a:pt x="196" y="564"/>
                  </a:cubicBezTo>
                  <a:cubicBezTo>
                    <a:pt x="196" y="542"/>
                    <a:pt x="196" y="521"/>
                    <a:pt x="196" y="521"/>
                  </a:cubicBezTo>
                  <a:cubicBezTo>
                    <a:pt x="109" y="369"/>
                    <a:pt x="87" y="217"/>
                    <a:pt x="87" y="44"/>
                  </a:cubicBezTo>
                  <a:cubicBezTo>
                    <a:pt x="87" y="22"/>
                    <a:pt x="87" y="0"/>
                    <a:pt x="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9" name="Google Shape;5111;p83"/>
            <p:cNvSpPr>
              <a:spLocks/>
            </p:cNvSpPr>
            <p:nvPr/>
          </p:nvSpPr>
          <p:spPr bwMode="auto">
            <a:xfrm>
              <a:off x="4183304" y="1750884"/>
              <a:ext cx="13924" cy="20646"/>
            </a:xfrm>
            <a:custGeom>
              <a:avLst/>
              <a:gdLst>
                <a:gd name="T0" fmla="*/ 2147483646 w 348"/>
                <a:gd name="T1" fmla="*/ 2147483646 h 516"/>
                <a:gd name="T2" fmla="*/ 2147483646 w 348"/>
                <a:gd name="T3" fmla="*/ 2147483646 h 516"/>
                <a:gd name="T4" fmla="*/ 2147483646 w 348"/>
                <a:gd name="T5" fmla="*/ 2147483646 h 516"/>
                <a:gd name="T6" fmla="*/ 2147483646 w 348"/>
                <a:gd name="T7" fmla="*/ 2147483646 h 516"/>
                <a:gd name="T8" fmla="*/ 2147483646 w 348"/>
                <a:gd name="T9" fmla="*/ 2147483646 h 516"/>
                <a:gd name="T10" fmla="*/ 2147483646 w 348"/>
                <a:gd name="T11" fmla="*/ 2147483646 h 516"/>
                <a:gd name="T12" fmla="*/ 2147483646 w 348"/>
                <a:gd name="T13" fmla="*/ 2147483646 h 516"/>
                <a:gd name="T14" fmla="*/ 2147483646 w 348"/>
                <a:gd name="T15" fmla="*/ 2147483646 h 516"/>
                <a:gd name="T16" fmla="*/ 2147483646 w 348"/>
                <a:gd name="T17" fmla="*/ 2147483646 h 5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8" h="516" extrusionOk="0">
                  <a:moveTo>
                    <a:pt x="33" y="1"/>
                  </a:moveTo>
                  <a:cubicBezTo>
                    <a:pt x="23" y="1"/>
                    <a:pt x="12" y="6"/>
                    <a:pt x="1" y="17"/>
                  </a:cubicBezTo>
                  <a:cubicBezTo>
                    <a:pt x="1" y="38"/>
                    <a:pt x="1" y="60"/>
                    <a:pt x="1" y="82"/>
                  </a:cubicBezTo>
                  <a:cubicBezTo>
                    <a:pt x="131" y="190"/>
                    <a:pt x="218" y="320"/>
                    <a:pt x="261" y="472"/>
                  </a:cubicBezTo>
                  <a:cubicBezTo>
                    <a:pt x="261" y="494"/>
                    <a:pt x="283" y="515"/>
                    <a:pt x="283" y="515"/>
                  </a:cubicBezTo>
                  <a:lnTo>
                    <a:pt x="304" y="515"/>
                  </a:lnTo>
                  <a:cubicBezTo>
                    <a:pt x="326" y="515"/>
                    <a:pt x="348" y="494"/>
                    <a:pt x="326" y="472"/>
                  </a:cubicBezTo>
                  <a:cubicBezTo>
                    <a:pt x="283" y="299"/>
                    <a:pt x="196" y="147"/>
                    <a:pt x="66" y="17"/>
                  </a:cubicBezTo>
                  <a:cubicBezTo>
                    <a:pt x="55" y="6"/>
                    <a:pt x="44" y="1"/>
                    <a:pt x="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0" name="Google Shape;5112;p83"/>
            <p:cNvSpPr>
              <a:spLocks/>
            </p:cNvSpPr>
            <p:nvPr/>
          </p:nvSpPr>
          <p:spPr bwMode="auto">
            <a:xfrm>
              <a:off x="4180704" y="1727238"/>
              <a:ext cx="18286" cy="17405"/>
            </a:xfrm>
            <a:custGeom>
              <a:avLst/>
              <a:gdLst>
                <a:gd name="T0" fmla="*/ 2147483646 w 457"/>
                <a:gd name="T1" fmla="*/ 2147483646 h 435"/>
                <a:gd name="T2" fmla="*/ 2147483646 w 457"/>
                <a:gd name="T3" fmla="*/ 2147483646 h 435"/>
                <a:gd name="T4" fmla="*/ 2147483646 w 457"/>
                <a:gd name="T5" fmla="*/ 2147483646 h 435"/>
                <a:gd name="T6" fmla="*/ 2147483646 w 457"/>
                <a:gd name="T7" fmla="*/ 2147483646 h 435"/>
                <a:gd name="T8" fmla="*/ 2147483646 w 457"/>
                <a:gd name="T9" fmla="*/ 2147483646 h 435"/>
                <a:gd name="T10" fmla="*/ 2147483646 w 457"/>
                <a:gd name="T11" fmla="*/ 2147483646 h 435"/>
                <a:gd name="T12" fmla="*/ 2147483646 w 457"/>
                <a:gd name="T13" fmla="*/ 2147483646 h 435"/>
                <a:gd name="T14" fmla="*/ 2147483646 w 457"/>
                <a:gd name="T15" fmla="*/ 2147483646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7" h="435" extrusionOk="0">
                  <a:moveTo>
                    <a:pt x="66" y="1"/>
                  </a:moveTo>
                  <a:cubicBezTo>
                    <a:pt x="44" y="1"/>
                    <a:pt x="23" y="1"/>
                    <a:pt x="23" y="22"/>
                  </a:cubicBezTo>
                  <a:cubicBezTo>
                    <a:pt x="1" y="44"/>
                    <a:pt x="23" y="66"/>
                    <a:pt x="44" y="87"/>
                  </a:cubicBezTo>
                  <a:cubicBezTo>
                    <a:pt x="174" y="153"/>
                    <a:pt x="304" y="283"/>
                    <a:pt x="369" y="413"/>
                  </a:cubicBezTo>
                  <a:cubicBezTo>
                    <a:pt x="369" y="434"/>
                    <a:pt x="391" y="434"/>
                    <a:pt x="413" y="434"/>
                  </a:cubicBezTo>
                  <a:lnTo>
                    <a:pt x="435" y="434"/>
                  </a:lnTo>
                  <a:cubicBezTo>
                    <a:pt x="456" y="413"/>
                    <a:pt x="456" y="391"/>
                    <a:pt x="456" y="369"/>
                  </a:cubicBezTo>
                  <a:cubicBezTo>
                    <a:pt x="369" y="218"/>
                    <a:pt x="239" y="87"/>
                    <a:pt x="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1" name="Google Shape;5113;p83"/>
            <p:cNvSpPr>
              <a:spLocks/>
            </p:cNvSpPr>
            <p:nvPr/>
          </p:nvSpPr>
          <p:spPr bwMode="auto">
            <a:xfrm>
              <a:off x="4155578" y="1726397"/>
              <a:ext cx="21727" cy="11284"/>
            </a:xfrm>
            <a:custGeom>
              <a:avLst/>
              <a:gdLst>
                <a:gd name="T0" fmla="*/ 2147483646 w 543"/>
                <a:gd name="T1" fmla="*/ 0 h 282"/>
                <a:gd name="T2" fmla="*/ 0 w 543"/>
                <a:gd name="T3" fmla="*/ 2147483646 h 282"/>
                <a:gd name="T4" fmla="*/ 2147483646 w 543"/>
                <a:gd name="T5" fmla="*/ 2147483646 h 282"/>
                <a:gd name="T6" fmla="*/ 2147483646 w 543"/>
                <a:gd name="T7" fmla="*/ 2147483646 h 282"/>
                <a:gd name="T8" fmla="*/ 2147483646 w 543"/>
                <a:gd name="T9" fmla="*/ 2147483646 h 282"/>
                <a:gd name="T10" fmla="*/ 2147483646 w 543"/>
                <a:gd name="T11" fmla="*/ 2147483646 h 282"/>
                <a:gd name="T12" fmla="*/ 2147483646 w 543"/>
                <a:gd name="T13" fmla="*/ 0 h 2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282" extrusionOk="0">
                  <a:moveTo>
                    <a:pt x="44" y="0"/>
                  </a:moveTo>
                  <a:cubicBezTo>
                    <a:pt x="22" y="0"/>
                    <a:pt x="0" y="22"/>
                    <a:pt x="0" y="43"/>
                  </a:cubicBezTo>
                  <a:cubicBezTo>
                    <a:pt x="0" y="65"/>
                    <a:pt x="22" y="87"/>
                    <a:pt x="44" y="87"/>
                  </a:cubicBezTo>
                  <a:cubicBezTo>
                    <a:pt x="195" y="108"/>
                    <a:pt x="347" y="174"/>
                    <a:pt x="455" y="282"/>
                  </a:cubicBezTo>
                  <a:lnTo>
                    <a:pt x="521" y="282"/>
                  </a:lnTo>
                  <a:cubicBezTo>
                    <a:pt x="542" y="260"/>
                    <a:pt x="542" y="239"/>
                    <a:pt x="521" y="217"/>
                  </a:cubicBezTo>
                  <a:cubicBezTo>
                    <a:pt x="390" y="108"/>
                    <a:pt x="217" y="22"/>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2" name="Google Shape;5114;p83"/>
            <p:cNvSpPr>
              <a:spLocks/>
            </p:cNvSpPr>
            <p:nvPr/>
          </p:nvSpPr>
          <p:spPr bwMode="auto">
            <a:xfrm>
              <a:off x="4037590" y="2020437"/>
              <a:ext cx="23447" cy="7002"/>
            </a:xfrm>
            <a:custGeom>
              <a:avLst/>
              <a:gdLst>
                <a:gd name="T0" fmla="*/ 2147483646 w 586"/>
                <a:gd name="T1" fmla="*/ 2147483646 h 175"/>
                <a:gd name="T2" fmla="*/ 2147483646 w 586"/>
                <a:gd name="T3" fmla="*/ 2147483646 h 175"/>
                <a:gd name="T4" fmla="*/ 2147483646 w 586"/>
                <a:gd name="T5" fmla="*/ 2147483646 h 175"/>
                <a:gd name="T6" fmla="*/ 2147483646 w 586"/>
                <a:gd name="T7" fmla="*/ 2147483646 h 175"/>
                <a:gd name="T8" fmla="*/ 2147483646 w 586"/>
                <a:gd name="T9" fmla="*/ 2147483646 h 175"/>
                <a:gd name="T10" fmla="*/ 2147483646 w 586"/>
                <a:gd name="T11" fmla="*/ 2147483646 h 175"/>
                <a:gd name="T12" fmla="*/ 2147483646 w 586"/>
                <a:gd name="T13" fmla="*/ 2147483646 h 175"/>
                <a:gd name="T14" fmla="*/ 2147483646 w 586"/>
                <a:gd name="T15" fmla="*/ 2147483646 h 175"/>
                <a:gd name="T16" fmla="*/ 2147483646 w 586"/>
                <a:gd name="T17" fmla="*/ 214748364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6" h="175" extrusionOk="0">
                  <a:moveTo>
                    <a:pt x="521" y="1"/>
                  </a:moveTo>
                  <a:cubicBezTo>
                    <a:pt x="405" y="67"/>
                    <a:pt x="289" y="95"/>
                    <a:pt x="163" y="95"/>
                  </a:cubicBezTo>
                  <a:cubicBezTo>
                    <a:pt x="125" y="95"/>
                    <a:pt x="85" y="93"/>
                    <a:pt x="44" y="87"/>
                  </a:cubicBezTo>
                  <a:cubicBezTo>
                    <a:pt x="22" y="87"/>
                    <a:pt x="1" y="109"/>
                    <a:pt x="1" y="131"/>
                  </a:cubicBezTo>
                  <a:cubicBezTo>
                    <a:pt x="1" y="153"/>
                    <a:pt x="22" y="174"/>
                    <a:pt x="44" y="174"/>
                  </a:cubicBezTo>
                  <a:lnTo>
                    <a:pt x="152" y="174"/>
                  </a:lnTo>
                  <a:cubicBezTo>
                    <a:pt x="304" y="174"/>
                    <a:pt x="434" y="131"/>
                    <a:pt x="564" y="66"/>
                  </a:cubicBezTo>
                  <a:cubicBezTo>
                    <a:pt x="564" y="44"/>
                    <a:pt x="586" y="22"/>
                    <a:pt x="564" y="1"/>
                  </a:cubicBezTo>
                  <a:lnTo>
                    <a:pt x="52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3" name="Google Shape;5115;p83"/>
            <p:cNvSpPr>
              <a:spLocks/>
            </p:cNvSpPr>
            <p:nvPr/>
          </p:nvSpPr>
          <p:spPr bwMode="auto">
            <a:xfrm>
              <a:off x="4002022" y="2027879"/>
              <a:ext cx="23247" cy="5602"/>
            </a:xfrm>
            <a:custGeom>
              <a:avLst/>
              <a:gdLst>
                <a:gd name="T0" fmla="*/ 2147483646 w 581"/>
                <a:gd name="T1" fmla="*/ 2147483646 h 140"/>
                <a:gd name="T2" fmla="*/ 2147483646 w 581"/>
                <a:gd name="T3" fmla="*/ 2147483646 h 140"/>
                <a:gd name="T4" fmla="*/ 2147483646 w 581"/>
                <a:gd name="T5" fmla="*/ 2147483646 h 140"/>
                <a:gd name="T6" fmla="*/ 2147483646 w 581"/>
                <a:gd name="T7" fmla="*/ 2147483646 h 140"/>
                <a:gd name="T8" fmla="*/ 2147483646 w 581"/>
                <a:gd name="T9" fmla="*/ 2147483646 h 140"/>
                <a:gd name="T10" fmla="*/ 2147483646 w 581"/>
                <a:gd name="T11" fmla="*/ 2147483646 h 140"/>
                <a:gd name="T12" fmla="*/ 2147483646 w 581"/>
                <a:gd name="T13" fmla="*/ 2147483646 h 140"/>
                <a:gd name="T14" fmla="*/ 2147483646 w 581"/>
                <a:gd name="T15" fmla="*/ 2147483646 h 140"/>
                <a:gd name="T16" fmla="*/ 2147483646 w 581"/>
                <a:gd name="T17" fmla="*/ 2147483646 h 140"/>
                <a:gd name="T18" fmla="*/ 2147483646 w 581"/>
                <a:gd name="T19" fmla="*/ 2147483646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1" h="140" extrusionOk="0">
                  <a:moveTo>
                    <a:pt x="26" y="1"/>
                  </a:moveTo>
                  <a:cubicBezTo>
                    <a:pt x="12" y="1"/>
                    <a:pt x="1" y="16"/>
                    <a:pt x="1" y="32"/>
                  </a:cubicBezTo>
                  <a:cubicBezTo>
                    <a:pt x="1" y="53"/>
                    <a:pt x="1" y="75"/>
                    <a:pt x="22" y="75"/>
                  </a:cubicBezTo>
                  <a:cubicBezTo>
                    <a:pt x="131" y="118"/>
                    <a:pt x="239" y="140"/>
                    <a:pt x="348" y="140"/>
                  </a:cubicBezTo>
                  <a:cubicBezTo>
                    <a:pt x="413" y="140"/>
                    <a:pt x="478" y="118"/>
                    <a:pt x="543" y="97"/>
                  </a:cubicBezTo>
                  <a:cubicBezTo>
                    <a:pt x="580" y="78"/>
                    <a:pt x="569" y="27"/>
                    <a:pt x="538" y="27"/>
                  </a:cubicBezTo>
                  <a:cubicBezTo>
                    <a:pt x="533" y="27"/>
                    <a:pt x="527" y="29"/>
                    <a:pt x="521" y="32"/>
                  </a:cubicBezTo>
                  <a:cubicBezTo>
                    <a:pt x="463" y="48"/>
                    <a:pt x="402" y="55"/>
                    <a:pt x="340" y="55"/>
                  </a:cubicBezTo>
                  <a:cubicBezTo>
                    <a:pt x="240" y="55"/>
                    <a:pt x="138" y="37"/>
                    <a:pt x="44" y="10"/>
                  </a:cubicBezTo>
                  <a:cubicBezTo>
                    <a:pt x="38" y="4"/>
                    <a:pt x="31"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4" name="Google Shape;5116;p83"/>
            <p:cNvSpPr>
              <a:spLocks/>
            </p:cNvSpPr>
            <p:nvPr/>
          </p:nvSpPr>
          <p:spPr bwMode="auto">
            <a:xfrm>
              <a:off x="3996821" y="2010915"/>
              <a:ext cx="23447" cy="5242"/>
            </a:xfrm>
            <a:custGeom>
              <a:avLst/>
              <a:gdLst>
                <a:gd name="T0" fmla="*/ 2147483646 w 586"/>
                <a:gd name="T1" fmla="*/ 0 h 131"/>
                <a:gd name="T2" fmla="*/ 2147483646 w 586"/>
                <a:gd name="T3" fmla="*/ 2147483646 h 131"/>
                <a:gd name="T4" fmla="*/ 2147483646 w 586"/>
                <a:gd name="T5" fmla="*/ 2147483646 h 131"/>
                <a:gd name="T6" fmla="*/ 2147483646 w 586"/>
                <a:gd name="T7" fmla="*/ 2147483646 h 131"/>
                <a:gd name="T8" fmla="*/ 2147483646 w 586"/>
                <a:gd name="T9" fmla="*/ 2147483646 h 131"/>
                <a:gd name="T10" fmla="*/ 2147483646 w 586"/>
                <a:gd name="T11" fmla="*/ 2147483646 h 131"/>
                <a:gd name="T12" fmla="*/ 2147483646 w 586"/>
                <a:gd name="T13" fmla="*/ 2147483646 h 131"/>
                <a:gd name="T14" fmla="*/ 2147483646 w 586"/>
                <a:gd name="T15" fmla="*/ 2147483646 h 131"/>
                <a:gd name="T16" fmla="*/ 2147483646 w 586"/>
                <a:gd name="T17" fmla="*/ 0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6" h="131" extrusionOk="0">
                  <a:moveTo>
                    <a:pt x="66" y="0"/>
                  </a:moveTo>
                  <a:cubicBezTo>
                    <a:pt x="44" y="0"/>
                    <a:pt x="22" y="0"/>
                    <a:pt x="22" y="22"/>
                  </a:cubicBezTo>
                  <a:cubicBezTo>
                    <a:pt x="1" y="44"/>
                    <a:pt x="22" y="65"/>
                    <a:pt x="44" y="65"/>
                  </a:cubicBezTo>
                  <a:cubicBezTo>
                    <a:pt x="152" y="109"/>
                    <a:pt x="261" y="130"/>
                    <a:pt x="369" y="130"/>
                  </a:cubicBezTo>
                  <a:cubicBezTo>
                    <a:pt x="434" y="130"/>
                    <a:pt x="499" y="130"/>
                    <a:pt x="564" y="109"/>
                  </a:cubicBezTo>
                  <a:cubicBezTo>
                    <a:pt x="586" y="87"/>
                    <a:pt x="586" y="65"/>
                    <a:pt x="586" y="44"/>
                  </a:cubicBezTo>
                  <a:cubicBezTo>
                    <a:pt x="586" y="22"/>
                    <a:pt x="564" y="22"/>
                    <a:pt x="543" y="22"/>
                  </a:cubicBezTo>
                  <a:cubicBezTo>
                    <a:pt x="474" y="41"/>
                    <a:pt x="402" y="52"/>
                    <a:pt x="329" y="52"/>
                  </a:cubicBezTo>
                  <a:cubicBezTo>
                    <a:pt x="239" y="52"/>
                    <a:pt x="149" y="36"/>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5" name="Google Shape;5117;p83"/>
            <p:cNvSpPr>
              <a:spLocks/>
            </p:cNvSpPr>
            <p:nvPr/>
          </p:nvSpPr>
          <p:spPr bwMode="auto">
            <a:xfrm>
              <a:off x="3969054" y="2023558"/>
              <a:ext cx="23487" cy="5602"/>
            </a:xfrm>
            <a:custGeom>
              <a:avLst/>
              <a:gdLst>
                <a:gd name="T0" fmla="*/ 2147483646 w 587"/>
                <a:gd name="T1" fmla="*/ 0 h 140"/>
                <a:gd name="T2" fmla="*/ 2147483646 w 587"/>
                <a:gd name="T3" fmla="*/ 2147483646 h 140"/>
                <a:gd name="T4" fmla="*/ 2147483646 w 587"/>
                <a:gd name="T5" fmla="*/ 2147483646 h 140"/>
                <a:gd name="T6" fmla="*/ 2147483646 w 587"/>
                <a:gd name="T7" fmla="*/ 2147483646 h 140"/>
                <a:gd name="T8" fmla="*/ 2147483646 w 587"/>
                <a:gd name="T9" fmla="*/ 2147483646 h 140"/>
                <a:gd name="T10" fmla="*/ 2147483646 w 587"/>
                <a:gd name="T11" fmla="*/ 2147483646 h 140"/>
                <a:gd name="T12" fmla="*/ 2147483646 w 587"/>
                <a:gd name="T13" fmla="*/ 2147483646 h 140"/>
                <a:gd name="T14" fmla="*/ 2147483646 w 587"/>
                <a:gd name="T15" fmla="*/ 2147483646 h 140"/>
                <a:gd name="T16" fmla="*/ 2147483646 w 587"/>
                <a:gd name="T17" fmla="*/ 2147483646 h 140"/>
                <a:gd name="T18" fmla="*/ 2147483646 w 587"/>
                <a:gd name="T19" fmla="*/ 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7" h="140" extrusionOk="0">
                  <a:moveTo>
                    <a:pt x="47" y="0"/>
                  </a:moveTo>
                  <a:cubicBezTo>
                    <a:pt x="33" y="0"/>
                    <a:pt x="23" y="16"/>
                    <a:pt x="23" y="31"/>
                  </a:cubicBezTo>
                  <a:cubicBezTo>
                    <a:pt x="1" y="53"/>
                    <a:pt x="23" y="75"/>
                    <a:pt x="44" y="75"/>
                  </a:cubicBezTo>
                  <a:cubicBezTo>
                    <a:pt x="131" y="118"/>
                    <a:pt x="261" y="140"/>
                    <a:pt x="369" y="140"/>
                  </a:cubicBezTo>
                  <a:cubicBezTo>
                    <a:pt x="434" y="140"/>
                    <a:pt x="499" y="140"/>
                    <a:pt x="565" y="118"/>
                  </a:cubicBezTo>
                  <a:cubicBezTo>
                    <a:pt x="586" y="96"/>
                    <a:pt x="586" y="75"/>
                    <a:pt x="586" y="53"/>
                  </a:cubicBezTo>
                  <a:cubicBezTo>
                    <a:pt x="565" y="31"/>
                    <a:pt x="543" y="31"/>
                    <a:pt x="543" y="31"/>
                  </a:cubicBezTo>
                  <a:cubicBezTo>
                    <a:pt x="477" y="48"/>
                    <a:pt x="414" y="55"/>
                    <a:pt x="352" y="55"/>
                  </a:cubicBezTo>
                  <a:cubicBezTo>
                    <a:pt x="253" y="55"/>
                    <a:pt x="160" y="36"/>
                    <a:pt x="66" y="9"/>
                  </a:cubicBezTo>
                  <a:cubicBezTo>
                    <a:pt x="60" y="3"/>
                    <a:pt x="53" y="0"/>
                    <a:pt x="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6" name="Google Shape;5118;p83"/>
            <p:cNvSpPr>
              <a:spLocks/>
            </p:cNvSpPr>
            <p:nvPr/>
          </p:nvSpPr>
          <p:spPr bwMode="auto">
            <a:xfrm>
              <a:off x="4042791" y="1998992"/>
              <a:ext cx="21727" cy="10203"/>
            </a:xfrm>
            <a:custGeom>
              <a:avLst/>
              <a:gdLst>
                <a:gd name="T0" fmla="*/ 2147483646 w 543"/>
                <a:gd name="T1" fmla="*/ 0 h 255"/>
                <a:gd name="T2" fmla="*/ 2147483646 w 543"/>
                <a:gd name="T3" fmla="*/ 2147483646 h 255"/>
                <a:gd name="T4" fmla="*/ 2147483646 w 543"/>
                <a:gd name="T5" fmla="*/ 2147483646 h 255"/>
                <a:gd name="T6" fmla="*/ 2147483646 w 543"/>
                <a:gd name="T7" fmla="*/ 2147483646 h 255"/>
                <a:gd name="T8" fmla="*/ 2147483646 w 543"/>
                <a:gd name="T9" fmla="*/ 2147483646 h 255"/>
                <a:gd name="T10" fmla="*/ 2147483646 w 543"/>
                <a:gd name="T11" fmla="*/ 2147483646 h 255"/>
                <a:gd name="T12" fmla="*/ 2147483646 w 543"/>
                <a:gd name="T13" fmla="*/ 2147483646 h 255"/>
                <a:gd name="T14" fmla="*/ 2147483646 w 543"/>
                <a:gd name="T15" fmla="*/ 0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3" h="255" extrusionOk="0">
                  <a:moveTo>
                    <a:pt x="499" y="0"/>
                  </a:moveTo>
                  <a:cubicBezTo>
                    <a:pt x="489" y="0"/>
                    <a:pt x="478" y="6"/>
                    <a:pt x="478" y="16"/>
                  </a:cubicBezTo>
                  <a:cubicBezTo>
                    <a:pt x="348" y="103"/>
                    <a:pt x="196" y="168"/>
                    <a:pt x="44" y="168"/>
                  </a:cubicBezTo>
                  <a:cubicBezTo>
                    <a:pt x="1" y="168"/>
                    <a:pt x="1" y="190"/>
                    <a:pt x="1" y="212"/>
                  </a:cubicBezTo>
                  <a:cubicBezTo>
                    <a:pt x="1" y="233"/>
                    <a:pt x="22" y="255"/>
                    <a:pt x="44" y="255"/>
                  </a:cubicBezTo>
                  <a:cubicBezTo>
                    <a:pt x="218" y="255"/>
                    <a:pt x="391" y="190"/>
                    <a:pt x="521" y="81"/>
                  </a:cubicBezTo>
                  <a:cubicBezTo>
                    <a:pt x="543" y="60"/>
                    <a:pt x="543" y="38"/>
                    <a:pt x="521" y="16"/>
                  </a:cubicBezTo>
                  <a:cubicBezTo>
                    <a:pt x="521" y="6"/>
                    <a:pt x="510" y="0"/>
                    <a:pt x="4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7" name="Google Shape;5119;p83"/>
            <p:cNvSpPr>
              <a:spLocks/>
            </p:cNvSpPr>
            <p:nvPr/>
          </p:nvSpPr>
          <p:spPr bwMode="auto">
            <a:xfrm>
              <a:off x="4068838" y="2023758"/>
              <a:ext cx="23207" cy="8163"/>
            </a:xfrm>
            <a:custGeom>
              <a:avLst/>
              <a:gdLst>
                <a:gd name="T0" fmla="*/ 2147483646 w 580"/>
                <a:gd name="T1" fmla="*/ 0 h 204"/>
                <a:gd name="T2" fmla="*/ 2147483646 w 580"/>
                <a:gd name="T3" fmla="*/ 2147483646 h 204"/>
                <a:gd name="T4" fmla="*/ 2147483646 w 580"/>
                <a:gd name="T5" fmla="*/ 2147483646 h 204"/>
                <a:gd name="T6" fmla="*/ 2147483646 w 580"/>
                <a:gd name="T7" fmla="*/ 2147483646 h 204"/>
                <a:gd name="T8" fmla="*/ 2147483646 w 580"/>
                <a:gd name="T9" fmla="*/ 2147483646 h 204"/>
                <a:gd name="T10" fmla="*/ 2147483646 w 580"/>
                <a:gd name="T11" fmla="*/ 2147483646 h 204"/>
                <a:gd name="T12" fmla="*/ 2147483646 w 580"/>
                <a:gd name="T13" fmla="*/ 2147483646 h 204"/>
                <a:gd name="T14" fmla="*/ 2147483646 w 580"/>
                <a:gd name="T15" fmla="*/ 0 h 2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0" h="204" extrusionOk="0">
                  <a:moveTo>
                    <a:pt x="517" y="0"/>
                  </a:moveTo>
                  <a:cubicBezTo>
                    <a:pt x="511" y="0"/>
                    <a:pt x="505" y="1"/>
                    <a:pt x="499" y="4"/>
                  </a:cubicBezTo>
                  <a:cubicBezTo>
                    <a:pt x="369" y="91"/>
                    <a:pt x="195" y="135"/>
                    <a:pt x="43" y="135"/>
                  </a:cubicBezTo>
                  <a:cubicBezTo>
                    <a:pt x="0" y="135"/>
                    <a:pt x="0" y="200"/>
                    <a:pt x="43" y="200"/>
                  </a:cubicBezTo>
                  <a:lnTo>
                    <a:pt x="87" y="200"/>
                  </a:lnTo>
                  <a:cubicBezTo>
                    <a:pt x="107" y="202"/>
                    <a:pt x="127" y="204"/>
                    <a:pt x="148" y="204"/>
                  </a:cubicBezTo>
                  <a:cubicBezTo>
                    <a:pt x="283" y="204"/>
                    <a:pt x="429" y="145"/>
                    <a:pt x="542" y="70"/>
                  </a:cubicBezTo>
                  <a:cubicBezTo>
                    <a:pt x="579" y="51"/>
                    <a:pt x="553" y="0"/>
                    <a:pt x="5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8" name="Google Shape;5120;p83"/>
            <p:cNvSpPr>
              <a:spLocks/>
            </p:cNvSpPr>
            <p:nvPr/>
          </p:nvSpPr>
          <p:spPr bwMode="auto">
            <a:xfrm>
              <a:off x="3761766" y="1580278"/>
              <a:ext cx="18246" cy="16885"/>
            </a:xfrm>
            <a:custGeom>
              <a:avLst/>
              <a:gdLst>
                <a:gd name="T0" fmla="*/ 2147483646 w 456"/>
                <a:gd name="T1" fmla="*/ 2147483646 h 422"/>
                <a:gd name="T2" fmla="*/ 2147483646 w 456"/>
                <a:gd name="T3" fmla="*/ 2147483646 h 422"/>
                <a:gd name="T4" fmla="*/ 0 w 456"/>
                <a:gd name="T5" fmla="*/ 2147483646 h 422"/>
                <a:gd name="T6" fmla="*/ 2147483646 w 456"/>
                <a:gd name="T7" fmla="*/ 2147483646 h 422"/>
                <a:gd name="T8" fmla="*/ 2147483646 w 456"/>
                <a:gd name="T9" fmla="*/ 2147483646 h 422"/>
                <a:gd name="T10" fmla="*/ 2147483646 w 456"/>
                <a:gd name="T11" fmla="*/ 2147483646 h 422"/>
                <a:gd name="T12" fmla="*/ 2147483646 w 456"/>
                <a:gd name="T13" fmla="*/ 2147483646 h 422"/>
                <a:gd name="T14" fmla="*/ 2147483646 w 456"/>
                <a:gd name="T15" fmla="*/ 2147483646 h 422"/>
                <a:gd name="T16" fmla="*/ 2147483646 w 456"/>
                <a:gd name="T17" fmla="*/ 2147483646 h 4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6" h="422" extrusionOk="0">
                  <a:moveTo>
                    <a:pt x="409" y="1"/>
                  </a:moveTo>
                  <a:cubicBezTo>
                    <a:pt x="403" y="1"/>
                    <a:pt x="397" y="3"/>
                    <a:pt x="390" y="10"/>
                  </a:cubicBezTo>
                  <a:cubicBezTo>
                    <a:pt x="217" y="75"/>
                    <a:pt x="87" y="205"/>
                    <a:pt x="0" y="378"/>
                  </a:cubicBezTo>
                  <a:cubicBezTo>
                    <a:pt x="0" y="400"/>
                    <a:pt x="0" y="422"/>
                    <a:pt x="22" y="422"/>
                  </a:cubicBezTo>
                  <a:lnTo>
                    <a:pt x="44" y="422"/>
                  </a:lnTo>
                  <a:cubicBezTo>
                    <a:pt x="65" y="422"/>
                    <a:pt x="65" y="422"/>
                    <a:pt x="87" y="400"/>
                  </a:cubicBezTo>
                  <a:cubicBezTo>
                    <a:pt x="152" y="270"/>
                    <a:pt x="282" y="140"/>
                    <a:pt x="412" y="75"/>
                  </a:cubicBezTo>
                  <a:cubicBezTo>
                    <a:pt x="434" y="75"/>
                    <a:pt x="455" y="53"/>
                    <a:pt x="434" y="31"/>
                  </a:cubicBezTo>
                  <a:cubicBezTo>
                    <a:pt x="434" y="16"/>
                    <a:pt x="423" y="1"/>
                    <a:pt x="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9" name="Google Shape;5121;p83"/>
            <p:cNvSpPr>
              <a:spLocks/>
            </p:cNvSpPr>
            <p:nvPr/>
          </p:nvSpPr>
          <p:spPr bwMode="auto">
            <a:xfrm>
              <a:off x="3768687" y="1553390"/>
              <a:ext cx="19126" cy="16005"/>
            </a:xfrm>
            <a:custGeom>
              <a:avLst/>
              <a:gdLst>
                <a:gd name="T0" fmla="*/ 2147483646 w 478"/>
                <a:gd name="T1" fmla="*/ 2147483646 h 400"/>
                <a:gd name="T2" fmla="*/ 2147483646 w 478"/>
                <a:gd name="T3" fmla="*/ 2147483646 h 400"/>
                <a:gd name="T4" fmla="*/ 2147483646 w 478"/>
                <a:gd name="T5" fmla="*/ 2147483646 h 400"/>
                <a:gd name="T6" fmla="*/ 2147483646 w 478"/>
                <a:gd name="T7" fmla="*/ 2147483646 h 400"/>
                <a:gd name="T8" fmla="*/ 2147483646 w 478"/>
                <a:gd name="T9" fmla="*/ 2147483646 h 400"/>
                <a:gd name="T10" fmla="*/ 2147483646 w 478"/>
                <a:gd name="T11" fmla="*/ 2147483646 h 400"/>
                <a:gd name="T12" fmla="*/ 2147483646 w 478"/>
                <a:gd name="T13" fmla="*/ 2147483646 h 400"/>
                <a:gd name="T14" fmla="*/ 2147483646 w 478"/>
                <a:gd name="T15" fmla="*/ 2147483646 h 400"/>
                <a:gd name="T16" fmla="*/ 2147483646 w 478"/>
                <a:gd name="T17" fmla="*/ 2147483646 h 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400" extrusionOk="0">
                  <a:moveTo>
                    <a:pt x="431" y="1"/>
                  </a:moveTo>
                  <a:cubicBezTo>
                    <a:pt x="425" y="1"/>
                    <a:pt x="419" y="3"/>
                    <a:pt x="413" y="10"/>
                  </a:cubicBezTo>
                  <a:cubicBezTo>
                    <a:pt x="239" y="75"/>
                    <a:pt x="109" y="183"/>
                    <a:pt x="1" y="335"/>
                  </a:cubicBezTo>
                  <a:cubicBezTo>
                    <a:pt x="1" y="357"/>
                    <a:pt x="1" y="378"/>
                    <a:pt x="22" y="400"/>
                  </a:cubicBezTo>
                  <a:lnTo>
                    <a:pt x="44" y="400"/>
                  </a:lnTo>
                  <a:cubicBezTo>
                    <a:pt x="66" y="400"/>
                    <a:pt x="66" y="378"/>
                    <a:pt x="87" y="378"/>
                  </a:cubicBezTo>
                  <a:cubicBezTo>
                    <a:pt x="174" y="248"/>
                    <a:pt x="304" y="140"/>
                    <a:pt x="434" y="75"/>
                  </a:cubicBezTo>
                  <a:cubicBezTo>
                    <a:pt x="456" y="75"/>
                    <a:pt x="478" y="31"/>
                    <a:pt x="456" y="31"/>
                  </a:cubicBezTo>
                  <a:cubicBezTo>
                    <a:pt x="456" y="16"/>
                    <a:pt x="445" y="1"/>
                    <a:pt x="4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0" name="Google Shape;5122;p83"/>
            <p:cNvSpPr>
              <a:spLocks/>
            </p:cNvSpPr>
            <p:nvPr/>
          </p:nvSpPr>
          <p:spPr bwMode="auto">
            <a:xfrm>
              <a:off x="3740081" y="1573716"/>
              <a:ext cx="18246" cy="16525"/>
            </a:xfrm>
            <a:custGeom>
              <a:avLst/>
              <a:gdLst>
                <a:gd name="T0" fmla="*/ 2147483646 w 456"/>
                <a:gd name="T1" fmla="*/ 0 h 413"/>
                <a:gd name="T2" fmla="*/ 0 w 456"/>
                <a:gd name="T3" fmla="*/ 2147483646 h 413"/>
                <a:gd name="T4" fmla="*/ 2147483646 w 456"/>
                <a:gd name="T5" fmla="*/ 2147483646 h 413"/>
                <a:gd name="T6" fmla="*/ 2147483646 w 456"/>
                <a:gd name="T7" fmla="*/ 2147483646 h 413"/>
                <a:gd name="T8" fmla="*/ 2147483646 w 456"/>
                <a:gd name="T9" fmla="*/ 2147483646 h 413"/>
                <a:gd name="T10" fmla="*/ 2147483646 w 456"/>
                <a:gd name="T11" fmla="*/ 2147483646 h 413"/>
                <a:gd name="T12" fmla="*/ 2147483646 w 456"/>
                <a:gd name="T13" fmla="*/ 2147483646 h 413"/>
                <a:gd name="T14" fmla="*/ 2147483646 w 456"/>
                <a:gd name="T15" fmla="*/ 0 h 4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6" h="413" extrusionOk="0">
                  <a:moveTo>
                    <a:pt x="390" y="0"/>
                  </a:moveTo>
                  <a:cubicBezTo>
                    <a:pt x="217" y="87"/>
                    <a:pt x="87" y="195"/>
                    <a:pt x="0" y="369"/>
                  </a:cubicBezTo>
                  <a:cubicBezTo>
                    <a:pt x="0" y="391"/>
                    <a:pt x="0" y="412"/>
                    <a:pt x="22" y="412"/>
                  </a:cubicBezTo>
                  <a:lnTo>
                    <a:pt x="44" y="412"/>
                  </a:lnTo>
                  <a:cubicBezTo>
                    <a:pt x="65" y="412"/>
                    <a:pt x="65" y="412"/>
                    <a:pt x="87" y="391"/>
                  </a:cubicBezTo>
                  <a:cubicBezTo>
                    <a:pt x="152" y="260"/>
                    <a:pt x="282" y="152"/>
                    <a:pt x="412" y="65"/>
                  </a:cubicBezTo>
                  <a:cubicBezTo>
                    <a:pt x="434" y="65"/>
                    <a:pt x="455" y="44"/>
                    <a:pt x="434" y="22"/>
                  </a:cubicBezTo>
                  <a:cubicBezTo>
                    <a:pt x="434" y="0"/>
                    <a:pt x="390" y="0"/>
                    <a:pt x="3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1" name="Google Shape;5123;p83"/>
            <p:cNvSpPr>
              <a:spLocks/>
            </p:cNvSpPr>
            <p:nvPr/>
          </p:nvSpPr>
          <p:spPr bwMode="auto">
            <a:xfrm>
              <a:off x="3573522" y="1796817"/>
              <a:ext cx="34731" cy="10283"/>
            </a:xfrm>
            <a:custGeom>
              <a:avLst/>
              <a:gdLst>
                <a:gd name="T0" fmla="*/ 2147483646 w 868"/>
                <a:gd name="T1" fmla="*/ 2147483646 h 257"/>
                <a:gd name="T2" fmla="*/ 2147483646 w 868"/>
                <a:gd name="T3" fmla="*/ 2147483646 h 257"/>
                <a:gd name="T4" fmla="*/ 2147483646 w 868"/>
                <a:gd name="T5" fmla="*/ 2147483646 h 257"/>
                <a:gd name="T6" fmla="*/ 2147483646 w 868"/>
                <a:gd name="T7" fmla="*/ 2147483646 h 257"/>
                <a:gd name="T8" fmla="*/ 2147483646 w 868"/>
                <a:gd name="T9" fmla="*/ 2147483646 h 257"/>
                <a:gd name="T10" fmla="*/ 2147483646 w 868"/>
                <a:gd name="T11" fmla="*/ 2147483646 h 257"/>
                <a:gd name="T12" fmla="*/ 2147483646 w 868"/>
                <a:gd name="T13" fmla="*/ 2147483646 h 257"/>
                <a:gd name="T14" fmla="*/ 2147483646 w 868"/>
                <a:gd name="T15" fmla="*/ 2147483646 h 257"/>
                <a:gd name="T16" fmla="*/ 2147483646 w 868"/>
                <a:gd name="T17" fmla="*/ 2147483646 h 257"/>
                <a:gd name="T18" fmla="*/ 2147483646 w 868"/>
                <a:gd name="T19" fmla="*/ 2147483646 h 257"/>
                <a:gd name="T20" fmla="*/ 2147483646 w 868"/>
                <a:gd name="T21" fmla="*/ 2147483646 h 2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8" h="257" extrusionOk="0">
                  <a:moveTo>
                    <a:pt x="498" y="1"/>
                  </a:moveTo>
                  <a:cubicBezTo>
                    <a:pt x="330" y="1"/>
                    <a:pt x="161" y="56"/>
                    <a:pt x="22" y="170"/>
                  </a:cubicBezTo>
                  <a:cubicBezTo>
                    <a:pt x="1" y="191"/>
                    <a:pt x="1" y="213"/>
                    <a:pt x="22" y="235"/>
                  </a:cubicBezTo>
                  <a:cubicBezTo>
                    <a:pt x="22" y="235"/>
                    <a:pt x="44" y="256"/>
                    <a:pt x="66" y="256"/>
                  </a:cubicBezTo>
                  <a:cubicBezTo>
                    <a:pt x="66" y="256"/>
                    <a:pt x="66" y="235"/>
                    <a:pt x="87" y="235"/>
                  </a:cubicBezTo>
                  <a:cubicBezTo>
                    <a:pt x="201" y="121"/>
                    <a:pt x="345" y="66"/>
                    <a:pt x="492" y="66"/>
                  </a:cubicBezTo>
                  <a:cubicBezTo>
                    <a:pt x="597" y="66"/>
                    <a:pt x="703" y="94"/>
                    <a:pt x="803" y="148"/>
                  </a:cubicBezTo>
                  <a:cubicBezTo>
                    <a:pt x="814" y="159"/>
                    <a:pt x="824" y="164"/>
                    <a:pt x="835" y="164"/>
                  </a:cubicBezTo>
                  <a:cubicBezTo>
                    <a:pt x="846" y="164"/>
                    <a:pt x="857" y="159"/>
                    <a:pt x="868" y="148"/>
                  </a:cubicBezTo>
                  <a:cubicBezTo>
                    <a:pt x="868" y="126"/>
                    <a:pt x="868" y="105"/>
                    <a:pt x="846" y="83"/>
                  </a:cubicBezTo>
                  <a:cubicBezTo>
                    <a:pt x="738" y="29"/>
                    <a:pt x="618" y="1"/>
                    <a:pt x="4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2" name="Google Shape;5124;p83"/>
            <p:cNvSpPr>
              <a:spLocks/>
            </p:cNvSpPr>
            <p:nvPr/>
          </p:nvSpPr>
          <p:spPr bwMode="auto">
            <a:xfrm>
              <a:off x="3568320" y="1833066"/>
              <a:ext cx="40573" cy="7002"/>
            </a:xfrm>
            <a:custGeom>
              <a:avLst/>
              <a:gdLst>
                <a:gd name="T0" fmla="*/ 2147483646 w 1014"/>
                <a:gd name="T1" fmla="*/ 2147483646 h 175"/>
                <a:gd name="T2" fmla="*/ 2147483646 w 1014"/>
                <a:gd name="T3" fmla="*/ 2147483646 h 175"/>
                <a:gd name="T4" fmla="*/ 0 w 1014"/>
                <a:gd name="T5" fmla="*/ 2147483646 h 175"/>
                <a:gd name="T6" fmla="*/ 2147483646 w 1014"/>
                <a:gd name="T7" fmla="*/ 2147483646 h 175"/>
                <a:gd name="T8" fmla="*/ 2147483646 w 1014"/>
                <a:gd name="T9" fmla="*/ 2147483646 h 175"/>
                <a:gd name="T10" fmla="*/ 2147483646 w 1014"/>
                <a:gd name="T11" fmla="*/ 2147483646 h 175"/>
                <a:gd name="T12" fmla="*/ 2147483646 w 1014"/>
                <a:gd name="T13" fmla="*/ 2147483646 h 175"/>
                <a:gd name="T14" fmla="*/ 2147483646 w 1014"/>
                <a:gd name="T15" fmla="*/ 2147483646 h 175"/>
                <a:gd name="T16" fmla="*/ 2147483646 w 1014"/>
                <a:gd name="T17" fmla="*/ 2147483646 h 175"/>
                <a:gd name="T18" fmla="*/ 2147483646 w 1014"/>
                <a:gd name="T19" fmla="*/ 2147483646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4" h="175" extrusionOk="0">
                  <a:moveTo>
                    <a:pt x="646" y="1"/>
                  </a:moveTo>
                  <a:cubicBezTo>
                    <a:pt x="439" y="1"/>
                    <a:pt x="232" y="30"/>
                    <a:pt x="44" y="87"/>
                  </a:cubicBezTo>
                  <a:cubicBezTo>
                    <a:pt x="22" y="87"/>
                    <a:pt x="0" y="109"/>
                    <a:pt x="0" y="131"/>
                  </a:cubicBezTo>
                  <a:cubicBezTo>
                    <a:pt x="0" y="153"/>
                    <a:pt x="22" y="174"/>
                    <a:pt x="44" y="174"/>
                  </a:cubicBezTo>
                  <a:lnTo>
                    <a:pt x="65" y="174"/>
                  </a:lnTo>
                  <a:cubicBezTo>
                    <a:pt x="253" y="116"/>
                    <a:pt x="441" y="87"/>
                    <a:pt x="636" y="87"/>
                  </a:cubicBezTo>
                  <a:cubicBezTo>
                    <a:pt x="733" y="87"/>
                    <a:pt x="832" y="95"/>
                    <a:pt x="933" y="109"/>
                  </a:cubicBezTo>
                  <a:cubicBezTo>
                    <a:pt x="939" y="111"/>
                    <a:pt x="944" y="112"/>
                    <a:pt x="949" y="112"/>
                  </a:cubicBezTo>
                  <a:cubicBezTo>
                    <a:pt x="1001" y="112"/>
                    <a:pt x="1013" y="22"/>
                    <a:pt x="954" y="22"/>
                  </a:cubicBezTo>
                  <a:cubicBezTo>
                    <a:pt x="853" y="8"/>
                    <a:pt x="750" y="1"/>
                    <a:pt x="6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3" name="Google Shape;5125;p83"/>
            <p:cNvSpPr>
              <a:spLocks/>
            </p:cNvSpPr>
            <p:nvPr/>
          </p:nvSpPr>
          <p:spPr bwMode="auto">
            <a:xfrm>
              <a:off x="3568320" y="1877238"/>
              <a:ext cx="44294" cy="20086"/>
            </a:xfrm>
            <a:custGeom>
              <a:avLst/>
              <a:gdLst>
                <a:gd name="T0" fmla="*/ 2147483646 w 1107"/>
                <a:gd name="T1" fmla="*/ 0 h 502"/>
                <a:gd name="T2" fmla="*/ 2147483646 w 1107"/>
                <a:gd name="T3" fmla="*/ 2147483646 h 502"/>
                <a:gd name="T4" fmla="*/ 2147483646 w 1107"/>
                <a:gd name="T5" fmla="*/ 2147483646 h 502"/>
                <a:gd name="T6" fmla="*/ 2147483646 w 1107"/>
                <a:gd name="T7" fmla="*/ 2147483646 h 502"/>
                <a:gd name="T8" fmla="*/ 2147483646 w 1107"/>
                <a:gd name="T9" fmla="*/ 2147483646 h 502"/>
                <a:gd name="T10" fmla="*/ 2147483646 w 1107"/>
                <a:gd name="T11" fmla="*/ 2147483646 h 502"/>
                <a:gd name="T12" fmla="*/ 2147483646 w 1107"/>
                <a:gd name="T13" fmla="*/ 2147483646 h 502"/>
                <a:gd name="T14" fmla="*/ 2147483646 w 1107"/>
                <a:gd name="T15" fmla="*/ 2147483646 h 502"/>
                <a:gd name="T16" fmla="*/ 2147483646 w 1107"/>
                <a:gd name="T17" fmla="*/ 2147483646 h 502"/>
                <a:gd name="T18" fmla="*/ 2147483646 w 1107"/>
                <a:gd name="T19" fmla="*/ 0 h 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7" h="502" extrusionOk="0">
                  <a:moveTo>
                    <a:pt x="989" y="0"/>
                  </a:moveTo>
                  <a:cubicBezTo>
                    <a:pt x="624" y="0"/>
                    <a:pt x="266" y="152"/>
                    <a:pt x="22" y="436"/>
                  </a:cubicBezTo>
                  <a:cubicBezTo>
                    <a:pt x="0" y="458"/>
                    <a:pt x="0" y="479"/>
                    <a:pt x="22" y="501"/>
                  </a:cubicBezTo>
                  <a:lnTo>
                    <a:pt x="44" y="501"/>
                  </a:lnTo>
                  <a:cubicBezTo>
                    <a:pt x="65" y="501"/>
                    <a:pt x="65" y="501"/>
                    <a:pt x="87" y="479"/>
                  </a:cubicBezTo>
                  <a:cubicBezTo>
                    <a:pt x="311" y="236"/>
                    <a:pt x="648" y="87"/>
                    <a:pt x="993" y="87"/>
                  </a:cubicBezTo>
                  <a:cubicBezTo>
                    <a:pt x="1016" y="87"/>
                    <a:pt x="1039" y="88"/>
                    <a:pt x="1063" y="89"/>
                  </a:cubicBezTo>
                  <a:cubicBezTo>
                    <a:pt x="1084" y="89"/>
                    <a:pt x="1106" y="68"/>
                    <a:pt x="1106" y="46"/>
                  </a:cubicBezTo>
                  <a:cubicBezTo>
                    <a:pt x="1106" y="24"/>
                    <a:pt x="1084" y="2"/>
                    <a:pt x="1063" y="2"/>
                  </a:cubicBezTo>
                  <a:cubicBezTo>
                    <a:pt x="1038" y="1"/>
                    <a:pt x="1014" y="0"/>
                    <a:pt x="9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4" name="Google Shape;5126;p83"/>
            <p:cNvSpPr>
              <a:spLocks/>
            </p:cNvSpPr>
            <p:nvPr/>
          </p:nvSpPr>
          <p:spPr bwMode="auto">
            <a:xfrm>
              <a:off x="3588285" y="1909407"/>
              <a:ext cx="36451" cy="43414"/>
            </a:xfrm>
            <a:custGeom>
              <a:avLst/>
              <a:gdLst>
                <a:gd name="T0" fmla="*/ 2147483646 w 911"/>
                <a:gd name="T1" fmla="*/ 2147483646 h 1085"/>
                <a:gd name="T2" fmla="*/ 2147483646 w 911"/>
                <a:gd name="T3" fmla="*/ 2147483646 h 1085"/>
                <a:gd name="T4" fmla="*/ 2147483646 w 911"/>
                <a:gd name="T5" fmla="*/ 2147483646 h 1085"/>
                <a:gd name="T6" fmla="*/ 2147483646 w 911"/>
                <a:gd name="T7" fmla="*/ 2147483646 h 1085"/>
                <a:gd name="T8" fmla="*/ 2147483646 w 911"/>
                <a:gd name="T9" fmla="*/ 2147483646 h 1085"/>
                <a:gd name="T10" fmla="*/ 2147483646 w 911"/>
                <a:gd name="T11" fmla="*/ 2147483646 h 10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1" h="1085" extrusionOk="0">
                  <a:moveTo>
                    <a:pt x="846" y="1"/>
                  </a:moveTo>
                  <a:cubicBezTo>
                    <a:pt x="477" y="66"/>
                    <a:pt x="43" y="976"/>
                    <a:pt x="22" y="1020"/>
                  </a:cubicBezTo>
                  <a:cubicBezTo>
                    <a:pt x="0" y="1041"/>
                    <a:pt x="22" y="1063"/>
                    <a:pt x="43" y="1085"/>
                  </a:cubicBezTo>
                  <a:cubicBezTo>
                    <a:pt x="65" y="1085"/>
                    <a:pt x="65" y="1063"/>
                    <a:pt x="87" y="1063"/>
                  </a:cubicBezTo>
                  <a:cubicBezTo>
                    <a:pt x="195" y="803"/>
                    <a:pt x="585" y="131"/>
                    <a:pt x="846" y="87"/>
                  </a:cubicBezTo>
                  <a:cubicBezTo>
                    <a:pt x="911" y="87"/>
                    <a:pt x="911" y="1"/>
                    <a:pt x="8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5" name="Google Shape;5127;p83"/>
            <p:cNvSpPr>
              <a:spLocks/>
            </p:cNvSpPr>
            <p:nvPr/>
          </p:nvSpPr>
          <p:spPr bwMode="auto">
            <a:xfrm>
              <a:off x="3647259" y="1931973"/>
              <a:ext cx="12164" cy="58138"/>
            </a:xfrm>
            <a:custGeom>
              <a:avLst/>
              <a:gdLst>
                <a:gd name="T0" fmla="*/ 2147483646 w 304"/>
                <a:gd name="T1" fmla="*/ 0 h 1453"/>
                <a:gd name="T2" fmla="*/ 2147483646 w 304"/>
                <a:gd name="T3" fmla="*/ 2147483646 h 1453"/>
                <a:gd name="T4" fmla="*/ 2147483646 w 304"/>
                <a:gd name="T5" fmla="*/ 2147483646 h 1453"/>
                <a:gd name="T6" fmla="*/ 2147483646 w 304"/>
                <a:gd name="T7" fmla="*/ 2147483646 h 1453"/>
                <a:gd name="T8" fmla="*/ 2147483646 w 304"/>
                <a:gd name="T9" fmla="*/ 2147483646 h 1453"/>
                <a:gd name="T10" fmla="*/ 2147483646 w 304"/>
                <a:gd name="T11" fmla="*/ 2147483646 h 1453"/>
                <a:gd name="T12" fmla="*/ 2147483646 w 304"/>
                <a:gd name="T13" fmla="*/ 2147483646 h 1453"/>
                <a:gd name="T14" fmla="*/ 2147483646 w 304"/>
                <a:gd name="T15" fmla="*/ 0 h 14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1453" extrusionOk="0">
                  <a:moveTo>
                    <a:pt x="195" y="0"/>
                  </a:moveTo>
                  <a:cubicBezTo>
                    <a:pt x="174" y="0"/>
                    <a:pt x="152" y="22"/>
                    <a:pt x="152" y="44"/>
                  </a:cubicBezTo>
                  <a:cubicBezTo>
                    <a:pt x="0" y="542"/>
                    <a:pt x="239" y="1388"/>
                    <a:pt x="239" y="1410"/>
                  </a:cubicBezTo>
                  <a:cubicBezTo>
                    <a:pt x="239" y="1431"/>
                    <a:pt x="261" y="1431"/>
                    <a:pt x="261" y="1453"/>
                  </a:cubicBezTo>
                  <a:lnTo>
                    <a:pt x="282" y="1431"/>
                  </a:lnTo>
                  <a:cubicBezTo>
                    <a:pt x="304" y="1431"/>
                    <a:pt x="304" y="1410"/>
                    <a:pt x="304" y="1388"/>
                  </a:cubicBezTo>
                  <a:cubicBezTo>
                    <a:pt x="304" y="1388"/>
                    <a:pt x="87" y="542"/>
                    <a:pt x="217" y="65"/>
                  </a:cubicBezTo>
                  <a:cubicBezTo>
                    <a:pt x="217" y="44"/>
                    <a:pt x="217" y="0"/>
                    <a:pt x="1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6" name="Google Shape;5128;p83"/>
            <p:cNvSpPr>
              <a:spLocks/>
            </p:cNvSpPr>
            <p:nvPr/>
          </p:nvSpPr>
          <p:spPr bwMode="auto">
            <a:xfrm>
              <a:off x="3672425" y="1916569"/>
              <a:ext cx="52056" cy="31050"/>
            </a:xfrm>
            <a:custGeom>
              <a:avLst/>
              <a:gdLst>
                <a:gd name="T0" fmla="*/ 2147483646 w 1301"/>
                <a:gd name="T1" fmla="*/ 2147483646 h 776"/>
                <a:gd name="T2" fmla="*/ 2147483646 w 1301"/>
                <a:gd name="T3" fmla="*/ 2147483646 h 776"/>
                <a:gd name="T4" fmla="*/ 2147483646 w 1301"/>
                <a:gd name="T5" fmla="*/ 2147483646 h 776"/>
                <a:gd name="T6" fmla="*/ 2147483646 w 1301"/>
                <a:gd name="T7" fmla="*/ 2147483646 h 776"/>
                <a:gd name="T8" fmla="*/ 2147483646 w 1301"/>
                <a:gd name="T9" fmla="*/ 2147483646 h 776"/>
                <a:gd name="T10" fmla="*/ 2147483646 w 1301"/>
                <a:gd name="T11" fmla="*/ 2147483646 h 776"/>
                <a:gd name="T12" fmla="*/ 2147483646 w 1301"/>
                <a:gd name="T13" fmla="*/ 2147483646 h 776"/>
                <a:gd name="T14" fmla="*/ 2147483646 w 1301"/>
                <a:gd name="T15" fmla="*/ 2147483646 h 7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1" h="776" extrusionOk="0">
                  <a:moveTo>
                    <a:pt x="35" y="1"/>
                  </a:moveTo>
                  <a:cubicBezTo>
                    <a:pt x="27" y="1"/>
                    <a:pt x="22" y="6"/>
                    <a:pt x="22" y="17"/>
                  </a:cubicBezTo>
                  <a:cubicBezTo>
                    <a:pt x="0" y="38"/>
                    <a:pt x="0" y="60"/>
                    <a:pt x="22" y="82"/>
                  </a:cubicBezTo>
                  <a:cubicBezTo>
                    <a:pt x="347" y="450"/>
                    <a:pt x="781" y="689"/>
                    <a:pt x="1279" y="776"/>
                  </a:cubicBezTo>
                  <a:cubicBezTo>
                    <a:pt x="1279" y="776"/>
                    <a:pt x="1301" y="754"/>
                    <a:pt x="1301" y="732"/>
                  </a:cubicBezTo>
                  <a:cubicBezTo>
                    <a:pt x="1301" y="711"/>
                    <a:pt x="1301" y="689"/>
                    <a:pt x="1279" y="689"/>
                  </a:cubicBezTo>
                  <a:cubicBezTo>
                    <a:pt x="802" y="602"/>
                    <a:pt x="369" y="364"/>
                    <a:pt x="65" y="17"/>
                  </a:cubicBezTo>
                  <a:cubicBezTo>
                    <a:pt x="54" y="6"/>
                    <a:pt x="43"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7" name="Google Shape;5129;p83"/>
            <p:cNvSpPr>
              <a:spLocks/>
            </p:cNvSpPr>
            <p:nvPr/>
          </p:nvSpPr>
          <p:spPr bwMode="auto">
            <a:xfrm>
              <a:off x="3684548" y="1880799"/>
              <a:ext cx="63380" cy="26048"/>
            </a:xfrm>
            <a:custGeom>
              <a:avLst/>
              <a:gdLst>
                <a:gd name="T0" fmla="*/ 2147483646 w 1584"/>
                <a:gd name="T1" fmla="*/ 0 h 651"/>
                <a:gd name="T2" fmla="*/ 2147483646 w 1584"/>
                <a:gd name="T3" fmla="*/ 2147483646 h 651"/>
                <a:gd name="T4" fmla="*/ 2147483646 w 1584"/>
                <a:gd name="T5" fmla="*/ 2147483646 h 651"/>
                <a:gd name="T6" fmla="*/ 2147483646 w 1584"/>
                <a:gd name="T7" fmla="*/ 2147483646 h 651"/>
                <a:gd name="T8" fmla="*/ 2147483646 w 1584"/>
                <a:gd name="T9" fmla="*/ 2147483646 h 651"/>
                <a:gd name="T10" fmla="*/ 2147483646 w 1584"/>
                <a:gd name="T11" fmla="*/ 2147483646 h 651"/>
                <a:gd name="T12" fmla="*/ 2147483646 w 1584"/>
                <a:gd name="T13" fmla="*/ 2147483646 h 651"/>
                <a:gd name="T14" fmla="*/ 2147483646 w 1584"/>
                <a:gd name="T15" fmla="*/ 2147483646 h 651"/>
                <a:gd name="T16" fmla="*/ 2147483646 w 1584"/>
                <a:gd name="T17" fmla="*/ 0 h 651"/>
                <a:gd name="T18" fmla="*/ 2147483646 w 1584"/>
                <a:gd name="T19" fmla="*/ 0 h 6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4" h="651" extrusionOk="0">
                  <a:moveTo>
                    <a:pt x="22" y="0"/>
                  </a:moveTo>
                  <a:cubicBezTo>
                    <a:pt x="1" y="22"/>
                    <a:pt x="1" y="44"/>
                    <a:pt x="22" y="65"/>
                  </a:cubicBezTo>
                  <a:cubicBezTo>
                    <a:pt x="22" y="65"/>
                    <a:pt x="499" y="651"/>
                    <a:pt x="1106" y="651"/>
                  </a:cubicBezTo>
                  <a:cubicBezTo>
                    <a:pt x="1258" y="651"/>
                    <a:pt x="1432" y="607"/>
                    <a:pt x="1562" y="521"/>
                  </a:cubicBezTo>
                  <a:cubicBezTo>
                    <a:pt x="1583" y="499"/>
                    <a:pt x="1583" y="477"/>
                    <a:pt x="1583" y="455"/>
                  </a:cubicBezTo>
                  <a:cubicBezTo>
                    <a:pt x="1572" y="445"/>
                    <a:pt x="1562" y="439"/>
                    <a:pt x="1551" y="439"/>
                  </a:cubicBezTo>
                  <a:cubicBezTo>
                    <a:pt x="1540" y="439"/>
                    <a:pt x="1529" y="445"/>
                    <a:pt x="1518" y="455"/>
                  </a:cubicBezTo>
                  <a:cubicBezTo>
                    <a:pt x="1381" y="535"/>
                    <a:pt x="1243" y="566"/>
                    <a:pt x="1109" y="566"/>
                  </a:cubicBezTo>
                  <a:cubicBezTo>
                    <a:pt x="547" y="566"/>
                    <a:pt x="66" y="0"/>
                    <a:pt x="66" y="0"/>
                  </a:cubicBezTo>
                  <a:lnTo>
                    <a:pt x="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17768" name="Google Shape;5130;p83"/>
          <p:cNvGrpSpPr>
            <a:grpSpLocks/>
          </p:cNvGrpSpPr>
          <p:nvPr/>
        </p:nvGrpSpPr>
        <p:grpSpPr bwMode="auto">
          <a:xfrm>
            <a:off x="3903663" y="4608514"/>
            <a:ext cx="2946400" cy="2160587"/>
            <a:chOff x="2050862" y="1413575"/>
            <a:chExt cx="1069442" cy="746926"/>
          </a:xfrm>
        </p:grpSpPr>
        <p:sp>
          <p:nvSpPr>
            <p:cNvPr id="117858" name="Google Shape;5131;p83"/>
            <p:cNvSpPr>
              <a:spLocks/>
            </p:cNvSpPr>
            <p:nvPr/>
          </p:nvSpPr>
          <p:spPr bwMode="auto">
            <a:xfrm>
              <a:off x="2895599" y="1436982"/>
              <a:ext cx="76384" cy="73783"/>
            </a:xfrm>
            <a:custGeom>
              <a:avLst/>
              <a:gdLst>
                <a:gd name="T0" fmla="*/ 0 w 1909"/>
                <a:gd name="T1" fmla="*/ 2147483646 h 1844"/>
                <a:gd name="T2" fmla="*/ 0 w 1909"/>
                <a:gd name="T3" fmla="*/ 2147483646 h 1844"/>
                <a:gd name="T4" fmla="*/ 2147483646 w 1909"/>
                <a:gd name="T5" fmla="*/ 2147483646 h 1844"/>
                <a:gd name="T6" fmla="*/ 0 w 1909"/>
                <a:gd name="T7" fmla="*/ 2147483646 h 18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09" h="1844" extrusionOk="0">
                  <a:moveTo>
                    <a:pt x="0" y="1"/>
                  </a:moveTo>
                  <a:lnTo>
                    <a:pt x="0" y="1800"/>
                  </a:lnTo>
                  <a:lnTo>
                    <a:pt x="521" y="1843"/>
                  </a:lnTo>
                  <a:cubicBezTo>
                    <a:pt x="1908" y="911"/>
                    <a:pt x="0" y="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9" name="Google Shape;5132;p83"/>
            <p:cNvSpPr>
              <a:spLocks/>
            </p:cNvSpPr>
            <p:nvPr/>
          </p:nvSpPr>
          <p:spPr bwMode="auto">
            <a:xfrm>
              <a:off x="2901680" y="1454347"/>
              <a:ext cx="51216" cy="58138"/>
            </a:xfrm>
            <a:custGeom>
              <a:avLst/>
              <a:gdLst>
                <a:gd name="T0" fmla="*/ 2147483646 w 1280"/>
                <a:gd name="T1" fmla="*/ 0 h 1453"/>
                <a:gd name="T2" fmla="*/ 0 w 1280"/>
                <a:gd name="T3" fmla="*/ 2147483646 h 1453"/>
                <a:gd name="T4" fmla="*/ 2147483646 w 1280"/>
                <a:gd name="T5" fmla="*/ 2147483646 h 1453"/>
                <a:gd name="T6" fmla="*/ 2147483646 w 1280"/>
                <a:gd name="T7" fmla="*/ 0 h 1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0" h="1453" extrusionOk="0">
                  <a:moveTo>
                    <a:pt x="44" y="0"/>
                  </a:moveTo>
                  <a:lnTo>
                    <a:pt x="0" y="1323"/>
                  </a:lnTo>
                  <a:lnTo>
                    <a:pt x="217" y="1453"/>
                  </a:lnTo>
                  <a:cubicBezTo>
                    <a:pt x="1279" y="521"/>
                    <a:pt x="44" y="0"/>
                    <a:pt x="4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0" name="Google Shape;5133;p83"/>
            <p:cNvSpPr>
              <a:spLocks/>
            </p:cNvSpPr>
            <p:nvPr/>
          </p:nvSpPr>
          <p:spPr bwMode="auto">
            <a:xfrm>
              <a:off x="2905121" y="1469071"/>
              <a:ext cx="16525" cy="42573"/>
            </a:xfrm>
            <a:custGeom>
              <a:avLst/>
              <a:gdLst>
                <a:gd name="T0" fmla="*/ 2147483646 w 413"/>
                <a:gd name="T1" fmla="*/ 2147483646 h 1064"/>
                <a:gd name="T2" fmla="*/ 2147483646 w 413"/>
                <a:gd name="T3" fmla="*/ 2147483646 h 1064"/>
                <a:gd name="T4" fmla="*/ 2147483646 w 413"/>
                <a:gd name="T5" fmla="*/ 2147483646 h 1064"/>
                <a:gd name="T6" fmla="*/ 2147483646 w 413"/>
                <a:gd name="T7" fmla="*/ 2147483646 h 1064"/>
                <a:gd name="T8" fmla="*/ 2147483646 w 413"/>
                <a:gd name="T9" fmla="*/ 2147483646 h 1064"/>
                <a:gd name="T10" fmla="*/ 2147483646 w 413"/>
                <a:gd name="T11" fmla="*/ 2147483646 h 1064"/>
                <a:gd name="T12" fmla="*/ 2147483646 w 413"/>
                <a:gd name="T13" fmla="*/ 2147483646 h 1064"/>
                <a:gd name="T14" fmla="*/ 2147483646 w 413"/>
                <a:gd name="T15" fmla="*/ 2147483646 h 1064"/>
                <a:gd name="T16" fmla="*/ 2147483646 w 413"/>
                <a:gd name="T17" fmla="*/ 2147483646 h 1064"/>
                <a:gd name="T18" fmla="*/ 2147483646 w 413"/>
                <a:gd name="T19" fmla="*/ 2147483646 h 1064"/>
                <a:gd name="T20" fmla="*/ 2147483646 w 413"/>
                <a:gd name="T21" fmla="*/ 2147483646 h 1064"/>
                <a:gd name="T22" fmla="*/ 2147483646 w 413"/>
                <a:gd name="T23" fmla="*/ 2147483646 h 1064"/>
                <a:gd name="T24" fmla="*/ 2147483646 w 413"/>
                <a:gd name="T25" fmla="*/ 2147483646 h 1064"/>
                <a:gd name="T26" fmla="*/ 2147483646 w 413"/>
                <a:gd name="T27" fmla="*/ 2147483646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3" h="1064" extrusionOk="0">
                  <a:moveTo>
                    <a:pt x="131" y="1"/>
                  </a:moveTo>
                  <a:cubicBezTo>
                    <a:pt x="109" y="22"/>
                    <a:pt x="109" y="22"/>
                    <a:pt x="109" y="44"/>
                  </a:cubicBezTo>
                  <a:lnTo>
                    <a:pt x="1" y="976"/>
                  </a:lnTo>
                  <a:cubicBezTo>
                    <a:pt x="1" y="998"/>
                    <a:pt x="23" y="1020"/>
                    <a:pt x="44" y="1020"/>
                  </a:cubicBezTo>
                  <a:cubicBezTo>
                    <a:pt x="66" y="1020"/>
                    <a:pt x="88" y="1020"/>
                    <a:pt x="88" y="998"/>
                  </a:cubicBezTo>
                  <a:lnTo>
                    <a:pt x="174" y="131"/>
                  </a:lnTo>
                  <a:cubicBezTo>
                    <a:pt x="239" y="196"/>
                    <a:pt x="283" y="283"/>
                    <a:pt x="305" y="369"/>
                  </a:cubicBezTo>
                  <a:cubicBezTo>
                    <a:pt x="348" y="586"/>
                    <a:pt x="261" y="825"/>
                    <a:pt x="109" y="998"/>
                  </a:cubicBezTo>
                  <a:cubicBezTo>
                    <a:pt x="88" y="1020"/>
                    <a:pt x="88" y="1041"/>
                    <a:pt x="109" y="1063"/>
                  </a:cubicBezTo>
                  <a:lnTo>
                    <a:pt x="131" y="1063"/>
                  </a:lnTo>
                  <a:cubicBezTo>
                    <a:pt x="153" y="1063"/>
                    <a:pt x="174" y="1063"/>
                    <a:pt x="174" y="1041"/>
                  </a:cubicBezTo>
                  <a:cubicBezTo>
                    <a:pt x="348" y="846"/>
                    <a:pt x="413" y="608"/>
                    <a:pt x="391" y="348"/>
                  </a:cubicBezTo>
                  <a:cubicBezTo>
                    <a:pt x="370" y="218"/>
                    <a:pt x="283" y="87"/>
                    <a:pt x="174" y="1"/>
                  </a:cubicBezTo>
                  <a:lnTo>
                    <a:pt x="13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1" name="Google Shape;5134;p83"/>
            <p:cNvSpPr>
              <a:spLocks/>
            </p:cNvSpPr>
            <p:nvPr/>
          </p:nvSpPr>
          <p:spPr bwMode="auto">
            <a:xfrm>
              <a:off x="2687430" y="1413575"/>
              <a:ext cx="201303" cy="342707"/>
            </a:xfrm>
            <a:custGeom>
              <a:avLst/>
              <a:gdLst>
                <a:gd name="T0" fmla="*/ 2147483646 w 5031"/>
                <a:gd name="T1" fmla="*/ 0 h 8565"/>
                <a:gd name="T2" fmla="*/ 2147483646 w 5031"/>
                <a:gd name="T3" fmla="*/ 2147483646 h 8565"/>
                <a:gd name="T4" fmla="*/ 2147483646 w 5031"/>
                <a:gd name="T5" fmla="*/ 2147483646 h 8565"/>
                <a:gd name="T6" fmla="*/ 2147483646 w 5031"/>
                <a:gd name="T7" fmla="*/ 2147483646 h 8565"/>
                <a:gd name="T8" fmla="*/ 2147483646 w 5031"/>
                <a:gd name="T9" fmla="*/ 2147483646 h 8565"/>
                <a:gd name="T10" fmla="*/ 2147483646 w 5031"/>
                <a:gd name="T11" fmla="*/ 2147483646 h 8565"/>
                <a:gd name="T12" fmla="*/ 2147483646 w 5031"/>
                <a:gd name="T13" fmla="*/ 2147483646 h 8565"/>
                <a:gd name="T14" fmla="*/ 2147483646 w 5031"/>
                <a:gd name="T15" fmla="*/ 2147483646 h 8565"/>
                <a:gd name="T16" fmla="*/ 2147483646 w 5031"/>
                <a:gd name="T17" fmla="*/ 2147483646 h 8565"/>
                <a:gd name="T18" fmla="*/ 2147483646 w 5031"/>
                <a:gd name="T19" fmla="*/ 2147483646 h 8565"/>
                <a:gd name="T20" fmla="*/ 2147483646 w 5031"/>
                <a:gd name="T21" fmla="*/ 2147483646 h 8565"/>
                <a:gd name="T22" fmla="*/ 2147483646 w 5031"/>
                <a:gd name="T23" fmla="*/ 2147483646 h 8565"/>
                <a:gd name="T24" fmla="*/ 2147483646 w 5031"/>
                <a:gd name="T25" fmla="*/ 2147483646 h 8565"/>
                <a:gd name="T26" fmla="*/ 2147483646 w 5031"/>
                <a:gd name="T27" fmla="*/ 0 h 85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31" h="8565" extrusionOk="0">
                  <a:moveTo>
                    <a:pt x="4401" y="0"/>
                  </a:moveTo>
                  <a:cubicBezTo>
                    <a:pt x="4380" y="0"/>
                    <a:pt x="2147" y="390"/>
                    <a:pt x="976" y="2363"/>
                  </a:cubicBezTo>
                  <a:cubicBezTo>
                    <a:pt x="44" y="3924"/>
                    <a:pt x="0" y="5984"/>
                    <a:pt x="846" y="8542"/>
                  </a:cubicBezTo>
                  <a:cubicBezTo>
                    <a:pt x="867" y="8564"/>
                    <a:pt x="867" y="8564"/>
                    <a:pt x="889" y="8564"/>
                  </a:cubicBezTo>
                  <a:lnTo>
                    <a:pt x="2428" y="8564"/>
                  </a:lnTo>
                  <a:cubicBezTo>
                    <a:pt x="2472" y="8564"/>
                    <a:pt x="2472" y="8477"/>
                    <a:pt x="2428" y="8477"/>
                  </a:cubicBezTo>
                  <a:lnTo>
                    <a:pt x="932" y="8477"/>
                  </a:lnTo>
                  <a:cubicBezTo>
                    <a:pt x="87" y="5984"/>
                    <a:pt x="130" y="3924"/>
                    <a:pt x="1041" y="2407"/>
                  </a:cubicBezTo>
                  <a:cubicBezTo>
                    <a:pt x="2125" y="629"/>
                    <a:pt x="4076" y="130"/>
                    <a:pt x="4380" y="87"/>
                  </a:cubicBezTo>
                  <a:lnTo>
                    <a:pt x="4943" y="2819"/>
                  </a:lnTo>
                  <a:cubicBezTo>
                    <a:pt x="4952" y="2835"/>
                    <a:pt x="4966" y="2842"/>
                    <a:pt x="4981" y="2842"/>
                  </a:cubicBezTo>
                  <a:cubicBezTo>
                    <a:pt x="5005" y="2842"/>
                    <a:pt x="5030" y="2824"/>
                    <a:pt x="5030" y="2797"/>
                  </a:cubicBezTo>
                  <a:lnTo>
                    <a:pt x="4445" y="22"/>
                  </a:lnTo>
                  <a:cubicBezTo>
                    <a:pt x="4445" y="22"/>
                    <a:pt x="4423" y="0"/>
                    <a:pt x="44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2" name="Google Shape;5135;p83"/>
            <p:cNvSpPr>
              <a:spLocks/>
            </p:cNvSpPr>
            <p:nvPr/>
          </p:nvSpPr>
          <p:spPr bwMode="auto">
            <a:xfrm>
              <a:off x="2802137" y="1435782"/>
              <a:ext cx="60539" cy="102752"/>
            </a:xfrm>
            <a:custGeom>
              <a:avLst/>
              <a:gdLst>
                <a:gd name="T0" fmla="*/ 2147483646 w 1513"/>
                <a:gd name="T1" fmla="*/ 0 h 2568"/>
                <a:gd name="T2" fmla="*/ 2147483646 w 1513"/>
                <a:gd name="T3" fmla="*/ 2147483646 h 2568"/>
                <a:gd name="T4" fmla="*/ 2147483646 w 1513"/>
                <a:gd name="T5" fmla="*/ 2147483646 h 2568"/>
                <a:gd name="T6" fmla="*/ 2147483646 w 1513"/>
                <a:gd name="T7" fmla="*/ 2147483646 h 2568"/>
                <a:gd name="T8" fmla="*/ 2147483646 w 1513"/>
                <a:gd name="T9" fmla="*/ 2147483646 h 2568"/>
                <a:gd name="T10" fmla="*/ 2147483646 w 1513"/>
                <a:gd name="T11" fmla="*/ 2147483646 h 2568"/>
                <a:gd name="T12" fmla="*/ 2147483646 w 1513"/>
                <a:gd name="T13" fmla="*/ 0 h 25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3" h="2568" extrusionOk="0">
                  <a:moveTo>
                    <a:pt x="57" y="0"/>
                  </a:moveTo>
                  <a:cubicBezTo>
                    <a:pt x="31" y="0"/>
                    <a:pt x="1" y="21"/>
                    <a:pt x="17" y="52"/>
                  </a:cubicBezTo>
                  <a:lnTo>
                    <a:pt x="1426" y="2546"/>
                  </a:lnTo>
                  <a:cubicBezTo>
                    <a:pt x="1426" y="2567"/>
                    <a:pt x="1448" y="2567"/>
                    <a:pt x="1469" y="2567"/>
                  </a:cubicBezTo>
                  <a:cubicBezTo>
                    <a:pt x="1491" y="2567"/>
                    <a:pt x="1513" y="2524"/>
                    <a:pt x="1491" y="2524"/>
                  </a:cubicBezTo>
                  <a:lnTo>
                    <a:pt x="82" y="9"/>
                  </a:lnTo>
                  <a:cubicBezTo>
                    <a:pt x="76" y="3"/>
                    <a:pt x="67" y="0"/>
                    <a:pt x="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3" name="Google Shape;5136;p83"/>
            <p:cNvSpPr>
              <a:spLocks/>
            </p:cNvSpPr>
            <p:nvPr/>
          </p:nvSpPr>
          <p:spPr bwMode="auto">
            <a:xfrm>
              <a:off x="2738122" y="1488476"/>
              <a:ext cx="96790" cy="84746"/>
            </a:xfrm>
            <a:custGeom>
              <a:avLst/>
              <a:gdLst>
                <a:gd name="T0" fmla="*/ 2147483646 w 2419"/>
                <a:gd name="T1" fmla="*/ 0 h 2118"/>
                <a:gd name="T2" fmla="*/ 2147483646 w 2419"/>
                <a:gd name="T3" fmla="*/ 2147483646 h 2118"/>
                <a:gd name="T4" fmla="*/ 2147483646 w 2419"/>
                <a:gd name="T5" fmla="*/ 2147483646 h 2118"/>
                <a:gd name="T6" fmla="*/ 2147483646 w 2419"/>
                <a:gd name="T7" fmla="*/ 2147483646 h 2118"/>
                <a:gd name="T8" fmla="*/ 2147483646 w 2419"/>
                <a:gd name="T9" fmla="*/ 2147483646 h 2118"/>
                <a:gd name="T10" fmla="*/ 2147483646 w 2419"/>
                <a:gd name="T11" fmla="*/ 2147483646 h 2118"/>
                <a:gd name="T12" fmla="*/ 2147483646 w 2419"/>
                <a:gd name="T13" fmla="*/ 2147483646 h 2118"/>
                <a:gd name="T14" fmla="*/ 2147483646 w 2419"/>
                <a:gd name="T15" fmla="*/ 0 h 2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9" h="2118" extrusionOk="0">
                  <a:moveTo>
                    <a:pt x="67" y="0"/>
                  </a:moveTo>
                  <a:cubicBezTo>
                    <a:pt x="31" y="0"/>
                    <a:pt x="1" y="46"/>
                    <a:pt x="34" y="79"/>
                  </a:cubicBezTo>
                  <a:lnTo>
                    <a:pt x="2354" y="2117"/>
                  </a:lnTo>
                  <a:lnTo>
                    <a:pt x="2375" y="2117"/>
                  </a:lnTo>
                  <a:cubicBezTo>
                    <a:pt x="2375" y="2117"/>
                    <a:pt x="2397" y="2117"/>
                    <a:pt x="2397" y="2096"/>
                  </a:cubicBezTo>
                  <a:cubicBezTo>
                    <a:pt x="2419" y="2096"/>
                    <a:pt x="2419" y="2052"/>
                    <a:pt x="2397" y="2052"/>
                  </a:cubicBezTo>
                  <a:lnTo>
                    <a:pt x="99" y="14"/>
                  </a:lnTo>
                  <a:cubicBezTo>
                    <a:pt x="89" y="4"/>
                    <a:pt x="78" y="0"/>
                    <a:pt x="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4" name="Google Shape;5137;p83"/>
            <p:cNvSpPr>
              <a:spLocks/>
            </p:cNvSpPr>
            <p:nvPr/>
          </p:nvSpPr>
          <p:spPr bwMode="auto">
            <a:xfrm>
              <a:off x="2707355" y="1548012"/>
              <a:ext cx="111075" cy="39092"/>
            </a:xfrm>
            <a:custGeom>
              <a:avLst/>
              <a:gdLst>
                <a:gd name="T0" fmla="*/ 2147483646 w 2776"/>
                <a:gd name="T1" fmla="*/ 2147483646 h 977"/>
                <a:gd name="T2" fmla="*/ 2147483646 w 2776"/>
                <a:gd name="T3" fmla="*/ 2147483646 h 977"/>
                <a:gd name="T4" fmla="*/ 2147483646 w 2776"/>
                <a:gd name="T5" fmla="*/ 2147483646 h 977"/>
                <a:gd name="T6" fmla="*/ 2147483646 w 2776"/>
                <a:gd name="T7" fmla="*/ 2147483646 h 977"/>
                <a:gd name="T8" fmla="*/ 2147483646 w 2776"/>
                <a:gd name="T9" fmla="*/ 2147483646 h 977"/>
                <a:gd name="T10" fmla="*/ 2147483646 w 2776"/>
                <a:gd name="T11" fmla="*/ 2147483646 h 977"/>
                <a:gd name="T12" fmla="*/ 2147483646 w 2776"/>
                <a:gd name="T13" fmla="*/ 2147483646 h 9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76" h="977" extrusionOk="0">
                  <a:moveTo>
                    <a:pt x="66" y="1"/>
                  </a:moveTo>
                  <a:cubicBezTo>
                    <a:pt x="44" y="1"/>
                    <a:pt x="22" y="22"/>
                    <a:pt x="1" y="44"/>
                  </a:cubicBezTo>
                  <a:cubicBezTo>
                    <a:pt x="1" y="66"/>
                    <a:pt x="22" y="87"/>
                    <a:pt x="44" y="87"/>
                  </a:cubicBezTo>
                  <a:lnTo>
                    <a:pt x="2733" y="976"/>
                  </a:lnTo>
                  <a:cubicBezTo>
                    <a:pt x="2754" y="976"/>
                    <a:pt x="2776" y="955"/>
                    <a:pt x="2776" y="955"/>
                  </a:cubicBezTo>
                  <a:cubicBezTo>
                    <a:pt x="2776" y="933"/>
                    <a:pt x="2776" y="911"/>
                    <a:pt x="2754" y="890"/>
                  </a:cubicBezTo>
                  <a:lnTo>
                    <a:pt x="6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5" name="Google Shape;5138;p83"/>
            <p:cNvSpPr>
              <a:spLocks/>
            </p:cNvSpPr>
            <p:nvPr/>
          </p:nvSpPr>
          <p:spPr bwMode="auto">
            <a:xfrm>
              <a:off x="2696952" y="1618271"/>
              <a:ext cx="117157" cy="7002"/>
            </a:xfrm>
            <a:custGeom>
              <a:avLst/>
              <a:gdLst>
                <a:gd name="T0" fmla="*/ 2147483646 w 2928"/>
                <a:gd name="T1" fmla="*/ 2147483646 h 175"/>
                <a:gd name="T2" fmla="*/ 2147483646 w 2928"/>
                <a:gd name="T3" fmla="*/ 2147483646 h 175"/>
                <a:gd name="T4" fmla="*/ 2147483646 w 2928"/>
                <a:gd name="T5" fmla="*/ 2147483646 h 175"/>
                <a:gd name="T6" fmla="*/ 2147483646 w 2928"/>
                <a:gd name="T7" fmla="*/ 2147483646 h 175"/>
                <a:gd name="T8" fmla="*/ 2147483646 w 2928"/>
                <a:gd name="T9" fmla="*/ 2147483646 h 175"/>
                <a:gd name="T10" fmla="*/ 2147483646 w 2928"/>
                <a:gd name="T11" fmla="*/ 2147483646 h 1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28" h="175" extrusionOk="0">
                  <a:moveTo>
                    <a:pt x="44" y="1"/>
                  </a:moveTo>
                  <a:cubicBezTo>
                    <a:pt x="1" y="1"/>
                    <a:pt x="1" y="66"/>
                    <a:pt x="44" y="66"/>
                  </a:cubicBezTo>
                  <a:lnTo>
                    <a:pt x="2884" y="174"/>
                  </a:lnTo>
                  <a:cubicBezTo>
                    <a:pt x="2906" y="174"/>
                    <a:pt x="2928" y="153"/>
                    <a:pt x="2928" y="131"/>
                  </a:cubicBezTo>
                  <a:cubicBezTo>
                    <a:pt x="2928" y="109"/>
                    <a:pt x="2906" y="88"/>
                    <a:pt x="2884" y="88"/>
                  </a:cubicBezTo>
                  <a:lnTo>
                    <a:pt x="4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6" name="Google Shape;5139;p83"/>
            <p:cNvSpPr>
              <a:spLocks/>
            </p:cNvSpPr>
            <p:nvPr/>
          </p:nvSpPr>
          <p:spPr bwMode="auto">
            <a:xfrm>
              <a:off x="2700433" y="1663403"/>
              <a:ext cx="107594" cy="7842"/>
            </a:xfrm>
            <a:custGeom>
              <a:avLst/>
              <a:gdLst>
                <a:gd name="T0" fmla="*/ 2147483646 w 2689"/>
                <a:gd name="T1" fmla="*/ 0 h 196"/>
                <a:gd name="T2" fmla="*/ 2147483646 w 2689"/>
                <a:gd name="T3" fmla="*/ 2147483646 h 196"/>
                <a:gd name="T4" fmla="*/ 0 w 2689"/>
                <a:gd name="T5" fmla="*/ 2147483646 h 196"/>
                <a:gd name="T6" fmla="*/ 2147483646 w 2689"/>
                <a:gd name="T7" fmla="*/ 2147483646 h 196"/>
                <a:gd name="T8" fmla="*/ 2147483646 w 2689"/>
                <a:gd name="T9" fmla="*/ 2147483646 h 196"/>
                <a:gd name="T10" fmla="*/ 2147483646 w 2689"/>
                <a:gd name="T11" fmla="*/ 2147483646 h 196"/>
                <a:gd name="T12" fmla="*/ 2147483646 w 2689"/>
                <a:gd name="T13" fmla="*/ 0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9" h="196" extrusionOk="0">
                  <a:moveTo>
                    <a:pt x="2645" y="0"/>
                  </a:moveTo>
                  <a:lnTo>
                    <a:pt x="44" y="109"/>
                  </a:lnTo>
                  <a:cubicBezTo>
                    <a:pt x="22" y="109"/>
                    <a:pt x="0" y="130"/>
                    <a:pt x="0" y="152"/>
                  </a:cubicBezTo>
                  <a:cubicBezTo>
                    <a:pt x="0" y="174"/>
                    <a:pt x="22" y="195"/>
                    <a:pt x="44" y="195"/>
                  </a:cubicBezTo>
                  <a:lnTo>
                    <a:pt x="2645" y="87"/>
                  </a:lnTo>
                  <a:cubicBezTo>
                    <a:pt x="2689" y="87"/>
                    <a:pt x="2689" y="65"/>
                    <a:pt x="2689" y="44"/>
                  </a:cubicBezTo>
                  <a:cubicBezTo>
                    <a:pt x="2689" y="22"/>
                    <a:pt x="2667" y="0"/>
                    <a:pt x="26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7" name="Google Shape;5140;p83"/>
            <p:cNvSpPr>
              <a:spLocks/>
            </p:cNvSpPr>
            <p:nvPr/>
          </p:nvSpPr>
          <p:spPr bwMode="auto">
            <a:xfrm>
              <a:off x="2711716" y="1698093"/>
              <a:ext cx="97190" cy="25208"/>
            </a:xfrm>
            <a:custGeom>
              <a:avLst/>
              <a:gdLst>
                <a:gd name="T0" fmla="*/ 2147483646 w 2429"/>
                <a:gd name="T1" fmla="*/ 0 h 630"/>
                <a:gd name="T2" fmla="*/ 2147483646 w 2429"/>
                <a:gd name="T3" fmla="*/ 2147483646 h 630"/>
                <a:gd name="T4" fmla="*/ 0 w 2429"/>
                <a:gd name="T5" fmla="*/ 2147483646 h 630"/>
                <a:gd name="T6" fmla="*/ 2147483646 w 2429"/>
                <a:gd name="T7" fmla="*/ 2147483646 h 630"/>
                <a:gd name="T8" fmla="*/ 2147483646 w 2429"/>
                <a:gd name="T9" fmla="*/ 2147483646 h 630"/>
                <a:gd name="T10" fmla="*/ 2147483646 w 2429"/>
                <a:gd name="T11" fmla="*/ 0 h 6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9" h="630" extrusionOk="0">
                  <a:moveTo>
                    <a:pt x="2363" y="0"/>
                  </a:moveTo>
                  <a:lnTo>
                    <a:pt x="22" y="542"/>
                  </a:lnTo>
                  <a:cubicBezTo>
                    <a:pt x="0" y="542"/>
                    <a:pt x="0" y="564"/>
                    <a:pt x="0" y="607"/>
                  </a:cubicBezTo>
                  <a:cubicBezTo>
                    <a:pt x="0" y="607"/>
                    <a:pt x="22" y="629"/>
                    <a:pt x="44" y="629"/>
                  </a:cubicBezTo>
                  <a:lnTo>
                    <a:pt x="2385" y="87"/>
                  </a:lnTo>
                  <a:cubicBezTo>
                    <a:pt x="2428" y="65"/>
                    <a:pt x="2407" y="0"/>
                    <a:pt x="23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8" name="Google Shape;5141;p83"/>
            <p:cNvSpPr>
              <a:spLocks/>
            </p:cNvSpPr>
            <p:nvPr/>
          </p:nvSpPr>
          <p:spPr bwMode="auto">
            <a:xfrm>
              <a:off x="2469339" y="1803322"/>
              <a:ext cx="149607" cy="165452"/>
            </a:xfrm>
            <a:custGeom>
              <a:avLst/>
              <a:gdLst>
                <a:gd name="T0" fmla="*/ 2147483646 w 3739"/>
                <a:gd name="T1" fmla="*/ 0 h 4135"/>
                <a:gd name="T2" fmla="*/ 2147483646 w 3739"/>
                <a:gd name="T3" fmla="*/ 2147483646 h 4135"/>
                <a:gd name="T4" fmla="*/ 2147483646 w 3739"/>
                <a:gd name="T5" fmla="*/ 2147483646 h 4135"/>
                <a:gd name="T6" fmla="*/ 2147483646 w 3739"/>
                <a:gd name="T7" fmla="*/ 2147483646 h 4135"/>
                <a:gd name="T8" fmla="*/ 2147483646 w 3739"/>
                <a:gd name="T9" fmla="*/ 2147483646 h 4135"/>
                <a:gd name="T10" fmla="*/ 2147483646 w 3739"/>
                <a:gd name="T11" fmla="*/ 2147483646 h 4135"/>
                <a:gd name="T12" fmla="*/ 2147483646 w 3739"/>
                <a:gd name="T13" fmla="*/ 2147483646 h 4135"/>
                <a:gd name="T14" fmla="*/ 2147483646 w 3739"/>
                <a:gd name="T15" fmla="*/ 2147483646 h 4135"/>
                <a:gd name="T16" fmla="*/ 2147483646 w 3739"/>
                <a:gd name="T17" fmla="*/ 2147483646 h 4135"/>
                <a:gd name="T18" fmla="*/ 2147483646 w 3739"/>
                <a:gd name="T19" fmla="*/ 0 h 4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9" h="4135" extrusionOk="0">
                  <a:moveTo>
                    <a:pt x="2676" y="0"/>
                  </a:moveTo>
                  <a:cubicBezTo>
                    <a:pt x="0" y="0"/>
                    <a:pt x="313" y="3419"/>
                    <a:pt x="313" y="3419"/>
                  </a:cubicBezTo>
                  <a:lnTo>
                    <a:pt x="920" y="3636"/>
                  </a:lnTo>
                  <a:cubicBezTo>
                    <a:pt x="905" y="3356"/>
                    <a:pt x="1031" y="2994"/>
                    <a:pt x="1203" y="2637"/>
                  </a:cubicBezTo>
                  <a:cubicBezTo>
                    <a:pt x="1027" y="3487"/>
                    <a:pt x="1462" y="4135"/>
                    <a:pt x="1462" y="4135"/>
                  </a:cubicBezTo>
                  <a:lnTo>
                    <a:pt x="2264" y="4005"/>
                  </a:lnTo>
                  <a:cubicBezTo>
                    <a:pt x="1375" y="1923"/>
                    <a:pt x="3738" y="427"/>
                    <a:pt x="3738" y="427"/>
                  </a:cubicBezTo>
                  <a:lnTo>
                    <a:pt x="3435" y="80"/>
                  </a:lnTo>
                  <a:cubicBezTo>
                    <a:pt x="3158" y="26"/>
                    <a:pt x="2906" y="0"/>
                    <a:pt x="26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9" name="Google Shape;5142;p83"/>
            <p:cNvSpPr>
              <a:spLocks/>
            </p:cNvSpPr>
            <p:nvPr/>
          </p:nvSpPr>
          <p:spPr bwMode="auto">
            <a:xfrm>
              <a:off x="2050862" y="1509671"/>
              <a:ext cx="559775" cy="509439"/>
            </a:xfrm>
            <a:custGeom>
              <a:avLst/>
              <a:gdLst>
                <a:gd name="T0" fmla="*/ 2147483646 w 13990"/>
                <a:gd name="T1" fmla="*/ 0 h 12732"/>
                <a:gd name="T2" fmla="*/ 2147483646 w 13990"/>
                <a:gd name="T3" fmla="*/ 2147483646 h 12732"/>
                <a:gd name="T4" fmla="*/ 2147483646 w 13990"/>
                <a:gd name="T5" fmla="*/ 2147483646 h 12732"/>
                <a:gd name="T6" fmla="*/ 2147483646 w 13990"/>
                <a:gd name="T7" fmla="*/ 2147483646 h 12732"/>
                <a:gd name="T8" fmla="*/ 2147483646 w 13990"/>
                <a:gd name="T9" fmla="*/ 2147483646 h 12732"/>
                <a:gd name="T10" fmla="*/ 2147483646 w 13990"/>
                <a:gd name="T11" fmla="*/ 2147483646 h 12732"/>
                <a:gd name="T12" fmla="*/ 2147483646 w 13990"/>
                <a:gd name="T13" fmla="*/ 2147483646 h 12732"/>
                <a:gd name="T14" fmla="*/ 2147483646 w 13990"/>
                <a:gd name="T15" fmla="*/ 2147483646 h 12732"/>
                <a:gd name="T16" fmla="*/ 2147483646 w 13990"/>
                <a:gd name="T17" fmla="*/ 2147483646 h 12732"/>
                <a:gd name="T18" fmla="*/ 2147483646 w 13990"/>
                <a:gd name="T19" fmla="*/ 2147483646 h 12732"/>
                <a:gd name="T20" fmla="*/ 2147483646 w 13990"/>
                <a:gd name="T21" fmla="*/ 2147483646 h 12732"/>
                <a:gd name="T22" fmla="*/ 2147483646 w 13990"/>
                <a:gd name="T23" fmla="*/ 0 h 127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90" h="12732" extrusionOk="0">
                  <a:moveTo>
                    <a:pt x="8276" y="0"/>
                  </a:moveTo>
                  <a:cubicBezTo>
                    <a:pt x="7991" y="0"/>
                    <a:pt x="7712" y="53"/>
                    <a:pt x="7444" y="170"/>
                  </a:cubicBezTo>
                  <a:cubicBezTo>
                    <a:pt x="4734" y="1341"/>
                    <a:pt x="5666" y="5850"/>
                    <a:pt x="5666" y="5850"/>
                  </a:cubicBezTo>
                  <a:cubicBezTo>
                    <a:pt x="5666" y="5850"/>
                    <a:pt x="5294" y="5789"/>
                    <a:pt x="4756" y="5789"/>
                  </a:cubicBezTo>
                  <a:cubicBezTo>
                    <a:pt x="3131" y="5789"/>
                    <a:pt x="0" y="6352"/>
                    <a:pt x="1092" y="10880"/>
                  </a:cubicBezTo>
                  <a:cubicBezTo>
                    <a:pt x="1425" y="12214"/>
                    <a:pt x="2906" y="12731"/>
                    <a:pt x="4674" y="12731"/>
                  </a:cubicBezTo>
                  <a:cubicBezTo>
                    <a:pt x="6469" y="12731"/>
                    <a:pt x="8560" y="12198"/>
                    <a:pt x="10046" y="11444"/>
                  </a:cubicBezTo>
                  <a:cubicBezTo>
                    <a:pt x="12973" y="9926"/>
                    <a:pt x="9764" y="3487"/>
                    <a:pt x="9764" y="3487"/>
                  </a:cubicBezTo>
                  <a:cubicBezTo>
                    <a:pt x="9764" y="3487"/>
                    <a:pt x="11766" y="4915"/>
                    <a:pt x="12838" y="4915"/>
                  </a:cubicBezTo>
                  <a:cubicBezTo>
                    <a:pt x="12962" y="4915"/>
                    <a:pt x="13073" y="4896"/>
                    <a:pt x="13168" y="4853"/>
                  </a:cubicBezTo>
                  <a:cubicBezTo>
                    <a:pt x="13989" y="4482"/>
                    <a:pt x="10895" y="0"/>
                    <a:pt x="82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0" name="Google Shape;5143;p83"/>
            <p:cNvSpPr>
              <a:spLocks/>
            </p:cNvSpPr>
            <p:nvPr/>
          </p:nvSpPr>
          <p:spPr bwMode="auto">
            <a:xfrm>
              <a:off x="2915563" y="1919273"/>
              <a:ext cx="86787" cy="235153"/>
            </a:xfrm>
            <a:custGeom>
              <a:avLst/>
              <a:gdLst>
                <a:gd name="T0" fmla="*/ 2147483646 w 2169"/>
                <a:gd name="T1" fmla="*/ 2147483646 h 5877"/>
                <a:gd name="T2" fmla="*/ 0 w 2169"/>
                <a:gd name="T3" fmla="*/ 2147483646 h 5877"/>
                <a:gd name="T4" fmla="*/ 2147483646 w 2169"/>
                <a:gd name="T5" fmla="*/ 2147483646 h 5877"/>
                <a:gd name="T6" fmla="*/ 2147483646 w 2169"/>
                <a:gd name="T7" fmla="*/ 2147483646 h 5877"/>
                <a:gd name="T8" fmla="*/ 2147483646 w 2169"/>
                <a:gd name="T9" fmla="*/ 2147483646 h 58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9" h="5877" extrusionOk="0">
                  <a:moveTo>
                    <a:pt x="1583" y="1"/>
                  </a:moveTo>
                  <a:lnTo>
                    <a:pt x="0" y="738"/>
                  </a:lnTo>
                  <a:lnTo>
                    <a:pt x="954" y="5876"/>
                  </a:lnTo>
                  <a:lnTo>
                    <a:pt x="2168" y="5638"/>
                  </a:lnTo>
                  <a:cubicBezTo>
                    <a:pt x="2147" y="4879"/>
                    <a:pt x="1583" y="1"/>
                    <a:pt x="158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1" name="Google Shape;5144;p83"/>
            <p:cNvSpPr>
              <a:spLocks/>
            </p:cNvSpPr>
            <p:nvPr/>
          </p:nvSpPr>
          <p:spPr bwMode="auto">
            <a:xfrm>
              <a:off x="2679628" y="1919273"/>
              <a:ext cx="87627" cy="235153"/>
            </a:xfrm>
            <a:custGeom>
              <a:avLst/>
              <a:gdLst>
                <a:gd name="T0" fmla="*/ 2147483646 w 2190"/>
                <a:gd name="T1" fmla="*/ 2147483646 h 5877"/>
                <a:gd name="T2" fmla="*/ 0 w 2190"/>
                <a:gd name="T3" fmla="*/ 2147483646 h 5877"/>
                <a:gd name="T4" fmla="*/ 2147483646 w 2190"/>
                <a:gd name="T5" fmla="*/ 2147483646 h 5877"/>
                <a:gd name="T6" fmla="*/ 2147483646 w 2190"/>
                <a:gd name="T7" fmla="*/ 2147483646 h 5877"/>
                <a:gd name="T8" fmla="*/ 2147483646 w 2190"/>
                <a:gd name="T9" fmla="*/ 2147483646 h 58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0" h="5877" extrusionOk="0">
                  <a:moveTo>
                    <a:pt x="1604" y="1"/>
                  </a:moveTo>
                  <a:lnTo>
                    <a:pt x="0" y="738"/>
                  </a:lnTo>
                  <a:lnTo>
                    <a:pt x="976" y="5876"/>
                  </a:lnTo>
                  <a:lnTo>
                    <a:pt x="2190" y="5638"/>
                  </a:lnTo>
                  <a:cubicBezTo>
                    <a:pt x="2168" y="4879"/>
                    <a:pt x="1604" y="1"/>
                    <a:pt x="160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2" name="Google Shape;5145;p83"/>
            <p:cNvSpPr>
              <a:spLocks/>
            </p:cNvSpPr>
            <p:nvPr/>
          </p:nvSpPr>
          <p:spPr bwMode="auto">
            <a:xfrm>
              <a:off x="2582445" y="1927955"/>
              <a:ext cx="83346" cy="223870"/>
            </a:xfrm>
            <a:custGeom>
              <a:avLst/>
              <a:gdLst>
                <a:gd name="T0" fmla="*/ 2147483646 w 2083"/>
                <a:gd name="T1" fmla="*/ 2147483646 h 5595"/>
                <a:gd name="T2" fmla="*/ 2147483646 w 2083"/>
                <a:gd name="T3" fmla="*/ 2147483646 h 5595"/>
                <a:gd name="T4" fmla="*/ 2147483646 w 2083"/>
                <a:gd name="T5" fmla="*/ 2147483646 h 5595"/>
                <a:gd name="T6" fmla="*/ 2147483646 w 2083"/>
                <a:gd name="T7" fmla="*/ 2147483646 h 5595"/>
                <a:gd name="T8" fmla="*/ 2147483646 w 2083"/>
                <a:gd name="T9" fmla="*/ 2147483646 h 5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5595" extrusionOk="0">
                  <a:moveTo>
                    <a:pt x="2082" y="1"/>
                  </a:moveTo>
                  <a:lnTo>
                    <a:pt x="348" y="304"/>
                  </a:lnTo>
                  <a:lnTo>
                    <a:pt x="1" y="5551"/>
                  </a:lnTo>
                  <a:lnTo>
                    <a:pt x="1237" y="5594"/>
                  </a:lnTo>
                  <a:cubicBezTo>
                    <a:pt x="1410" y="4857"/>
                    <a:pt x="2082" y="1"/>
                    <a:pt x="2082"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3" name="Google Shape;5146;p83"/>
            <p:cNvSpPr>
              <a:spLocks/>
            </p:cNvSpPr>
            <p:nvPr/>
          </p:nvSpPr>
          <p:spPr bwMode="auto">
            <a:xfrm>
              <a:off x="2960654" y="1862058"/>
              <a:ext cx="159650" cy="192620"/>
            </a:xfrm>
            <a:custGeom>
              <a:avLst/>
              <a:gdLst>
                <a:gd name="T0" fmla="*/ 2147483646 w 3990"/>
                <a:gd name="T1" fmla="*/ 0 h 4814"/>
                <a:gd name="T2" fmla="*/ 2147483646 w 3990"/>
                <a:gd name="T3" fmla="*/ 2147483646 h 4814"/>
                <a:gd name="T4" fmla="*/ 2147483646 w 3990"/>
                <a:gd name="T5" fmla="*/ 2147483646 h 4814"/>
                <a:gd name="T6" fmla="*/ 2147483646 w 3990"/>
                <a:gd name="T7" fmla="*/ 2147483646 h 4814"/>
                <a:gd name="T8" fmla="*/ 2147483646 w 3990"/>
                <a:gd name="T9" fmla="*/ 2147483646 h 4814"/>
                <a:gd name="T10" fmla="*/ 2147483646 w 3990"/>
                <a:gd name="T11" fmla="*/ 2147483646 h 4814"/>
                <a:gd name="T12" fmla="*/ 2147483646 w 3990"/>
                <a:gd name="T13" fmla="*/ 0 h 48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0" h="4814" extrusionOk="0">
                  <a:moveTo>
                    <a:pt x="803" y="0"/>
                  </a:moveTo>
                  <a:lnTo>
                    <a:pt x="1" y="1041"/>
                  </a:lnTo>
                  <a:cubicBezTo>
                    <a:pt x="1" y="1041"/>
                    <a:pt x="2234" y="1713"/>
                    <a:pt x="2429" y="1800"/>
                  </a:cubicBezTo>
                  <a:cubicBezTo>
                    <a:pt x="2646" y="1886"/>
                    <a:pt x="1041" y="3946"/>
                    <a:pt x="1041" y="3946"/>
                  </a:cubicBezTo>
                  <a:lnTo>
                    <a:pt x="2169" y="4813"/>
                  </a:lnTo>
                  <a:cubicBezTo>
                    <a:pt x="2169" y="4813"/>
                    <a:pt x="3990" y="2363"/>
                    <a:pt x="3990" y="1431"/>
                  </a:cubicBezTo>
                  <a:cubicBezTo>
                    <a:pt x="3990" y="499"/>
                    <a:pt x="803" y="0"/>
                    <a:pt x="80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4" name="Google Shape;5147;p83"/>
            <p:cNvSpPr>
              <a:spLocks/>
            </p:cNvSpPr>
            <p:nvPr/>
          </p:nvSpPr>
          <p:spPr bwMode="auto">
            <a:xfrm>
              <a:off x="2992741" y="1587023"/>
              <a:ext cx="109354" cy="115796"/>
            </a:xfrm>
            <a:custGeom>
              <a:avLst/>
              <a:gdLst>
                <a:gd name="T0" fmla="*/ 2147483646 w 2733"/>
                <a:gd name="T1" fmla="*/ 0 h 2894"/>
                <a:gd name="T2" fmla="*/ 2147483646 w 2733"/>
                <a:gd name="T3" fmla="*/ 2147483646 h 2894"/>
                <a:gd name="T4" fmla="*/ 2147483646 w 2733"/>
                <a:gd name="T5" fmla="*/ 2147483646 h 2894"/>
                <a:gd name="T6" fmla="*/ 2147483646 w 2733"/>
                <a:gd name="T7" fmla="*/ 2147483646 h 2894"/>
                <a:gd name="T8" fmla="*/ 2147483646 w 2733"/>
                <a:gd name="T9" fmla="*/ 2147483646 h 2894"/>
                <a:gd name="T10" fmla="*/ 2147483646 w 2733"/>
                <a:gd name="T11" fmla="*/ 0 h 28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3" h="2894" extrusionOk="0">
                  <a:moveTo>
                    <a:pt x="755" y="0"/>
                  </a:moveTo>
                  <a:cubicBezTo>
                    <a:pt x="373" y="0"/>
                    <a:pt x="1" y="2213"/>
                    <a:pt x="1" y="2213"/>
                  </a:cubicBezTo>
                  <a:cubicBezTo>
                    <a:pt x="1" y="2213"/>
                    <a:pt x="1044" y="2894"/>
                    <a:pt x="1744" y="2894"/>
                  </a:cubicBezTo>
                  <a:cubicBezTo>
                    <a:pt x="1901" y="2894"/>
                    <a:pt x="2040" y="2860"/>
                    <a:pt x="2147" y="2776"/>
                  </a:cubicBezTo>
                  <a:cubicBezTo>
                    <a:pt x="2732" y="2343"/>
                    <a:pt x="1258" y="457"/>
                    <a:pt x="846" y="45"/>
                  </a:cubicBezTo>
                  <a:cubicBezTo>
                    <a:pt x="816" y="14"/>
                    <a:pt x="785"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5" name="Google Shape;5148;p83"/>
            <p:cNvSpPr>
              <a:spLocks/>
            </p:cNvSpPr>
            <p:nvPr/>
          </p:nvSpPr>
          <p:spPr bwMode="auto">
            <a:xfrm>
              <a:off x="2754205" y="1456473"/>
              <a:ext cx="78985" cy="97831"/>
            </a:xfrm>
            <a:custGeom>
              <a:avLst/>
              <a:gdLst>
                <a:gd name="T0" fmla="*/ 2147483646 w 1974"/>
                <a:gd name="T1" fmla="*/ 0 h 2445"/>
                <a:gd name="T2" fmla="*/ 2147483646 w 1974"/>
                <a:gd name="T3" fmla="*/ 2147483646 h 2445"/>
                <a:gd name="T4" fmla="*/ 2147483646 w 1974"/>
                <a:gd name="T5" fmla="*/ 2147483646 h 2445"/>
                <a:gd name="T6" fmla="*/ 2147483646 w 1974"/>
                <a:gd name="T7" fmla="*/ 2147483646 h 2445"/>
                <a:gd name="T8" fmla="*/ 2147483646 w 1974"/>
                <a:gd name="T9" fmla="*/ 2147483646 h 2445"/>
                <a:gd name="T10" fmla="*/ 2147483646 w 1974"/>
                <a:gd name="T11" fmla="*/ 0 h 2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74" h="2445" extrusionOk="0">
                  <a:moveTo>
                    <a:pt x="738" y="0"/>
                  </a:moveTo>
                  <a:cubicBezTo>
                    <a:pt x="738" y="0"/>
                    <a:pt x="1" y="954"/>
                    <a:pt x="152" y="1843"/>
                  </a:cubicBezTo>
                  <a:cubicBezTo>
                    <a:pt x="239" y="2339"/>
                    <a:pt x="772" y="2445"/>
                    <a:pt x="1212" y="2445"/>
                  </a:cubicBezTo>
                  <a:cubicBezTo>
                    <a:pt x="1543" y="2445"/>
                    <a:pt x="1822" y="2385"/>
                    <a:pt x="1822" y="2385"/>
                  </a:cubicBezTo>
                  <a:lnTo>
                    <a:pt x="1973" y="2103"/>
                  </a:lnTo>
                  <a:lnTo>
                    <a:pt x="73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6" name="Google Shape;5149;p83"/>
            <p:cNvSpPr>
              <a:spLocks/>
            </p:cNvSpPr>
            <p:nvPr/>
          </p:nvSpPr>
          <p:spPr bwMode="auto">
            <a:xfrm>
              <a:off x="2894718" y="1555094"/>
              <a:ext cx="34771" cy="32010"/>
            </a:xfrm>
            <a:custGeom>
              <a:avLst/>
              <a:gdLst>
                <a:gd name="T0" fmla="*/ 2147483646 w 869"/>
                <a:gd name="T1" fmla="*/ 2147483646 h 800"/>
                <a:gd name="T2" fmla="*/ 2147483646 w 869"/>
                <a:gd name="T3" fmla="*/ 2147483646 h 800"/>
                <a:gd name="T4" fmla="*/ 2147483646 w 869"/>
                <a:gd name="T5" fmla="*/ 2147483646 h 800"/>
                <a:gd name="T6" fmla="*/ 2147483646 w 869"/>
                <a:gd name="T7" fmla="*/ 2147483646 h 800"/>
                <a:gd name="T8" fmla="*/ 2147483646 w 869"/>
                <a:gd name="T9" fmla="*/ 2147483646 h 800"/>
                <a:gd name="T10" fmla="*/ 2147483646 w 869"/>
                <a:gd name="T11" fmla="*/ 2147483646 h 800"/>
                <a:gd name="T12" fmla="*/ 2147483646 w 869"/>
                <a:gd name="T13" fmla="*/ 2147483646 h 800"/>
                <a:gd name="T14" fmla="*/ 2147483646 w 869"/>
                <a:gd name="T15" fmla="*/ 2147483646 h 800"/>
                <a:gd name="T16" fmla="*/ 2147483646 w 869"/>
                <a:gd name="T17" fmla="*/ 2147483646 h 800"/>
                <a:gd name="T18" fmla="*/ 2147483646 w 869"/>
                <a:gd name="T19" fmla="*/ 2147483646 h 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9" h="800" extrusionOk="0">
                  <a:moveTo>
                    <a:pt x="268" y="1"/>
                  </a:moveTo>
                  <a:cubicBezTo>
                    <a:pt x="241" y="1"/>
                    <a:pt x="224" y="32"/>
                    <a:pt x="239" y="62"/>
                  </a:cubicBezTo>
                  <a:cubicBezTo>
                    <a:pt x="434" y="257"/>
                    <a:pt x="608" y="474"/>
                    <a:pt x="738" y="734"/>
                  </a:cubicBezTo>
                  <a:cubicBezTo>
                    <a:pt x="499" y="648"/>
                    <a:pt x="261" y="539"/>
                    <a:pt x="66" y="387"/>
                  </a:cubicBezTo>
                  <a:cubicBezTo>
                    <a:pt x="44" y="387"/>
                    <a:pt x="22" y="387"/>
                    <a:pt x="22" y="409"/>
                  </a:cubicBezTo>
                  <a:cubicBezTo>
                    <a:pt x="1" y="431"/>
                    <a:pt x="1" y="452"/>
                    <a:pt x="22" y="474"/>
                  </a:cubicBezTo>
                  <a:cubicBezTo>
                    <a:pt x="218" y="626"/>
                    <a:pt x="456" y="734"/>
                    <a:pt x="716" y="799"/>
                  </a:cubicBezTo>
                  <a:cubicBezTo>
                    <a:pt x="760" y="799"/>
                    <a:pt x="781" y="799"/>
                    <a:pt x="803" y="778"/>
                  </a:cubicBezTo>
                  <a:cubicBezTo>
                    <a:pt x="868" y="669"/>
                    <a:pt x="565" y="301"/>
                    <a:pt x="304" y="19"/>
                  </a:cubicBezTo>
                  <a:cubicBezTo>
                    <a:pt x="292" y="6"/>
                    <a:pt x="279" y="1"/>
                    <a:pt x="2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7" name="Google Shape;5150;p83"/>
            <p:cNvSpPr>
              <a:spLocks/>
            </p:cNvSpPr>
            <p:nvPr/>
          </p:nvSpPr>
          <p:spPr bwMode="auto">
            <a:xfrm>
              <a:off x="2922485" y="1525606"/>
              <a:ext cx="33891" cy="32010"/>
            </a:xfrm>
            <a:custGeom>
              <a:avLst/>
              <a:gdLst>
                <a:gd name="T0" fmla="*/ 2147483646 w 847"/>
                <a:gd name="T1" fmla="*/ 2147483646 h 800"/>
                <a:gd name="T2" fmla="*/ 2147483646 w 847"/>
                <a:gd name="T3" fmla="*/ 2147483646 h 800"/>
                <a:gd name="T4" fmla="*/ 2147483646 w 847"/>
                <a:gd name="T5" fmla="*/ 2147483646 h 800"/>
                <a:gd name="T6" fmla="*/ 2147483646 w 847"/>
                <a:gd name="T7" fmla="*/ 2147483646 h 800"/>
                <a:gd name="T8" fmla="*/ 2147483646 w 847"/>
                <a:gd name="T9" fmla="*/ 2147483646 h 800"/>
                <a:gd name="T10" fmla="*/ 2147483646 w 847"/>
                <a:gd name="T11" fmla="*/ 2147483646 h 800"/>
                <a:gd name="T12" fmla="*/ 2147483646 w 847"/>
                <a:gd name="T13" fmla="*/ 2147483646 h 800"/>
                <a:gd name="T14" fmla="*/ 2147483646 w 847"/>
                <a:gd name="T15" fmla="*/ 2147483646 h 800"/>
                <a:gd name="T16" fmla="*/ 2147483646 w 847"/>
                <a:gd name="T17" fmla="*/ 2147483646 h 800"/>
                <a:gd name="T18" fmla="*/ 2147483646 w 847"/>
                <a:gd name="T19" fmla="*/ 2147483646 h 800"/>
                <a:gd name="T20" fmla="*/ 2147483646 w 847"/>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7" h="800" extrusionOk="0">
                  <a:moveTo>
                    <a:pt x="246" y="1"/>
                  </a:moveTo>
                  <a:cubicBezTo>
                    <a:pt x="219" y="1"/>
                    <a:pt x="202" y="31"/>
                    <a:pt x="217" y="62"/>
                  </a:cubicBezTo>
                  <a:cubicBezTo>
                    <a:pt x="413" y="257"/>
                    <a:pt x="586" y="474"/>
                    <a:pt x="716" y="734"/>
                  </a:cubicBezTo>
                  <a:cubicBezTo>
                    <a:pt x="478" y="647"/>
                    <a:pt x="261" y="539"/>
                    <a:pt x="66" y="409"/>
                  </a:cubicBezTo>
                  <a:cubicBezTo>
                    <a:pt x="55" y="398"/>
                    <a:pt x="44" y="393"/>
                    <a:pt x="33" y="393"/>
                  </a:cubicBezTo>
                  <a:cubicBezTo>
                    <a:pt x="22" y="393"/>
                    <a:pt x="11" y="398"/>
                    <a:pt x="1" y="409"/>
                  </a:cubicBezTo>
                  <a:cubicBezTo>
                    <a:pt x="1" y="409"/>
                    <a:pt x="1" y="431"/>
                    <a:pt x="1" y="452"/>
                  </a:cubicBezTo>
                  <a:cubicBezTo>
                    <a:pt x="217" y="626"/>
                    <a:pt x="456" y="734"/>
                    <a:pt x="716" y="799"/>
                  </a:cubicBezTo>
                  <a:cubicBezTo>
                    <a:pt x="738" y="799"/>
                    <a:pt x="781" y="799"/>
                    <a:pt x="781" y="777"/>
                  </a:cubicBezTo>
                  <a:cubicBezTo>
                    <a:pt x="846" y="669"/>
                    <a:pt x="543" y="301"/>
                    <a:pt x="282" y="19"/>
                  </a:cubicBezTo>
                  <a:cubicBezTo>
                    <a:pt x="270" y="6"/>
                    <a:pt x="257" y="1"/>
                    <a:pt x="2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8" name="Google Shape;5151;p83"/>
            <p:cNvSpPr>
              <a:spLocks/>
            </p:cNvSpPr>
            <p:nvPr/>
          </p:nvSpPr>
          <p:spPr bwMode="auto">
            <a:xfrm>
              <a:off x="3028830" y="1656242"/>
              <a:ext cx="28169" cy="27128"/>
            </a:xfrm>
            <a:custGeom>
              <a:avLst/>
              <a:gdLst>
                <a:gd name="T0" fmla="*/ 2147483646 w 704"/>
                <a:gd name="T1" fmla="*/ 0 h 678"/>
                <a:gd name="T2" fmla="*/ 2147483646 w 704"/>
                <a:gd name="T3" fmla="*/ 2147483646 h 678"/>
                <a:gd name="T4" fmla="*/ 2147483646 w 704"/>
                <a:gd name="T5" fmla="*/ 2147483646 h 678"/>
                <a:gd name="T6" fmla="*/ 2147483646 w 704"/>
                <a:gd name="T7" fmla="*/ 2147483646 h 678"/>
                <a:gd name="T8" fmla="*/ 2147483646 w 704"/>
                <a:gd name="T9" fmla="*/ 2147483646 h 678"/>
                <a:gd name="T10" fmla="*/ 2147483646 w 704"/>
                <a:gd name="T11" fmla="*/ 2147483646 h 678"/>
                <a:gd name="T12" fmla="*/ 2147483646 w 704"/>
                <a:gd name="T13" fmla="*/ 2147483646 h 678"/>
                <a:gd name="T14" fmla="*/ 2147483646 w 704"/>
                <a:gd name="T15" fmla="*/ 2147483646 h 678"/>
                <a:gd name="T16" fmla="*/ 2147483646 w 704"/>
                <a:gd name="T17" fmla="*/ 2147483646 h 678"/>
                <a:gd name="T18" fmla="*/ 2147483646 w 704"/>
                <a:gd name="T19" fmla="*/ 2147483646 h 678"/>
                <a:gd name="T20" fmla="*/ 2147483646 w 704"/>
                <a:gd name="T21" fmla="*/ 0 h 6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678" extrusionOk="0">
                  <a:moveTo>
                    <a:pt x="223" y="0"/>
                  </a:moveTo>
                  <a:cubicBezTo>
                    <a:pt x="147" y="0"/>
                    <a:pt x="67" y="42"/>
                    <a:pt x="31" y="114"/>
                  </a:cubicBezTo>
                  <a:cubicBezTo>
                    <a:pt x="0" y="145"/>
                    <a:pt x="24" y="175"/>
                    <a:pt x="56" y="175"/>
                  </a:cubicBezTo>
                  <a:cubicBezTo>
                    <a:pt x="69" y="175"/>
                    <a:pt x="83" y="170"/>
                    <a:pt x="96" y="158"/>
                  </a:cubicBezTo>
                  <a:cubicBezTo>
                    <a:pt x="139" y="114"/>
                    <a:pt x="204" y="71"/>
                    <a:pt x="269" y="71"/>
                  </a:cubicBezTo>
                  <a:cubicBezTo>
                    <a:pt x="356" y="92"/>
                    <a:pt x="486" y="201"/>
                    <a:pt x="638" y="634"/>
                  </a:cubicBezTo>
                  <a:cubicBezTo>
                    <a:pt x="638" y="656"/>
                    <a:pt x="638" y="678"/>
                    <a:pt x="660" y="678"/>
                  </a:cubicBezTo>
                  <a:lnTo>
                    <a:pt x="681" y="678"/>
                  </a:lnTo>
                  <a:cubicBezTo>
                    <a:pt x="703" y="656"/>
                    <a:pt x="703" y="634"/>
                    <a:pt x="703" y="613"/>
                  </a:cubicBezTo>
                  <a:cubicBezTo>
                    <a:pt x="573" y="244"/>
                    <a:pt x="443" y="27"/>
                    <a:pt x="269" y="6"/>
                  </a:cubicBezTo>
                  <a:cubicBezTo>
                    <a:pt x="255" y="2"/>
                    <a:pt x="239" y="0"/>
                    <a:pt x="22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9" name="Google Shape;5152;p83"/>
            <p:cNvSpPr>
              <a:spLocks/>
            </p:cNvSpPr>
            <p:nvPr/>
          </p:nvSpPr>
          <p:spPr bwMode="auto">
            <a:xfrm>
              <a:off x="3045674" y="1638237"/>
              <a:ext cx="21727" cy="39092"/>
            </a:xfrm>
            <a:custGeom>
              <a:avLst/>
              <a:gdLst>
                <a:gd name="T0" fmla="*/ 2147483646 w 543"/>
                <a:gd name="T1" fmla="*/ 0 h 977"/>
                <a:gd name="T2" fmla="*/ 2147483646 w 543"/>
                <a:gd name="T3" fmla="*/ 2147483646 h 977"/>
                <a:gd name="T4" fmla="*/ 2147483646 w 543"/>
                <a:gd name="T5" fmla="*/ 2147483646 h 977"/>
                <a:gd name="T6" fmla="*/ 2147483646 w 543"/>
                <a:gd name="T7" fmla="*/ 2147483646 h 977"/>
                <a:gd name="T8" fmla="*/ 2147483646 w 543"/>
                <a:gd name="T9" fmla="*/ 2147483646 h 977"/>
                <a:gd name="T10" fmla="*/ 2147483646 w 543"/>
                <a:gd name="T11" fmla="*/ 2147483646 h 977"/>
                <a:gd name="T12" fmla="*/ 2147483646 w 543"/>
                <a:gd name="T13" fmla="*/ 2147483646 h 977"/>
                <a:gd name="T14" fmla="*/ 2147483646 w 543"/>
                <a:gd name="T15" fmla="*/ 0 h 9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3" h="977" extrusionOk="0">
                  <a:moveTo>
                    <a:pt x="260" y="0"/>
                  </a:moveTo>
                  <a:cubicBezTo>
                    <a:pt x="239" y="0"/>
                    <a:pt x="217" y="0"/>
                    <a:pt x="217" y="22"/>
                  </a:cubicBezTo>
                  <a:cubicBezTo>
                    <a:pt x="195" y="44"/>
                    <a:pt x="0" y="434"/>
                    <a:pt x="456" y="954"/>
                  </a:cubicBezTo>
                  <a:cubicBezTo>
                    <a:pt x="477" y="954"/>
                    <a:pt x="477" y="976"/>
                    <a:pt x="499" y="976"/>
                  </a:cubicBezTo>
                  <a:cubicBezTo>
                    <a:pt x="499" y="976"/>
                    <a:pt x="521" y="954"/>
                    <a:pt x="521" y="954"/>
                  </a:cubicBezTo>
                  <a:cubicBezTo>
                    <a:pt x="542" y="933"/>
                    <a:pt x="542" y="911"/>
                    <a:pt x="521" y="889"/>
                  </a:cubicBezTo>
                  <a:cubicBezTo>
                    <a:pt x="109" y="434"/>
                    <a:pt x="282" y="66"/>
                    <a:pt x="282" y="66"/>
                  </a:cubicBezTo>
                  <a:cubicBezTo>
                    <a:pt x="282" y="44"/>
                    <a:pt x="282" y="22"/>
                    <a:pt x="26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0" name="Google Shape;5153;p83"/>
            <p:cNvSpPr>
              <a:spLocks/>
            </p:cNvSpPr>
            <p:nvPr/>
          </p:nvSpPr>
          <p:spPr bwMode="auto">
            <a:xfrm>
              <a:off x="2766368" y="1483434"/>
              <a:ext cx="52056" cy="63020"/>
            </a:xfrm>
            <a:custGeom>
              <a:avLst/>
              <a:gdLst>
                <a:gd name="T0" fmla="*/ 2147483646 w 1301"/>
                <a:gd name="T1" fmla="*/ 2147483646 h 1575"/>
                <a:gd name="T2" fmla="*/ 2147483646 w 1301"/>
                <a:gd name="T3" fmla="*/ 2147483646 h 1575"/>
                <a:gd name="T4" fmla="*/ 2147483646 w 1301"/>
                <a:gd name="T5" fmla="*/ 2147483646 h 1575"/>
                <a:gd name="T6" fmla="*/ 2147483646 w 1301"/>
                <a:gd name="T7" fmla="*/ 2147483646 h 1575"/>
                <a:gd name="T8" fmla="*/ 2147483646 w 1301"/>
                <a:gd name="T9" fmla="*/ 2147483646 h 1575"/>
                <a:gd name="T10" fmla="*/ 2147483646 w 1301"/>
                <a:gd name="T11" fmla="*/ 2147483646 h 1575"/>
                <a:gd name="T12" fmla="*/ 2147483646 w 1301"/>
                <a:gd name="T13" fmla="*/ 2147483646 h 1575"/>
                <a:gd name="T14" fmla="*/ 2147483646 w 1301"/>
                <a:gd name="T15" fmla="*/ 2147483646 h 1575"/>
                <a:gd name="T16" fmla="*/ 2147483646 w 1301"/>
                <a:gd name="T17" fmla="*/ 2147483646 h 1575"/>
                <a:gd name="T18" fmla="*/ 2147483646 w 1301"/>
                <a:gd name="T19" fmla="*/ 2147483646 h 1575"/>
                <a:gd name="T20" fmla="*/ 2147483646 w 1301"/>
                <a:gd name="T21" fmla="*/ 2147483646 h 1575"/>
                <a:gd name="T22" fmla="*/ 2147483646 w 1301"/>
                <a:gd name="T23" fmla="*/ 2147483646 h 1575"/>
                <a:gd name="T24" fmla="*/ 2147483646 w 1301"/>
                <a:gd name="T25" fmla="*/ 2147483646 h 1575"/>
                <a:gd name="T26" fmla="*/ 2147483646 w 1301"/>
                <a:gd name="T27" fmla="*/ 2147483646 h 1575"/>
                <a:gd name="T28" fmla="*/ 2147483646 w 1301"/>
                <a:gd name="T29" fmla="*/ 2147483646 h 1575"/>
                <a:gd name="T30" fmla="*/ 2147483646 w 1301"/>
                <a:gd name="T31" fmla="*/ 2147483646 h 1575"/>
                <a:gd name="T32" fmla="*/ 2147483646 w 1301"/>
                <a:gd name="T33" fmla="*/ 2147483646 h 1575"/>
                <a:gd name="T34" fmla="*/ 2147483646 w 1301"/>
                <a:gd name="T35" fmla="*/ 2147483646 h 15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1" h="1575" extrusionOk="0">
                  <a:moveTo>
                    <a:pt x="332" y="1"/>
                  </a:moveTo>
                  <a:cubicBezTo>
                    <a:pt x="328" y="1"/>
                    <a:pt x="325" y="3"/>
                    <a:pt x="325" y="10"/>
                  </a:cubicBezTo>
                  <a:cubicBezTo>
                    <a:pt x="304" y="10"/>
                    <a:pt x="304" y="10"/>
                    <a:pt x="282" y="32"/>
                  </a:cubicBezTo>
                  <a:cubicBezTo>
                    <a:pt x="282" y="54"/>
                    <a:pt x="0" y="878"/>
                    <a:pt x="325" y="1311"/>
                  </a:cubicBezTo>
                  <a:cubicBezTo>
                    <a:pt x="462" y="1487"/>
                    <a:pt x="651" y="1575"/>
                    <a:pt x="862" y="1575"/>
                  </a:cubicBezTo>
                  <a:cubicBezTo>
                    <a:pt x="885" y="1575"/>
                    <a:pt x="909" y="1573"/>
                    <a:pt x="932" y="1571"/>
                  </a:cubicBezTo>
                  <a:lnTo>
                    <a:pt x="1041" y="1571"/>
                  </a:lnTo>
                  <a:cubicBezTo>
                    <a:pt x="1062" y="1571"/>
                    <a:pt x="1084" y="1550"/>
                    <a:pt x="1084" y="1528"/>
                  </a:cubicBezTo>
                  <a:cubicBezTo>
                    <a:pt x="1084" y="1506"/>
                    <a:pt x="1062" y="1506"/>
                    <a:pt x="1041" y="1506"/>
                  </a:cubicBezTo>
                  <a:cubicBezTo>
                    <a:pt x="1000" y="1514"/>
                    <a:pt x="959" y="1517"/>
                    <a:pt x="918" y="1517"/>
                  </a:cubicBezTo>
                  <a:cubicBezTo>
                    <a:pt x="722" y="1517"/>
                    <a:pt x="534" y="1433"/>
                    <a:pt x="390" y="1289"/>
                  </a:cubicBezTo>
                  <a:cubicBezTo>
                    <a:pt x="152" y="964"/>
                    <a:pt x="282" y="357"/>
                    <a:pt x="347" y="140"/>
                  </a:cubicBezTo>
                  <a:lnTo>
                    <a:pt x="1236" y="1420"/>
                  </a:lnTo>
                  <a:lnTo>
                    <a:pt x="1301" y="1420"/>
                  </a:lnTo>
                  <a:cubicBezTo>
                    <a:pt x="1301" y="1398"/>
                    <a:pt x="1301" y="1376"/>
                    <a:pt x="1301" y="1355"/>
                  </a:cubicBezTo>
                  <a:lnTo>
                    <a:pt x="369" y="10"/>
                  </a:lnTo>
                  <a:cubicBezTo>
                    <a:pt x="354" y="10"/>
                    <a:pt x="340" y="1"/>
                    <a:pt x="3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1" name="Google Shape;5154;p83"/>
            <p:cNvSpPr>
              <a:spLocks/>
            </p:cNvSpPr>
            <p:nvPr/>
          </p:nvSpPr>
          <p:spPr bwMode="auto">
            <a:xfrm>
              <a:off x="2827943" y="1516804"/>
              <a:ext cx="176135" cy="132761"/>
            </a:xfrm>
            <a:custGeom>
              <a:avLst/>
              <a:gdLst>
                <a:gd name="T0" fmla="*/ 2147483646 w 4402"/>
                <a:gd name="T1" fmla="*/ 0 h 3318"/>
                <a:gd name="T2" fmla="*/ 0 w 4402"/>
                <a:gd name="T3" fmla="*/ 2147483646 h 3318"/>
                <a:gd name="T4" fmla="*/ 2147483646 w 4402"/>
                <a:gd name="T5" fmla="*/ 2147483646 h 3318"/>
                <a:gd name="T6" fmla="*/ 2147483646 w 4402"/>
                <a:gd name="T7" fmla="*/ 2147483646 h 3318"/>
                <a:gd name="T8" fmla="*/ 2147483646 w 4402"/>
                <a:gd name="T9" fmla="*/ 2147483646 h 3318"/>
                <a:gd name="T10" fmla="*/ 2147483646 w 4402"/>
                <a:gd name="T11" fmla="*/ 2147483646 h 3318"/>
                <a:gd name="T12" fmla="*/ 2147483646 w 4402"/>
                <a:gd name="T13" fmla="*/ 2147483646 h 3318"/>
                <a:gd name="T14" fmla="*/ 2147483646 w 4402"/>
                <a:gd name="T15" fmla="*/ 2147483646 h 3318"/>
                <a:gd name="T16" fmla="*/ 2147483646 w 4402"/>
                <a:gd name="T17" fmla="*/ 0 h 3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2" h="3318" extrusionOk="0">
                  <a:moveTo>
                    <a:pt x="304" y="0"/>
                  </a:moveTo>
                  <a:lnTo>
                    <a:pt x="0" y="174"/>
                  </a:lnTo>
                  <a:cubicBezTo>
                    <a:pt x="673" y="499"/>
                    <a:pt x="347" y="1626"/>
                    <a:pt x="391" y="2168"/>
                  </a:cubicBezTo>
                  <a:cubicBezTo>
                    <a:pt x="434" y="2689"/>
                    <a:pt x="1041" y="2710"/>
                    <a:pt x="2385" y="2754"/>
                  </a:cubicBezTo>
                  <a:cubicBezTo>
                    <a:pt x="3751" y="2775"/>
                    <a:pt x="4315" y="3317"/>
                    <a:pt x="4315" y="3317"/>
                  </a:cubicBezTo>
                  <a:lnTo>
                    <a:pt x="4402" y="2970"/>
                  </a:lnTo>
                  <a:cubicBezTo>
                    <a:pt x="3708" y="2515"/>
                    <a:pt x="1388" y="2428"/>
                    <a:pt x="911" y="2385"/>
                  </a:cubicBezTo>
                  <a:cubicBezTo>
                    <a:pt x="456" y="2342"/>
                    <a:pt x="759" y="1084"/>
                    <a:pt x="759" y="997"/>
                  </a:cubicBezTo>
                  <a:cubicBezTo>
                    <a:pt x="759" y="217"/>
                    <a:pt x="304" y="0"/>
                    <a:pt x="3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2" name="Google Shape;5155;p83"/>
            <p:cNvSpPr>
              <a:spLocks/>
            </p:cNvSpPr>
            <p:nvPr/>
          </p:nvSpPr>
          <p:spPr bwMode="auto">
            <a:xfrm>
              <a:off x="2855709" y="1507561"/>
              <a:ext cx="159650" cy="127320"/>
            </a:xfrm>
            <a:custGeom>
              <a:avLst/>
              <a:gdLst>
                <a:gd name="T0" fmla="*/ 2147483646 w 3990"/>
                <a:gd name="T1" fmla="*/ 0 h 3182"/>
                <a:gd name="T2" fmla="*/ 0 w 3990"/>
                <a:gd name="T3" fmla="*/ 2147483646 h 3182"/>
                <a:gd name="T4" fmla="*/ 2147483646 w 3990"/>
                <a:gd name="T5" fmla="*/ 2147483646 h 3182"/>
                <a:gd name="T6" fmla="*/ 2147483646 w 3990"/>
                <a:gd name="T7" fmla="*/ 2147483646 h 3182"/>
                <a:gd name="T8" fmla="*/ 2147483646 w 3990"/>
                <a:gd name="T9" fmla="*/ 2147483646 h 3182"/>
                <a:gd name="T10" fmla="*/ 2147483646 w 3990"/>
                <a:gd name="T11" fmla="*/ 2147483646 h 3182"/>
                <a:gd name="T12" fmla="*/ 2147483646 w 3990"/>
                <a:gd name="T13" fmla="*/ 0 h 3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0" h="3182" extrusionOk="0">
                  <a:moveTo>
                    <a:pt x="155" y="0"/>
                  </a:moveTo>
                  <a:cubicBezTo>
                    <a:pt x="92" y="0"/>
                    <a:pt x="28" y="8"/>
                    <a:pt x="0" y="36"/>
                  </a:cubicBezTo>
                  <a:cubicBezTo>
                    <a:pt x="0" y="36"/>
                    <a:pt x="3838" y="3028"/>
                    <a:pt x="3859" y="3158"/>
                  </a:cubicBezTo>
                  <a:cubicBezTo>
                    <a:pt x="3862" y="3174"/>
                    <a:pt x="3866" y="3181"/>
                    <a:pt x="3871" y="3181"/>
                  </a:cubicBezTo>
                  <a:cubicBezTo>
                    <a:pt x="3906" y="3181"/>
                    <a:pt x="3989" y="2833"/>
                    <a:pt x="3989" y="2833"/>
                  </a:cubicBezTo>
                  <a:lnTo>
                    <a:pt x="325" y="14"/>
                  </a:lnTo>
                  <a:cubicBezTo>
                    <a:pt x="325" y="14"/>
                    <a:pt x="240" y="0"/>
                    <a:pt x="1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3" name="Google Shape;5156;p83"/>
            <p:cNvSpPr>
              <a:spLocks/>
            </p:cNvSpPr>
            <p:nvPr/>
          </p:nvSpPr>
          <p:spPr bwMode="auto">
            <a:xfrm>
              <a:off x="2866112" y="1525446"/>
              <a:ext cx="105873" cy="76984"/>
            </a:xfrm>
            <a:custGeom>
              <a:avLst/>
              <a:gdLst>
                <a:gd name="T0" fmla="*/ 2147483646 w 2646"/>
                <a:gd name="T1" fmla="*/ 2147483646 h 1924"/>
                <a:gd name="T2" fmla="*/ 2147483646 w 2646"/>
                <a:gd name="T3" fmla="*/ 2147483646 h 1924"/>
                <a:gd name="T4" fmla="*/ 2147483646 w 2646"/>
                <a:gd name="T5" fmla="*/ 2147483646 h 1924"/>
                <a:gd name="T6" fmla="*/ 2147483646 w 2646"/>
                <a:gd name="T7" fmla="*/ 2147483646 h 1924"/>
                <a:gd name="T8" fmla="*/ 2147483646 w 2646"/>
                <a:gd name="T9" fmla="*/ 2147483646 h 1924"/>
                <a:gd name="T10" fmla="*/ 2147483646 w 2646"/>
                <a:gd name="T11" fmla="*/ 2147483646 h 1924"/>
                <a:gd name="T12" fmla="*/ 2147483646 w 2646"/>
                <a:gd name="T13" fmla="*/ 2147483646 h 1924"/>
                <a:gd name="T14" fmla="*/ 2147483646 w 2646"/>
                <a:gd name="T15" fmla="*/ 2147483646 h 1924"/>
                <a:gd name="T16" fmla="*/ 2147483646 w 2646"/>
                <a:gd name="T17" fmla="*/ 2147483646 h 19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6" h="1924" extrusionOk="0">
                  <a:moveTo>
                    <a:pt x="521" y="1"/>
                  </a:moveTo>
                  <a:cubicBezTo>
                    <a:pt x="521" y="1"/>
                    <a:pt x="0" y="1389"/>
                    <a:pt x="347" y="1735"/>
                  </a:cubicBezTo>
                  <a:cubicBezTo>
                    <a:pt x="495" y="1883"/>
                    <a:pt x="983" y="1924"/>
                    <a:pt x="1472" y="1924"/>
                  </a:cubicBezTo>
                  <a:cubicBezTo>
                    <a:pt x="2058" y="1924"/>
                    <a:pt x="2645" y="1866"/>
                    <a:pt x="2645" y="1866"/>
                  </a:cubicBezTo>
                  <a:lnTo>
                    <a:pt x="2645" y="1649"/>
                  </a:lnTo>
                  <a:cubicBezTo>
                    <a:pt x="2645" y="1649"/>
                    <a:pt x="2485" y="1653"/>
                    <a:pt x="2254" y="1653"/>
                  </a:cubicBezTo>
                  <a:cubicBezTo>
                    <a:pt x="1734" y="1653"/>
                    <a:pt x="854" y="1632"/>
                    <a:pt x="629" y="1497"/>
                  </a:cubicBezTo>
                  <a:cubicBezTo>
                    <a:pt x="282" y="1324"/>
                    <a:pt x="824" y="131"/>
                    <a:pt x="824" y="131"/>
                  </a:cubicBezTo>
                  <a:lnTo>
                    <a:pt x="52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4" name="Google Shape;5157;p83"/>
            <p:cNvSpPr>
              <a:spLocks/>
            </p:cNvSpPr>
            <p:nvPr/>
          </p:nvSpPr>
          <p:spPr bwMode="auto">
            <a:xfrm>
              <a:off x="2883436" y="1504640"/>
              <a:ext cx="46895" cy="12724"/>
            </a:xfrm>
            <a:custGeom>
              <a:avLst/>
              <a:gdLst>
                <a:gd name="T0" fmla="*/ 2147483646 w 1172"/>
                <a:gd name="T1" fmla="*/ 2147483646 h 318"/>
                <a:gd name="T2" fmla="*/ 2147483646 w 1172"/>
                <a:gd name="T3" fmla="*/ 2147483646 h 318"/>
                <a:gd name="T4" fmla="*/ 2147483646 w 1172"/>
                <a:gd name="T5" fmla="*/ 2147483646 h 318"/>
                <a:gd name="T6" fmla="*/ 2147483646 w 1172"/>
                <a:gd name="T7" fmla="*/ 2147483646 h 318"/>
                <a:gd name="T8" fmla="*/ 2147483646 w 1172"/>
                <a:gd name="T9" fmla="*/ 2147483646 h 318"/>
                <a:gd name="T10" fmla="*/ 2147483646 w 1172"/>
                <a:gd name="T11" fmla="*/ 2147483646 h 318"/>
                <a:gd name="T12" fmla="*/ 2147483646 w 1172"/>
                <a:gd name="T13" fmla="*/ 2147483646 h 3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2" h="318" extrusionOk="0">
                  <a:moveTo>
                    <a:pt x="1" y="1"/>
                  </a:moveTo>
                  <a:cubicBezTo>
                    <a:pt x="1" y="1"/>
                    <a:pt x="1" y="317"/>
                    <a:pt x="634" y="317"/>
                  </a:cubicBezTo>
                  <a:cubicBezTo>
                    <a:pt x="778" y="317"/>
                    <a:pt x="955" y="301"/>
                    <a:pt x="1172" y="261"/>
                  </a:cubicBezTo>
                  <a:lnTo>
                    <a:pt x="890" y="152"/>
                  </a:lnTo>
                  <a:cubicBezTo>
                    <a:pt x="890" y="152"/>
                    <a:pt x="814" y="162"/>
                    <a:pt x="716" y="162"/>
                  </a:cubicBezTo>
                  <a:cubicBezTo>
                    <a:pt x="553" y="162"/>
                    <a:pt x="332" y="136"/>
                    <a:pt x="304" y="1"/>
                  </a:cubicBezTo>
                  <a:lnTo>
                    <a:pt x="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5" name="Google Shape;5158;p83"/>
            <p:cNvSpPr>
              <a:spLocks/>
            </p:cNvSpPr>
            <p:nvPr/>
          </p:nvSpPr>
          <p:spPr bwMode="auto">
            <a:xfrm>
              <a:off x="2978858" y="1549773"/>
              <a:ext cx="44294" cy="62500"/>
            </a:xfrm>
            <a:custGeom>
              <a:avLst/>
              <a:gdLst>
                <a:gd name="T0" fmla="*/ 2147483646 w 1107"/>
                <a:gd name="T1" fmla="*/ 0 h 1562"/>
                <a:gd name="T2" fmla="*/ 2147483646 w 1107"/>
                <a:gd name="T3" fmla="*/ 2147483646 h 1562"/>
                <a:gd name="T4" fmla="*/ 2147483646 w 1107"/>
                <a:gd name="T5" fmla="*/ 2147483646 h 1562"/>
                <a:gd name="T6" fmla="*/ 2147483646 w 1107"/>
                <a:gd name="T7" fmla="*/ 2147483646 h 1562"/>
                <a:gd name="T8" fmla="*/ 2147483646 w 1107"/>
                <a:gd name="T9" fmla="*/ 0 h 15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7" h="1562" extrusionOk="0">
                  <a:moveTo>
                    <a:pt x="174" y="0"/>
                  </a:moveTo>
                  <a:cubicBezTo>
                    <a:pt x="174" y="0"/>
                    <a:pt x="1" y="781"/>
                    <a:pt x="911" y="1561"/>
                  </a:cubicBezTo>
                  <a:lnTo>
                    <a:pt x="1107" y="1344"/>
                  </a:lnTo>
                  <a:cubicBezTo>
                    <a:pt x="1107" y="1344"/>
                    <a:pt x="434" y="867"/>
                    <a:pt x="391" y="195"/>
                  </a:cubicBezTo>
                  <a:lnTo>
                    <a:pt x="17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6" name="Google Shape;5159;p83"/>
            <p:cNvSpPr>
              <a:spLocks/>
            </p:cNvSpPr>
            <p:nvPr/>
          </p:nvSpPr>
          <p:spPr bwMode="auto">
            <a:xfrm>
              <a:off x="2891278" y="1519884"/>
              <a:ext cx="84186" cy="75023"/>
            </a:xfrm>
            <a:custGeom>
              <a:avLst/>
              <a:gdLst>
                <a:gd name="T0" fmla="*/ 2147483646 w 2104"/>
                <a:gd name="T1" fmla="*/ 0 h 1875"/>
                <a:gd name="T2" fmla="*/ 0 w 2104"/>
                <a:gd name="T3" fmla="*/ 2147483646 h 1875"/>
                <a:gd name="T4" fmla="*/ 2147483646 w 2104"/>
                <a:gd name="T5" fmla="*/ 2147483646 h 1875"/>
                <a:gd name="T6" fmla="*/ 2147483646 w 2104"/>
                <a:gd name="T7" fmla="*/ 2147483646 h 1875"/>
                <a:gd name="T8" fmla="*/ 2147483646 w 2104"/>
                <a:gd name="T9" fmla="*/ 2147483646 h 1875"/>
                <a:gd name="T10" fmla="*/ 2147483646 w 2104"/>
                <a:gd name="T11" fmla="*/ 2147483646 h 1875"/>
                <a:gd name="T12" fmla="*/ 2147483646 w 2104"/>
                <a:gd name="T13" fmla="*/ 2147483646 h 1875"/>
                <a:gd name="T14" fmla="*/ 2147483646 w 2104"/>
                <a:gd name="T15" fmla="*/ 2147483646 h 1875"/>
                <a:gd name="T16" fmla="*/ 2147483646 w 2104"/>
                <a:gd name="T17" fmla="*/ 0 h 18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4" h="1875" extrusionOk="0">
                  <a:moveTo>
                    <a:pt x="925" y="0"/>
                  </a:moveTo>
                  <a:cubicBezTo>
                    <a:pt x="443" y="0"/>
                    <a:pt x="0" y="183"/>
                    <a:pt x="0" y="183"/>
                  </a:cubicBezTo>
                  <a:lnTo>
                    <a:pt x="130" y="335"/>
                  </a:lnTo>
                  <a:cubicBezTo>
                    <a:pt x="130" y="335"/>
                    <a:pt x="640" y="112"/>
                    <a:pt x="1058" y="112"/>
                  </a:cubicBezTo>
                  <a:cubicBezTo>
                    <a:pt x="1237" y="112"/>
                    <a:pt x="1398" y="153"/>
                    <a:pt x="1496" y="270"/>
                  </a:cubicBezTo>
                  <a:cubicBezTo>
                    <a:pt x="1821" y="660"/>
                    <a:pt x="1886" y="1723"/>
                    <a:pt x="1886" y="1723"/>
                  </a:cubicBezTo>
                  <a:lnTo>
                    <a:pt x="2103" y="1874"/>
                  </a:lnTo>
                  <a:cubicBezTo>
                    <a:pt x="2103" y="1874"/>
                    <a:pt x="2038" y="465"/>
                    <a:pt x="1626" y="183"/>
                  </a:cubicBezTo>
                  <a:cubicBezTo>
                    <a:pt x="1417" y="46"/>
                    <a:pt x="1166" y="0"/>
                    <a:pt x="9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7" name="Google Shape;5160;p83"/>
            <p:cNvSpPr>
              <a:spLocks/>
            </p:cNvSpPr>
            <p:nvPr/>
          </p:nvSpPr>
          <p:spPr bwMode="auto">
            <a:xfrm>
              <a:off x="2781972" y="1580101"/>
              <a:ext cx="167452" cy="92229"/>
            </a:xfrm>
            <a:custGeom>
              <a:avLst/>
              <a:gdLst>
                <a:gd name="T0" fmla="*/ 2147483646 w 4185"/>
                <a:gd name="T1" fmla="*/ 2147483646 h 2305"/>
                <a:gd name="T2" fmla="*/ 0 w 4185"/>
                <a:gd name="T3" fmla="*/ 2147483646 h 2305"/>
                <a:gd name="T4" fmla="*/ 2147483646 w 4185"/>
                <a:gd name="T5" fmla="*/ 2147483646 h 2305"/>
                <a:gd name="T6" fmla="*/ 2147483646 w 4185"/>
                <a:gd name="T7" fmla="*/ 2147483646 h 2305"/>
                <a:gd name="T8" fmla="*/ 2147483646 w 4185"/>
                <a:gd name="T9" fmla="*/ 2147483646 h 2305"/>
                <a:gd name="T10" fmla="*/ 2147483646 w 4185"/>
                <a:gd name="T11" fmla="*/ 2147483646 h 2305"/>
                <a:gd name="T12" fmla="*/ 2147483646 w 4185"/>
                <a:gd name="T13" fmla="*/ 2147483646 h 2305"/>
                <a:gd name="T14" fmla="*/ 2147483646 w 4185"/>
                <a:gd name="T15" fmla="*/ 2147483646 h 2305"/>
                <a:gd name="T16" fmla="*/ 2147483646 w 4185"/>
                <a:gd name="T17" fmla="*/ 2147483646 h 23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85" h="2305" extrusionOk="0">
                  <a:moveTo>
                    <a:pt x="152" y="1"/>
                  </a:moveTo>
                  <a:lnTo>
                    <a:pt x="0" y="456"/>
                  </a:lnTo>
                  <a:cubicBezTo>
                    <a:pt x="521" y="781"/>
                    <a:pt x="521" y="1627"/>
                    <a:pt x="1106" y="1930"/>
                  </a:cubicBezTo>
                  <a:cubicBezTo>
                    <a:pt x="1594" y="2180"/>
                    <a:pt x="2120" y="2304"/>
                    <a:pt x="2645" y="2304"/>
                  </a:cubicBezTo>
                  <a:cubicBezTo>
                    <a:pt x="3171" y="2304"/>
                    <a:pt x="3697" y="2180"/>
                    <a:pt x="4185" y="1930"/>
                  </a:cubicBezTo>
                  <a:lnTo>
                    <a:pt x="4033" y="1584"/>
                  </a:lnTo>
                  <a:cubicBezTo>
                    <a:pt x="3667" y="1807"/>
                    <a:pt x="3043" y="1940"/>
                    <a:pt x="2451" y="1940"/>
                  </a:cubicBezTo>
                  <a:cubicBezTo>
                    <a:pt x="1780" y="1940"/>
                    <a:pt x="1149" y="1770"/>
                    <a:pt x="976" y="1367"/>
                  </a:cubicBezTo>
                  <a:cubicBezTo>
                    <a:pt x="781" y="868"/>
                    <a:pt x="499" y="391"/>
                    <a:pt x="1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8" name="Google Shape;5161;p83"/>
            <p:cNvSpPr>
              <a:spLocks/>
            </p:cNvSpPr>
            <p:nvPr/>
          </p:nvSpPr>
          <p:spPr bwMode="auto">
            <a:xfrm>
              <a:off x="2772410" y="1658202"/>
              <a:ext cx="196101" cy="77784"/>
            </a:xfrm>
            <a:custGeom>
              <a:avLst/>
              <a:gdLst>
                <a:gd name="T0" fmla="*/ 2147483646 w 4901"/>
                <a:gd name="T1" fmla="*/ 0 h 1944"/>
                <a:gd name="T2" fmla="*/ 2147483646 w 4901"/>
                <a:gd name="T3" fmla="*/ 2147483646 h 1944"/>
                <a:gd name="T4" fmla="*/ 2147483646 w 4901"/>
                <a:gd name="T5" fmla="*/ 2147483646 h 1944"/>
                <a:gd name="T6" fmla="*/ 2147483646 w 4901"/>
                <a:gd name="T7" fmla="*/ 2147483646 h 1944"/>
                <a:gd name="T8" fmla="*/ 2147483646 w 4901"/>
                <a:gd name="T9" fmla="*/ 2147483646 h 1944"/>
                <a:gd name="T10" fmla="*/ 2147483646 w 4901"/>
                <a:gd name="T11" fmla="*/ 2147483646 h 1944"/>
                <a:gd name="T12" fmla="*/ 2147483646 w 4901"/>
                <a:gd name="T13" fmla="*/ 2147483646 h 1944"/>
                <a:gd name="T14" fmla="*/ 2147483646 w 4901"/>
                <a:gd name="T15" fmla="*/ 2147483646 h 1944"/>
                <a:gd name="T16" fmla="*/ 2147483646 w 4901"/>
                <a:gd name="T17" fmla="*/ 2147483646 h 1944"/>
                <a:gd name="T18" fmla="*/ 2147483646 w 4901"/>
                <a:gd name="T19" fmla="*/ 2147483646 h 1944"/>
                <a:gd name="T20" fmla="*/ 2147483646 w 4901"/>
                <a:gd name="T21" fmla="*/ 2147483646 h 1944"/>
                <a:gd name="T22" fmla="*/ 2147483646 w 4901"/>
                <a:gd name="T23" fmla="*/ 2147483646 h 1944"/>
                <a:gd name="T24" fmla="*/ 2147483646 w 4901"/>
                <a:gd name="T25" fmla="*/ 0 h 19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01" h="1944" extrusionOk="0">
                  <a:moveTo>
                    <a:pt x="1" y="0"/>
                  </a:moveTo>
                  <a:lnTo>
                    <a:pt x="1" y="434"/>
                  </a:lnTo>
                  <a:cubicBezTo>
                    <a:pt x="1" y="434"/>
                    <a:pt x="1974" y="1214"/>
                    <a:pt x="2082" y="1626"/>
                  </a:cubicBezTo>
                  <a:cubicBezTo>
                    <a:pt x="2096" y="1663"/>
                    <a:pt x="2060" y="1679"/>
                    <a:pt x="1989" y="1679"/>
                  </a:cubicBezTo>
                  <a:cubicBezTo>
                    <a:pt x="1602" y="1679"/>
                    <a:pt x="176" y="1214"/>
                    <a:pt x="66" y="1214"/>
                  </a:cubicBezTo>
                  <a:lnTo>
                    <a:pt x="109" y="1474"/>
                  </a:lnTo>
                  <a:cubicBezTo>
                    <a:pt x="109" y="1474"/>
                    <a:pt x="777" y="1944"/>
                    <a:pt x="2129" y="1944"/>
                  </a:cubicBezTo>
                  <a:cubicBezTo>
                    <a:pt x="2259" y="1944"/>
                    <a:pt x="2395" y="1939"/>
                    <a:pt x="2537" y="1930"/>
                  </a:cubicBezTo>
                  <a:cubicBezTo>
                    <a:pt x="4164" y="1821"/>
                    <a:pt x="4901" y="1128"/>
                    <a:pt x="4901" y="1128"/>
                  </a:cubicBezTo>
                  <a:cubicBezTo>
                    <a:pt x="4857" y="1019"/>
                    <a:pt x="4684" y="585"/>
                    <a:pt x="4684" y="585"/>
                  </a:cubicBezTo>
                  <a:cubicBezTo>
                    <a:pt x="4684" y="585"/>
                    <a:pt x="4100" y="1487"/>
                    <a:pt x="3143" y="1487"/>
                  </a:cubicBezTo>
                  <a:cubicBezTo>
                    <a:pt x="2708" y="1487"/>
                    <a:pt x="2196" y="1301"/>
                    <a:pt x="1627" y="759"/>
                  </a:cubicBezTo>
                  <a:cubicBezTo>
                    <a:pt x="1150" y="369"/>
                    <a:pt x="608" y="109"/>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9" name="Google Shape;5162;p83"/>
            <p:cNvSpPr>
              <a:spLocks/>
            </p:cNvSpPr>
            <p:nvPr/>
          </p:nvSpPr>
          <p:spPr bwMode="auto">
            <a:xfrm>
              <a:off x="2626696" y="1754468"/>
              <a:ext cx="201303" cy="256840"/>
            </a:xfrm>
            <a:custGeom>
              <a:avLst/>
              <a:gdLst>
                <a:gd name="T0" fmla="*/ 2147483646 w 5031"/>
                <a:gd name="T1" fmla="*/ 2147483646 h 6419"/>
                <a:gd name="T2" fmla="*/ 2147483646 w 5031"/>
                <a:gd name="T3" fmla="*/ 2147483646 h 6419"/>
                <a:gd name="T4" fmla="*/ 2147483646 w 5031"/>
                <a:gd name="T5" fmla="*/ 2147483646 h 6419"/>
                <a:gd name="T6" fmla="*/ 2147483646 w 5031"/>
                <a:gd name="T7" fmla="*/ 2147483646 h 6419"/>
                <a:gd name="T8" fmla="*/ 2147483646 w 5031"/>
                <a:gd name="T9" fmla="*/ 2147483646 h 6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31" h="6419" extrusionOk="0">
                  <a:moveTo>
                    <a:pt x="651" y="1"/>
                  </a:moveTo>
                  <a:cubicBezTo>
                    <a:pt x="412" y="87"/>
                    <a:pt x="196" y="239"/>
                    <a:pt x="1" y="391"/>
                  </a:cubicBezTo>
                  <a:cubicBezTo>
                    <a:pt x="1" y="391"/>
                    <a:pt x="3014" y="1475"/>
                    <a:pt x="4076" y="6418"/>
                  </a:cubicBezTo>
                  <a:cubicBezTo>
                    <a:pt x="4380" y="6331"/>
                    <a:pt x="4705" y="6288"/>
                    <a:pt x="5030" y="6266"/>
                  </a:cubicBezTo>
                  <a:cubicBezTo>
                    <a:pt x="5030" y="6266"/>
                    <a:pt x="3253" y="2104"/>
                    <a:pt x="6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0" name="Google Shape;5163;p83"/>
            <p:cNvSpPr>
              <a:spLocks/>
            </p:cNvSpPr>
            <p:nvPr/>
          </p:nvSpPr>
          <p:spPr bwMode="auto">
            <a:xfrm>
              <a:off x="2592008" y="1803041"/>
              <a:ext cx="174414" cy="211706"/>
            </a:xfrm>
            <a:custGeom>
              <a:avLst/>
              <a:gdLst>
                <a:gd name="T0" fmla="*/ 2147483646 w 4359"/>
                <a:gd name="T1" fmla="*/ 2147483646 h 5291"/>
                <a:gd name="T2" fmla="*/ 0 w 4359"/>
                <a:gd name="T3" fmla="*/ 2147483646 h 5291"/>
                <a:gd name="T4" fmla="*/ 2147483646 w 4359"/>
                <a:gd name="T5" fmla="*/ 2147483646 h 5291"/>
                <a:gd name="T6" fmla="*/ 2147483646 w 4359"/>
                <a:gd name="T7" fmla="*/ 2147483646 h 5291"/>
                <a:gd name="T8" fmla="*/ 2147483646 w 4359"/>
                <a:gd name="T9" fmla="*/ 2147483646 h 5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59" h="5291" extrusionOk="0">
                  <a:moveTo>
                    <a:pt x="217" y="1"/>
                  </a:moveTo>
                  <a:lnTo>
                    <a:pt x="0" y="413"/>
                  </a:lnTo>
                  <a:cubicBezTo>
                    <a:pt x="0" y="413"/>
                    <a:pt x="3599" y="3773"/>
                    <a:pt x="3903" y="5291"/>
                  </a:cubicBezTo>
                  <a:lnTo>
                    <a:pt x="4358" y="5247"/>
                  </a:lnTo>
                  <a:cubicBezTo>
                    <a:pt x="4358" y="5247"/>
                    <a:pt x="3187" y="1995"/>
                    <a:pt x="21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1" name="Google Shape;5164;p83"/>
            <p:cNvSpPr>
              <a:spLocks/>
            </p:cNvSpPr>
            <p:nvPr/>
          </p:nvSpPr>
          <p:spPr bwMode="auto">
            <a:xfrm>
              <a:off x="2587647" y="1862058"/>
              <a:ext cx="104153" cy="152688"/>
            </a:xfrm>
            <a:custGeom>
              <a:avLst/>
              <a:gdLst>
                <a:gd name="T0" fmla="*/ 2147483646 w 2603"/>
                <a:gd name="T1" fmla="*/ 0 h 3816"/>
                <a:gd name="T2" fmla="*/ 2147483646 w 2603"/>
                <a:gd name="T3" fmla="*/ 2147483646 h 3816"/>
                <a:gd name="T4" fmla="*/ 2147483646 w 2603"/>
                <a:gd name="T5" fmla="*/ 2147483646 h 3816"/>
                <a:gd name="T6" fmla="*/ 2147483646 w 2603"/>
                <a:gd name="T7" fmla="*/ 2147483646 h 3816"/>
                <a:gd name="T8" fmla="*/ 2147483646 w 2603"/>
                <a:gd name="T9" fmla="*/ 0 h 38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3" h="3816" extrusionOk="0">
                  <a:moveTo>
                    <a:pt x="1" y="0"/>
                  </a:moveTo>
                  <a:lnTo>
                    <a:pt x="1" y="520"/>
                  </a:lnTo>
                  <a:cubicBezTo>
                    <a:pt x="1" y="520"/>
                    <a:pt x="1627" y="1908"/>
                    <a:pt x="1692" y="3469"/>
                  </a:cubicBezTo>
                  <a:cubicBezTo>
                    <a:pt x="1692" y="3469"/>
                    <a:pt x="2321" y="3751"/>
                    <a:pt x="2603" y="3816"/>
                  </a:cubicBezTo>
                  <a:cubicBezTo>
                    <a:pt x="2603" y="3816"/>
                    <a:pt x="1952" y="1366"/>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2" name="Google Shape;5165;p83"/>
            <p:cNvSpPr>
              <a:spLocks/>
            </p:cNvSpPr>
            <p:nvPr/>
          </p:nvSpPr>
          <p:spPr bwMode="auto">
            <a:xfrm>
              <a:off x="2691751" y="1740584"/>
              <a:ext cx="310617" cy="254239"/>
            </a:xfrm>
            <a:custGeom>
              <a:avLst/>
              <a:gdLst>
                <a:gd name="T0" fmla="*/ 2147483646 w 7763"/>
                <a:gd name="T1" fmla="*/ 2147483646 h 6354"/>
                <a:gd name="T2" fmla="*/ 2147483646 w 7763"/>
                <a:gd name="T3" fmla="*/ 2147483646 h 6354"/>
                <a:gd name="T4" fmla="*/ 2147483646 w 7763"/>
                <a:gd name="T5" fmla="*/ 2147483646 h 6354"/>
                <a:gd name="T6" fmla="*/ 2147483646 w 7763"/>
                <a:gd name="T7" fmla="*/ 2147483646 h 6354"/>
                <a:gd name="T8" fmla="*/ 2147483646 w 7763"/>
                <a:gd name="T9" fmla="*/ 2147483646 h 6354"/>
                <a:gd name="T10" fmla="*/ 2147483646 w 7763"/>
                <a:gd name="T11" fmla="*/ 2147483646 h 6354"/>
                <a:gd name="T12" fmla="*/ 2147483646 w 7763"/>
                <a:gd name="T13" fmla="*/ 2147483646 h 6354"/>
                <a:gd name="T14" fmla="*/ 2147483646 w 7763"/>
                <a:gd name="T15" fmla="*/ 2147483646 h 63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63" h="6354" extrusionOk="0">
                  <a:moveTo>
                    <a:pt x="673" y="1"/>
                  </a:moveTo>
                  <a:lnTo>
                    <a:pt x="1" y="22"/>
                  </a:lnTo>
                  <a:cubicBezTo>
                    <a:pt x="1" y="22"/>
                    <a:pt x="4055" y="3318"/>
                    <a:pt x="4467" y="6353"/>
                  </a:cubicBezTo>
                  <a:cubicBezTo>
                    <a:pt x="4749" y="6331"/>
                    <a:pt x="5009" y="6245"/>
                    <a:pt x="5247" y="6093"/>
                  </a:cubicBezTo>
                  <a:cubicBezTo>
                    <a:pt x="5247" y="6093"/>
                    <a:pt x="4770" y="2841"/>
                    <a:pt x="7762" y="2472"/>
                  </a:cubicBezTo>
                  <a:lnTo>
                    <a:pt x="7675" y="1757"/>
                  </a:lnTo>
                  <a:cubicBezTo>
                    <a:pt x="6158" y="2125"/>
                    <a:pt x="5009" y="3361"/>
                    <a:pt x="4792" y="4901"/>
                  </a:cubicBezTo>
                  <a:cubicBezTo>
                    <a:pt x="4792" y="4901"/>
                    <a:pt x="3708" y="2407"/>
                    <a:pt x="6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3" name="Google Shape;5166;p83"/>
            <p:cNvSpPr>
              <a:spLocks/>
            </p:cNvSpPr>
            <p:nvPr/>
          </p:nvSpPr>
          <p:spPr bwMode="auto">
            <a:xfrm>
              <a:off x="2753325" y="1735623"/>
              <a:ext cx="232553" cy="91829"/>
            </a:xfrm>
            <a:custGeom>
              <a:avLst/>
              <a:gdLst>
                <a:gd name="T0" fmla="*/ 2147483646 w 5812"/>
                <a:gd name="T1" fmla="*/ 2147483646 h 2295"/>
                <a:gd name="T2" fmla="*/ 2147483646 w 5812"/>
                <a:gd name="T3" fmla="*/ 2147483646 h 2295"/>
                <a:gd name="T4" fmla="*/ 2147483646 w 5812"/>
                <a:gd name="T5" fmla="*/ 2147483646 h 2295"/>
                <a:gd name="T6" fmla="*/ 2147483646 w 5812"/>
                <a:gd name="T7" fmla="*/ 2147483646 h 2295"/>
                <a:gd name="T8" fmla="*/ 2147483646 w 5812"/>
                <a:gd name="T9" fmla="*/ 2147483646 h 2295"/>
                <a:gd name="T10" fmla="*/ 2147483646 w 5812"/>
                <a:gd name="T11" fmla="*/ 2147483646 h 2295"/>
                <a:gd name="T12" fmla="*/ 2147483646 w 5812"/>
                <a:gd name="T13" fmla="*/ 2147483646 h 2295"/>
                <a:gd name="T14" fmla="*/ 2147483646 w 5812"/>
                <a:gd name="T15" fmla="*/ 2147483646 h 2295"/>
                <a:gd name="T16" fmla="*/ 2147483646 w 5812"/>
                <a:gd name="T17" fmla="*/ 2147483646 h 2295"/>
                <a:gd name="T18" fmla="*/ 2147483646 w 5812"/>
                <a:gd name="T19" fmla="*/ 2147483646 h 2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12" h="2295" extrusionOk="0">
                  <a:moveTo>
                    <a:pt x="356" y="1"/>
                  </a:moveTo>
                  <a:cubicBezTo>
                    <a:pt x="181" y="1"/>
                    <a:pt x="1" y="38"/>
                    <a:pt x="1" y="38"/>
                  </a:cubicBezTo>
                  <a:cubicBezTo>
                    <a:pt x="1" y="38"/>
                    <a:pt x="2082" y="2228"/>
                    <a:pt x="2841" y="2293"/>
                  </a:cubicBezTo>
                  <a:cubicBezTo>
                    <a:pt x="2854" y="2294"/>
                    <a:pt x="2867" y="2294"/>
                    <a:pt x="2881" y="2294"/>
                  </a:cubicBezTo>
                  <a:cubicBezTo>
                    <a:pt x="3674" y="2294"/>
                    <a:pt x="5811" y="472"/>
                    <a:pt x="5811" y="472"/>
                  </a:cubicBezTo>
                  <a:lnTo>
                    <a:pt x="5703" y="125"/>
                  </a:lnTo>
                  <a:cubicBezTo>
                    <a:pt x="5703" y="125"/>
                    <a:pt x="3600" y="1572"/>
                    <a:pt x="3016" y="1572"/>
                  </a:cubicBezTo>
                  <a:cubicBezTo>
                    <a:pt x="2981" y="1572"/>
                    <a:pt x="2951" y="1567"/>
                    <a:pt x="2928" y="1556"/>
                  </a:cubicBezTo>
                  <a:cubicBezTo>
                    <a:pt x="2126" y="1144"/>
                    <a:pt x="1345" y="645"/>
                    <a:pt x="651" y="81"/>
                  </a:cubicBezTo>
                  <a:cubicBezTo>
                    <a:pt x="598" y="19"/>
                    <a:pt x="478" y="1"/>
                    <a:pt x="3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4" name="Google Shape;5167;p83"/>
            <p:cNvSpPr>
              <a:spLocks/>
            </p:cNvSpPr>
            <p:nvPr/>
          </p:nvSpPr>
          <p:spPr bwMode="auto">
            <a:xfrm>
              <a:off x="2946771" y="2098842"/>
              <a:ext cx="70302" cy="56458"/>
            </a:xfrm>
            <a:custGeom>
              <a:avLst/>
              <a:gdLst>
                <a:gd name="T0" fmla="*/ 2147483646 w 1757"/>
                <a:gd name="T1" fmla="*/ 2147483646 h 1411"/>
                <a:gd name="T2" fmla="*/ 2147483646 w 1757"/>
                <a:gd name="T3" fmla="*/ 2147483646 h 1411"/>
                <a:gd name="T4" fmla="*/ 2147483646 w 1757"/>
                <a:gd name="T5" fmla="*/ 2147483646 h 1411"/>
                <a:gd name="T6" fmla="*/ 2147483646 w 1757"/>
                <a:gd name="T7" fmla="*/ 2147483646 h 1411"/>
                <a:gd name="T8" fmla="*/ 2147483646 w 1757"/>
                <a:gd name="T9" fmla="*/ 2147483646 h 1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7" h="1411" extrusionOk="0">
                  <a:moveTo>
                    <a:pt x="1258" y="1"/>
                  </a:moveTo>
                  <a:lnTo>
                    <a:pt x="1" y="413"/>
                  </a:lnTo>
                  <a:lnTo>
                    <a:pt x="174" y="1410"/>
                  </a:lnTo>
                  <a:lnTo>
                    <a:pt x="1757" y="1323"/>
                  </a:lnTo>
                  <a:lnTo>
                    <a:pt x="1258"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5" name="Google Shape;5168;p83"/>
            <p:cNvSpPr>
              <a:spLocks/>
            </p:cNvSpPr>
            <p:nvPr/>
          </p:nvSpPr>
          <p:spPr bwMode="auto">
            <a:xfrm>
              <a:off x="2996222" y="2000815"/>
              <a:ext cx="66821" cy="67701"/>
            </a:xfrm>
            <a:custGeom>
              <a:avLst/>
              <a:gdLst>
                <a:gd name="T0" fmla="*/ 2147483646 w 1670"/>
                <a:gd name="T1" fmla="*/ 2147483646 h 1692"/>
                <a:gd name="T2" fmla="*/ 0 w 1670"/>
                <a:gd name="T3" fmla="*/ 2147483646 h 1692"/>
                <a:gd name="T4" fmla="*/ 2147483646 w 1670"/>
                <a:gd name="T5" fmla="*/ 2147483646 h 1692"/>
                <a:gd name="T6" fmla="*/ 2147483646 w 1670"/>
                <a:gd name="T7" fmla="*/ 2147483646 h 1692"/>
                <a:gd name="T8" fmla="*/ 2147483646 w 1670"/>
                <a:gd name="T9" fmla="*/ 2147483646 h 16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0" h="1692" extrusionOk="0">
                  <a:moveTo>
                    <a:pt x="521" y="1"/>
                  </a:moveTo>
                  <a:lnTo>
                    <a:pt x="0" y="738"/>
                  </a:lnTo>
                  <a:lnTo>
                    <a:pt x="1236" y="1692"/>
                  </a:lnTo>
                  <a:lnTo>
                    <a:pt x="1670" y="781"/>
                  </a:lnTo>
                  <a:lnTo>
                    <a:pt x="52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6" name="Google Shape;5169;p83"/>
            <p:cNvSpPr>
              <a:spLocks/>
            </p:cNvSpPr>
            <p:nvPr/>
          </p:nvSpPr>
          <p:spPr bwMode="auto">
            <a:xfrm>
              <a:off x="3017027" y="1873301"/>
              <a:ext cx="46014" cy="53857"/>
            </a:xfrm>
            <a:custGeom>
              <a:avLst/>
              <a:gdLst>
                <a:gd name="T0" fmla="*/ 2147483646 w 1150"/>
                <a:gd name="T1" fmla="*/ 2147483646 h 1346"/>
                <a:gd name="T2" fmla="*/ 2147483646 w 1150"/>
                <a:gd name="T3" fmla="*/ 2147483646 h 1346"/>
                <a:gd name="T4" fmla="*/ 2147483646 w 1150"/>
                <a:gd name="T5" fmla="*/ 2147483646 h 1346"/>
                <a:gd name="T6" fmla="*/ 2147483646 w 1150"/>
                <a:gd name="T7" fmla="*/ 2147483646 h 1346"/>
                <a:gd name="T8" fmla="*/ 2147483646 w 1150"/>
                <a:gd name="T9" fmla="*/ 2147483646 h 13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0" h="1346" extrusionOk="0">
                  <a:moveTo>
                    <a:pt x="716" y="1"/>
                  </a:moveTo>
                  <a:lnTo>
                    <a:pt x="1" y="1172"/>
                  </a:lnTo>
                  <a:lnTo>
                    <a:pt x="586" y="1345"/>
                  </a:lnTo>
                  <a:lnTo>
                    <a:pt x="1150" y="131"/>
                  </a:lnTo>
                  <a:lnTo>
                    <a:pt x="71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7" name="Google Shape;5170;p83"/>
            <p:cNvSpPr>
              <a:spLocks/>
            </p:cNvSpPr>
            <p:nvPr/>
          </p:nvSpPr>
          <p:spPr bwMode="auto">
            <a:xfrm>
              <a:off x="3049875" y="1905429"/>
              <a:ext cx="70422" cy="47255"/>
            </a:xfrm>
            <a:custGeom>
              <a:avLst/>
              <a:gdLst>
                <a:gd name="T0" fmla="*/ 2147483646 w 1760"/>
                <a:gd name="T1" fmla="*/ 0 h 1181"/>
                <a:gd name="T2" fmla="*/ 2147483646 w 1760"/>
                <a:gd name="T3" fmla="*/ 2147483646 h 1181"/>
                <a:gd name="T4" fmla="*/ 2147483646 w 1760"/>
                <a:gd name="T5" fmla="*/ 2147483646 h 1181"/>
                <a:gd name="T6" fmla="*/ 2147483646 w 1760"/>
                <a:gd name="T7" fmla="*/ 2147483646 h 1181"/>
                <a:gd name="T8" fmla="*/ 2147483646 w 1760"/>
                <a:gd name="T9" fmla="*/ 2147483646 h 1181"/>
                <a:gd name="T10" fmla="*/ 2147483646 w 1760"/>
                <a:gd name="T11" fmla="*/ 0 h 11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0" h="1181" extrusionOk="0">
                  <a:moveTo>
                    <a:pt x="1586" y="0"/>
                  </a:moveTo>
                  <a:lnTo>
                    <a:pt x="199" y="716"/>
                  </a:lnTo>
                  <a:cubicBezTo>
                    <a:pt x="199" y="716"/>
                    <a:pt x="69" y="1106"/>
                    <a:pt x="4" y="1171"/>
                  </a:cubicBezTo>
                  <a:cubicBezTo>
                    <a:pt x="0" y="1177"/>
                    <a:pt x="7" y="1180"/>
                    <a:pt x="22" y="1180"/>
                  </a:cubicBezTo>
                  <a:cubicBezTo>
                    <a:pt x="208" y="1180"/>
                    <a:pt x="1695" y="716"/>
                    <a:pt x="1695" y="716"/>
                  </a:cubicBezTo>
                  <a:cubicBezTo>
                    <a:pt x="1760" y="477"/>
                    <a:pt x="1738" y="217"/>
                    <a:pt x="15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8" name="Google Shape;5171;p83"/>
            <p:cNvSpPr>
              <a:spLocks/>
            </p:cNvSpPr>
            <p:nvPr/>
          </p:nvSpPr>
          <p:spPr bwMode="auto">
            <a:xfrm>
              <a:off x="3030030" y="1967886"/>
              <a:ext cx="65140" cy="32970"/>
            </a:xfrm>
            <a:custGeom>
              <a:avLst/>
              <a:gdLst>
                <a:gd name="T0" fmla="*/ 2147483646 w 1628"/>
                <a:gd name="T1" fmla="*/ 0 h 824"/>
                <a:gd name="T2" fmla="*/ 2147483646 w 1628"/>
                <a:gd name="T3" fmla="*/ 2147483646 h 824"/>
                <a:gd name="T4" fmla="*/ 2147483646 w 1628"/>
                <a:gd name="T5" fmla="*/ 2147483646 h 824"/>
                <a:gd name="T6" fmla="*/ 2147483646 w 1628"/>
                <a:gd name="T7" fmla="*/ 2147483646 h 824"/>
                <a:gd name="T8" fmla="*/ 2147483646 w 1628"/>
                <a:gd name="T9" fmla="*/ 0 h 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8" h="824" extrusionOk="0">
                  <a:moveTo>
                    <a:pt x="261" y="0"/>
                  </a:moveTo>
                  <a:lnTo>
                    <a:pt x="1" y="390"/>
                  </a:lnTo>
                  <a:cubicBezTo>
                    <a:pt x="435" y="542"/>
                    <a:pt x="890" y="694"/>
                    <a:pt x="1345" y="824"/>
                  </a:cubicBezTo>
                  <a:lnTo>
                    <a:pt x="1627" y="347"/>
                  </a:lnTo>
                  <a:cubicBezTo>
                    <a:pt x="1172" y="217"/>
                    <a:pt x="716" y="87"/>
                    <a:pt x="2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9" name="Google Shape;5172;p83"/>
            <p:cNvSpPr>
              <a:spLocks/>
            </p:cNvSpPr>
            <p:nvPr/>
          </p:nvSpPr>
          <p:spPr bwMode="auto">
            <a:xfrm>
              <a:off x="2924205" y="1980890"/>
              <a:ext cx="65100" cy="38932"/>
            </a:xfrm>
            <a:custGeom>
              <a:avLst/>
              <a:gdLst>
                <a:gd name="T0" fmla="*/ 2147483646 w 1627"/>
                <a:gd name="T1" fmla="*/ 0 h 973"/>
                <a:gd name="T2" fmla="*/ 2147483646 w 1627"/>
                <a:gd name="T3" fmla="*/ 2147483646 h 973"/>
                <a:gd name="T4" fmla="*/ 2147483646 w 1627"/>
                <a:gd name="T5" fmla="*/ 2147483646 h 973"/>
                <a:gd name="T6" fmla="*/ 2147483646 w 1627"/>
                <a:gd name="T7" fmla="*/ 2147483646 h 973"/>
                <a:gd name="T8" fmla="*/ 2147483646 w 1627"/>
                <a:gd name="T9" fmla="*/ 2147483646 h 973"/>
                <a:gd name="T10" fmla="*/ 2147483646 w 1627"/>
                <a:gd name="T11" fmla="*/ 0 h 9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7" h="973" extrusionOk="0">
                  <a:moveTo>
                    <a:pt x="1540" y="0"/>
                  </a:moveTo>
                  <a:lnTo>
                    <a:pt x="1" y="347"/>
                  </a:lnTo>
                  <a:lnTo>
                    <a:pt x="109" y="933"/>
                  </a:lnTo>
                  <a:cubicBezTo>
                    <a:pt x="113" y="961"/>
                    <a:pt x="170" y="973"/>
                    <a:pt x="260" y="973"/>
                  </a:cubicBezTo>
                  <a:cubicBezTo>
                    <a:pt x="644" y="973"/>
                    <a:pt x="1627" y="759"/>
                    <a:pt x="1627" y="759"/>
                  </a:cubicBezTo>
                  <a:lnTo>
                    <a:pt x="154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0" name="Google Shape;5173;p83"/>
            <p:cNvSpPr>
              <a:spLocks/>
            </p:cNvSpPr>
            <p:nvPr/>
          </p:nvSpPr>
          <p:spPr bwMode="auto">
            <a:xfrm>
              <a:off x="2936368" y="2047668"/>
              <a:ext cx="59018" cy="32490"/>
            </a:xfrm>
            <a:custGeom>
              <a:avLst/>
              <a:gdLst>
                <a:gd name="T0" fmla="*/ 2147483646 w 1475"/>
                <a:gd name="T1" fmla="*/ 2147483646 h 812"/>
                <a:gd name="T2" fmla="*/ 0 w 1475"/>
                <a:gd name="T3" fmla="*/ 2147483646 h 812"/>
                <a:gd name="T4" fmla="*/ 2147483646 w 1475"/>
                <a:gd name="T5" fmla="*/ 2147483646 h 812"/>
                <a:gd name="T6" fmla="*/ 2147483646 w 1475"/>
                <a:gd name="T7" fmla="*/ 2147483646 h 812"/>
                <a:gd name="T8" fmla="*/ 2147483646 w 1475"/>
                <a:gd name="T9" fmla="*/ 2147483646 h 812"/>
                <a:gd name="T10" fmla="*/ 2147483646 w 1475"/>
                <a:gd name="T11" fmla="*/ 2147483646 h 8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5" h="812" extrusionOk="0">
                  <a:moveTo>
                    <a:pt x="1410" y="1"/>
                  </a:moveTo>
                  <a:lnTo>
                    <a:pt x="0" y="304"/>
                  </a:lnTo>
                  <a:lnTo>
                    <a:pt x="66" y="803"/>
                  </a:lnTo>
                  <a:cubicBezTo>
                    <a:pt x="67" y="809"/>
                    <a:pt x="81" y="811"/>
                    <a:pt x="103" y="811"/>
                  </a:cubicBezTo>
                  <a:cubicBezTo>
                    <a:pt x="328" y="811"/>
                    <a:pt x="1475" y="543"/>
                    <a:pt x="1475" y="543"/>
                  </a:cubicBezTo>
                  <a:lnTo>
                    <a:pt x="141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1" name="Google Shape;5174;p83"/>
            <p:cNvSpPr>
              <a:spLocks/>
            </p:cNvSpPr>
            <p:nvPr/>
          </p:nvSpPr>
          <p:spPr bwMode="auto">
            <a:xfrm>
              <a:off x="2931167" y="1872780"/>
              <a:ext cx="71182" cy="95150"/>
            </a:xfrm>
            <a:custGeom>
              <a:avLst/>
              <a:gdLst>
                <a:gd name="T0" fmla="*/ 2147483646 w 1779"/>
                <a:gd name="T1" fmla="*/ 2147483646 h 2378"/>
                <a:gd name="T2" fmla="*/ 2147483646 w 1779"/>
                <a:gd name="T3" fmla="*/ 2147483646 h 2378"/>
                <a:gd name="T4" fmla="*/ 2147483646 w 1779"/>
                <a:gd name="T5" fmla="*/ 2147483646 h 2378"/>
                <a:gd name="T6" fmla="*/ 2147483646 w 1779"/>
                <a:gd name="T7" fmla="*/ 2147483646 h 2378"/>
                <a:gd name="T8" fmla="*/ 2147483646 w 1779"/>
                <a:gd name="T9" fmla="*/ 2147483646 h 2378"/>
                <a:gd name="T10" fmla="*/ 2147483646 w 1779"/>
                <a:gd name="T11" fmla="*/ 2147483646 h 2378"/>
                <a:gd name="T12" fmla="*/ 2147483646 w 1779"/>
                <a:gd name="T13" fmla="*/ 2147483646 h 23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9" h="2378" extrusionOk="0">
                  <a:moveTo>
                    <a:pt x="1743" y="1"/>
                  </a:moveTo>
                  <a:cubicBezTo>
                    <a:pt x="1594" y="1"/>
                    <a:pt x="1011" y="184"/>
                    <a:pt x="542" y="578"/>
                  </a:cubicBezTo>
                  <a:cubicBezTo>
                    <a:pt x="0" y="1011"/>
                    <a:pt x="174" y="2377"/>
                    <a:pt x="174" y="2377"/>
                  </a:cubicBezTo>
                  <a:cubicBezTo>
                    <a:pt x="174" y="2377"/>
                    <a:pt x="607" y="2269"/>
                    <a:pt x="629" y="2139"/>
                  </a:cubicBezTo>
                  <a:cubicBezTo>
                    <a:pt x="629" y="2117"/>
                    <a:pt x="824" y="838"/>
                    <a:pt x="1713" y="686"/>
                  </a:cubicBezTo>
                  <a:cubicBezTo>
                    <a:pt x="1713" y="686"/>
                    <a:pt x="1778" y="57"/>
                    <a:pt x="1778" y="14"/>
                  </a:cubicBezTo>
                  <a:cubicBezTo>
                    <a:pt x="1778" y="5"/>
                    <a:pt x="1766" y="1"/>
                    <a:pt x="17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2" name="Google Shape;5175;p83"/>
            <p:cNvSpPr>
              <a:spLocks/>
            </p:cNvSpPr>
            <p:nvPr/>
          </p:nvSpPr>
          <p:spPr bwMode="auto">
            <a:xfrm>
              <a:off x="2794975" y="1556694"/>
              <a:ext cx="52096" cy="52096"/>
            </a:xfrm>
            <a:custGeom>
              <a:avLst/>
              <a:gdLst>
                <a:gd name="T0" fmla="*/ 2147483646 w 1302"/>
                <a:gd name="T1" fmla="*/ 0 h 1302"/>
                <a:gd name="T2" fmla="*/ 2147483646 w 1302"/>
                <a:gd name="T3" fmla="*/ 2147483646 h 1302"/>
                <a:gd name="T4" fmla="*/ 2147483646 w 1302"/>
                <a:gd name="T5" fmla="*/ 2147483646 h 1302"/>
                <a:gd name="T6" fmla="*/ 2147483646 w 1302"/>
                <a:gd name="T7" fmla="*/ 2147483646 h 1302"/>
                <a:gd name="T8" fmla="*/ 2147483646 w 1302"/>
                <a:gd name="T9" fmla="*/ 0 h 1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2" h="1302" extrusionOk="0">
                  <a:moveTo>
                    <a:pt x="109" y="0"/>
                  </a:moveTo>
                  <a:cubicBezTo>
                    <a:pt x="109" y="0"/>
                    <a:pt x="44" y="109"/>
                    <a:pt x="1" y="174"/>
                  </a:cubicBezTo>
                  <a:cubicBezTo>
                    <a:pt x="1" y="174"/>
                    <a:pt x="1020" y="694"/>
                    <a:pt x="1236" y="1301"/>
                  </a:cubicBezTo>
                  <a:lnTo>
                    <a:pt x="1301" y="954"/>
                  </a:lnTo>
                  <a:cubicBezTo>
                    <a:pt x="1020" y="499"/>
                    <a:pt x="586" y="174"/>
                    <a:pt x="1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3" name="Google Shape;5176;p83"/>
            <p:cNvSpPr>
              <a:spLocks/>
            </p:cNvSpPr>
            <p:nvPr/>
          </p:nvSpPr>
          <p:spPr bwMode="auto">
            <a:xfrm>
              <a:off x="2711716" y="2117087"/>
              <a:ext cx="61619" cy="43414"/>
            </a:xfrm>
            <a:custGeom>
              <a:avLst/>
              <a:gdLst>
                <a:gd name="T0" fmla="*/ 2147483646 w 1540"/>
                <a:gd name="T1" fmla="*/ 0 h 1085"/>
                <a:gd name="T2" fmla="*/ 0 w 1540"/>
                <a:gd name="T3" fmla="*/ 2147483646 h 1085"/>
                <a:gd name="T4" fmla="*/ 0 w 1540"/>
                <a:gd name="T5" fmla="*/ 2147483646 h 1085"/>
                <a:gd name="T6" fmla="*/ 2147483646 w 1540"/>
                <a:gd name="T7" fmla="*/ 2147483646 h 1085"/>
                <a:gd name="T8" fmla="*/ 2147483646 w 1540"/>
                <a:gd name="T9" fmla="*/ 0 h 1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0" h="1085" extrusionOk="0">
                  <a:moveTo>
                    <a:pt x="1323" y="0"/>
                  </a:moveTo>
                  <a:lnTo>
                    <a:pt x="0" y="152"/>
                  </a:lnTo>
                  <a:lnTo>
                    <a:pt x="0" y="1084"/>
                  </a:lnTo>
                  <a:lnTo>
                    <a:pt x="1540" y="1084"/>
                  </a:lnTo>
                  <a:lnTo>
                    <a:pt x="132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4" name="Google Shape;5177;p83"/>
            <p:cNvSpPr>
              <a:spLocks/>
            </p:cNvSpPr>
            <p:nvPr/>
          </p:nvSpPr>
          <p:spPr bwMode="auto">
            <a:xfrm>
              <a:off x="2580725" y="2121408"/>
              <a:ext cx="56418" cy="39092"/>
            </a:xfrm>
            <a:custGeom>
              <a:avLst/>
              <a:gdLst>
                <a:gd name="T0" fmla="*/ 2147483646 w 1410"/>
                <a:gd name="T1" fmla="*/ 2147483646 h 977"/>
                <a:gd name="T2" fmla="*/ 0 w 1410"/>
                <a:gd name="T3" fmla="*/ 2147483646 h 977"/>
                <a:gd name="T4" fmla="*/ 2147483646 w 1410"/>
                <a:gd name="T5" fmla="*/ 2147483646 h 977"/>
                <a:gd name="T6" fmla="*/ 2147483646 w 1410"/>
                <a:gd name="T7" fmla="*/ 2147483646 h 977"/>
                <a:gd name="T8" fmla="*/ 2147483646 w 1410"/>
                <a:gd name="T9" fmla="*/ 2147483646 h 9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0" h="977" extrusionOk="0">
                  <a:moveTo>
                    <a:pt x="87" y="1"/>
                  </a:moveTo>
                  <a:lnTo>
                    <a:pt x="0" y="976"/>
                  </a:lnTo>
                  <a:lnTo>
                    <a:pt x="1323" y="976"/>
                  </a:lnTo>
                  <a:lnTo>
                    <a:pt x="1410" y="1"/>
                  </a:lnTo>
                  <a:lnTo>
                    <a:pt x="8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5" name="Google Shape;5178;p83"/>
            <p:cNvSpPr>
              <a:spLocks/>
            </p:cNvSpPr>
            <p:nvPr/>
          </p:nvSpPr>
          <p:spPr bwMode="auto">
            <a:xfrm>
              <a:off x="2695232" y="2029463"/>
              <a:ext cx="62500" cy="25208"/>
            </a:xfrm>
            <a:custGeom>
              <a:avLst/>
              <a:gdLst>
                <a:gd name="T0" fmla="*/ 2147483646 w 1562"/>
                <a:gd name="T1" fmla="*/ 0 h 630"/>
                <a:gd name="T2" fmla="*/ 0 w 1562"/>
                <a:gd name="T3" fmla="*/ 2147483646 h 630"/>
                <a:gd name="T4" fmla="*/ 2147483646 w 1562"/>
                <a:gd name="T5" fmla="*/ 2147483646 h 630"/>
                <a:gd name="T6" fmla="*/ 2147483646 w 1562"/>
                <a:gd name="T7" fmla="*/ 2147483646 h 630"/>
                <a:gd name="T8" fmla="*/ 2147483646 w 1562"/>
                <a:gd name="T9" fmla="*/ 0 h 6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2" h="630" extrusionOk="0">
                  <a:moveTo>
                    <a:pt x="1518" y="0"/>
                  </a:moveTo>
                  <a:lnTo>
                    <a:pt x="0" y="130"/>
                  </a:lnTo>
                  <a:lnTo>
                    <a:pt x="109" y="629"/>
                  </a:lnTo>
                  <a:lnTo>
                    <a:pt x="1561" y="456"/>
                  </a:lnTo>
                  <a:lnTo>
                    <a:pt x="151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6" name="Google Shape;5179;p83"/>
            <p:cNvSpPr>
              <a:spLocks/>
            </p:cNvSpPr>
            <p:nvPr/>
          </p:nvSpPr>
          <p:spPr bwMode="auto">
            <a:xfrm>
              <a:off x="2704754" y="2076316"/>
              <a:ext cx="58178" cy="22567"/>
            </a:xfrm>
            <a:custGeom>
              <a:avLst/>
              <a:gdLst>
                <a:gd name="T0" fmla="*/ 2147483646 w 1454"/>
                <a:gd name="T1" fmla="*/ 0 h 564"/>
                <a:gd name="T2" fmla="*/ 2147483646 w 1454"/>
                <a:gd name="T3" fmla="*/ 2147483646 h 564"/>
                <a:gd name="T4" fmla="*/ 2147483646 w 1454"/>
                <a:gd name="T5" fmla="*/ 2147483646 h 564"/>
                <a:gd name="T6" fmla="*/ 2147483646 w 1454"/>
                <a:gd name="T7" fmla="*/ 2147483646 h 564"/>
                <a:gd name="T8" fmla="*/ 2147483646 w 1454"/>
                <a:gd name="T9" fmla="*/ 0 h 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4" h="564" extrusionOk="0">
                  <a:moveTo>
                    <a:pt x="1388" y="0"/>
                  </a:moveTo>
                  <a:lnTo>
                    <a:pt x="1" y="174"/>
                  </a:lnTo>
                  <a:lnTo>
                    <a:pt x="66" y="564"/>
                  </a:lnTo>
                  <a:lnTo>
                    <a:pt x="1453" y="477"/>
                  </a:lnTo>
                  <a:lnTo>
                    <a:pt x="138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7" name="Google Shape;5180;p83"/>
            <p:cNvSpPr>
              <a:spLocks/>
            </p:cNvSpPr>
            <p:nvPr/>
          </p:nvSpPr>
          <p:spPr bwMode="auto">
            <a:xfrm>
              <a:off x="2589407" y="2011258"/>
              <a:ext cx="62500" cy="36451"/>
            </a:xfrm>
            <a:custGeom>
              <a:avLst/>
              <a:gdLst>
                <a:gd name="T0" fmla="*/ 2147483646 w 1562"/>
                <a:gd name="T1" fmla="*/ 0 h 911"/>
                <a:gd name="T2" fmla="*/ 0 w 1562"/>
                <a:gd name="T3" fmla="*/ 2147483646 h 911"/>
                <a:gd name="T4" fmla="*/ 2147483646 w 1562"/>
                <a:gd name="T5" fmla="*/ 2147483646 h 911"/>
                <a:gd name="T6" fmla="*/ 2147483646 w 1562"/>
                <a:gd name="T7" fmla="*/ 2147483646 h 911"/>
                <a:gd name="T8" fmla="*/ 2147483646 w 1562"/>
                <a:gd name="T9" fmla="*/ 0 h 9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2" h="911" extrusionOk="0">
                  <a:moveTo>
                    <a:pt x="65" y="0"/>
                  </a:moveTo>
                  <a:lnTo>
                    <a:pt x="0" y="716"/>
                  </a:lnTo>
                  <a:lnTo>
                    <a:pt x="1475" y="911"/>
                  </a:lnTo>
                  <a:lnTo>
                    <a:pt x="1561" y="369"/>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8" name="Google Shape;5181;p83"/>
            <p:cNvSpPr>
              <a:spLocks/>
            </p:cNvSpPr>
            <p:nvPr/>
          </p:nvSpPr>
          <p:spPr bwMode="auto">
            <a:xfrm>
              <a:off x="2585926" y="2072835"/>
              <a:ext cx="58178" cy="20847"/>
            </a:xfrm>
            <a:custGeom>
              <a:avLst/>
              <a:gdLst>
                <a:gd name="T0" fmla="*/ 2147483646 w 1454"/>
                <a:gd name="T1" fmla="*/ 0 h 521"/>
                <a:gd name="T2" fmla="*/ 2147483646 w 1454"/>
                <a:gd name="T3" fmla="*/ 2147483646 h 521"/>
                <a:gd name="T4" fmla="*/ 2147483646 w 1454"/>
                <a:gd name="T5" fmla="*/ 2147483646 h 521"/>
                <a:gd name="T6" fmla="*/ 2147483646 w 1454"/>
                <a:gd name="T7" fmla="*/ 2147483646 h 521"/>
                <a:gd name="T8" fmla="*/ 2147483646 w 1454"/>
                <a:gd name="T9" fmla="*/ 0 h 5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4" h="521" extrusionOk="0">
                  <a:moveTo>
                    <a:pt x="44" y="0"/>
                  </a:moveTo>
                  <a:lnTo>
                    <a:pt x="1" y="521"/>
                  </a:lnTo>
                  <a:lnTo>
                    <a:pt x="1388" y="521"/>
                  </a:lnTo>
                  <a:lnTo>
                    <a:pt x="1453" y="174"/>
                  </a:lnTo>
                  <a:lnTo>
                    <a:pt x="4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9" name="Google Shape;5182;p83"/>
            <p:cNvSpPr>
              <a:spLocks/>
            </p:cNvSpPr>
            <p:nvPr/>
          </p:nvSpPr>
          <p:spPr bwMode="auto">
            <a:xfrm>
              <a:off x="2727319" y="1454347"/>
              <a:ext cx="100671" cy="110194"/>
            </a:xfrm>
            <a:custGeom>
              <a:avLst/>
              <a:gdLst>
                <a:gd name="T0" fmla="*/ 2147483646 w 2516"/>
                <a:gd name="T1" fmla="*/ 0 h 2754"/>
                <a:gd name="T2" fmla="*/ 2147483646 w 2516"/>
                <a:gd name="T3" fmla="*/ 2147483646 h 2754"/>
                <a:gd name="T4" fmla="*/ 2147483646 w 2516"/>
                <a:gd name="T5" fmla="*/ 2147483646 h 2754"/>
                <a:gd name="T6" fmla="*/ 2147483646 w 2516"/>
                <a:gd name="T7" fmla="*/ 2147483646 h 2754"/>
                <a:gd name="T8" fmla="*/ 2147483646 w 2516"/>
                <a:gd name="T9" fmla="*/ 2147483646 h 2754"/>
                <a:gd name="T10" fmla="*/ 2147483646 w 2516"/>
                <a:gd name="T11" fmla="*/ 2147483646 h 2754"/>
                <a:gd name="T12" fmla="*/ 2147483646 w 2516"/>
                <a:gd name="T13" fmla="*/ 2147483646 h 2754"/>
                <a:gd name="T14" fmla="*/ 2147483646 w 2516"/>
                <a:gd name="T15" fmla="*/ 2147483646 h 2754"/>
                <a:gd name="T16" fmla="*/ 2147483646 w 2516"/>
                <a:gd name="T17" fmla="*/ 0 h 27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16" h="2754" extrusionOk="0">
                  <a:moveTo>
                    <a:pt x="1366" y="0"/>
                  </a:moveTo>
                  <a:cubicBezTo>
                    <a:pt x="1366" y="0"/>
                    <a:pt x="347" y="889"/>
                    <a:pt x="586" y="1821"/>
                  </a:cubicBezTo>
                  <a:cubicBezTo>
                    <a:pt x="694" y="2363"/>
                    <a:pt x="1150" y="2732"/>
                    <a:pt x="1692" y="2754"/>
                  </a:cubicBezTo>
                  <a:lnTo>
                    <a:pt x="1800" y="2580"/>
                  </a:lnTo>
                  <a:cubicBezTo>
                    <a:pt x="1" y="2190"/>
                    <a:pt x="1366" y="347"/>
                    <a:pt x="1366" y="347"/>
                  </a:cubicBezTo>
                  <a:lnTo>
                    <a:pt x="2320" y="1908"/>
                  </a:lnTo>
                  <a:lnTo>
                    <a:pt x="2515" y="1756"/>
                  </a:lnTo>
                  <a:lnTo>
                    <a:pt x="136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0" name="Google Shape;5183;p83"/>
            <p:cNvSpPr>
              <a:spLocks/>
            </p:cNvSpPr>
            <p:nvPr/>
          </p:nvSpPr>
          <p:spPr bwMode="auto">
            <a:xfrm>
              <a:off x="2526072" y="1832055"/>
              <a:ext cx="15645" cy="12204"/>
            </a:xfrm>
            <a:custGeom>
              <a:avLst/>
              <a:gdLst>
                <a:gd name="T0" fmla="*/ 2147483646 w 391"/>
                <a:gd name="T1" fmla="*/ 2147483646 h 305"/>
                <a:gd name="T2" fmla="*/ 2147483646 w 391"/>
                <a:gd name="T3" fmla="*/ 2147483646 h 305"/>
                <a:gd name="T4" fmla="*/ 2147483646 w 391"/>
                <a:gd name="T5" fmla="*/ 2147483646 h 305"/>
                <a:gd name="T6" fmla="*/ 2147483646 w 391"/>
                <a:gd name="T7" fmla="*/ 2147483646 h 305"/>
                <a:gd name="T8" fmla="*/ 2147483646 w 391"/>
                <a:gd name="T9" fmla="*/ 2147483646 h 305"/>
                <a:gd name="T10" fmla="*/ 2147483646 w 391"/>
                <a:gd name="T11" fmla="*/ 2147483646 h 305"/>
                <a:gd name="T12" fmla="*/ 2147483646 w 391"/>
                <a:gd name="T13" fmla="*/ 2147483646 h 3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1" h="305" extrusionOk="0">
                  <a:moveTo>
                    <a:pt x="347" y="1"/>
                  </a:moveTo>
                  <a:cubicBezTo>
                    <a:pt x="196" y="1"/>
                    <a:pt x="44" y="109"/>
                    <a:pt x="1" y="261"/>
                  </a:cubicBezTo>
                  <a:cubicBezTo>
                    <a:pt x="1" y="283"/>
                    <a:pt x="1" y="304"/>
                    <a:pt x="22" y="304"/>
                  </a:cubicBezTo>
                  <a:cubicBezTo>
                    <a:pt x="44" y="304"/>
                    <a:pt x="66" y="304"/>
                    <a:pt x="66" y="283"/>
                  </a:cubicBezTo>
                  <a:cubicBezTo>
                    <a:pt x="109" y="153"/>
                    <a:pt x="217" y="88"/>
                    <a:pt x="347" y="88"/>
                  </a:cubicBezTo>
                  <a:cubicBezTo>
                    <a:pt x="369" y="88"/>
                    <a:pt x="391" y="66"/>
                    <a:pt x="391" y="44"/>
                  </a:cubicBezTo>
                  <a:cubicBezTo>
                    <a:pt x="391" y="23"/>
                    <a:pt x="369" y="1"/>
                    <a:pt x="34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1" name="Google Shape;5184;p83"/>
            <p:cNvSpPr>
              <a:spLocks/>
            </p:cNvSpPr>
            <p:nvPr/>
          </p:nvSpPr>
          <p:spPr bwMode="auto">
            <a:xfrm>
              <a:off x="2542556" y="1836416"/>
              <a:ext cx="15645" cy="12164"/>
            </a:xfrm>
            <a:custGeom>
              <a:avLst/>
              <a:gdLst>
                <a:gd name="T0" fmla="*/ 2147483646 w 391"/>
                <a:gd name="T1" fmla="*/ 0 h 304"/>
                <a:gd name="T2" fmla="*/ 0 w 391"/>
                <a:gd name="T3" fmla="*/ 2147483646 h 304"/>
                <a:gd name="T4" fmla="*/ 2147483646 w 391"/>
                <a:gd name="T5" fmla="*/ 2147483646 h 304"/>
                <a:gd name="T6" fmla="*/ 2147483646 w 391"/>
                <a:gd name="T7" fmla="*/ 2147483646 h 304"/>
                <a:gd name="T8" fmla="*/ 2147483646 w 391"/>
                <a:gd name="T9" fmla="*/ 2147483646 h 304"/>
                <a:gd name="T10" fmla="*/ 2147483646 w 391"/>
                <a:gd name="T11" fmla="*/ 2147483646 h 304"/>
                <a:gd name="T12" fmla="*/ 2147483646 w 391"/>
                <a:gd name="T13" fmla="*/ 0 h 3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1" h="304" extrusionOk="0">
                  <a:moveTo>
                    <a:pt x="347" y="0"/>
                  </a:moveTo>
                  <a:cubicBezTo>
                    <a:pt x="196" y="0"/>
                    <a:pt x="44" y="109"/>
                    <a:pt x="0" y="261"/>
                  </a:cubicBezTo>
                  <a:cubicBezTo>
                    <a:pt x="0" y="282"/>
                    <a:pt x="0" y="304"/>
                    <a:pt x="22" y="304"/>
                  </a:cubicBezTo>
                  <a:cubicBezTo>
                    <a:pt x="44" y="304"/>
                    <a:pt x="66" y="304"/>
                    <a:pt x="87" y="282"/>
                  </a:cubicBezTo>
                  <a:cubicBezTo>
                    <a:pt x="109" y="152"/>
                    <a:pt x="217" y="87"/>
                    <a:pt x="347" y="87"/>
                  </a:cubicBezTo>
                  <a:cubicBezTo>
                    <a:pt x="369" y="87"/>
                    <a:pt x="391" y="65"/>
                    <a:pt x="391" y="44"/>
                  </a:cubicBezTo>
                  <a:cubicBezTo>
                    <a:pt x="391" y="22"/>
                    <a:pt x="369" y="0"/>
                    <a:pt x="34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2" name="Google Shape;5185;p83"/>
            <p:cNvSpPr>
              <a:spLocks/>
            </p:cNvSpPr>
            <p:nvPr/>
          </p:nvSpPr>
          <p:spPr bwMode="auto">
            <a:xfrm>
              <a:off x="2554719" y="1815611"/>
              <a:ext cx="15645" cy="12164"/>
            </a:xfrm>
            <a:custGeom>
              <a:avLst/>
              <a:gdLst>
                <a:gd name="T0" fmla="*/ 2147483646 w 391"/>
                <a:gd name="T1" fmla="*/ 0 h 304"/>
                <a:gd name="T2" fmla="*/ 0 w 391"/>
                <a:gd name="T3" fmla="*/ 2147483646 h 304"/>
                <a:gd name="T4" fmla="*/ 2147483646 w 391"/>
                <a:gd name="T5" fmla="*/ 2147483646 h 304"/>
                <a:gd name="T6" fmla="*/ 2147483646 w 391"/>
                <a:gd name="T7" fmla="*/ 2147483646 h 304"/>
                <a:gd name="T8" fmla="*/ 2147483646 w 391"/>
                <a:gd name="T9" fmla="*/ 2147483646 h 304"/>
                <a:gd name="T10" fmla="*/ 2147483646 w 391"/>
                <a:gd name="T11" fmla="*/ 2147483646 h 304"/>
                <a:gd name="T12" fmla="*/ 2147483646 w 391"/>
                <a:gd name="T13" fmla="*/ 2147483646 h 304"/>
                <a:gd name="T14" fmla="*/ 2147483646 w 391"/>
                <a:gd name="T15" fmla="*/ 2147483646 h 304"/>
                <a:gd name="T16" fmla="*/ 2147483646 w 391"/>
                <a:gd name="T17" fmla="*/ 0 h 3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1" h="304" extrusionOk="0">
                  <a:moveTo>
                    <a:pt x="347" y="0"/>
                  </a:moveTo>
                  <a:cubicBezTo>
                    <a:pt x="195" y="0"/>
                    <a:pt x="43" y="87"/>
                    <a:pt x="0" y="238"/>
                  </a:cubicBezTo>
                  <a:cubicBezTo>
                    <a:pt x="0" y="260"/>
                    <a:pt x="0" y="282"/>
                    <a:pt x="22" y="304"/>
                  </a:cubicBezTo>
                  <a:lnTo>
                    <a:pt x="43" y="304"/>
                  </a:lnTo>
                  <a:cubicBezTo>
                    <a:pt x="65" y="304"/>
                    <a:pt x="65" y="282"/>
                    <a:pt x="87" y="260"/>
                  </a:cubicBezTo>
                  <a:cubicBezTo>
                    <a:pt x="106" y="163"/>
                    <a:pt x="195" y="83"/>
                    <a:pt x="307" y="83"/>
                  </a:cubicBezTo>
                  <a:cubicBezTo>
                    <a:pt x="320" y="83"/>
                    <a:pt x="333" y="84"/>
                    <a:pt x="347" y="87"/>
                  </a:cubicBezTo>
                  <a:cubicBezTo>
                    <a:pt x="369" y="87"/>
                    <a:pt x="390" y="65"/>
                    <a:pt x="390" y="43"/>
                  </a:cubicBezTo>
                  <a:cubicBezTo>
                    <a:pt x="390" y="22"/>
                    <a:pt x="369" y="0"/>
                    <a:pt x="34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3" name="Google Shape;5186;p83"/>
            <p:cNvSpPr>
              <a:spLocks/>
            </p:cNvSpPr>
            <p:nvPr/>
          </p:nvSpPr>
          <p:spPr bwMode="auto">
            <a:xfrm>
              <a:off x="2513069" y="1858863"/>
              <a:ext cx="16525" cy="11404"/>
            </a:xfrm>
            <a:custGeom>
              <a:avLst/>
              <a:gdLst>
                <a:gd name="T0" fmla="*/ 2147483646 w 413"/>
                <a:gd name="T1" fmla="*/ 0 h 285"/>
                <a:gd name="T2" fmla="*/ 2147483646 w 413"/>
                <a:gd name="T3" fmla="*/ 2147483646 h 285"/>
                <a:gd name="T4" fmla="*/ 2147483646 w 413"/>
                <a:gd name="T5" fmla="*/ 2147483646 h 285"/>
                <a:gd name="T6" fmla="*/ 2147483646 w 413"/>
                <a:gd name="T7" fmla="*/ 2147483646 h 285"/>
                <a:gd name="T8" fmla="*/ 2147483646 w 413"/>
                <a:gd name="T9" fmla="*/ 2147483646 h 285"/>
                <a:gd name="T10" fmla="*/ 2147483646 w 413"/>
                <a:gd name="T11" fmla="*/ 2147483646 h 285"/>
                <a:gd name="T12" fmla="*/ 2147483646 w 413"/>
                <a:gd name="T13" fmla="*/ 2147483646 h 285"/>
                <a:gd name="T14" fmla="*/ 2147483646 w 413"/>
                <a:gd name="T15" fmla="*/ 0 h 2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3" h="285" extrusionOk="0">
                  <a:moveTo>
                    <a:pt x="325" y="0"/>
                  </a:moveTo>
                  <a:cubicBezTo>
                    <a:pt x="174" y="0"/>
                    <a:pt x="62" y="103"/>
                    <a:pt x="22" y="242"/>
                  </a:cubicBezTo>
                  <a:cubicBezTo>
                    <a:pt x="0" y="263"/>
                    <a:pt x="22" y="285"/>
                    <a:pt x="44" y="285"/>
                  </a:cubicBezTo>
                  <a:cubicBezTo>
                    <a:pt x="65" y="285"/>
                    <a:pt x="87" y="285"/>
                    <a:pt x="87" y="263"/>
                  </a:cubicBezTo>
                  <a:cubicBezTo>
                    <a:pt x="130" y="155"/>
                    <a:pt x="239" y="68"/>
                    <a:pt x="369" y="68"/>
                  </a:cubicBezTo>
                  <a:cubicBezTo>
                    <a:pt x="391" y="68"/>
                    <a:pt x="412" y="46"/>
                    <a:pt x="412" y="25"/>
                  </a:cubicBezTo>
                  <a:cubicBezTo>
                    <a:pt x="412" y="3"/>
                    <a:pt x="391" y="3"/>
                    <a:pt x="369" y="3"/>
                  </a:cubicBezTo>
                  <a:cubicBezTo>
                    <a:pt x="354" y="1"/>
                    <a:pt x="339" y="0"/>
                    <a:pt x="3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4" name="Google Shape;5187;p83"/>
            <p:cNvSpPr>
              <a:spLocks/>
            </p:cNvSpPr>
            <p:nvPr/>
          </p:nvSpPr>
          <p:spPr bwMode="auto">
            <a:xfrm>
              <a:off x="2502667" y="1845099"/>
              <a:ext cx="16525" cy="12164"/>
            </a:xfrm>
            <a:custGeom>
              <a:avLst/>
              <a:gdLst>
                <a:gd name="T0" fmla="*/ 2147483646 w 413"/>
                <a:gd name="T1" fmla="*/ 0 h 304"/>
                <a:gd name="T2" fmla="*/ 2147483646 w 413"/>
                <a:gd name="T3" fmla="*/ 2147483646 h 304"/>
                <a:gd name="T4" fmla="*/ 2147483646 w 413"/>
                <a:gd name="T5" fmla="*/ 2147483646 h 304"/>
                <a:gd name="T6" fmla="*/ 2147483646 w 413"/>
                <a:gd name="T7" fmla="*/ 2147483646 h 304"/>
                <a:gd name="T8" fmla="*/ 2147483646 w 413"/>
                <a:gd name="T9" fmla="*/ 2147483646 h 304"/>
                <a:gd name="T10" fmla="*/ 2147483646 w 413"/>
                <a:gd name="T11" fmla="*/ 2147483646 h 304"/>
                <a:gd name="T12" fmla="*/ 2147483646 w 413"/>
                <a:gd name="T13" fmla="*/ 0 h 3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3" h="304" extrusionOk="0">
                  <a:moveTo>
                    <a:pt x="369" y="0"/>
                  </a:moveTo>
                  <a:cubicBezTo>
                    <a:pt x="217" y="0"/>
                    <a:pt x="65" y="109"/>
                    <a:pt x="22" y="260"/>
                  </a:cubicBezTo>
                  <a:cubicBezTo>
                    <a:pt x="0" y="282"/>
                    <a:pt x="22" y="304"/>
                    <a:pt x="44" y="304"/>
                  </a:cubicBezTo>
                  <a:lnTo>
                    <a:pt x="65" y="304"/>
                  </a:lnTo>
                  <a:cubicBezTo>
                    <a:pt x="65" y="304"/>
                    <a:pt x="87" y="304"/>
                    <a:pt x="109" y="282"/>
                  </a:cubicBezTo>
                  <a:cubicBezTo>
                    <a:pt x="130" y="152"/>
                    <a:pt x="239" y="87"/>
                    <a:pt x="369" y="87"/>
                  </a:cubicBezTo>
                  <a:cubicBezTo>
                    <a:pt x="412" y="87"/>
                    <a:pt x="412" y="0"/>
                    <a:pt x="36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17769" name="Google Shape;5188;p83"/>
          <p:cNvGrpSpPr>
            <a:grpSpLocks/>
          </p:cNvGrpSpPr>
          <p:nvPr/>
        </p:nvGrpSpPr>
        <p:grpSpPr bwMode="auto">
          <a:xfrm>
            <a:off x="1971675" y="196851"/>
            <a:ext cx="1009650" cy="1154113"/>
            <a:chOff x="2323026" y="2460425"/>
            <a:chExt cx="737878" cy="705029"/>
          </a:xfrm>
        </p:grpSpPr>
        <p:sp>
          <p:nvSpPr>
            <p:cNvPr id="117776" name="Google Shape;5189;p83"/>
            <p:cNvSpPr>
              <a:spLocks/>
            </p:cNvSpPr>
            <p:nvPr/>
          </p:nvSpPr>
          <p:spPr bwMode="auto">
            <a:xfrm>
              <a:off x="2940661" y="3053108"/>
              <a:ext cx="49041" cy="53522"/>
            </a:xfrm>
            <a:custGeom>
              <a:avLst/>
              <a:gdLst>
                <a:gd name="T0" fmla="*/ 2147483646 w 1193"/>
                <a:gd name="T1" fmla="*/ 2147483646 h 1302"/>
                <a:gd name="T2" fmla="*/ 0 w 1193"/>
                <a:gd name="T3" fmla="*/ 2147483646 h 1302"/>
                <a:gd name="T4" fmla="*/ 2147483646 w 1193"/>
                <a:gd name="T5" fmla="*/ 2147483646 h 1302"/>
                <a:gd name="T6" fmla="*/ 2147483646 w 1193"/>
                <a:gd name="T7" fmla="*/ 2147483646 h 1302"/>
                <a:gd name="T8" fmla="*/ 2147483646 w 1193"/>
                <a:gd name="T9" fmla="*/ 2147483646 h 1302"/>
                <a:gd name="T10" fmla="*/ 2147483646 w 1193"/>
                <a:gd name="T11" fmla="*/ 2147483646 h 1302"/>
                <a:gd name="T12" fmla="*/ 2147483646 w 1193"/>
                <a:gd name="T13" fmla="*/ 2147483646 h 1302"/>
                <a:gd name="T14" fmla="*/ 2147483646 w 1193"/>
                <a:gd name="T15" fmla="*/ 2147483646 h 1302"/>
                <a:gd name="T16" fmla="*/ 2147483646 w 1193"/>
                <a:gd name="T17" fmla="*/ 2147483646 h 1302"/>
                <a:gd name="T18" fmla="*/ 2147483646 w 1193"/>
                <a:gd name="T19" fmla="*/ 2147483646 h 1302"/>
                <a:gd name="T20" fmla="*/ 2147483646 w 1193"/>
                <a:gd name="T21" fmla="*/ 2147483646 h 1302"/>
                <a:gd name="T22" fmla="*/ 2147483646 w 1193"/>
                <a:gd name="T23" fmla="*/ 2147483646 h 1302"/>
                <a:gd name="T24" fmla="*/ 2147483646 w 1193"/>
                <a:gd name="T25" fmla="*/ 2147483646 h 1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93" h="1302" extrusionOk="0">
                  <a:moveTo>
                    <a:pt x="650" y="1"/>
                  </a:moveTo>
                  <a:lnTo>
                    <a:pt x="0" y="499"/>
                  </a:lnTo>
                  <a:cubicBezTo>
                    <a:pt x="0" y="499"/>
                    <a:pt x="169" y="1302"/>
                    <a:pt x="278" y="1302"/>
                  </a:cubicBezTo>
                  <a:cubicBezTo>
                    <a:pt x="279" y="1302"/>
                    <a:pt x="280" y="1302"/>
                    <a:pt x="282" y="1301"/>
                  </a:cubicBezTo>
                  <a:cubicBezTo>
                    <a:pt x="369" y="1280"/>
                    <a:pt x="347" y="521"/>
                    <a:pt x="347" y="521"/>
                  </a:cubicBezTo>
                  <a:cubicBezTo>
                    <a:pt x="347" y="521"/>
                    <a:pt x="577" y="1085"/>
                    <a:pt x="811" y="1085"/>
                  </a:cubicBezTo>
                  <a:cubicBezTo>
                    <a:pt x="815" y="1085"/>
                    <a:pt x="820" y="1085"/>
                    <a:pt x="824" y="1085"/>
                  </a:cubicBezTo>
                  <a:cubicBezTo>
                    <a:pt x="1041" y="1063"/>
                    <a:pt x="542" y="326"/>
                    <a:pt x="542" y="326"/>
                  </a:cubicBezTo>
                  <a:cubicBezTo>
                    <a:pt x="542" y="326"/>
                    <a:pt x="916" y="753"/>
                    <a:pt x="1050" y="753"/>
                  </a:cubicBezTo>
                  <a:cubicBezTo>
                    <a:pt x="1064" y="753"/>
                    <a:pt x="1076" y="748"/>
                    <a:pt x="1084" y="738"/>
                  </a:cubicBezTo>
                  <a:cubicBezTo>
                    <a:pt x="1192" y="629"/>
                    <a:pt x="650" y="1"/>
                    <a:pt x="6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77" name="Google Shape;5190;p83"/>
            <p:cNvSpPr>
              <a:spLocks/>
            </p:cNvSpPr>
            <p:nvPr/>
          </p:nvSpPr>
          <p:spPr bwMode="auto">
            <a:xfrm>
              <a:off x="2938852" y="3051998"/>
              <a:ext cx="51754" cy="57304"/>
            </a:xfrm>
            <a:custGeom>
              <a:avLst/>
              <a:gdLst>
                <a:gd name="T0" fmla="*/ 2147483646 w 1259"/>
                <a:gd name="T1" fmla="*/ 0 h 1394"/>
                <a:gd name="T2" fmla="*/ 2147483646 w 1259"/>
                <a:gd name="T3" fmla="*/ 2147483646 h 1394"/>
                <a:gd name="T4" fmla="*/ 2147483646 w 1259"/>
                <a:gd name="T5" fmla="*/ 2147483646 h 1394"/>
                <a:gd name="T6" fmla="*/ 2147483646 w 1259"/>
                <a:gd name="T7" fmla="*/ 2147483646 h 1394"/>
                <a:gd name="T8" fmla="*/ 2147483646 w 1259"/>
                <a:gd name="T9" fmla="*/ 2147483646 h 1394"/>
                <a:gd name="T10" fmla="*/ 2147483646 w 1259"/>
                <a:gd name="T11" fmla="*/ 2147483646 h 1394"/>
                <a:gd name="T12" fmla="*/ 2147483646 w 1259"/>
                <a:gd name="T13" fmla="*/ 2147483646 h 1394"/>
                <a:gd name="T14" fmla="*/ 2147483646 w 1259"/>
                <a:gd name="T15" fmla="*/ 2147483646 h 1394"/>
                <a:gd name="T16" fmla="*/ 2147483646 w 1259"/>
                <a:gd name="T17" fmla="*/ 2147483646 h 1394"/>
                <a:gd name="T18" fmla="*/ 2147483646 w 1259"/>
                <a:gd name="T19" fmla="*/ 2147483646 h 1394"/>
                <a:gd name="T20" fmla="*/ 2147483646 w 1259"/>
                <a:gd name="T21" fmla="*/ 2147483646 h 1394"/>
                <a:gd name="T22" fmla="*/ 2147483646 w 1259"/>
                <a:gd name="T23" fmla="*/ 2147483646 h 1394"/>
                <a:gd name="T24" fmla="*/ 2147483646 w 1259"/>
                <a:gd name="T25" fmla="*/ 2147483646 h 1394"/>
                <a:gd name="T26" fmla="*/ 2147483646 w 1259"/>
                <a:gd name="T27" fmla="*/ 2147483646 h 1394"/>
                <a:gd name="T28" fmla="*/ 2147483646 w 1259"/>
                <a:gd name="T29" fmla="*/ 2147483646 h 1394"/>
                <a:gd name="T30" fmla="*/ 2147483646 w 1259"/>
                <a:gd name="T31" fmla="*/ 2147483646 h 1394"/>
                <a:gd name="T32" fmla="*/ 2147483646 w 1259"/>
                <a:gd name="T33" fmla="*/ 2147483646 h 1394"/>
                <a:gd name="T34" fmla="*/ 2147483646 w 1259"/>
                <a:gd name="T35" fmla="*/ 2147483646 h 1394"/>
                <a:gd name="T36" fmla="*/ 2147483646 w 1259"/>
                <a:gd name="T37" fmla="*/ 2147483646 h 1394"/>
                <a:gd name="T38" fmla="*/ 2147483646 w 1259"/>
                <a:gd name="T39" fmla="*/ 2147483646 h 1394"/>
                <a:gd name="T40" fmla="*/ 2147483646 w 1259"/>
                <a:gd name="T41" fmla="*/ 2147483646 h 1394"/>
                <a:gd name="T42" fmla="*/ 2147483646 w 1259"/>
                <a:gd name="T43" fmla="*/ 2147483646 h 1394"/>
                <a:gd name="T44" fmla="*/ 2147483646 w 1259"/>
                <a:gd name="T45" fmla="*/ 2147483646 h 1394"/>
                <a:gd name="T46" fmla="*/ 2147483646 w 1259"/>
                <a:gd name="T47" fmla="*/ 2147483646 h 1394"/>
                <a:gd name="T48" fmla="*/ 2147483646 w 1259"/>
                <a:gd name="T49" fmla="*/ 2147483646 h 1394"/>
                <a:gd name="T50" fmla="*/ 2147483646 w 1259"/>
                <a:gd name="T51" fmla="*/ 2147483646 h 1394"/>
                <a:gd name="T52" fmla="*/ 2147483646 w 1259"/>
                <a:gd name="T53" fmla="*/ 2147483646 h 1394"/>
                <a:gd name="T54" fmla="*/ 2147483646 w 1259"/>
                <a:gd name="T55" fmla="*/ 2147483646 h 1394"/>
                <a:gd name="T56" fmla="*/ 2147483646 w 1259"/>
                <a:gd name="T57" fmla="*/ 0 h 13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59" h="1394" extrusionOk="0">
                  <a:moveTo>
                    <a:pt x="689" y="0"/>
                  </a:moveTo>
                  <a:cubicBezTo>
                    <a:pt x="665" y="0"/>
                    <a:pt x="643" y="41"/>
                    <a:pt x="673" y="71"/>
                  </a:cubicBezTo>
                  <a:cubicBezTo>
                    <a:pt x="955" y="418"/>
                    <a:pt x="1128" y="700"/>
                    <a:pt x="1085" y="743"/>
                  </a:cubicBezTo>
                  <a:cubicBezTo>
                    <a:pt x="998" y="743"/>
                    <a:pt x="760" y="526"/>
                    <a:pt x="629" y="353"/>
                  </a:cubicBezTo>
                  <a:cubicBezTo>
                    <a:pt x="619" y="342"/>
                    <a:pt x="608" y="336"/>
                    <a:pt x="597" y="336"/>
                  </a:cubicBezTo>
                  <a:cubicBezTo>
                    <a:pt x="586" y="336"/>
                    <a:pt x="575" y="342"/>
                    <a:pt x="564" y="353"/>
                  </a:cubicBezTo>
                  <a:cubicBezTo>
                    <a:pt x="564" y="374"/>
                    <a:pt x="564" y="396"/>
                    <a:pt x="564" y="418"/>
                  </a:cubicBezTo>
                  <a:cubicBezTo>
                    <a:pt x="738" y="635"/>
                    <a:pt x="933" y="981"/>
                    <a:pt x="890" y="1090"/>
                  </a:cubicBezTo>
                  <a:lnTo>
                    <a:pt x="868" y="1090"/>
                  </a:lnTo>
                  <a:cubicBezTo>
                    <a:pt x="716" y="1090"/>
                    <a:pt x="521" y="765"/>
                    <a:pt x="434" y="548"/>
                  </a:cubicBezTo>
                  <a:cubicBezTo>
                    <a:pt x="434" y="526"/>
                    <a:pt x="413" y="526"/>
                    <a:pt x="391" y="526"/>
                  </a:cubicBezTo>
                  <a:cubicBezTo>
                    <a:pt x="369" y="526"/>
                    <a:pt x="369" y="548"/>
                    <a:pt x="369" y="570"/>
                  </a:cubicBezTo>
                  <a:cubicBezTo>
                    <a:pt x="369" y="808"/>
                    <a:pt x="369" y="1068"/>
                    <a:pt x="326" y="1307"/>
                  </a:cubicBezTo>
                  <a:cubicBezTo>
                    <a:pt x="217" y="1047"/>
                    <a:pt x="131" y="786"/>
                    <a:pt x="87" y="526"/>
                  </a:cubicBezTo>
                  <a:cubicBezTo>
                    <a:pt x="87" y="504"/>
                    <a:pt x="66" y="483"/>
                    <a:pt x="44" y="483"/>
                  </a:cubicBezTo>
                  <a:cubicBezTo>
                    <a:pt x="22" y="504"/>
                    <a:pt x="1" y="526"/>
                    <a:pt x="22" y="548"/>
                  </a:cubicBezTo>
                  <a:cubicBezTo>
                    <a:pt x="44" y="721"/>
                    <a:pt x="174" y="1307"/>
                    <a:pt x="283" y="1372"/>
                  </a:cubicBezTo>
                  <a:lnTo>
                    <a:pt x="326" y="1372"/>
                  </a:lnTo>
                  <a:lnTo>
                    <a:pt x="304" y="1393"/>
                  </a:lnTo>
                  <a:cubicBezTo>
                    <a:pt x="391" y="1372"/>
                    <a:pt x="434" y="1155"/>
                    <a:pt x="434" y="765"/>
                  </a:cubicBezTo>
                  <a:cubicBezTo>
                    <a:pt x="518" y="931"/>
                    <a:pt x="681" y="1178"/>
                    <a:pt x="847" y="1178"/>
                  </a:cubicBezTo>
                  <a:cubicBezTo>
                    <a:pt x="854" y="1178"/>
                    <a:pt x="861" y="1177"/>
                    <a:pt x="868" y="1177"/>
                  </a:cubicBezTo>
                  <a:cubicBezTo>
                    <a:pt x="890" y="1155"/>
                    <a:pt x="933" y="1133"/>
                    <a:pt x="933" y="1112"/>
                  </a:cubicBezTo>
                  <a:cubicBezTo>
                    <a:pt x="976" y="1025"/>
                    <a:pt x="911" y="851"/>
                    <a:pt x="825" y="678"/>
                  </a:cubicBezTo>
                  <a:cubicBezTo>
                    <a:pt x="890" y="765"/>
                    <a:pt x="976" y="808"/>
                    <a:pt x="1085" y="830"/>
                  </a:cubicBezTo>
                  <a:cubicBezTo>
                    <a:pt x="1106" y="830"/>
                    <a:pt x="1128" y="830"/>
                    <a:pt x="1150" y="808"/>
                  </a:cubicBezTo>
                  <a:cubicBezTo>
                    <a:pt x="1258" y="678"/>
                    <a:pt x="890" y="223"/>
                    <a:pt x="716" y="28"/>
                  </a:cubicBezTo>
                  <a:cubicBezTo>
                    <a:pt x="710" y="8"/>
                    <a:pt x="699" y="0"/>
                    <a:pt x="6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78" name="Google Shape;5191;p83"/>
            <p:cNvSpPr>
              <a:spLocks/>
            </p:cNvSpPr>
            <p:nvPr/>
          </p:nvSpPr>
          <p:spPr bwMode="auto">
            <a:xfrm>
              <a:off x="2839948" y="3109260"/>
              <a:ext cx="49041" cy="53522"/>
            </a:xfrm>
            <a:custGeom>
              <a:avLst/>
              <a:gdLst>
                <a:gd name="T0" fmla="*/ 2147483646 w 1193"/>
                <a:gd name="T1" fmla="*/ 0 h 1302"/>
                <a:gd name="T2" fmla="*/ 0 w 1193"/>
                <a:gd name="T3" fmla="*/ 2147483646 h 1302"/>
                <a:gd name="T4" fmla="*/ 2147483646 w 1193"/>
                <a:gd name="T5" fmla="*/ 2147483646 h 1302"/>
                <a:gd name="T6" fmla="*/ 2147483646 w 1193"/>
                <a:gd name="T7" fmla="*/ 2147483646 h 1302"/>
                <a:gd name="T8" fmla="*/ 2147483646 w 1193"/>
                <a:gd name="T9" fmla="*/ 2147483646 h 1302"/>
                <a:gd name="T10" fmla="*/ 2147483646 w 1193"/>
                <a:gd name="T11" fmla="*/ 2147483646 h 1302"/>
                <a:gd name="T12" fmla="*/ 2147483646 w 1193"/>
                <a:gd name="T13" fmla="*/ 2147483646 h 1302"/>
                <a:gd name="T14" fmla="*/ 2147483646 w 1193"/>
                <a:gd name="T15" fmla="*/ 2147483646 h 1302"/>
                <a:gd name="T16" fmla="*/ 2147483646 w 1193"/>
                <a:gd name="T17" fmla="*/ 2147483646 h 1302"/>
                <a:gd name="T18" fmla="*/ 2147483646 w 1193"/>
                <a:gd name="T19" fmla="*/ 2147483646 h 1302"/>
                <a:gd name="T20" fmla="*/ 2147483646 w 1193"/>
                <a:gd name="T21" fmla="*/ 2147483646 h 1302"/>
                <a:gd name="T22" fmla="*/ 2147483646 w 1193"/>
                <a:gd name="T23" fmla="*/ 2147483646 h 1302"/>
                <a:gd name="T24" fmla="*/ 2147483646 w 1193"/>
                <a:gd name="T25" fmla="*/ 0 h 1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93" h="1302" extrusionOk="0">
                  <a:moveTo>
                    <a:pt x="672" y="0"/>
                  </a:moveTo>
                  <a:lnTo>
                    <a:pt x="0" y="499"/>
                  </a:lnTo>
                  <a:cubicBezTo>
                    <a:pt x="0" y="499"/>
                    <a:pt x="169" y="1302"/>
                    <a:pt x="278" y="1302"/>
                  </a:cubicBezTo>
                  <a:cubicBezTo>
                    <a:pt x="279" y="1302"/>
                    <a:pt x="281" y="1302"/>
                    <a:pt x="282" y="1301"/>
                  </a:cubicBezTo>
                  <a:cubicBezTo>
                    <a:pt x="390" y="1280"/>
                    <a:pt x="369" y="521"/>
                    <a:pt x="369" y="521"/>
                  </a:cubicBezTo>
                  <a:cubicBezTo>
                    <a:pt x="369" y="521"/>
                    <a:pt x="590" y="1065"/>
                    <a:pt x="801" y="1065"/>
                  </a:cubicBezTo>
                  <a:cubicBezTo>
                    <a:pt x="808" y="1065"/>
                    <a:pt x="816" y="1064"/>
                    <a:pt x="824" y="1063"/>
                  </a:cubicBezTo>
                  <a:cubicBezTo>
                    <a:pt x="1062" y="1041"/>
                    <a:pt x="564" y="326"/>
                    <a:pt x="564" y="326"/>
                  </a:cubicBezTo>
                  <a:cubicBezTo>
                    <a:pt x="564" y="326"/>
                    <a:pt x="917" y="731"/>
                    <a:pt x="1065" y="731"/>
                  </a:cubicBezTo>
                  <a:cubicBezTo>
                    <a:pt x="1081" y="731"/>
                    <a:pt x="1095" y="726"/>
                    <a:pt x="1106" y="716"/>
                  </a:cubicBezTo>
                  <a:cubicBezTo>
                    <a:pt x="1193" y="607"/>
                    <a:pt x="672" y="0"/>
                    <a:pt x="6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79" name="Google Shape;5192;p83"/>
            <p:cNvSpPr>
              <a:spLocks/>
            </p:cNvSpPr>
            <p:nvPr/>
          </p:nvSpPr>
          <p:spPr bwMode="auto">
            <a:xfrm>
              <a:off x="2839044" y="3108520"/>
              <a:ext cx="51713" cy="56934"/>
            </a:xfrm>
            <a:custGeom>
              <a:avLst/>
              <a:gdLst>
                <a:gd name="T0" fmla="*/ 2147483646 w 1258"/>
                <a:gd name="T1" fmla="*/ 0 h 1385"/>
                <a:gd name="T2" fmla="*/ 2147483646 w 1258"/>
                <a:gd name="T3" fmla="*/ 2147483646 h 1385"/>
                <a:gd name="T4" fmla="*/ 2147483646 w 1258"/>
                <a:gd name="T5" fmla="*/ 2147483646 h 1385"/>
                <a:gd name="T6" fmla="*/ 2147483646 w 1258"/>
                <a:gd name="T7" fmla="*/ 2147483646 h 1385"/>
                <a:gd name="T8" fmla="*/ 2147483646 w 1258"/>
                <a:gd name="T9" fmla="*/ 2147483646 h 1385"/>
                <a:gd name="T10" fmla="*/ 2147483646 w 1258"/>
                <a:gd name="T11" fmla="*/ 2147483646 h 1385"/>
                <a:gd name="T12" fmla="*/ 2147483646 w 1258"/>
                <a:gd name="T13" fmla="*/ 2147483646 h 1385"/>
                <a:gd name="T14" fmla="*/ 2147483646 w 1258"/>
                <a:gd name="T15" fmla="*/ 2147483646 h 1385"/>
                <a:gd name="T16" fmla="*/ 2147483646 w 1258"/>
                <a:gd name="T17" fmla="*/ 2147483646 h 1385"/>
                <a:gd name="T18" fmla="*/ 2147483646 w 1258"/>
                <a:gd name="T19" fmla="*/ 2147483646 h 1385"/>
                <a:gd name="T20" fmla="*/ 2147483646 w 1258"/>
                <a:gd name="T21" fmla="*/ 2147483646 h 1385"/>
                <a:gd name="T22" fmla="*/ 2147483646 w 1258"/>
                <a:gd name="T23" fmla="*/ 2147483646 h 1385"/>
                <a:gd name="T24" fmla="*/ 2147483646 w 1258"/>
                <a:gd name="T25" fmla="*/ 2147483646 h 1385"/>
                <a:gd name="T26" fmla="*/ 2147483646 w 1258"/>
                <a:gd name="T27" fmla="*/ 2147483646 h 1385"/>
                <a:gd name="T28" fmla="*/ 2147483646 w 1258"/>
                <a:gd name="T29" fmla="*/ 2147483646 h 1385"/>
                <a:gd name="T30" fmla="*/ 2147483646 w 1258"/>
                <a:gd name="T31" fmla="*/ 2147483646 h 1385"/>
                <a:gd name="T32" fmla="*/ 0 w 1258"/>
                <a:gd name="T33" fmla="*/ 2147483646 h 1385"/>
                <a:gd name="T34" fmla="*/ 2147483646 w 1258"/>
                <a:gd name="T35" fmla="*/ 2147483646 h 1385"/>
                <a:gd name="T36" fmla="*/ 2147483646 w 1258"/>
                <a:gd name="T37" fmla="*/ 2147483646 h 1385"/>
                <a:gd name="T38" fmla="*/ 2147483646 w 1258"/>
                <a:gd name="T39" fmla="*/ 2147483646 h 1385"/>
                <a:gd name="T40" fmla="*/ 2147483646 w 1258"/>
                <a:gd name="T41" fmla="*/ 2147483646 h 1385"/>
                <a:gd name="T42" fmla="*/ 2147483646 w 1258"/>
                <a:gd name="T43" fmla="*/ 2147483646 h 1385"/>
                <a:gd name="T44" fmla="*/ 2147483646 w 1258"/>
                <a:gd name="T45" fmla="*/ 2147483646 h 1385"/>
                <a:gd name="T46" fmla="*/ 2147483646 w 1258"/>
                <a:gd name="T47" fmla="*/ 2147483646 h 1385"/>
                <a:gd name="T48" fmla="*/ 2147483646 w 1258"/>
                <a:gd name="T49" fmla="*/ 2147483646 h 1385"/>
                <a:gd name="T50" fmla="*/ 2147483646 w 1258"/>
                <a:gd name="T51" fmla="*/ 2147483646 h 1385"/>
                <a:gd name="T52" fmla="*/ 2147483646 w 1258"/>
                <a:gd name="T53" fmla="*/ 2147483646 h 1385"/>
                <a:gd name="T54" fmla="*/ 2147483646 w 1258"/>
                <a:gd name="T55" fmla="*/ 2147483646 h 1385"/>
                <a:gd name="T56" fmla="*/ 2147483646 w 1258"/>
                <a:gd name="T57" fmla="*/ 2147483646 h 1385"/>
                <a:gd name="T58" fmla="*/ 2147483646 w 1258"/>
                <a:gd name="T59" fmla="*/ 0 h 1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58" h="1385" extrusionOk="0">
                  <a:moveTo>
                    <a:pt x="679" y="0"/>
                  </a:moveTo>
                  <a:cubicBezTo>
                    <a:pt x="653" y="0"/>
                    <a:pt x="636" y="31"/>
                    <a:pt x="651" y="62"/>
                  </a:cubicBezTo>
                  <a:cubicBezTo>
                    <a:pt x="954" y="409"/>
                    <a:pt x="1128" y="712"/>
                    <a:pt x="1084" y="756"/>
                  </a:cubicBezTo>
                  <a:cubicBezTo>
                    <a:pt x="998" y="734"/>
                    <a:pt x="759" y="517"/>
                    <a:pt x="629" y="344"/>
                  </a:cubicBezTo>
                  <a:cubicBezTo>
                    <a:pt x="618" y="333"/>
                    <a:pt x="608" y="327"/>
                    <a:pt x="597" y="327"/>
                  </a:cubicBezTo>
                  <a:cubicBezTo>
                    <a:pt x="586" y="327"/>
                    <a:pt x="575" y="333"/>
                    <a:pt x="564" y="344"/>
                  </a:cubicBezTo>
                  <a:cubicBezTo>
                    <a:pt x="542" y="365"/>
                    <a:pt x="542" y="387"/>
                    <a:pt x="564" y="409"/>
                  </a:cubicBezTo>
                  <a:cubicBezTo>
                    <a:pt x="716" y="625"/>
                    <a:pt x="911" y="994"/>
                    <a:pt x="889" y="1081"/>
                  </a:cubicBezTo>
                  <a:lnTo>
                    <a:pt x="868" y="1081"/>
                  </a:lnTo>
                  <a:cubicBezTo>
                    <a:pt x="694" y="1081"/>
                    <a:pt x="521" y="756"/>
                    <a:pt x="434" y="539"/>
                  </a:cubicBezTo>
                  <a:cubicBezTo>
                    <a:pt x="434" y="523"/>
                    <a:pt x="423" y="508"/>
                    <a:pt x="409" y="508"/>
                  </a:cubicBezTo>
                  <a:cubicBezTo>
                    <a:pt x="403" y="508"/>
                    <a:pt x="397" y="511"/>
                    <a:pt x="391" y="517"/>
                  </a:cubicBezTo>
                  <a:cubicBezTo>
                    <a:pt x="369" y="517"/>
                    <a:pt x="347" y="517"/>
                    <a:pt x="347" y="539"/>
                  </a:cubicBezTo>
                  <a:cubicBezTo>
                    <a:pt x="369" y="799"/>
                    <a:pt x="347" y="1037"/>
                    <a:pt x="304" y="1276"/>
                  </a:cubicBezTo>
                  <a:cubicBezTo>
                    <a:pt x="196" y="1037"/>
                    <a:pt x="131" y="777"/>
                    <a:pt x="87" y="495"/>
                  </a:cubicBezTo>
                  <a:cubicBezTo>
                    <a:pt x="87" y="474"/>
                    <a:pt x="65" y="474"/>
                    <a:pt x="44" y="474"/>
                  </a:cubicBezTo>
                  <a:cubicBezTo>
                    <a:pt x="22" y="474"/>
                    <a:pt x="0" y="495"/>
                    <a:pt x="0" y="517"/>
                  </a:cubicBezTo>
                  <a:cubicBezTo>
                    <a:pt x="44" y="690"/>
                    <a:pt x="174" y="1298"/>
                    <a:pt x="282" y="1363"/>
                  </a:cubicBezTo>
                  <a:lnTo>
                    <a:pt x="304" y="1363"/>
                  </a:lnTo>
                  <a:lnTo>
                    <a:pt x="326" y="1384"/>
                  </a:lnTo>
                  <a:cubicBezTo>
                    <a:pt x="391" y="1363"/>
                    <a:pt x="434" y="1146"/>
                    <a:pt x="434" y="756"/>
                  </a:cubicBezTo>
                  <a:cubicBezTo>
                    <a:pt x="517" y="922"/>
                    <a:pt x="681" y="1169"/>
                    <a:pt x="847" y="1169"/>
                  </a:cubicBezTo>
                  <a:cubicBezTo>
                    <a:pt x="854" y="1169"/>
                    <a:pt x="861" y="1168"/>
                    <a:pt x="868" y="1167"/>
                  </a:cubicBezTo>
                  <a:cubicBezTo>
                    <a:pt x="889" y="1146"/>
                    <a:pt x="933" y="1124"/>
                    <a:pt x="954" y="1102"/>
                  </a:cubicBezTo>
                  <a:cubicBezTo>
                    <a:pt x="976" y="1016"/>
                    <a:pt x="911" y="842"/>
                    <a:pt x="824" y="669"/>
                  </a:cubicBezTo>
                  <a:cubicBezTo>
                    <a:pt x="889" y="756"/>
                    <a:pt x="976" y="799"/>
                    <a:pt x="1084" y="821"/>
                  </a:cubicBezTo>
                  <a:cubicBezTo>
                    <a:pt x="1106" y="821"/>
                    <a:pt x="1128" y="821"/>
                    <a:pt x="1150" y="799"/>
                  </a:cubicBezTo>
                  <a:cubicBezTo>
                    <a:pt x="1258" y="669"/>
                    <a:pt x="889" y="214"/>
                    <a:pt x="716" y="18"/>
                  </a:cubicBezTo>
                  <a:cubicBezTo>
                    <a:pt x="703" y="6"/>
                    <a:pt x="691" y="0"/>
                    <a:pt x="6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0" name="Google Shape;5193;p83"/>
            <p:cNvSpPr>
              <a:spLocks/>
            </p:cNvSpPr>
            <p:nvPr/>
          </p:nvSpPr>
          <p:spPr bwMode="auto">
            <a:xfrm>
              <a:off x="2441538" y="3087884"/>
              <a:ext cx="54426" cy="41971"/>
            </a:xfrm>
            <a:custGeom>
              <a:avLst/>
              <a:gdLst>
                <a:gd name="T0" fmla="*/ 2147483646 w 1324"/>
                <a:gd name="T1" fmla="*/ 0 h 1021"/>
                <a:gd name="T2" fmla="*/ 2147483646 w 1324"/>
                <a:gd name="T3" fmla="*/ 2147483646 h 1021"/>
                <a:gd name="T4" fmla="*/ 2147483646 w 1324"/>
                <a:gd name="T5" fmla="*/ 2147483646 h 1021"/>
                <a:gd name="T6" fmla="*/ 2147483646 w 1324"/>
                <a:gd name="T7" fmla="*/ 2147483646 h 1021"/>
                <a:gd name="T8" fmla="*/ 2147483646 w 1324"/>
                <a:gd name="T9" fmla="*/ 2147483646 h 1021"/>
                <a:gd name="T10" fmla="*/ 2147483646 w 1324"/>
                <a:gd name="T11" fmla="*/ 2147483646 h 1021"/>
                <a:gd name="T12" fmla="*/ 2147483646 w 1324"/>
                <a:gd name="T13" fmla="*/ 2147483646 h 1021"/>
                <a:gd name="T14" fmla="*/ 2147483646 w 1324"/>
                <a:gd name="T15" fmla="*/ 2147483646 h 1021"/>
                <a:gd name="T16" fmla="*/ 2147483646 w 1324"/>
                <a:gd name="T17" fmla="*/ 2147483646 h 1021"/>
                <a:gd name="T18" fmla="*/ 2147483646 w 1324"/>
                <a:gd name="T19" fmla="*/ 2147483646 h 1021"/>
                <a:gd name="T20" fmla="*/ 2147483646 w 1324"/>
                <a:gd name="T21" fmla="*/ 2147483646 h 1021"/>
                <a:gd name="T22" fmla="*/ 2147483646 w 1324"/>
                <a:gd name="T23" fmla="*/ 0 h 10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24" h="1021" extrusionOk="0">
                  <a:moveTo>
                    <a:pt x="543" y="0"/>
                  </a:moveTo>
                  <a:cubicBezTo>
                    <a:pt x="543" y="0"/>
                    <a:pt x="1" y="650"/>
                    <a:pt x="88" y="716"/>
                  </a:cubicBezTo>
                  <a:cubicBezTo>
                    <a:pt x="92" y="720"/>
                    <a:pt x="98" y="721"/>
                    <a:pt x="105" y="721"/>
                  </a:cubicBezTo>
                  <a:cubicBezTo>
                    <a:pt x="222" y="721"/>
                    <a:pt x="738" y="282"/>
                    <a:pt x="738" y="282"/>
                  </a:cubicBezTo>
                  <a:cubicBezTo>
                    <a:pt x="738" y="282"/>
                    <a:pt x="435" y="846"/>
                    <a:pt x="586" y="997"/>
                  </a:cubicBezTo>
                  <a:cubicBezTo>
                    <a:pt x="602" y="1013"/>
                    <a:pt x="619" y="1021"/>
                    <a:pt x="637" y="1021"/>
                  </a:cubicBezTo>
                  <a:cubicBezTo>
                    <a:pt x="806" y="1021"/>
                    <a:pt x="1020" y="326"/>
                    <a:pt x="1020" y="325"/>
                  </a:cubicBezTo>
                  <a:cubicBezTo>
                    <a:pt x="1020" y="325"/>
                    <a:pt x="890" y="976"/>
                    <a:pt x="1042" y="997"/>
                  </a:cubicBezTo>
                  <a:cubicBezTo>
                    <a:pt x="1172" y="997"/>
                    <a:pt x="1323" y="195"/>
                    <a:pt x="1323" y="195"/>
                  </a:cubicBezTo>
                  <a:lnTo>
                    <a:pt x="54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1" name="Google Shape;5194;p83"/>
            <p:cNvSpPr>
              <a:spLocks/>
            </p:cNvSpPr>
            <p:nvPr/>
          </p:nvSpPr>
          <p:spPr bwMode="auto">
            <a:xfrm>
              <a:off x="2442442" y="3085500"/>
              <a:ext cx="55290" cy="46082"/>
            </a:xfrm>
            <a:custGeom>
              <a:avLst/>
              <a:gdLst>
                <a:gd name="T0" fmla="*/ 2147483646 w 1345"/>
                <a:gd name="T1" fmla="*/ 0 h 1121"/>
                <a:gd name="T2" fmla="*/ 2147483646 w 1345"/>
                <a:gd name="T3" fmla="*/ 2147483646 h 1121"/>
                <a:gd name="T4" fmla="*/ 2147483646 w 1345"/>
                <a:gd name="T5" fmla="*/ 2147483646 h 1121"/>
                <a:gd name="T6" fmla="*/ 2147483646 w 1345"/>
                <a:gd name="T7" fmla="*/ 2147483646 h 1121"/>
                <a:gd name="T8" fmla="*/ 2147483646 w 1345"/>
                <a:gd name="T9" fmla="*/ 2147483646 h 1121"/>
                <a:gd name="T10" fmla="*/ 2147483646 w 1345"/>
                <a:gd name="T11" fmla="*/ 2147483646 h 1121"/>
                <a:gd name="T12" fmla="*/ 2147483646 w 1345"/>
                <a:gd name="T13" fmla="*/ 2147483646 h 1121"/>
                <a:gd name="T14" fmla="*/ 2147483646 w 1345"/>
                <a:gd name="T15" fmla="*/ 2147483646 h 1121"/>
                <a:gd name="T16" fmla="*/ 2147483646 w 1345"/>
                <a:gd name="T17" fmla="*/ 2147483646 h 1121"/>
                <a:gd name="T18" fmla="*/ 2147483646 w 1345"/>
                <a:gd name="T19" fmla="*/ 2147483646 h 1121"/>
                <a:gd name="T20" fmla="*/ 2147483646 w 1345"/>
                <a:gd name="T21" fmla="*/ 2147483646 h 1121"/>
                <a:gd name="T22" fmla="*/ 2147483646 w 1345"/>
                <a:gd name="T23" fmla="*/ 2147483646 h 1121"/>
                <a:gd name="T24" fmla="*/ 2147483646 w 1345"/>
                <a:gd name="T25" fmla="*/ 2147483646 h 1121"/>
                <a:gd name="T26" fmla="*/ 2147483646 w 1345"/>
                <a:gd name="T27" fmla="*/ 2147483646 h 1121"/>
                <a:gd name="T28" fmla="*/ 2147483646 w 1345"/>
                <a:gd name="T29" fmla="*/ 2147483646 h 1121"/>
                <a:gd name="T30" fmla="*/ 2147483646 w 1345"/>
                <a:gd name="T31" fmla="*/ 2147483646 h 1121"/>
                <a:gd name="T32" fmla="*/ 2147483646 w 1345"/>
                <a:gd name="T33" fmla="*/ 2147483646 h 1121"/>
                <a:gd name="T34" fmla="*/ 2147483646 w 1345"/>
                <a:gd name="T35" fmla="*/ 2147483646 h 1121"/>
                <a:gd name="T36" fmla="*/ 2147483646 w 1345"/>
                <a:gd name="T37" fmla="*/ 2147483646 h 1121"/>
                <a:gd name="T38" fmla="*/ 2147483646 w 1345"/>
                <a:gd name="T39" fmla="*/ 2147483646 h 1121"/>
                <a:gd name="T40" fmla="*/ 2147483646 w 1345"/>
                <a:gd name="T41" fmla="*/ 2147483646 h 1121"/>
                <a:gd name="T42" fmla="*/ 2147483646 w 1345"/>
                <a:gd name="T43" fmla="*/ 2147483646 h 1121"/>
                <a:gd name="T44" fmla="*/ 2147483646 w 1345"/>
                <a:gd name="T45" fmla="*/ 2147483646 h 1121"/>
                <a:gd name="T46" fmla="*/ 2147483646 w 1345"/>
                <a:gd name="T47" fmla="*/ 2147483646 h 1121"/>
                <a:gd name="T48" fmla="*/ 2147483646 w 1345"/>
                <a:gd name="T49" fmla="*/ 2147483646 h 1121"/>
                <a:gd name="T50" fmla="*/ 2147483646 w 1345"/>
                <a:gd name="T51" fmla="*/ 2147483646 h 1121"/>
                <a:gd name="T52" fmla="*/ 2147483646 w 1345"/>
                <a:gd name="T53" fmla="*/ 2147483646 h 1121"/>
                <a:gd name="T54" fmla="*/ 2147483646 w 1345"/>
                <a:gd name="T55" fmla="*/ 2147483646 h 1121"/>
                <a:gd name="T56" fmla="*/ 2147483646 w 1345"/>
                <a:gd name="T57" fmla="*/ 2147483646 h 1121"/>
                <a:gd name="T58" fmla="*/ 2147483646 w 1345"/>
                <a:gd name="T59" fmla="*/ 0 h 11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45" h="1121" extrusionOk="0">
                  <a:moveTo>
                    <a:pt x="522" y="0"/>
                  </a:moveTo>
                  <a:cubicBezTo>
                    <a:pt x="513" y="0"/>
                    <a:pt x="504" y="5"/>
                    <a:pt x="499" y="15"/>
                  </a:cubicBezTo>
                  <a:cubicBezTo>
                    <a:pt x="369" y="166"/>
                    <a:pt x="1" y="622"/>
                    <a:pt x="1" y="752"/>
                  </a:cubicBezTo>
                  <a:cubicBezTo>
                    <a:pt x="1" y="774"/>
                    <a:pt x="22" y="795"/>
                    <a:pt x="22" y="795"/>
                  </a:cubicBezTo>
                  <a:cubicBezTo>
                    <a:pt x="35" y="808"/>
                    <a:pt x="52" y="814"/>
                    <a:pt x="73" y="814"/>
                  </a:cubicBezTo>
                  <a:cubicBezTo>
                    <a:pt x="166" y="814"/>
                    <a:pt x="344" y="702"/>
                    <a:pt x="608" y="492"/>
                  </a:cubicBezTo>
                  <a:cubicBezTo>
                    <a:pt x="521" y="687"/>
                    <a:pt x="413" y="969"/>
                    <a:pt x="543" y="1099"/>
                  </a:cubicBezTo>
                  <a:cubicBezTo>
                    <a:pt x="564" y="1099"/>
                    <a:pt x="586" y="1120"/>
                    <a:pt x="629" y="1120"/>
                  </a:cubicBezTo>
                  <a:lnTo>
                    <a:pt x="629" y="1099"/>
                  </a:lnTo>
                  <a:cubicBezTo>
                    <a:pt x="716" y="1077"/>
                    <a:pt x="824" y="904"/>
                    <a:pt x="890" y="730"/>
                  </a:cubicBezTo>
                  <a:cubicBezTo>
                    <a:pt x="868" y="839"/>
                    <a:pt x="890" y="947"/>
                    <a:pt x="933" y="1034"/>
                  </a:cubicBezTo>
                  <a:cubicBezTo>
                    <a:pt x="955" y="1055"/>
                    <a:pt x="976" y="1077"/>
                    <a:pt x="998" y="1077"/>
                  </a:cubicBezTo>
                  <a:cubicBezTo>
                    <a:pt x="1150" y="1077"/>
                    <a:pt x="1280" y="513"/>
                    <a:pt x="1345" y="253"/>
                  </a:cubicBezTo>
                  <a:cubicBezTo>
                    <a:pt x="1345" y="232"/>
                    <a:pt x="1323" y="210"/>
                    <a:pt x="1301" y="210"/>
                  </a:cubicBezTo>
                  <a:cubicBezTo>
                    <a:pt x="1280" y="210"/>
                    <a:pt x="1258" y="210"/>
                    <a:pt x="1258" y="232"/>
                  </a:cubicBezTo>
                  <a:cubicBezTo>
                    <a:pt x="1171" y="665"/>
                    <a:pt x="1041" y="990"/>
                    <a:pt x="976" y="990"/>
                  </a:cubicBezTo>
                  <a:cubicBezTo>
                    <a:pt x="955" y="795"/>
                    <a:pt x="955" y="578"/>
                    <a:pt x="1020" y="383"/>
                  </a:cubicBezTo>
                  <a:cubicBezTo>
                    <a:pt x="1020" y="362"/>
                    <a:pt x="998" y="340"/>
                    <a:pt x="976" y="340"/>
                  </a:cubicBezTo>
                  <a:cubicBezTo>
                    <a:pt x="955" y="340"/>
                    <a:pt x="933" y="340"/>
                    <a:pt x="933" y="362"/>
                  </a:cubicBezTo>
                  <a:cubicBezTo>
                    <a:pt x="846" y="622"/>
                    <a:pt x="694" y="1012"/>
                    <a:pt x="608" y="1034"/>
                  </a:cubicBezTo>
                  <a:lnTo>
                    <a:pt x="586" y="1034"/>
                  </a:lnTo>
                  <a:cubicBezTo>
                    <a:pt x="478" y="925"/>
                    <a:pt x="608" y="578"/>
                    <a:pt x="738" y="362"/>
                  </a:cubicBezTo>
                  <a:cubicBezTo>
                    <a:pt x="738" y="362"/>
                    <a:pt x="738" y="340"/>
                    <a:pt x="738" y="318"/>
                  </a:cubicBezTo>
                  <a:cubicBezTo>
                    <a:pt x="727" y="307"/>
                    <a:pt x="716" y="302"/>
                    <a:pt x="705" y="302"/>
                  </a:cubicBezTo>
                  <a:cubicBezTo>
                    <a:pt x="694" y="302"/>
                    <a:pt x="684" y="307"/>
                    <a:pt x="673" y="318"/>
                  </a:cubicBezTo>
                  <a:cubicBezTo>
                    <a:pt x="499" y="470"/>
                    <a:pt x="282" y="622"/>
                    <a:pt x="87" y="730"/>
                  </a:cubicBezTo>
                  <a:cubicBezTo>
                    <a:pt x="217" y="492"/>
                    <a:pt x="369" y="275"/>
                    <a:pt x="564" y="80"/>
                  </a:cubicBezTo>
                  <a:cubicBezTo>
                    <a:pt x="598" y="46"/>
                    <a:pt x="554" y="0"/>
                    <a:pt x="5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2" name="Google Shape;5195;p83"/>
            <p:cNvSpPr>
              <a:spLocks/>
            </p:cNvSpPr>
            <p:nvPr/>
          </p:nvSpPr>
          <p:spPr bwMode="auto">
            <a:xfrm>
              <a:off x="2335481" y="3038843"/>
              <a:ext cx="58003" cy="44684"/>
            </a:xfrm>
            <a:custGeom>
              <a:avLst/>
              <a:gdLst>
                <a:gd name="T0" fmla="*/ 2147483646 w 1411"/>
                <a:gd name="T1" fmla="*/ 2147483646 h 1087"/>
                <a:gd name="T2" fmla="*/ 2147483646 w 1411"/>
                <a:gd name="T3" fmla="*/ 2147483646 h 1087"/>
                <a:gd name="T4" fmla="*/ 2147483646 w 1411"/>
                <a:gd name="T5" fmla="*/ 2147483646 h 1087"/>
                <a:gd name="T6" fmla="*/ 2147483646 w 1411"/>
                <a:gd name="T7" fmla="*/ 2147483646 h 1087"/>
                <a:gd name="T8" fmla="*/ 2147483646 w 1411"/>
                <a:gd name="T9" fmla="*/ 2147483646 h 1087"/>
                <a:gd name="T10" fmla="*/ 2147483646 w 1411"/>
                <a:gd name="T11" fmla="*/ 2147483646 h 1087"/>
                <a:gd name="T12" fmla="*/ 2147483646 w 1411"/>
                <a:gd name="T13" fmla="*/ 2147483646 h 1087"/>
                <a:gd name="T14" fmla="*/ 2147483646 w 1411"/>
                <a:gd name="T15" fmla="*/ 2147483646 h 1087"/>
                <a:gd name="T16" fmla="*/ 2147483646 w 1411"/>
                <a:gd name="T17" fmla="*/ 2147483646 h 1087"/>
                <a:gd name="T18" fmla="*/ 2147483646 w 1411"/>
                <a:gd name="T19" fmla="*/ 2147483646 h 1087"/>
                <a:gd name="T20" fmla="*/ 2147483646 w 1411"/>
                <a:gd name="T21" fmla="*/ 2147483646 h 1087"/>
                <a:gd name="T22" fmla="*/ 2147483646 w 1411"/>
                <a:gd name="T23" fmla="*/ 2147483646 h 1087"/>
                <a:gd name="T24" fmla="*/ 2147483646 w 1411"/>
                <a:gd name="T25" fmla="*/ 2147483646 h 10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11" h="1087" extrusionOk="0">
                  <a:moveTo>
                    <a:pt x="716" y="1"/>
                  </a:moveTo>
                  <a:cubicBezTo>
                    <a:pt x="716" y="1"/>
                    <a:pt x="1" y="456"/>
                    <a:pt x="66" y="543"/>
                  </a:cubicBezTo>
                  <a:cubicBezTo>
                    <a:pt x="71" y="553"/>
                    <a:pt x="87" y="558"/>
                    <a:pt x="110" y="558"/>
                  </a:cubicBezTo>
                  <a:cubicBezTo>
                    <a:pt x="272" y="558"/>
                    <a:pt x="803" y="326"/>
                    <a:pt x="803" y="326"/>
                  </a:cubicBezTo>
                  <a:cubicBezTo>
                    <a:pt x="803" y="326"/>
                    <a:pt x="348" y="759"/>
                    <a:pt x="478" y="955"/>
                  </a:cubicBezTo>
                  <a:cubicBezTo>
                    <a:pt x="492" y="982"/>
                    <a:pt x="512" y="994"/>
                    <a:pt x="536" y="994"/>
                  </a:cubicBezTo>
                  <a:cubicBezTo>
                    <a:pt x="701" y="994"/>
                    <a:pt x="1063" y="434"/>
                    <a:pt x="1063" y="434"/>
                  </a:cubicBezTo>
                  <a:cubicBezTo>
                    <a:pt x="1063" y="434"/>
                    <a:pt x="760" y="1020"/>
                    <a:pt x="890" y="1085"/>
                  </a:cubicBezTo>
                  <a:cubicBezTo>
                    <a:pt x="894" y="1086"/>
                    <a:pt x="899" y="1087"/>
                    <a:pt x="904" y="1087"/>
                  </a:cubicBezTo>
                  <a:cubicBezTo>
                    <a:pt x="1063" y="1087"/>
                    <a:pt x="1410" y="413"/>
                    <a:pt x="1410" y="413"/>
                  </a:cubicBezTo>
                  <a:lnTo>
                    <a:pt x="71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3" name="Google Shape;5196;p83"/>
            <p:cNvSpPr>
              <a:spLocks/>
            </p:cNvSpPr>
            <p:nvPr/>
          </p:nvSpPr>
          <p:spPr bwMode="auto">
            <a:xfrm>
              <a:off x="2336386" y="3037076"/>
              <a:ext cx="60387" cy="48178"/>
            </a:xfrm>
            <a:custGeom>
              <a:avLst/>
              <a:gdLst>
                <a:gd name="T0" fmla="*/ 2147483646 w 1469"/>
                <a:gd name="T1" fmla="*/ 0 h 1172"/>
                <a:gd name="T2" fmla="*/ 2147483646 w 1469"/>
                <a:gd name="T3" fmla="*/ 2147483646 h 1172"/>
                <a:gd name="T4" fmla="*/ 2147483646 w 1469"/>
                <a:gd name="T5" fmla="*/ 2147483646 h 1172"/>
                <a:gd name="T6" fmla="*/ 2147483646 w 1469"/>
                <a:gd name="T7" fmla="*/ 2147483646 h 1172"/>
                <a:gd name="T8" fmla="*/ 2147483646 w 1469"/>
                <a:gd name="T9" fmla="*/ 2147483646 h 1172"/>
                <a:gd name="T10" fmla="*/ 2147483646 w 1469"/>
                <a:gd name="T11" fmla="*/ 2147483646 h 1172"/>
                <a:gd name="T12" fmla="*/ 2147483646 w 1469"/>
                <a:gd name="T13" fmla="*/ 2147483646 h 1172"/>
                <a:gd name="T14" fmla="*/ 2147483646 w 1469"/>
                <a:gd name="T15" fmla="*/ 2147483646 h 1172"/>
                <a:gd name="T16" fmla="*/ 2147483646 w 1469"/>
                <a:gd name="T17" fmla="*/ 2147483646 h 1172"/>
                <a:gd name="T18" fmla="*/ 2147483646 w 1469"/>
                <a:gd name="T19" fmla="*/ 2147483646 h 1172"/>
                <a:gd name="T20" fmla="*/ 2147483646 w 1469"/>
                <a:gd name="T21" fmla="*/ 2147483646 h 1172"/>
                <a:gd name="T22" fmla="*/ 2147483646 w 1469"/>
                <a:gd name="T23" fmla="*/ 2147483646 h 1172"/>
                <a:gd name="T24" fmla="*/ 2147483646 w 1469"/>
                <a:gd name="T25" fmla="*/ 2147483646 h 1172"/>
                <a:gd name="T26" fmla="*/ 2147483646 w 1469"/>
                <a:gd name="T27" fmla="*/ 2147483646 h 1172"/>
                <a:gd name="T28" fmla="*/ 2147483646 w 1469"/>
                <a:gd name="T29" fmla="*/ 2147483646 h 1172"/>
                <a:gd name="T30" fmla="*/ 2147483646 w 1469"/>
                <a:gd name="T31" fmla="*/ 2147483646 h 1172"/>
                <a:gd name="T32" fmla="*/ 2147483646 w 1469"/>
                <a:gd name="T33" fmla="*/ 2147483646 h 1172"/>
                <a:gd name="T34" fmla="*/ 2147483646 w 1469"/>
                <a:gd name="T35" fmla="*/ 2147483646 h 1172"/>
                <a:gd name="T36" fmla="*/ 2147483646 w 1469"/>
                <a:gd name="T37" fmla="*/ 2147483646 h 1172"/>
                <a:gd name="T38" fmla="*/ 2147483646 w 1469"/>
                <a:gd name="T39" fmla="*/ 2147483646 h 1172"/>
                <a:gd name="T40" fmla="*/ 2147483646 w 1469"/>
                <a:gd name="T41" fmla="*/ 2147483646 h 1172"/>
                <a:gd name="T42" fmla="*/ 2147483646 w 1469"/>
                <a:gd name="T43" fmla="*/ 2147483646 h 1172"/>
                <a:gd name="T44" fmla="*/ 2147483646 w 1469"/>
                <a:gd name="T45" fmla="*/ 2147483646 h 1172"/>
                <a:gd name="T46" fmla="*/ 2147483646 w 1469"/>
                <a:gd name="T47" fmla="*/ 2147483646 h 1172"/>
                <a:gd name="T48" fmla="*/ 2147483646 w 1469"/>
                <a:gd name="T49" fmla="*/ 2147483646 h 1172"/>
                <a:gd name="T50" fmla="*/ 2147483646 w 1469"/>
                <a:gd name="T51" fmla="*/ 2147483646 h 1172"/>
                <a:gd name="T52" fmla="*/ 2147483646 w 1469"/>
                <a:gd name="T53" fmla="*/ 2147483646 h 1172"/>
                <a:gd name="T54" fmla="*/ 2147483646 w 1469"/>
                <a:gd name="T55" fmla="*/ 2147483646 h 1172"/>
                <a:gd name="T56" fmla="*/ 2147483646 w 1469"/>
                <a:gd name="T57" fmla="*/ 2147483646 h 1172"/>
                <a:gd name="T58" fmla="*/ 2147483646 w 1469"/>
                <a:gd name="T59" fmla="*/ 0 h 11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69" h="1172" extrusionOk="0">
                  <a:moveTo>
                    <a:pt x="673" y="0"/>
                  </a:moveTo>
                  <a:cubicBezTo>
                    <a:pt x="521" y="109"/>
                    <a:pt x="22" y="434"/>
                    <a:pt x="1" y="564"/>
                  </a:cubicBezTo>
                  <a:cubicBezTo>
                    <a:pt x="1" y="586"/>
                    <a:pt x="1" y="607"/>
                    <a:pt x="1" y="607"/>
                  </a:cubicBezTo>
                  <a:cubicBezTo>
                    <a:pt x="14" y="627"/>
                    <a:pt x="42" y="637"/>
                    <a:pt x="86" y="637"/>
                  </a:cubicBezTo>
                  <a:cubicBezTo>
                    <a:pt x="188" y="637"/>
                    <a:pt x="371" y="583"/>
                    <a:pt x="629" y="477"/>
                  </a:cubicBezTo>
                  <a:cubicBezTo>
                    <a:pt x="499" y="629"/>
                    <a:pt x="326" y="867"/>
                    <a:pt x="413" y="1019"/>
                  </a:cubicBezTo>
                  <a:cubicBezTo>
                    <a:pt x="434" y="1063"/>
                    <a:pt x="456" y="1084"/>
                    <a:pt x="499" y="1084"/>
                  </a:cubicBezTo>
                  <a:cubicBezTo>
                    <a:pt x="586" y="1084"/>
                    <a:pt x="738" y="954"/>
                    <a:pt x="846" y="824"/>
                  </a:cubicBezTo>
                  <a:cubicBezTo>
                    <a:pt x="803" y="911"/>
                    <a:pt x="781" y="998"/>
                    <a:pt x="803" y="1106"/>
                  </a:cubicBezTo>
                  <a:cubicBezTo>
                    <a:pt x="803" y="1128"/>
                    <a:pt x="824" y="1149"/>
                    <a:pt x="868" y="1171"/>
                  </a:cubicBezTo>
                  <a:lnTo>
                    <a:pt x="890" y="1171"/>
                  </a:lnTo>
                  <a:cubicBezTo>
                    <a:pt x="1041" y="1171"/>
                    <a:pt x="1301" y="694"/>
                    <a:pt x="1453" y="456"/>
                  </a:cubicBezTo>
                  <a:cubicBezTo>
                    <a:pt x="1468" y="441"/>
                    <a:pt x="1432" y="415"/>
                    <a:pt x="1407" y="415"/>
                  </a:cubicBezTo>
                  <a:cubicBezTo>
                    <a:pt x="1397" y="415"/>
                    <a:pt x="1388" y="420"/>
                    <a:pt x="1388" y="434"/>
                  </a:cubicBezTo>
                  <a:cubicBezTo>
                    <a:pt x="1186" y="798"/>
                    <a:pt x="984" y="1067"/>
                    <a:pt x="922" y="1067"/>
                  </a:cubicBezTo>
                  <a:cubicBezTo>
                    <a:pt x="918" y="1067"/>
                    <a:pt x="914" y="1066"/>
                    <a:pt x="911" y="1063"/>
                  </a:cubicBezTo>
                  <a:cubicBezTo>
                    <a:pt x="933" y="867"/>
                    <a:pt x="998" y="672"/>
                    <a:pt x="1106" y="499"/>
                  </a:cubicBezTo>
                  <a:cubicBezTo>
                    <a:pt x="1122" y="468"/>
                    <a:pt x="1094" y="438"/>
                    <a:pt x="1068" y="438"/>
                  </a:cubicBezTo>
                  <a:cubicBezTo>
                    <a:pt x="1058" y="438"/>
                    <a:pt x="1048" y="443"/>
                    <a:pt x="1041" y="456"/>
                  </a:cubicBezTo>
                  <a:cubicBezTo>
                    <a:pt x="890" y="672"/>
                    <a:pt x="629" y="998"/>
                    <a:pt x="521" y="998"/>
                  </a:cubicBezTo>
                  <a:cubicBezTo>
                    <a:pt x="434" y="867"/>
                    <a:pt x="673" y="564"/>
                    <a:pt x="846" y="412"/>
                  </a:cubicBezTo>
                  <a:cubicBezTo>
                    <a:pt x="846" y="391"/>
                    <a:pt x="846" y="369"/>
                    <a:pt x="846" y="347"/>
                  </a:cubicBezTo>
                  <a:cubicBezTo>
                    <a:pt x="832" y="347"/>
                    <a:pt x="817" y="338"/>
                    <a:pt x="809" y="338"/>
                  </a:cubicBezTo>
                  <a:cubicBezTo>
                    <a:pt x="805" y="338"/>
                    <a:pt x="803" y="340"/>
                    <a:pt x="803" y="347"/>
                  </a:cubicBezTo>
                  <a:cubicBezTo>
                    <a:pt x="564" y="434"/>
                    <a:pt x="347" y="521"/>
                    <a:pt x="109" y="564"/>
                  </a:cubicBezTo>
                  <a:cubicBezTo>
                    <a:pt x="282" y="369"/>
                    <a:pt x="499" y="217"/>
                    <a:pt x="738" y="65"/>
                  </a:cubicBezTo>
                  <a:cubicBezTo>
                    <a:pt x="738" y="65"/>
                    <a:pt x="738" y="22"/>
                    <a:pt x="738" y="22"/>
                  </a:cubicBezTo>
                  <a:cubicBezTo>
                    <a:pt x="716" y="0"/>
                    <a:pt x="694" y="0"/>
                    <a:pt x="6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4" name="Google Shape;5197;p83"/>
            <p:cNvSpPr>
              <a:spLocks/>
            </p:cNvSpPr>
            <p:nvPr/>
          </p:nvSpPr>
          <p:spPr bwMode="auto">
            <a:xfrm>
              <a:off x="2727643" y="2927443"/>
              <a:ext cx="165787" cy="207470"/>
            </a:xfrm>
            <a:custGeom>
              <a:avLst/>
              <a:gdLst>
                <a:gd name="T0" fmla="*/ 2147483646 w 4033"/>
                <a:gd name="T1" fmla="*/ 2147483646 h 5047"/>
                <a:gd name="T2" fmla="*/ 2147483646 w 4033"/>
                <a:gd name="T3" fmla="*/ 2147483646 h 5047"/>
                <a:gd name="T4" fmla="*/ 2147483646 w 4033"/>
                <a:gd name="T5" fmla="*/ 2147483646 h 5047"/>
                <a:gd name="T6" fmla="*/ 2147483646 w 4033"/>
                <a:gd name="T7" fmla="*/ 2147483646 h 5047"/>
                <a:gd name="T8" fmla="*/ 2147483646 w 4033"/>
                <a:gd name="T9" fmla="*/ 2147483646 h 5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3" h="5047" extrusionOk="0">
                  <a:moveTo>
                    <a:pt x="1691" y="1"/>
                  </a:moveTo>
                  <a:cubicBezTo>
                    <a:pt x="1691" y="1"/>
                    <a:pt x="0" y="911"/>
                    <a:pt x="694" y="2299"/>
                  </a:cubicBezTo>
                  <a:cubicBezTo>
                    <a:pt x="1268" y="3428"/>
                    <a:pt x="2404" y="5046"/>
                    <a:pt x="3100" y="5046"/>
                  </a:cubicBezTo>
                  <a:cubicBezTo>
                    <a:pt x="3245" y="5046"/>
                    <a:pt x="3372" y="4975"/>
                    <a:pt x="3469" y="4814"/>
                  </a:cubicBezTo>
                  <a:cubicBezTo>
                    <a:pt x="4033" y="3881"/>
                    <a:pt x="1691" y="1"/>
                    <a:pt x="169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5" name="Google Shape;5198;p83"/>
            <p:cNvSpPr>
              <a:spLocks/>
            </p:cNvSpPr>
            <p:nvPr/>
          </p:nvSpPr>
          <p:spPr bwMode="auto">
            <a:xfrm>
              <a:off x="2827452" y="2876635"/>
              <a:ext cx="165828" cy="207552"/>
            </a:xfrm>
            <a:custGeom>
              <a:avLst/>
              <a:gdLst>
                <a:gd name="T0" fmla="*/ 2147483646 w 4034"/>
                <a:gd name="T1" fmla="*/ 2147483646 h 5049"/>
                <a:gd name="T2" fmla="*/ 2147483646 w 4034"/>
                <a:gd name="T3" fmla="*/ 2147483646 h 5049"/>
                <a:gd name="T4" fmla="*/ 2147483646 w 4034"/>
                <a:gd name="T5" fmla="*/ 2147483646 h 5049"/>
                <a:gd name="T6" fmla="*/ 2147483646 w 4034"/>
                <a:gd name="T7" fmla="*/ 2147483646 h 5049"/>
                <a:gd name="T8" fmla="*/ 2147483646 w 4034"/>
                <a:gd name="T9" fmla="*/ 2147483646 h 50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4" h="5049" extrusionOk="0">
                  <a:moveTo>
                    <a:pt x="1692" y="1"/>
                  </a:moveTo>
                  <a:cubicBezTo>
                    <a:pt x="1692" y="1"/>
                    <a:pt x="1" y="911"/>
                    <a:pt x="694" y="2299"/>
                  </a:cubicBezTo>
                  <a:cubicBezTo>
                    <a:pt x="1267" y="3444"/>
                    <a:pt x="2416" y="5048"/>
                    <a:pt x="3105" y="5048"/>
                  </a:cubicBezTo>
                  <a:cubicBezTo>
                    <a:pt x="3250" y="5048"/>
                    <a:pt x="3375" y="4976"/>
                    <a:pt x="3470" y="4814"/>
                  </a:cubicBezTo>
                  <a:cubicBezTo>
                    <a:pt x="4033" y="3882"/>
                    <a:pt x="1692" y="1"/>
                    <a:pt x="169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6" name="Google Shape;5199;p83"/>
            <p:cNvSpPr>
              <a:spLocks/>
            </p:cNvSpPr>
            <p:nvPr/>
          </p:nvSpPr>
          <p:spPr bwMode="auto">
            <a:xfrm>
              <a:off x="2442442" y="2916755"/>
              <a:ext cx="186299" cy="192712"/>
            </a:xfrm>
            <a:custGeom>
              <a:avLst/>
              <a:gdLst>
                <a:gd name="T0" fmla="*/ 2147483646 w 4532"/>
                <a:gd name="T1" fmla="*/ 0 h 4688"/>
                <a:gd name="T2" fmla="*/ 2147483646 w 4532"/>
                <a:gd name="T3" fmla="*/ 2147483646 h 4688"/>
                <a:gd name="T4" fmla="*/ 2147483646 w 4532"/>
                <a:gd name="T5" fmla="*/ 2147483646 h 4688"/>
                <a:gd name="T6" fmla="*/ 2147483646 w 4532"/>
                <a:gd name="T7" fmla="*/ 2147483646 h 4688"/>
                <a:gd name="T8" fmla="*/ 2147483646 w 4532"/>
                <a:gd name="T9" fmla="*/ 0 h 4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2" h="4688" extrusionOk="0">
                  <a:moveTo>
                    <a:pt x="3079" y="0"/>
                  </a:moveTo>
                  <a:cubicBezTo>
                    <a:pt x="3079" y="0"/>
                    <a:pt x="1" y="3361"/>
                    <a:pt x="347" y="4380"/>
                  </a:cubicBezTo>
                  <a:cubicBezTo>
                    <a:pt x="421" y="4596"/>
                    <a:pt x="565" y="4688"/>
                    <a:pt x="756" y="4688"/>
                  </a:cubicBezTo>
                  <a:cubicBezTo>
                    <a:pt x="1468" y="4688"/>
                    <a:pt x="2826" y="3407"/>
                    <a:pt x="3578" y="2450"/>
                  </a:cubicBezTo>
                  <a:cubicBezTo>
                    <a:pt x="4532" y="1258"/>
                    <a:pt x="3079" y="0"/>
                    <a:pt x="307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7" name="Google Shape;5200;p83"/>
            <p:cNvSpPr>
              <a:spLocks/>
            </p:cNvSpPr>
            <p:nvPr/>
          </p:nvSpPr>
          <p:spPr bwMode="auto">
            <a:xfrm>
              <a:off x="2339058" y="2866851"/>
              <a:ext cx="186299" cy="192301"/>
            </a:xfrm>
            <a:custGeom>
              <a:avLst/>
              <a:gdLst>
                <a:gd name="T0" fmla="*/ 2147483646 w 4532"/>
                <a:gd name="T1" fmla="*/ 0 h 4678"/>
                <a:gd name="T2" fmla="*/ 2147483646 w 4532"/>
                <a:gd name="T3" fmla="*/ 2147483646 h 4678"/>
                <a:gd name="T4" fmla="*/ 2147483646 w 4532"/>
                <a:gd name="T5" fmla="*/ 2147483646 h 4678"/>
                <a:gd name="T6" fmla="*/ 2147483646 w 4532"/>
                <a:gd name="T7" fmla="*/ 2147483646 h 4678"/>
                <a:gd name="T8" fmla="*/ 2147483646 w 4532"/>
                <a:gd name="T9" fmla="*/ 0 h 4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2" h="4678" extrusionOk="0">
                  <a:moveTo>
                    <a:pt x="3079" y="0"/>
                  </a:moveTo>
                  <a:cubicBezTo>
                    <a:pt x="3079" y="0"/>
                    <a:pt x="1" y="3339"/>
                    <a:pt x="348" y="4358"/>
                  </a:cubicBezTo>
                  <a:cubicBezTo>
                    <a:pt x="427" y="4582"/>
                    <a:pt x="577" y="4677"/>
                    <a:pt x="774" y="4677"/>
                  </a:cubicBezTo>
                  <a:cubicBezTo>
                    <a:pt x="1492" y="4677"/>
                    <a:pt x="2829" y="3403"/>
                    <a:pt x="3578" y="2450"/>
                  </a:cubicBezTo>
                  <a:cubicBezTo>
                    <a:pt x="4532" y="1236"/>
                    <a:pt x="3079" y="0"/>
                    <a:pt x="307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8" name="Google Shape;5201;p83"/>
            <p:cNvSpPr>
              <a:spLocks/>
            </p:cNvSpPr>
            <p:nvPr/>
          </p:nvSpPr>
          <p:spPr bwMode="auto">
            <a:xfrm>
              <a:off x="2408570" y="2742091"/>
              <a:ext cx="539248" cy="283025"/>
            </a:xfrm>
            <a:custGeom>
              <a:avLst/>
              <a:gdLst>
                <a:gd name="T0" fmla="*/ 2147483646 w 13118"/>
                <a:gd name="T1" fmla="*/ 0 h 6885"/>
                <a:gd name="T2" fmla="*/ 2147483646 w 13118"/>
                <a:gd name="T3" fmla="*/ 2147483646 h 6885"/>
                <a:gd name="T4" fmla="*/ 2147483646 w 13118"/>
                <a:gd name="T5" fmla="*/ 2147483646 h 6885"/>
                <a:gd name="T6" fmla="*/ 2147483646 w 13118"/>
                <a:gd name="T7" fmla="*/ 2147483646 h 6885"/>
                <a:gd name="T8" fmla="*/ 2147483646 w 13118"/>
                <a:gd name="T9" fmla="*/ 2147483646 h 6885"/>
                <a:gd name="T10" fmla="*/ 2147483646 w 13118"/>
                <a:gd name="T11" fmla="*/ 0 h 68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18" h="6885" extrusionOk="0">
                  <a:moveTo>
                    <a:pt x="6548" y="0"/>
                  </a:moveTo>
                  <a:cubicBezTo>
                    <a:pt x="1" y="0"/>
                    <a:pt x="478" y="1648"/>
                    <a:pt x="239" y="3816"/>
                  </a:cubicBezTo>
                  <a:cubicBezTo>
                    <a:pt x="40" y="5674"/>
                    <a:pt x="4042" y="6884"/>
                    <a:pt x="7371" y="6884"/>
                  </a:cubicBezTo>
                  <a:cubicBezTo>
                    <a:pt x="8392" y="6884"/>
                    <a:pt x="9350" y="6770"/>
                    <a:pt x="10104" y="6526"/>
                  </a:cubicBezTo>
                  <a:cubicBezTo>
                    <a:pt x="11903" y="5962"/>
                    <a:pt x="11838" y="2884"/>
                    <a:pt x="11838" y="2884"/>
                  </a:cubicBezTo>
                  <a:cubicBezTo>
                    <a:pt x="11838" y="2884"/>
                    <a:pt x="13117" y="22"/>
                    <a:pt x="654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4" name="Google Shape;5202;p83"/>
            <p:cNvSpPr/>
            <p:nvPr/>
          </p:nvSpPr>
          <p:spPr>
            <a:xfrm>
              <a:off x="2509816" y="2463335"/>
              <a:ext cx="551088" cy="472282"/>
            </a:xfrm>
            <a:custGeom>
              <a:avLst/>
              <a:gdLst/>
              <a:ahLst/>
              <a:cxnLst/>
              <a:rect l="l" t="t" r="r" b="b"/>
              <a:pathLst>
                <a:path w="13406" h="11489" extrusionOk="0">
                  <a:moveTo>
                    <a:pt x="7934" y="1"/>
                  </a:moveTo>
                  <a:cubicBezTo>
                    <a:pt x="7173" y="1"/>
                    <a:pt x="6822" y="367"/>
                    <a:pt x="6691" y="775"/>
                  </a:cubicBezTo>
                  <a:lnTo>
                    <a:pt x="6691" y="775"/>
                  </a:lnTo>
                  <a:cubicBezTo>
                    <a:pt x="6439" y="431"/>
                    <a:pt x="6015" y="139"/>
                    <a:pt x="5372" y="139"/>
                  </a:cubicBezTo>
                  <a:cubicBezTo>
                    <a:pt x="5274" y="139"/>
                    <a:pt x="5170" y="146"/>
                    <a:pt x="5061" y="161"/>
                  </a:cubicBezTo>
                  <a:cubicBezTo>
                    <a:pt x="3641" y="369"/>
                    <a:pt x="3245" y="1295"/>
                    <a:pt x="3198" y="1848"/>
                  </a:cubicBezTo>
                  <a:lnTo>
                    <a:pt x="3198" y="1848"/>
                  </a:lnTo>
                  <a:cubicBezTo>
                    <a:pt x="3026" y="1791"/>
                    <a:pt x="2868" y="1765"/>
                    <a:pt x="2721" y="1765"/>
                  </a:cubicBezTo>
                  <a:cubicBezTo>
                    <a:pt x="1500" y="1765"/>
                    <a:pt x="1116" y="3565"/>
                    <a:pt x="1315" y="4406"/>
                  </a:cubicBezTo>
                  <a:lnTo>
                    <a:pt x="1315" y="4406"/>
                  </a:lnTo>
                  <a:cubicBezTo>
                    <a:pt x="1302" y="4405"/>
                    <a:pt x="1289" y="4405"/>
                    <a:pt x="1277" y="4405"/>
                  </a:cubicBezTo>
                  <a:cubicBezTo>
                    <a:pt x="398" y="4405"/>
                    <a:pt x="1" y="5943"/>
                    <a:pt x="746" y="7294"/>
                  </a:cubicBezTo>
                  <a:cubicBezTo>
                    <a:pt x="999" y="7737"/>
                    <a:pt x="1333" y="7928"/>
                    <a:pt x="1656" y="7974"/>
                  </a:cubicBezTo>
                  <a:lnTo>
                    <a:pt x="1656" y="7974"/>
                  </a:lnTo>
                  <a:cubicBezTo>
                    <a:pt x="1510" y="8874"/>
                    <a:pt x="2036" y="10293"/>
                    <a:pt x="3348" y="10524"/>
                  </a:cubicBezTo>
                  <a:cubicBezTo>
                    <a:pt x="3602" y="10568"/>
                    <a:pt x="3833" y="10588"/>
                    <a:pt x="4042" y="10588"/>
                  </a:cubicBezTo>
                  <a:cubicBezTo>
                    <a:pt x="4424" y="10588"/>
                    <a:pt x="4730" y="10522"/>
                    <a:pt x="4961" y="10422"/>
                  </a:cubicBezTo>
                  <a:lnTo>
                    <a:pt x="4961" y="10422"/>
                  </a:lnTo>
                  <a:cubicBezTo>
                    <a:pt x="5233" y="10792"/>
                    <a:pt x="5791" y="11176"/>
                    <a:pt x="6774" y="11391"/>
                  </a:cubicBezTo>
                  <a:cubicBezTo>
                    <a:pt x="7093" y="11459"/>
                    <a:pt x="7379" y="11489"/>
                    <a:pt x="7633" y="11489"/>
                  </a:cubicBezTo>
                  <a:cubicBezTo>
                    <a:pt x="8701" y="11489"/>
                    <a:pt x="9208" y="10958"/>
                    <a:pt x="9332" y="10450"/>
                  </a:cubicBezTo>
                  <a:lnTo>
                    <a:pt x="9332" y="10450"/>
                  </a:lnTo>
                  <a:cubicBezTo>
                    <a:pt x="9452" y="10486"/>
                    <a:pt x="9589" y="10518"/>
                    <a:pt x="9744" y="10546"/>
                  </a:cubicBezTo>
                  <a:cubicBezTo>
                    <a:pt x="9867" y="10568"/>
                    <a:pt x="9984" y="10578"/>
                    <a:pt x="10095" y="10578"/>
                  </a:cubicBezTo>
                  <a:cubicBezTo>
                    <a:pt x="11417" y="10578"/>
                    <a:pt x="11975" y="9122"/>
                    <a:pt x="11869" y="8297"/>
                  </a:cubicBezTo>
                  <a:lnTo>
                    <a:pt x="11869" y="8297"/>
                  </a:lnTo>
                  <a:cubicBezTo>
                    <a:pt x="12594" y="7972"/>
                    <a:pt x="13405" y="6689"/>
                    <a:pt x="12649" y="5429"/>
                  </a:cubicBezTo>
                  <a:cubicBezTo>
                    <a:pt x="12425" y="5051"/>
                    <a:pt x="12201" y="4831"/>
                    <a:pt x="11998" y="4717"/>
                  </a:cubicBezTo>
                  <a:lnTo>
                    <a:pt x="11998" y="4717"/>
                  </a:lnTo>
                  <a:cubicBezTo>
                    <a:pt x="12226" y="4010"/>
                    <a:pt x="12139" y="2757"/>
                    <a:pt x="11348" y="2134"/>
                  </a:cubicBezTo>
                  <a:cubicBezTo>
                    <a:pt x="10967" y="1819"/>
                    <a:pt x="10608" y="1699"/>
                    <a:pt x="10312" y="1699"/>
                  </a:cubicBezTo>
                  <a:cubicBezTo>
                    <a:pt x="10227" y="1699"/>
                    <a:pt x="10146" y="1709"/>
                    <a:pt x="10072" y="1728"/>
                  </a:cubicBezTo>
                  <a:lnTo>
                    <a:pt x="10072" y="1728"/>
                  </a:lnTo>
                  <a:cubicBezTo>
                    <a:pt x="10116" y="1150"/>
                    <a:pt x="9902" y="449"/>
                    <a:pt x="9007" y="182"/>
                  </a:cubicBezTo>
                  <a:cubicBezTo>
                    <a:pt x="8581" y="55"/>
                    <a:pt x="8227" y="1"/>
                    <a:pt x="7934" y="1"/>
                  </a:cubicBezTo>
                  <a:close/>
                </a:path>
              </a:pathLst>
            </a:custGeom>
            <a:solidFill>
              <a:schemeClr val="accent3"/>
            </a:solidFill>
            <a:ln>
              <a:noFill/>
            </a:ln>
          </p:spPr>
          <p:txBody>
            <a:bodyPr spcFirstLastPara="1" lIns="91425" tIns="91425" rIns="91425" bIns="91425" anchor="ctr"/>
            <a:lstStyle/>
            <a:p>
              <a:pPr>
                <a:defRPr/>
              </a:pPr>
              <a:endParaRPr>
                <a:solidFill>
                  <a:srgbClr val="000000"/>
                </a:solidFill>
                <a:latin typeface=".VnTime" panose="020B7200000000000000" pitchFamily="34" charset="0"/>
              </a:endParaRPr>
            </a:p>
          </p:txBody>
        </p:sp>
        <p:sp>
          <p:nvSpPr>
            <p:cNvPr id="117790" name="Google Shape;5203;p83"/>
            <p:cNvSpPr>
              <a:spLocks/>
            </p:cNvSpPr>
            <p:nvPr/>
          </p:nvSpPr>
          <p:spPr bwMode="auto">
            <a:xfrm>
              <a:off x="2517298" y="2460425"/>
              <a:ext cx="539248" cy="475984"/>
            </a:xfrm>
            <a:custGeom>
              <a:avLst/>
              <a:gdLst>
                <a:gd name="T0" fmla="*/ 2147483646 w 13118"/>
                <a:gd name="T1" fmla="*/ 2147483646 h 11579"/>
                <a:gd name="T2" fmla="*/ 2147483646 w 13118"/>
                <a:gd name="T3" fmla="*/ 2147483646 h 11579"/>
                <a:gd name="T4" fmla="*/ 2147483646 w 13118"/>
                <a:gd name="T5" fmla="*/ 2147483646 h 11579"/>
                <a:gd name="T6" fmla="*/ 2147483646 w 13118"/>
                <a:gd name="T7" fmla="*/ 2147483646 h 11579"/>
                <a:gd name="T8" fmla="*/ 2147483646 w 13118"/>
                <a:gd name="T9" fmla="*/ 2147483646 h 11579"/>
                <a:gd name="T10" fmla="*/ 2147483646 w 13118"/>
                <a:gd name="T11" fmla="*/ 2147483646 h 11579"/>
                <a:gd name="T12" fmla="*/ 2147483646 w 13118"/>
                <a:gd name="T13" fmla="*/ 2147483646 h 11579"/>
                <a:gd name="T14" fmla="*/ 2147483646 w 13118"/>
                <a:gd name="T15" fmla="*/ 2147483646 h 11579"/>
                <a:gd name="T16" fmla="*/ 2147483646 w 13118"/>
                <a:gd name="T17" fmla="*/ 2147483646 h 11579"/>
                <a:gd name="T18" fmla="*/ 2147483646 w 13118"/>
                <a:gd name="T19" fmla="*/ 2147483646 h 11579"/>
                <a:gd name="T20" fmla="*/ 2147483646 w 13118"/>
                <a:gd name="T21" fmla="*/ 2147483646 h 11579"/>
                <a:gd name="T22" fmla="*/ 2147483646 w 13118"/>
                <a:gd name="T23" fmla="*/ 2147483646 h 11579"/>
                <a:gd name="T24" fmla="*/ 2147483646 w 13118"/>
                <a:gd name="T25" fmla="*/ 2147483646 h 11579"/>
                <a:gd name="T26" fmla="*/ 2147483646 w 13118"/>
                <a:gd name="T27" fmla="*/ 2147483646 h 11579"/>
                <a:gd name="T28" fmla="*/ 2147483646 w 13118"/>
                <a:gd name="T29" fmla="*/ 2147483646 h 11579"/>
                <a:gd name="T30" fmla="*/ 2147483646 w 13118"/>
                <a:gd name="T31" fmla="*/ 2147483646 h 11579"/>
                <a:gd name="T32" fmla="*/ 2147483646 w 13118"/>
                <a:gd name="T33" fmla="*/ 2147483646 h 11579"/>
                <a:gd name="T34" fmla="*/ 2147483646 w 13118"/>
                <a:gd name="T35" fmla="*/ 2147483646 h 11579"/>
                <a:gd name="T36" fmla="*/ 2147483646 w 13118"/>
                <a:gd name="T37" fmla="*/ 2147483646 h 11579"/>
                <a:gd name="T38" fmla="*/ 2147483646 w 13118"/>
                <a:gd name="T39" fmla="*/ 2147483646 h 11579"/>
                <a:gd name="T40" fmla="*/ 2147483646 w 13118"/>
                <a:gd name="T41" fmla="*/ 2147483646 h 11579"/>
                <a:gd name="T42" fmla="*/ 2147483646 w 13118"/>
                <a:gd name="T43" fmla="*/ 2147483646 h 11579"/>
                <a:gd name="T44" fmla="*/ 2147483646 w 13118"/>
                <a:gd name="T45" fmla="*/ 2147483646 h 11579"/>
                <a:gd name="T46" fmla="*/ 2147483646 w 13118"/>
                <a:gd name="T47" fmla="*/ 2147483646 h 11579"/>
                <a:gd name="T48" fmla="*/ 2147483646 w 13118"/>
                <a:gd name="T49" fmla="*/ 2147483646 h 11579"/>
                <a:gd name="T50" fmla="*/ 2147483646 w 13118"/>
                <a:gd name="T51" fmla="*/ 2147483646 h 11579"/>
                <a:gd name="T52" fmla="*/ 2147483646 w 13118"/>
                <a:gd name="T53" fmla="*/ 2147483646 h 11579"/>
                <a:gd name="T54" fmla="*/ 2147483646 w 13118"/>
                <a:gd name="T55" fmla="*/ 2147483646 h 11579"/>
                <a:gd name="T56" fmla="*/ 2147483646 w 13118"/>
                <a:gd name="T57" fmla="*/ 2147483646 h 11579"/>
                <a:gd name="T58" fmla="*/ 2147483646 w 13118"/>
                <a:gd name="T59" fmla="*/ 2147483646 h 11579"/>
                <a:gd name="T60" fmla="*/ 2147483646 w 13118"/>
                <a:gd name="T61" fmla="*/ 2147483646 h 11579"/>
                <a:gd name="T62" fmla="*/ 2147483646 w 13118"/>
                <a:gd name="T63" fmla="*/ 2147483646 h 11579"/>
                <a:gd name="T64" fmla="*/ 2147483646 w 13118"/>
                <a:gd name="T65" fmla="*/ 2147483646 h 11579"/>
                <a:gd name="T66" fmla="*/ 2147483646 w 13118"/>
                <a:gd name="T67" fmla="*/ 2147483646 h 11579"/>
                <a:gd name="T68" fmla="*/ 2147483646 w 13118"/>
                <a:gd name="T69" fmla="*/ 2147483646 h 11579"/>
                <a:gd name="T70" fmla="*/ 2147483646 w 13118"/>
                <a:gd name="T71" fmla="*/ 2147483646 h 11579"/>
                <a:gd name="T72" fmla="*/ 2147483646 w 13118"/>
                <a:gd name="T73" fmla="*/ 2147483646 h 11579"/>
                <a:gd name="T74" fmla="*/ 2147483646 w 13118"/>
                <a:gd name="T75" fmla="*/ 2147483646 h 11579"/>
                <a:gd name="T76" fmla="*/ 2147483646 w 13118"/>
                <a:gd name="T77" fmla="*/ 2147483646 h 11579"/>
                <a:gd name="T78" fmla="*/ 2147483646 w 13118"/>
                <a:gd name="T79" fmla="*/ 2147483646 h 11579"/>
                <a:gd name="T80" fmla="*/ 2147483646 w 13118"/>
                <a:gd name="T81" fmla="*/ 2147483646 h 11579"/>
                <a:gd name="T82" fmla="*/ 2147483646 w 13118"/>
                <a:gd name="T83" fmla="*/ 2147483646 h 11579"/>
                <a:gd name="T84" fmla="*/ 2147483646 w 13118"/>
                <a:gd name="T85" fmla="*/ 2147483646 h 11579"/>
                <a:gd name="T86" fmla="*/ 2147483646 w 13118"/>
                <a:gd name="T87" fmla="*/ 2147483646 h 11579"/>
                <a:gd name="T88" fmla="*/ 2147483646 w 13118"/>
                <a:gd name="T89" fmla="*/ 2147483646 h 11579"/>
                <a:gd name="T90" fmla="*/ 2147483646 w 13118"/>
                <a:gd name="T91" fmla="*/ 2147483646 h 11579"/>
                <a:gd name="T92" fmla="*/ 2147483646 w 13118"/>
                <a:gd name="T93" fmla="*/ 2147483646 h 11579"/>
                <a:gd name="T94" fmla="*/ 2147483646 w 13118"/>
                <a:gd name="T95" fmla="*/ 2147483646 h 11579"/>
                <a:gd name="T96" fmla="*/ 2147483646 w 13118"/>
                <a:gd name="T97" fmla="*/ 2147483646 h 11579"/>
                <a:gd name="T98" fmla="*/ 2147483646 w 13118"/>
                <a:gd name="T99" fmla="*/ 2147483646 h 11579"/>
                <a:gd name="T100" fmla="*/ 2147483646 w 13118"/>
                <a:gd name="T101" fmla="*/ 2147483646 h 11579"/>
                <a:gd name="T102" fmla="*/ 2147483646 w 13118"/>
                <a:gd name="T103" fmla="*/ 2147483646 h 11579"/>
                <a:gd name="T104" fmla="*/ 2147483646 w 13118"/>
                <a:gd name="T105" fmla="*/ 2147483646 h 115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118" h="11579" extrusionOk="0">
                  <a:moveTo>
                    <a:pt x="6527" y="933"/>
                  </a:moveTo>
                  <a:lnTo>
                    <a:pt x="6527" y="933"/>
                  </a:lnTo>
                  <a:cubicBezTo>
                    <a:pt x="6700" y="1172"/>
                    <a:pt x="6787" y="1475"/>
                    <a:pt x="6765" y="1800"/>
                  </a:cubicBezTo>
                  <a:cubicBezTo>
                    <a:pt x="6743" y="1822"/>
                    <a:pt x="6722" y="1866"/>
                    <a:pt x="6678" y="1866"/>
                  </a:cubicBezTo>
                  <a:cubicBezTo>
                    <a:pt x="6678" y="1866"/>
                    <a:pt x="6657" y="1844"/>
                    <a:pt x="6635" y="1822"/>
                  </a:cubicBezTo>
                  <a:cubicBezTo>
                    <a:pt x="6483" y="1540"/>
                    <a:pt x="6462" y="1237"/>
                    <a:pt x="6527" y="933"/>
                  </a:cubicBezTo>
                  <a:close/>
                  <a:moveTo>
                    <a:pt x="3058" y="1952"/>
                  </a:moveTo>
                  <a:lnTo>
                    <a:pt x="3144" y="1996"/>
                  </a:lnTo>
                  <a:cubicBezTo>
                    <a:pt x="3296" y="2039"/>
                    <a:pt x="3405" y="2212"/>
                    <a:pt x="3383" y="2386"/>
                  </a:cubicBezTo>
                  <a:cubicBezTo>
                    <a:pt x="3361" y="2473"/>
                    <a:pt x="3340" y="2516"/>
                    <a:pt x="3275" y="2516"/>
                  </a:cubicBezTo>
                  <a:cubicBezTo>
                    <a:pt x="3231" y="2516"/>
                    <a:pt x="3144" y="2451"/>
                    <a:pt x="3079" y="2212"/>
                  </a:cubicBezTo>
                  <a:cubicBezTo>
                    <a:pt x="3058" y="2126"/>
                    <a:pt x="3058" y="2039"/>
                    <a:pt x="3058" y="1952"/>
                  </a:cubicBezTo>
                  <a:close/>
                  <a:moveTo>
                    <a:pt x="9844" y="1822"/>
                  </a:moveTo>
                  <a:lnTo>
                    <a:pt x="9844" y="1822"/>
                  </a:lnTo>
                  <a:cubicBezTo>
                    <a:pt x="9800" y="2277"/>
                    <a:pt x="9605" y="2603"/>
                    <a:pt x="9519" y="2603"/>
                  </a:cubicBezTo>
                  <a:cubicBezTo>
                    <a:pt x="9475" y="2603"/>
                    <a:pt x="9453" y="2581"/>
                    <a:pt x="9432" y="2538"/>
                  </a:cubicBezTo>
                  <a:cubicBezTo>
                    <a:pt x="9388" y="2408"/>
                    <a:pt x="9388" y="2277"/>
                    <a:pt x="9432" y="2169"/>
                  </a:cubicBezTo>
                  <a:cubicBezTo>
                    <a:pt x="9519" y="1996"/>
                    <a:pt x="9670" y="1887"/>
                    <a:pt x="9844" y="1822"/>
                  </a:cubicBezTo>
                  <a:close/>
                  <a:moveTo>
                    <a:pt x="1193" y="4489"/>
                  </a:moveTo>
                  <a:cubicBezTo>
                    <a:pt x="1237" y="4489"/>
                    <a:pt x="1258" y="4489"/>
                    <a:pt x="1302" y="4511"/>
                  </a:cubicBezTo>
                  <a:cubicBezTo>
                    <a:pt x="1779" y="4619"/>
                    <a:pt x="1887" y="4814"/>
                    <a:pt x="1887" y="4857"/>
                  </a:cubicBezTo>
                  <a:cubicBezTo>
                    <a:pt x="1887" y="4922"/>
                    <a:pt x="1822" y="4966"/>
                    <a:pt x="1735" y="4966"/>
                  </a:cubicBezTo>
                  <a:cubicBezTo>
                    <a:pt x="1583" y="4944"/>
                    <a:pt x="1432" y="4879"/>
                    <a:pt x="1345" y="4771"/>
                  </a:cubicBezTo>
                  <a:cubicBezTo>
                    <a:pt x="1258" y="4684"/>
                    <a:pt x="1215" y="4597"/>
                    <a:pt x="1193" y="4489"/>
                  </a:cubicBezTo>
                  <a:close/>
                  <a:moveTo>
                    <a:pt x="11470" y="4706"/>
                  </a:moveTo>
                  <a:cubicBezTo>
                    <a:pt x="11578" y="4706"/>
                    <a:pt x="11665" y="4749"/>
                    <a:pt x="11773" y="4792"/>
                  </a:cubicBezTo>
                  <a:cubicBezTo>
                    <a:pt x="11665" y="5074"/>
                    <a:pt x="11535" y="5269"/>
                    <a:pt x="11383" y="5269"/>
                  </a:cubicBezTo>
                  <a:lnTo>
                    <a:pt x="11318" y="5269"/>
                  </a:lnTo>
                  <a:cubicBezTo>
                    <a:pt x="11210" y="5269"/>
                    <a:pt x="11123" y="5226"/>
                    <a:pt x="11058" y="5161"/>
                  </a:cubicBezTo>
                  <a:cubicBezTo>
                    <a:pt x="11015" y="5074"/>
                    <a:pt x="11015" y="4987"/>
                    <a:pt x="11058" y="4922"/>
                  </a:cubicBezTo>
                  <a:cubicBezTo>
                    <a:pt x="11166" y="4792"/>
                    <a:pt x="11318" y="4706"/>
                    <a:pt x="11470" y="4706"/>
                  </a:cubicBezTo>
                  <a:close/>
                  <a:moveTo>
                    <a:pt x="2151" y="7306"/>
                  </a:moveTo>
                  <a:cubicBezTo>
                    <a:pt x="2164" y="7306"/>
                    <a:pt x="2177" y="7306"/>
                    <a:pt x="2191" y="7307"/>
                  </a:cubicBezTo>
                  <a:cubicBezTo>
                    <a:pt x="2407" y="7307"/>
                    <a:pt x="2537" y="7372"/>
                    <a:pt x="2537" y="7481"/>
                  </a:cubicBezTo>
                  <a:cubicBezTo>
                    <a:pt x="2516" y="7676"/>
                    <a:pt x="2125" y="7979"/>
                    <a:pt x="1648" y="7979"/>
                  </a:cubicBezTo>
                  <a:lnTo>
                    <a:pt x="1518" y="7979"/>
                  </a:lnTo>
                  <a:cubicBezTo>
                    <a:pt x="1602" y="7563"/>
                    <a:pt x="1825" y="7306"/>
                    <a:pt x="2151" y="7306"/>
                  </a:cubicBezTo>
                  <a:close/>
                  <a:moveTo>
                    <a:pt x="10928" y="7611"/>
                  </a:moveTo>
                  <a:cubicBezTo>
                    <a:pt x="11145" y="7654"/>
                    <a:pt x="11318" y="7741"/>
                    <a:pt x="11470" y="7914"/>
                  </a:cubicBezTo>
                  <a:cubicBezTo>
                    <a:pt x="11578" y="8023"/>
                    <a:pt x="11622" y="8153"/>
                    <a:pt x="11643" y="8305"/>
                  </a:cubicBezTo>
                  <a:cubicBezTo>
                    <a:pt x="11557" y="8348"/>
                    <a:pt x="11470" y="8370"/>
                    <a:pt x="11383" y="8370"/>
                  </a:cubicBezTo>
                  <a:cubicBezTo>
                    <a:pt x="11253" y="8370"/>
                    <a:pt x="11123" y="8326"/>
                    <a:pt x="11036" y="8218"/>
                  </a:cubicBezTo>
                  <a:cubicBezTo>
                    <a:pt x="10754" y="7871"/>
                    <a:pt x="10798" y="7719"/>
                    <a:pt x="10819" y="7676"/>
                  </a:cubicBezTo>
                  <a:cubicBezTo>
                    <a:pt x="10841" y="7633"/>
                    <a:pt x="10884" y="7611"/>
                    <a:pt x="10928" y="7611"/>
                  </a:cubicBezTo>
                  <a:close/>
                  <a:moveTo>
                    <a:pt x="4922" y="9540"/>
                  </a:moveTo>
                  <a:cubicBezTo>
                    <a:pt x="4966" y="9540"/>
                    <a:pt x="5009" y="9540"/>
                    <a:pt x="5031" y="9562"/>
                  </a:cubicBezTo>
                  <a:cubicBezTo>
                    <a:pt x="5182" y="9584"/>
                    <a:pt x="5291" y="9714"/>
                    <a:pt x="5291" y="9844"/>
                  </a:cubicBezTo>
                  <a:cubicBezTo>
                    <a:pt x="5313" y="10061"/>
                    <a:pt x="5117" y="10278"/>
                    <a:pt x="4814" y="10429"/>
                  </a:cubicBezTo>
                  <a:cubicBezTo>
                    <a:pt x="4640" y="10213"/>
                    <a:pt x="4575" y="9952"/>
                    <a:pt x="4662" y="9692"/>
                  </a:cubicBezTo>
                  <a:cubicBezTo>
                    <a:pt x="4705" y="9605"/>
                    <a:pt x="4814" y="9540"/>
                    <a:pt x="4922" y="9540"/>
                  </a:cubicBezTo>
                  <a:close/>
                  <a:moveTo>
                    <a:pt x="8716" y="9627"/>
                  </a:moveTo>
                  <a:cubicBezTo>
                    <a:pt x="8825" y="9627"/>
                    <a:pt x="8933" y="9670"/>
                    <a:pt x="8998" y="9757"/>
                  </a:cubicBezTo>
                  <a:cubicBezTo>
                    <a:pt x="9150" y="9952"/>
                    <a:pt x="9193" y="10191"/>
                    <a:pt x="9150" y="10429"/>
                  </a:cubicBezTo>
                  <a:cubicBezTo>
                    <a:pt x="8586" y="10256"/>
                    <a:pt x="8413" y="10017"/>
                    <a:pt x="8435" y="9844"/>
                  </a:cubicBezTo>
                  <a:cubicBezTo>
                    <a:pt x="8478" y="9714"/>
                    <a:pt x="8586" y="9627"/>
                    <a:pt x="8716" y="9627"/>
                  </a:cubicBezTo>
                  <a:close/>
                  <a:moveTo>
                    <a:pt x="7741" y="109"/>
                  </a:moveTo>
                  <a:cubicBezTo>
                    <a:pt x="8109" y="109"/>
                    <a:pt x="8456" y="174"/>
                    <a:pt x="8803" y="283"/>
                  </a:cubicBezTo>
                  <a:cubicBezTo>
                    <a:pt x="9475" y="456"/>
                    <a:pt x="9930" y="1085"/>
                    <a:pt x="9844" y="1757"/>
                  </a:cubicBezTo>
                  <a:cubicBezTo>
                    <a:pt x="9627" y="1822"/>
                    <a:pt x="9453" y="1952"/>
                    <a:pt x="9345" y="2147"/>
                  </a:cubicBezTo>
                  <a:cubicBezTo>
                    <a:pt x="9280" y="2277"/>
                    <a:pt x="9280" y="2451"/>
                    <a:pt x="9345" y="2581"/>
                  </a:cubicBezTo>
                  <a:cubicBezTo>
                    <a:pt x="9388" y="2668"/>
                    <a:pt x="9453" y="2689"/>
                    <a:pt x="9497" y="2689"/>
                  </a:cubicBezTo>
                  <a:cubicBezTo>
                    <a:pt x="9692" y="2689"/>
                    <a:pt x="9887" y="2277"/>
                    <a:pt x="9930" y="1822"/>
                  </a:cubicBezTo>
                  <a:cubicBezTo>
                    <a:pt x="9996" y="1822"/>
                    <a:pt x="10061" y="1800"/>
                    <a:pt x="10126" y="1800"/>
                  </a:cubicBezTo>
                  <a:cubicBezTo>
                    <a:pt x="10516" y="1822"/>
                    <a:pt x="10863" y="1974"/>
                    <a:pt x="11145" y="2234"/>
                  </a:cubicBezTo>
                  <a:cubicBezTo>
                    <a:pt x="11817" y="2884"/>
                    <a:pt x="12055" y="3838"/>
                    <a:pt x="11795" y="4727"/>
                  </a:cubicBezTo>
                  <a:cubicBezTo>
                    <a:pt x="11687" y="4684"/>
                    <a:pt x="11578" y="4662"/>
                    <a:pt x="11470" y="4662"/>
                  </a:cubicBezTo>
                  <a:cubicBezTo>
                    <a:pt x="11453" y="4660"/>
                    <a:pt x="11436" y="4660"/>
                    <a:pt x="11420" y="4660"/>
                  </a:cubicBezTo>
                  <a:cubicBezTo>
                    <a:pt x="11242" y="4660"/>
                    <a:pt x="11072" y="4762"/>
                    <a:pt x="10993" y="4901"/>
                  </a:cubicBezTo>
                  <a:cubicBezTo>
                    <a:pt x="10928" y="4987"/>
                    <a:pt x="10928" y="5118"/>
                    <a:pt x="10971" y="5204"/>
                  </a:cubicBezTo>
                  <a:cubicBezTo>
                    <a:pt x="11047" y="5299"/>
                    <a:pt x="11155" y="5360"/>
                    <a:pt x="11268" y="5360"/>
                  </a:cubicBezTo>
                  <a:cubicBezTo>
                    <a:pt x="11284" y="5360"/>
                    <a:pt x="11301" y="5359"/>
                    <a:pt x="11318" y="5356"/>
                  </a:cubicBezTo>
                  <a:lnTo>
                    <a:pt x="11383" y="5356"/>
                  </a:lnTo>
                  <a:cubicBezTo>
                    <a:pt x="11557" y="5356"/>
                    <a:pt x="11730" y="5161"/>
                    <a:pt x="11838" y="4857"/>
                  </a:cubicBezTo>
                  <a:cubicBezTo>
                    <a:pt x="12077" y="5031"/>
                    <a:pt x="12294" y="5248"/>
                    <a:pt x="12424" y="5530"/>
                  </a:cubicBezTo>
                  <a:cubicBezTo>
                    <a:pt x="12727" y="6006"/>
                    <a:pt x="12814" y="6592"/>
                    <a:pt x="12641" y="7156"/>
                  </a:cubicBezTo>
                  <a:cubicBezTo>
                    <a:pt x="12489" y="7633"/>
                    <a:pt x="12164" y="8044"/>
                    <a:pt x="11708" y="8305"/>
                  </a:cubicBezTo>
                  <a:cubicBezTo>
                    <a:pt x="11708" y="8131"/>
                    <a:pt x="11643" y="7979"/>
                    <a:pt x="11535" y="7871"/>
                  </a:cubicBezTo>
                  <a:cubicBezTo>
                    <a:pt x="11361" y="7698"/>
                    <a:pt x="11145" y="7589"/>
                    <a:pt x="10928" y="7546"/>
                  </a:cubicBezTo>
                  <a:cubicBezTo>
                    <a:pt x="10841" y="7546"/>
                    <a:pt x="10754" y="7589"/>
                    <a:pt x="10733" y="7654"/>
                  </a:cubicBezTo>
                  <a:cubicBezTo>
                    <a:pt x="10668" y="7784"/>
                    <a:pt x="10754" y="8023"/>
                    <a:pt x="10971" y="8305"/>
                  </a:cubicBezTo>
                  <a:cubicBezTo>
                    <a:pt x="11058" y="8413"/>
                    <a:pt x="11210" y="8478"/>
                    <a:pt x="11361" y="8478"/>
                  </a:cubicBezTo>
                  <a:cubicBezTo>
                    <a:pt x="11470" y="8478"/>
                    <a:pt x="11557" y="8456"/>
                    <a:pt x="11665" y="8413"/>
                  </a:cubicBezTo>
                  <a:cubicBezTo>
                    <a:pt x="11687" y="9020"/>
                    <a:pt x="11491" y="9584"/>
                    <a:pt x="11123" y="10039"/>
                  </a:cubicBezTo>
                  <a:cubicBezTo>
                    <a:pt x="10819" y="10386"/>
                    <a:pt x="10386" y="10581"/>
                    <a:pt x="9930" y="10581"/>
                  </a:cubicBezTo>
                  <a:cubicBezTo>
                    <a:pt x="9822" y="10581"/>
                    <a:pt x="9692" y="10581"/>
                    <a:pt x="9584" y="10559"/>
                  </a:cubicBezTo>
                  <a:cubicBezTo>
                    <a:pt x="9453" y="10538"/>
                    <a:pt x="9323" y="10494"/>
                    <a:pt x="9215" y="10473"/>
                  </a:cubicBezTo>
                  <a:cubicBezTo>
                    <a:pt x="9280" y="10213"/>
                    <a:pt x="9215" y="9931"/>
                    <a:pt x="9042" y="9714"/>
                  </a:cubicBezTo>
                  <a:cubicBezTo>
                    <a:pt x="8955" y="9627"/>
                    <a:pt x="8846" y="9562"/>
                    <a:pt x="8716" y="9562"/>
                  </a:cubicBezTo>
                  <a:cubicBezTo>
                    <a:pt x="8543" y="9562"/>
                    <a:pt x="8391" y="9670"/>
                    <a:pt x="8348" y="9844"/>
                  </a:cubicBezTo>
                  <a:cubicBezTo>
                    <a:pt x="8348" y="9931"/>
                    <a:pt x="8348" y="10278"/>
                    <a:pt x="9107" y="10516"/>
                  </a:cubicBezTo>
                  <a:cubicBezTo>
                    <a:pt x="8977" y="10993"/>
                    <a:pt x="8478" y="11492"/>
                    <a:pt x="7481" y="11492"/>
                  </a:cubicBezTo>
                  <a:cubicBezTo>
                    <a:pt x="7177" y="11492"/>
                    <a:pt x="6895" y="11448"/>
                    <a:pt x="6613" y="11383"/>
                  </a:cubicBezTo>
                  <a:cubicBezTo>
                    <a:pt x="5594" y="11166"/>
                    <a:pt x="5096" y="10798"/>
                    <a:pt x="4857" y="10494"/>
                  </a:cubicBezTo>
                  <a:cubicBezTo>
                    <a:pt x="5117" y="10386"/>
                    <a:pt x="5291" y="10147"/>
                    <a:pt x="5334" y="9887"/>
                  </a:cubicBezTo>
                  <a:cubicBezTo>
                    <a:pt x="5334" y="9714"/>
                    <a:pt x="5204" y="9562"/>
                    <a:pt x="5031" y="9519"/>
                  </a:cubicBezTo>
                  <a:cubicBezTo>
                    <a:pt x="4986" y="9502"/>
                    <a:pt x="4941" y="9494"/>
                    <a:pt x="4896" y="9494"/>
                  </a:cubicBezTo>
                  <a:cubicBezTo>
                    <a:pt x="4765" y="9494"/>
                    <a:pt x="4640" y="9563"/>
                    <a:pt x="4575" y="9692"/>
                  </a:cubicBezTo>
                  <a:cubicBezTo>
                    <a:pt x="4467" y="9974"/>
                    <a:pt x="4510" y="10278"/>
                    <a:pt x="4705" y="10494"/>
                  </a:cubicBezTo>
                  <a:cubicBezTo>
                    <a:pt x="4409" y="10585"/>
                    <a:pt x="4098" y="10636"/>
                    <a:pt x="3789" y="10636"/>
                  </a:cubicBezTo>
                  <a:cubicBezTo>
                    <a:pt x="3578" y="10636"/>
                    <a:pt x="3369" y="10612"/>
                    <a:pt x="3166" y="10559"/>
                  </a:cubicBezTo>
                  <a:cubicBezTo>
                    <a:pt x="1887" y="10343"/>
                    <a:pt x="1367" y="8977"/>
                    <a:pt x="1475" y="8109"/>
                  </a:cubicBezTo>
                  <a:lnTo>
                    <a:pt x="1605" y="8109"/>
                  </a:lnTo>
                  <a:cubicBezTo>
                    <a:pt x="2104" y="8109"/>
                    <a:pt x="2581" y="7784"/>
                    <a:pt x="2581" y="7524"/>
                  </a:cubicBezTo>
                  <a:cubicBezTo>
                    <a:pt x="2581" y="7437"/>
                    <a:pt x="2537" y="7286"/>
                    <a:pt x="2169" y="7264"/>
                  </a:cubicBezTo>
                  <a:cubicBezTo>
                    <a:pt x="2144" y="7261"/>
                    <a:pt x="2120" y="7260"/>
                    <a:pt x="2096" y="7260"/>
                  </a:cubicBezTo>
                  <a:cubicBezTo>
                    <a:pt x="1746" y="7260"/>
                    <a:pt x="1512" y="7554"/>
                    <a:pt x="1410" y="8001"/>
                  </a:cubicBezTo>
                  <a:cubicBezTo>
                    <a:pt x="1063" y="7914"/>
                    <a:pt x="738" y="7676"/>
                    <a:pt x="586" y="7351"/>
                  </a:cubicBezTo>
                  <a:cubicBezTo>
                    <a:pt x="44" y="6397"/>
                    <a:pt x="131" y="5443"/>
                    <a:pt x="413" y="4944"/>
                  </a:cubicBezTo>
                  <a:cubicBezTo>
                    <a:pt x="543" y="4684"/>
                    <a:pt x="803" y="4532"/>
                    <a:pt x="1085" y="4511"/>
                  </a:cubicBezTo>
                  <a:cubicBezTo>
                    <a:pt x="1106" y="4641"/>
                    <a:pt x="1172" y="4749"/>
                    <a:pt x="1237" y="4857"/>
                  </a:cubicBezTo>
                  <a:cubicBezTo>
                    <a:pt x="1367" y="4987"/>
                    <a:pt x="1518" y="5053"/>
                    <a:pt x="1692" y="5074"/>
                  </a:cubicBezTo>
                  <a:cubicBezTo>
                    <a:pt x="1822" y="5074"/>
                    <a:pt x="1930" y="5009"/>
                    <a:pt x="1930" y="4901"/>
                  </a:cubicBezTo>
                  <a:cubicBezTo>
                    <a:pt x="1952" y="4771"/>
                    <a:pt x="1779" y="4576"/>
                    <a:pt x="1280" y="4467"/>
                  </a:cubicBezTo>
                  <a:cubicBezTo>
                    <a:pt x="1237" y="4445"/>
                    <a:pt x="1193" y="4445"/>
                    <a:pt x="1150" y="4445"/>
                  </a:cubicBezTo>
                  <a:cubicBezTo>
                    <a:pt x="1020" y="3708"/>
                    <a:pt x="1193" y="2950"/>
                    <a:pt x="1605" y="2364"/>
                  </a:cubicBezTo>
                  <a:cubicBezTo>
                    <a:pt x="1826" y="2048"/>
                    <a:pt x="2185" y="1882"/>
                    <a:pt x="2548" y="1882"/>
                  </a:cubicBezTo>
                  <a:cubicBezTo>
                    <a:pt x="2684" y="1882"/>
                    <a:pt x="2820" y="1905"/>
                    <a:pt x="2949" y="1952"/>
                  </a:cubicBezTo>
                  <a:cubicBezTo>
                    <a:pt x="2949" y="2061"/>
                    <a:pt x="2949" y="2147"/>
                    <a:pt x="2971" y="2256"/>
                  </a:cubicBezTo>
                  <a:cubicBezTo>
                    <a:pt x="3058" y="2559"/>
                    <a:pt x="3166" y="2624"/>
                    <a:pt x="3253" y="2624"/>
                  </a:cubicBezTo>
                  <a:cubicBezTo>
                    <a:pt x="3318" y="2624"/>
                    <a:pt x="3405" y="2559"/>
                    <a:pt x="3426" y="2429"/>
                  </a:cubicBezTo>
                  <a:cubicBezTo>
                    <a:pt x="3470" y="2212"/>
                    <a:pt x="3361" y="2017"/>
                    <a:pt x="3166" y="1931"/>
                  </a:cubicBezTo>
                  <a:lnTo>
                    <a:pt x="3058" y="1909"/>
                  </a:lnTo>
                  <a:cubicBezTo>
                    <a:pt x="3144" y="868"/>
                    <a:pt x="4055" y="391"/>
                    <a:pt x="4879" y="283"/>
                  </a:cubicBezTo>
                  <a:cubicBezTo>
                    <a:pt x="4966" y="261"/>
                    <a:pt x="5074" y="261"/>
                    <a:pt x="5182" y="261"/>
                  </a:cubicBezTo>
                  <a:cubicBezTo>
                    <a:pt x="5205" y="260"/>
                    <a:pt x="5228" y="260"/>
                    <a:pt x="5251" y="260"/>
                  </a:cubicBezTo>
                  <a:cubicBezTo>
                    <a:pt x="5724" y="260"/>
                    <a:pt x="6171" y="475"/>
                    <a:pt x="6440" y="868"/>
                  </a:cubicBezTo>
                  <a:cubicBezTo>
                    <a:pt x="6331" y="1193"/>
                    <a:pt x="6375" y="1562"/>
                    <a:pt x="6548" y="1887"/>
                  </a:cubicBezTo>
                  <a:cubicBezTo>
                    <a:pt x="6592" y="1974"/>
                    <a:pt x="6657" y="1974"/>
                    <a:pt x="6700" y="1974"/>
                  </a:cubicBezTo>
                  <a:cubicBezTo>
                    <a:pt x="6765" y="1931"/>
                    <a:pt x="6808" y="1887"/>
                    <a:pt x="6808" y="1844"/>
                  </a:cubicBezTo>
                  <a:cubicBezTo>
                    <a:pt x="6852" y="1475"/>
                    <a:pt x="6765" y="1128"/>
                    <a:pt x="6548" y="847"/>
                  </a:cubicBezTo>
                  <a:cubicBezTo>
                    <a:pt x="6657" y="500"/>
                    <a:pt x="6960" y="109"/>
                    <a:pt x="7741" y="109"/>
                  </a:cubicBezTo>
                  <a:close/>
                  <a:moveTo>
                    <a:pt x="7762" y="1"/>
                  </a:moveTo>
                  <a:cubicBezTo>
                    <a:pt x="6939" y="1"/>
                    <a:pt x="6613" y="456"/>
                    <a:pt x="6505" y="760"/>
                  </a:cubicBezTo>
                  <a:cubicBezTo>
                    <a:pt x="6195" y="367"/>
                    <a:pt x="5746" y="151"/>
                    <a:pt x="5272" y="151"/>
                  </a:cubicBezTo>
                  <a:cubicBezTo>
                    <a:pt x="5250" y="151"/>
                    <a:pt x="5227" y="152"/>
                    <a:pt x="5204" y="153"/>
                  </a:cubicBezTo>
                  <a:cubicBezTo>
                    <a:pt x="5096" y="153"/>
                    <a:pt x="4987" y="153"/>
                    <a:pt x="4879" y="174"/>
                  </a:cubicBezTo>
                  <a:cubicBezTo>
                    <a:pt x="3600" y="348"/>
                    <a:pt x="3079" y="1150"/>
                    <a:pt x="2993" y="1844"/>
                  </a:cubicBezTo>
                  <a:cubicBezTo>
                    <a:pt x="2856" y="1792"/>
                    <a:pt x="2715" y="1768"/>
                    <a:pt x="2577" y="1768"/>
                  </a:cubicBezTo>
                  <a:cubicBezTo>
                    <a:pt x="2192" y="1768"/>
                    <a:pt x="1823" y="1958"/>
                    <a:pt x="1583" y="2277"/>
                  </a:cubicBezTo>
                  <a:cubicBezTo>
                    <a:pt x="1150" y="2884"/>
                    <a:pt x="976" y="3665"/>
                    <a:pt x="1085" y="4402"/>
                  </a:cubicBezTo>
                  <a:cubicBezTo>
                    <a:pt x="781" y="4424"/>
                    <a:pt x="521" y="4597"/>
                    <a:pt x="369" y="4879"/>
                  </a:cubicBezTo>
                  <a:cubicBezTo>
                    <a:pt x="87" y="5399"/>
                    <a:pt x="1" y="6397"/>
                    <a:pt x="543" y="7351"/>
                  </a:cubicBezTo>
                  <a:cubicBezTo>
                    <a:pt x="716" y="7719"/>
                    <a:pt x="1041" y="7958"/>
                    <a:pt x="1432" y="8044"/>
                  </a:cubicBezTo>
                  <a:cubicBezTo>
                    <a:pt x="1302" y="8955"/>
                    <a:pt x="1844" y="10364"/>
                    <a:pt x="3166" y="10603"/>
                  </a:cubicBezTo>
                  <a:cubicBezTo>
                    <a:pt x="3380" y="10654"/>
                    <a:pt x="3597" y="10678"/>
                    <a:pt x="3814" y="10678"/>
                  </a:cubicBezTo>
                  <a:cubicBezTo>
                    <a:pt x="4146" y="10678"/>
                    <a:pt x="4477" y="10621"/>
                    <a:pt x="4792" y="10516"/>
                  </a:cubicBezTo>
                  <a:cubicBezTo>
                    <a:pt x="5031" y="10841"/>
                    <a:pt x="5529" y="11253"/>
                    <a:pt x="6592" y="11470"/>
                  </a:cubicBezTo>
                  <a:cubicBezTo>
                    <a:pt x="6874" y="11535"/>
                    <a:pt x="7177" y="11578"/>
                    <a:pt x="7481" y="11578"/>
                  </a:cubicBezTo>
                  <a:cubicBezTo>
                    <a:pt x="8543" y="11578"/>
                    <a:pt x="9063" y="11036"/>
                    <a:pt x="9193" y="10538"/>
                  </a:cubicBezTo>
                  <a:cubicBezTo>
                    <a:pt x="9302" y="10581"/>
                    <a:pt x="9432" y="10603"/>
                    <a:pt x="9562" y="10624"/>
                  </a:cubicBezTo>
                  <a:cubicBezTo>
                    <a:pt x="9692" y="10646"/>
                    <a:pt x="9822" y="10646"/>
                    <a:pt x="9930" y="10668"/>
                  </a:cubicBezTo>
                  <a:cubicBezTo>
                    <a:pt x="10407" y="10668"/>
                    <a:pt x="10863" y="10451"/>
                    <a:pt x="11166" y="10082"/>
                  </a:cubicBezTo>
                  <a:cubicBezTo>
                    <a:pt x="11578" y="9605"/>
                    <a:pt x="11773" y="8998"/>
                    <a:pt x="11752" y="8370"/>
                  </a:cubicBezTo>
                  <a:cubicBezTo>
                    <a:pt x="12771" y="7784"/>
                    <a:pt x="13118" y="6483"/>
                    <a:pt x="12510" y="5464"/>
                  </a:cubicBezTo>
                  <a:cubicBezTo>
                    <a:pt x="12359" y="5183"/>
                    <a:pt x="12142" y="4922"/>
                    <a:pt x="11882" y="4749"/>
                  </a:cubicBezTo>
                  <a:cubicBezTo>
                    <a:pt x="12077" y="4055"/>
                    <a:pt x="12012" y="2798"/>
                    <a:pt x="11210" y="2147"/>
                  </a:cubicBezTo>
                  <a:cubicBezTo>
                    <a:pt x="10906" y="1887"/>
                    <a:pt x="10538" y="1735"/>
                    <a:pt x="10147" y="1714"/>
                  </a:cubicBezTo>
                  <a:cubicBezTo>
                    <a:pt x="10082" y="1714"/>
                    <a:pt x="10017" y="1714"/>
                    <a:pt x="9952" y="1735"/>
                  </a:cubicBezTo>
                  <a:cubicBezTo>
                    <a:pt x="10017" y="1020"/>
                    <a:pt x="9540" y="370"/>
                    <a:pt x="8846" y="196"/>
                  </a:cubicBezTo>
                  <a:cubicBezTo>
                    <a:pt x="8500" y="88"/>
                    <a:pt x="8131" y="23"/>
                    <a:pt x="77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1" name="Google Shape;5204;p83"/>
            <p:cNvSpPr>
              <a:spLocks/>
            </p:cNvSpPr>
            <p:nvPr/>
          </p:nvSpPr>
          <p:spPr bwMode="auto">
            <a:xfrm>
              <a:off x="2604651" y="2541488"/>
              <a:ext cx="361006" cy="317473"/>
            </a:xfrm>
            <a:custGeom>
              <a:avLst/>
              <a:gdLst>
                <a:gd name="T0" fmla="*/ 2147483646 w 8782"/>
                <a:gd name="T1" fmla="*/ 2147483646 h 7723"/>
                <a:gd name="T2" fmla="*/ 2147483646 w 8782"/>
                <a:gd name="T3" fmla="*/ 2147483646 h 7723"/>
                <a:gd name="T4" fmla="*/ 2147483646 w 8782"/>
                <a:gd name="T5" fmla="*/ 2147483646 h 7723"/>
                <a:gd name="T6" fmla="*/ 2147483646 w 8782"/>
                <a:gd name="T7" fmla="*/ 2147483646 h 7723"/>
                <a:gd name="T8" fmla="*/ 2147483646 w 8782"/>
                <a:gd name="T9" fmla="*/ 2147483646 h 7723"/>
                <a:gd name="T10" fmla="*/ 2147483646 w 8782"/>
                <a:gd name="T11" fmla="*/ 2147483646 h 7723"/>
                <a:gd name="T12" fmla="*/ 2147483646 w 8782"/>
                <a:gd name="T13" fmla="*/ 2147483646 h 7723"/>
                <a:gd name="T14" fmla="*/ 2147483646 w 8782"/>
                <a:gd name="T15" fmla="*/ 2147483646 h 7723"/>
                <a:gd name="T16" fmla="*/ 2147483646 w 8782"/>
                <a:gd name="T17" fmla="*/ 2147483646 h 7723"/>
                <a:gd name="T18" fmla="*/ 2147483646 w 8782"/>
                <a:gd name="T19" fmla="*/ 2147483646 h 7723"/>
                <a:gd name="T20" fmla="*/ 2147483646 w 8782"/>
                <a:gd name="T21" fmla="*/ 2147483646 h 7723"/>
                <a:gd name="T22" fmla="*/ 2147483646 w 8782"/>
                <a:gd name="T23" fmla="*/ 2147483646 h 7723"/>
                <a:gd name="T24" fmla="*/ 2147483646 w 8782"/>
                <a:gd name="T25" fmla="*/ 2147483646 h 7723"/>
                <a:gd name="T26" fmla="*/ 2147483646 w 8782"/>
                <a:gd name="T27" fmla="*/ 2147483646 h 7723"/>
                <a:gd name="T28" fmla="*/ 2147483646 w 8782"/>
                <a:gd name="T29" fmla="*/ 2147483646 h 7723"/>
                <a:gd name="T30" fmla="*/ 2147483646 w 8782"/>
                <a:gd name="T31" fmla="*/ 2147483646 h 7723"/>
                <a:gd name="T32" fmla="*/ 2147483646 w 8782"/>
                <a:gd name="T33" fmla="*/ 2147483646 h 7723"/>
                <a:gd name="T34" fmla="*/ 2147483646 w 8782"/>
                <a:gd name="T35" fmla="*/ 2147483646 h 7723"/>
                <a:gd name="T36" fmla="*/ 2147483646 w 8782"/>
                <a:gd name="T37" fmla="*/ 2147483646 h 7723"/>
                <a:gd name="T38" fmla="*/ 2147483646 w 8782"/>
                <a:gd name="T39" fmla="*/ 2147483646 h 7723"/>
                <a:gd name="T40" fmla="*/ 2147483646 w 8782"/>
                <a:gd name="T41" fmla="*/ 2147483646 h 7723"/>
                <a:gd name="T42" fmla="*/ 2147483646 w 8782"/>
                <a:gd name="T43" fmla="*/ 2147483646 h 7723"/>
                <a:gd name="T44" fmla="*/ 2147483646 w 8782"/>
                <a:gd name="T45" fmla="*/ 2147483646 h 7723"/>
                <a:gd name="T46" fmla="*/ 2147483646 w 8782"/>
                <a:gd name="T47" fmla="*/ 2147483646 h 7723"/>
                <a:gd name="T48" fmla="*/ 2147483646 w 8782"/>
                <a:gd name="T49" fmla="*/ 2147483646 h 7723"/>
                <a:gd name="T50" fmla="*/ 2147483646 w 8782"/>
                <a:gd name="T51" fmla="*/ 2147483646 h 7723"/>
                <a:gd name="T52" fmla="*/ 2147483646 w 8782"/>
                <a:gd name="T53" fmla="*/ 2147483646 h 7723"/>
                <a:gd name="T54" fmla="*/ 2147483646 w 8782"/>
                <a:gd name="T55" fmla="*/ 2147483646 h 7723"/>
                <a:gd name="T56" fmla="*/ 2147483646 w 8782"/>
                <a:gd name="T57" fmla="*/ 2147483646 h 7723"/>
                <a:gd name="T58" fmla="*/ 2147483646 w 8782"/>
                <a:gd name="T59" fmla="*/ 2147483646 h 7723"/>
                <a:gd name="T60" fmla="*/ 2147483646 w 8782"/>
                <a:gd name="T61" fmla="*/ 2147483646 h 7723"/>
                <a:gd name="T62" fmla="*/ 2147483646 w 8782"/>
                <a:gd name="T63" fmla="*/ 2147483646 h 7723"/>
                <a:gd name="T64" fmla="*/ 2147483646 w 8782"/>
                <a:gd name="T65" fmla="*/ 2147483646 h 7723"/>
                <a:gd name="T66" fmla="*/ 2147483646 w 8782"/>
                <a:gd name="T67" fmla="*/ 2147483646 h 7723"/>
                <a:gd name="T68" fmla="*/ 2147483646 w 8782"/>
                <a:gd name="T69" fmla="*/ 2147483646 h 7723"/>
                <a:gd name="T70" fmla="*/ 2147483646 w 8782"/>
                <a:gd name="T71" fmla="*/ 2147483646 h 7723"/>
                <a:gd name="T72" fmla="*/ 2147483646 w 8782"/>
                <a:gd name="T73" fmla="*/ 2147483646 h 7723"/>
                <a:gd name="T74" fmla="*/ 2147483646 w 8782"/>
                <a:gd name="T75" fmla="*/ 2147483646 h 7723"/>
                <a:gd name="T76" fmla="*/ 2147483646 w 8782"/>
                <a:gd name="T77" fmla="*/ 2147483646 h 7723"/>
                <a:gd name="T78" fmla="*/ 2147483646 w 8782"/>
                <a:gd name="T79" fmla="*/ 2147483646 h 7723"/>
                <a:gd name="T80" fmla="*/ 2147483646 w 8782"/>
                <a:gd name="T81" fmla="*/ 2147483646 h 7723"/>
                <a:gd name="T82" fmla="*/ 2147483646 w 8782"/>
                <a:gd name="T83" fmla="*/ 2147483646 h 7723"/>
                <a:gd name="T84" fmla="*/ 2147483646 w 8782"/>
                <a:gd name="T85" fmla="*/ 2147483646 h 7723"/>
                <a:gd name="T86" fmla="*/ 2147483646 w 8782"/>
                <a:gd name="T87" fmla="*/ 0 h 7723"/>
                <a:gd name="T88" fmla="*/ 2147483646 w 8782"/>
                <a:gd name="T89" fmla="*/ 2147483646 h 7723"/>
                <a:gd name="T90" fmla="*/ 2147483646 w 8782"/>
                <a:gd name="T91" fmla="*/ 2147483646 h 7723"/>
                <a:gd name="T92" fmla="*/ 2147483646 w 8782"/>
                <a:gd name="T93" fmla="*/ 2147483646 h 7723"/>
                <a:gd name="T94" fmla="*/ 2147483646 w 8782"/>
                <a:gd name="T95" fmla="*/ 2147483646 h 7723"/>
                <a:gd name="T96" fmla="*/ 2147483646 w 8782"/>
                <a:gd name="T97" fmla="*/ 2147483646 h 7723"/>
                <a:gd name="T98" fmla="*/ 2147483646 w 8782"/>
                <a:gd name="T99" fmla="*/ 2147483646 h 7723"/>
                <a:gd name="T100" fmla="*/ 2147483646 w 8782"/>
                <a:gd name="T101" fmla="*/ 2147483646 h 7723"/>
                <a:gd name="T102" fmla="*/ 2147483646 w 8782"/>
                <a:gd name="T103" fmla="*/ 2147483646 h 7723"/>
                <a:gd name="T104" fmla="*/ 2147483646 w 8782"/>
                <a:gd name="T105" fmla="*/ 2147483646 h 7723"/>
                <a:gd name="T106" fmla="*/ 2147483646 w 8782"/>
                <a:gd name="T107" fmla="*/ 2147483646 h 7723"/>
                <a:gd name="T108" fmla="*/ 2147483646 w 8782"/>
                <a:gd name="T109" fmla="*/ 2147483646 h 77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782" h="7723" extrusionOk="0">
                  <a:moveTo>
                    <a:pt x="4532" y="652"/>
                  </a:moveTo>
                  <a:cubicBezTo>
                    <a:pt x="4640" y="804"/>
                    <a:pt x="4683" y="999"/>
                    <a:pt x="4662" y="1194"/>
                  </a:cubicBezTo>
                  <a:cubicBezTo>
                    <a:pt x="4662" y="1194"/>
                    <a:pt x="4640" y="1216"/>
                    <a:pt x="4640" y="1216"/>
                  </a:cubicBezTo>
                  <a:cubicBezTo>
                    <a:pt x="4640" y="1216"/>
                    <a:pt x="4618" y="1216"/>
                    <a:pt x="4597" y="1194"/>
                  </a:cubicBezTo>
                  <a:cubicBezTo>
                    <a:pt x="4510" y="1043"/>
                    <a:pt x="4488" y="847"/>
                    <a:pt x="4532" y="652"/>
                  </a:cubicBezTo>
                  <a:close/>
                  <a:moveTo>
                    <a:pt x="6743" y="1238"/>
                  </a:moveTo>
                  <a:lnTo>
                    <a:pt x="6743" y="1238"/>
                  </a:lnTo>
                  <a:cubicBezTo>
                    <a:pt x="6702" y="1526"/>
                    <a:pt x="6583" y="1716"/>
                    <a:pt x="6534" y="1716"/>
                  </a:cubicBezTo>
                  <a:cubicBezTo>
                    <a:pt x="6531" y="1716"/>
                    <a:pt x="6529" y="1716"/>
                    <a:pt x="6526" y="1715"/>
                  </a:cubicBezTo>
                  <a:cubicBezTo>
                    <a:pt x="6505" y="1715"/>
                    <a:pt x="6483" y="1671"/>
                    <a:pt x="6483" y="1671"/>
                  </a:cubicBezTo>
                  <a:cubicBezTo>
                    <a:pt x="6461" y="1606"/>
                    <a:pt x="6461" y="1520"/>
                    <a:pt x="6483" y="1433"/>
                  </a:cubicBezTo>
                  <a:cubicBezTo>
                    <a:pt x="6548" y="1346"/>
                    <a:pt x="6635" y="1259"/>
                    <a:pt x="6743" y="1238"/>
                  </a:cubicBezTo>
                  <a:close/>
                  <a:moveTo>
                    <a:pt x="2147" y="1585"/>
                  </a:moveTo>
                  <a:cubicBezTo>
                    <a:pt x="2190" y="1650"/>
                    <a:pt x="2212" y="1736"/>
                    <a:pt x="2212" y="1823"/>
                  </a:cubicBezTo>
                  <a:cubicBezTo>
                    <a:pt x="2190" y="1780"/>
                    <a:pt x="2169" y="1715"/>
                    <a:pt x="2147" y="1671"/>
                  </a:cubicBezTo>
                  <a:cubicBezTo>
                    <a:pt x="2147" y="1636"/>
                    <a:pt x="2147" y="1615"/>
                    <a:pt x="2147" y="1585"/>
                  </a:cubicBezTo>
                  <a:close/>
                  <a:moveTo>
                    <a:pt x="987" y="3151"/>
                  </a:moveTo>
                  <a:cubicBezTo>
                    <a:pt x="1036" y="3151"/>
                    <a:pt x="1084" y="3156"/>
                    <a:pt x="1128" y="3167"/>
                  </a:cubicBezTo>
                  <a:cubicBezTo>
                    <a:pt x="1366" y="3232"/>
                    <a:pt x="1431" y="3297"/>
                    <a:pt x="1431" y="3341"/>
                  </a:cubicBezTo>
                  <a:cubicBezTo>
                    <a:pt x="1431" y="3362"/>
                    <a:pt x="1366" y="3406"/>
                    <a:pt x="1258" y="3406"/>
                  </a:cubicBezTo>
                  <a:cubicBezTo>
                    <a:pt x="1128" y="3406"/>
                    <a:pt x="1019" y="3341"/>
                    <a:pt x="911" y="3276"/>
                  </a:cubicBezTo>
                  <a:cubicBezTo>
                    <a:pt x="893" y="3239"/>
                    <a:pt x="874" y="3202"/>
                    <a:pt x="856" y="3165"/>
                  </a:cubicBezTo>
                  <a:cubicBezTo>
                    <a:pt x="897" y="3156"/>
                    <a:pt x="942" y="3151"/>
                    <a:pt x="987" y="3151"/>
                  </a:cubicBezTo>
                  <a:close/>
                  <a:moveTo>
                    <a:pt x="7697" y="3146"/>
                  </a:moveTo>
                  <a:cubicBezTo>
                    <a:pt x="7805" y="3167"/>
                    <a:pt x="7936" y="3211"/>
                    <a:pt x="8022" y="3297"/>
                  </a:cubicBezTo>
                  <a:cubicBezTo>
                    <a:pt x="7957" y="3384"/>
                    <a:pt x="7827" y="3427"/>
                    <a:pt x="7719" y="3427"/>
                  </a:cubicBezTo>
                  <a:cubicBezTo>
                    <a:pt x="7610" y="3427"/>
                    <a:pt x="7524" y="3406"/>
                    <a:pt x="7502" y="3341"/>
                  </a:cubicBezTo>
                  <a:cubicBezTo>
                    <a:pt x="7480" y="3319"/>
                    <a:pt x="7480" y="3276"/>
                    <a:pt x="7502" y="3254"/>
                  </a:cubicBezTo>
                  <a:cubicBezTo>
                    <a:pt x="7545" y="3189"/>
                    <a:pt x="7610" y="3146"/>
                    <a:pt x="7697" y="3146"/>
                  </a:cubicBezTo>
                  <a:close/>
                  <a:moveTo>
                    <a:pt x="1496" y="5140"/>
                  </a:moveTo>
                  <a:cubicBezTo>
                    <a:pt x="1561" y="5140"/>
                    <a:pt x="1627" y="5162"/>
                    <a:pt x="1692" y="5184"/>
                  </a:cubicBezTo>
                  <a:cubicBezTo>
                    <a:pt x="1583" y="5227"/>
                    <a:pt x="1475" y="5249"/>
                    <a:pt x="1388" y="5249"/>
                  </a:cubicBezTo>
                  <a:lnTo>
                    <a:pt x="1236" y="5249"/>
                  </a:lnTo>
                  <a:cubicBezTo>
                    <a:pt x="1301" y="5162"/>
                    <a:pt x="1388" y="5140"/>
                    <a:pt x="1496" y="5140"/>
                  </a:cubicBezTo>
                  <a:close/>
                  <a:moveTo>
                    <a:pt x="7524" y="5140"/>
                  </a:moveTo>
                  <a:cubicBezTo>
                    <a:pt x="7654" y="5140"/>
                    <a:pt x="7762" y="5205"/>
                    <a:pt x="7849" y="5314"/>
                  </a:cubicBezTo>
                  <a:cubicBezTo>
                    <a:pt x="7914" y="5357"/>
                    <a:pt x="7936" y="5444"/>
                    <a:pt x="7957" y="5509"/>
                  </a:cubicBezTo>
                  <a:cubicBezTo>
                    <a:pt x="7892" y="5509"/>
                    <a:pt x="7827" y="5487"/>
                    <a:pt x="7762" y="5444"/>
                  </a:cubicBezTo>
                  <a:cubicBezTo>
                    <a:pt x="7524" y="5270"/>
                    <a:pt x="7502" y="5140"/>
                    <a:pt x="7502" y="5140"/>
                  </a:cubicBezTo>
                  <a:lnTo>
                    <a:pt x="7524" y="5140"/>
                  </a:lnTo>
                  <a:close/>
                  <a:moveTo>
                    <a:pt x="5984" y="6441"/>
                  </a:moveTo>
                  <a:cubicBezTo>
                    <a:pt x="6049" y="6463"/>
                    <a:pt x="6114" y="6484"/>
                    <a:pt x="6158" y="6549"/>
                  </a:cubicBezTo>
                  <a:cubicBezTo>
                    <a:pt x="6201" y="6571"/>
                    <a:pt x="6223" y="6614"/>
                    <a:pt x="6244" y="6680"/>
                  </a:cubicBezTo>
                  <a:cubicBezTo>
                    <a:pt x="6006" y="6571"/>
                    <a:pt x="5941" y="6441"/>
                    <a:pt x="5941" y="6441"/>
                  </a:cubicBezTo>
                  <a:lnTo>
                    <a:pt x="5984" y="6441"/>
                  </a:lnTo>
                  <a:close/>
                  <a:moveTo>
                    <a:pt x="3448" y="6398"/>
                  </a:moveTo>
                  <a:cubicBezTo>
                    <a:pt x="3469" y="6398"/>
                    <a:pt x="3491" y="6398"/>
                    <a:pt x="3513" y="6419"/>
                  </a:cubicBezTo>
                  <a:cubicBezTo>
                    <a:pt x="3643" y="6441"/>
                    <a:pt x="3708" y="6549"/>
                    <a:pt x="3730" y="6658"/>
                  </a:cubicBezTo>
                  <a:cubicBezTo>
                    <a:pt x="3708" y="6788"/>
                    <a:pt x="3599" y="6961"/>
                    <a:pt x="3318" y="7048"/>
                  </a:cubicBezTo>
                  <a:cubicBezTo>
                    <a:pt x="3188" y="6918"/>
                    <a:pt x="3144" y="6723"/>
                    <a:pt x="3209" y="6571"/>
                  </a:cubicBezTo>
                  <a:cubicBezTo>
                    <a:pt x="3253" y="6463"/>
                    <a:pt x="3339" y="6398"/>
                    <a:pt x="3448" y="6398"/>
                  </a:cubicBezTo>
                  <a:close/>
                  <a:moveTo>
                    <a:pt x="5356" y="67"/>
                  </a:moveTo>
                  <a:cubicBezTo>
                    <a:pt x="5594" y="67"/>
                    <a:pt x="5833" y="110"/>
                    <a:pt x="6049" y="175"/>
                  </a:cubicBezTo>
                  <a:cubicBezTo>
                    <a:pt x="6505" y="284"/>
                    <a:pt x="6786" y="696"/>
                    <a:pt x="6743" y="1151"/>
                  </a:cubicBezTo>
                  <a:cubicBezTo>
                    <a:pt x="6591" y="1173"/>
                    <a:pt x="6483" y="1281"/>
                    <a:pt x="6418" y="1411"/>
                  </a:cubicBezTo>
                  <a:cubicBezTo>
                    <a:pt x="6375" y="1520"/>
                    <a:pt x="6375" y="1628"/>
                    <a:pt x="6418" y="1715"/>
                  </a:cubicBezTo>
                  <a:cubicBezTo>
                    <a:pt x="6440" y="1780"/>
                    <a:pt x="6483" y="1801"/>
                    <a:pt x="6526" y="1801"/>
                  </a:cubicBezTo>
                  <a:cubicBezTo>
                    <a:pt x="6656" y="1801"/>
                    <a:pt x="6786" y="1520"/>
                    <a:pt x="6830" y="1216"/>
                  </a:cubicBezTo>
                  <a:lnTo>
                    <a:pt x="6938" y="1216"/>
                  </a:lnTo>
                  <a:cubicBezTo>
                    <a:pt x="7198" y="1238"/>
                    <a:pt x="7437" y="1324"/>
                    <a:pt x="7632" y="1498"/>
                  </a:cubicBezTo>
                  <a:cubicBezTo>
                    <a:pt x="8174" y="1931"/>
                    <a:pt x="8326" y="2820"/>
                    <a:pt x="8066" y="3232"/>
                  </a:cubicBezTo>
                  <a:cubicBezTo>
                    <a:pt x="7979" y="3146"/>
                    <a:pt x="7827" y="3081"/>
                    <a:pt x="7697" y="3081"/>
                  </a:cubicBezTo>
                  <a:cubicBezTo>
                    <a:pt x="7683" y="3078"/>
                    <a:pt x="7669" y="3076"/>
                    <a:pt x="7654" y="3076"/>
                  </a:cubicBezTo>
                  <a:cubicBezTo>
                    <a:pt x="7561" y="3076"/>
                    <a:pt x="7472" y="3135"/>
                    <a:pt x="7415" y="3211"/>
                  </a:cubicBezTo>
                  <a:cubicBezTo>
                    <a:pt x="7394" y="3276"/>
                    <a:pt x="7394" y="3341"/>
                    <a:pt x="7415" y="3384"/>
                  </a:cubicBezTo>
                  <a:cubicBezTo>
                    <a:pt x="7437" y="3427"/>
                    <a:pt x="7524" y="3514"/>
                    <a:pt x="7719" y="3514"/>
                  </a:cubicBezTo>
                  <a:cubicBezTo>
                    <a:pt x="7871" y="3514"/>
                    <a:pt x="8001" y="3449"/>
                    <a:pt x="8087" y="3341"/>
                  </a:cubicBezTo>
                  <a:cubicBezTo>
                    <a:pt x="8196" y="3449"/>
                    <a:pt x="8304" y="3579"/>
                    <a:pt x="8369" y="3709"/>
                  </a:cubicBezTo>
                  <a:cubicBezTo>
                    <a:pt x="8651" y="4121"/>
                    <a:pt x="8694" y="4642"/>
                    <a:pt x="8499" y="5075"/>
                  </a:cubicBezTo>
                  <a:cubicBezTo>
                    <a:pt x="8413" y="5292"/>
                    <a:pt x="8261" y="5444"/>
                    <a:pt x="8044" y="5509"/>
                  </a:cubicBezTo>
                  <a:cubicBezTo>
                    <a:pt x="8022" y="5422"/>
                    <a:pt x="7957" y="5335"/>
                    <a:pt x="7892" y="5249"/>
                  </a:cubicBezTo>
                  <a:cubicBezTo>
                    <a:pt x="7805" y="5140"/>
                    <a:pt x="7675" y="5075"/>
                    <a:pt x="7524" y="5053"/>
                  </a:cubicBezTo>
                  <a:cubicBezTo>
                    <a:pt x="7480" y="5053"/>
                    <a:pt x="7437" y="5075"/>
                    <a:pt x="7437" y="5119"/>
                  </a:cubicBezTo>
                  <a:cubicBezTo>
                    <a:pt x="7394" y="5205"/>
                    <a:pt x="7502" y="5357"/>
                    <a:pt x="7719" y="5509"/>
                  </a:cubicBezTo>
                  <a:cubicBezTo>
                    <a:pt x="7772" y="5562"/>
                    <a:pt x="7855" y="5601"/>
                    <a:pt x="7931" y="5601"/>
                  </a:cubicBezTo>
                  <a:cubicBezTo>
                    <a:pt x="7948" y="5601"/>
                    <a:pt x="7964" y="5599"/>
                    <a:pt x="7979" y="5595"/>
                  </a:cubicBezTo>
                  <a:cubicBezTo>
                    <a:pt x="8066" y="5921"/>
                    <a:pt x="7979" y="6268"/>
                    <a:pt x="7805" y="6549"/>
                  </a:cubicBezTo>
                  <a:cubicBezTo>
                    <a:pt x="7621" y="6768"/>
                    <a:pt x="7345" y="6882"/>
                    <a:pt x="7068" y="6882"/>
                  </a:cubicBezTo>
                  <a:cubicBezTo>
                    <a:pt x="6988" y="6882"/>
                    <a:pt x="6908" y="6872"/>
                    <a:pt x="6830" y="6853"/>
                  </a:cubicBezTo>
                  <a:cubicBezTo>
                    <a:pt x="6656" y="6810"/>
                    <a:pt x="6505" y="6766"/>
                    <a:pt x="6331" y="6723"/>
                  </a:cubicBezTo>
                  <a:cubicBezTo>
                    <a:pt x="6310" y="6528"/>
                    <a:pt x="6158" y="6398"/>
                    <a:pt x="5984" y="6376"/>
                  </a:cubicBezTo>
                  <a:cubicBezTo>
                    <a:pt x="5972" y="6372"/>
                    <a:pt x="5961" y="6370"/>
                    <a:pt x="5951" y="6370"/>
                  </a:cubicBezTo>
                  <a:cubicBezTo>
                    <a:pt x="5905" y="6370"/>
                    <a:pt x="5876" y="6406"/>
                    <a:pt x="5876" y="6441"/>
                  </a:cubicBezTo>
                  <a:cubicBezTo>
                    <a:pt x="5854" y="6549"/>
                    <a:pt x="5984" y="6680"/>
                    <a:pt x="6244" y="6788"/>
                  </a:cubicBezTo>
                  <a:cubicBezTo>
                    <a:pt x="6244" y="6940"/>
                    <a:pt x="6179" y="7113"/>
                    <a:pt x="6049" y="7222"/>
                  </a:cubicBezTo>
                  <a:cubicBezTo>
                    <a:pt x="5767" y="7483"/>
                    <a:pt x="5411" y="7614"/>
                    <a:pt x="5049" y="7614"/>
                  </a:cubicBezTo>
                  <a:cubicBezTo>
                    <a:pt x="5021" y="7614"/>
                    <a:pt x="4993" y="7613"/>
                    <a:pt x="4965" y="7612"/>
                  </a:cubicBezTo>
                  <a:cubicBezTo>
                    <a:pt x="4749" y="7612"/>
                    <a:pt x="4553" y="7590"/>
                    <a:pt x="4337" y="7547"/>
                  </a:cubicBezTo>
                  <a:cubicBezTo>
                    <a:pt x="3990" y="7482"/>
                    <a:pt x="3643" y="7330"/>
                    <a:pt x="3383" y="7113"/>
                  </a:cubicBezTo>
                  <a:cubicBezTo>
                    <a:pt x="3686" y="7005"/>
                    <a:pt x="3795" y="6810"/>
                    <a:pt x="3816" y="6636"/>
                  </a:cubicBezTo>
                  <a:cubicBezTo>
                    <a:pt x="3816" y="6422"/>
                    <a:pt x="3640" y="6295"/>
                    <a:pt x="3463" y="6295"/>
                  </a:cubicBezTo>
                  <a:cubicBezTo>
                    <a:pt x="3336" y="6295"/>
                    <a:pt x="3208" y="6361"/>
                    <a:pt x="3144" y="6506"/>
                  </a:cubicBezTo>
                  <a:cubicBezTo>
                    <a:pt x="3079" y="6680"/>
                    <a:pt x="3122" y="6896"/>
                    <a:pt x="3253" y="7026"/>
                  </a:cubicBezTo>
                  <a:cubicBezTo>
                    <a:pt x="3136" y="7046"/>
                    <a:pt x="3019" y="7057"/>
                    <a:pt x="2902" y="7057"/>
                  </a:cubicBezTo>
                  <a:cubicBezTo>
                    <a:pt x="2758" y="7057"/>
                    <a:pt x="2615" y="7041"/>
                    <a:pt x="2472" y="7005"/>
                  </a:cubicBezTo>
                  <a:cubicBezTo>
                    <a:pt x="1952" y="6918"/>
                    <a:pt x="1496" y="6549"/>
                    <a:pt x="1280" y="6051"/>
                  </a:cubicBezTo>
                  <a:cubicBezTo>
                    <a:pt x="1150" y="5812"/>
                    <a:pt x="1106" y="5530"/>
                    <a:pt x="1193" y="5270"/>
                  </a:cubicBezTo>
                  <a:cubicBezTo>
                    <a:pt x="1258" y="5292"/>
                    <a:pt x="1345" y="5292"/>
                    <a:pt x="1410" y="5292"/>
                  </a:cubicBezTo>
                  <a:cubicBezTo>
                    <a:pt x="1583" y="5292"/>
                    <a:pt x="1778" y="5227"/>
                    <a:pt x="1778" y="5162"/>
                  </a:cubicBezTo>
                  <a:cubicBezTo>
                    <a:pt x="1778" y="5097"/>
                    <a:pt x="1692" y="5032"/>
                    <a:pt x="1518" y="5032"/>
                  </a:cubicBezTo>
                  <a:cubicBezTo>
                    <a:pt x="1388" y="5032"/>
                    <a:pt x="1236" y="5075"/>
                    <a:pt x="1171" y="5184"/>
                  </a:cubicBezTo>
                  <a:cubicBezTo>
                    <a:pt x="824" y="5119"/>
                    <a:pt x="521" y="4902"/>
                    <a:pt x="347" y="4598"/>
                  </a:cubicBezTo>
                  <a:cubicBezTo>
                    <a:pt x="152" y="4295"/>
                    <a:pt x="109" y="3904"/>
                    <a:pt x="239" y="3579"/>
                  </a:cubicBezTo>
                  <a:cubicBezTo>
                    <a:pt x="347" y="3362"/>
                    <a:pt x="542" y="3211"/>
                    <a:pt x="781" y="3146"/>
                  </a:cubicBezTo>
                  <a:cubicBezTo>
                    <a:pt x="803" y="3211"/>
                    <a:pt x="846" y="3254"/>
                    <a:pt x="889" y="3297"/>
                  </a:cubicBezTo>
                  <a:cubicBezTo>
                    <a:pt x="998" y="3406"/>
                    <a:pt x="1128" y="3471"/>
                    <a:pt x="1280" y="3471"/>
                  </a:cubicBezTo>
                  <a:cubicBezTo>
                    <a:pt x="1410" y="3471"/>
                    <a:pt x="1518" y="3384"/>
                    <a:pt x="1540" y="3319"/>
                  </a:cubicBezTo>
                  <a:cubicBezTo>
                    <a:pt x="1540" y="3276"/>
                    <a:pt x="1496" y="3146"/>
                    <a:pt x="1171" y="3081"/>
                  </a:cubicBezTo>
                  <a:cubicBezTo>
                    <a:pt x="1117" y="3070"/>
                    <a:pt x="1057" y="3064"/>
                    <a:pt x="998" y="3064"/>
                  </a:cubicBezTo>
                  <a:cubicBezTo>
                    <a:pt x="938" y="3064"/>
                    <a:pt x="879" y="3070"/>
                    <a:pt x="824" y="3081"/>
                  </a:cubicBezTo>
                  <a:cubicBezTo>
                    <a:pt x="629" y="2647"/>
                    <a:pt x="629" y="2170"/>
                    <a:pt x="824" y="1758"/>
                  </a:cubicBezTo>
                  <a:cubicBezTo>
                    <a:pt x="985" y="1517"/>
                    <a:pt x="1241" y="1383"/>
                    <a:pt x="1584" y="1383"/>
                  </a:cubicBezTo>
                  <a:cubicBezTo>
                    <a:pt x="1703" y="1383"/>
                    <a:pt x="1833" y="1399"/>
                    <a:pt x="1973" y="1433"/>
                  </a:cubicBezTo>
                  <a:cubicBezTo>
                    <a:pt x="2017" y="1433"/>
                    <a:pt x="2060" y="1454"/>
                    <a:pt x="2082" y="1476"/>
                  </a:cubicBezTo>
                  <a:cubicBezTo>
                    <a:pt x="2082" y="1541"/>
                    <a:pt x="2082" y="1628"/>
                    <a:pt x="2082" y="1693"/>
                  </a:cubicBezTo>
                  <a:cubicBezTo>
                    <a:pt x="2147" y="1888"/>
                    <a:pt x="2190" y="1910"/>
                    <a:pt x="2212" y="1910"/>
                  </a:cubicBezTo>
                  <a:cubicBezTo>
                    <a:pt x="2255" y="1910"/>
                    <a:pt x="2277" y="1888"/>
                    <a:pt x="2277" y="1866"/>
                  </a:cubicBezTo>
                  <a:cubicBezTo>
                    <a:pt x="2320" y="1715"/>
                    <a:pt x="2277" y="1563"/>
                    <a:pt x="2169" y="1433"/>
                  </a:cubicBezTo>
                  <a:cubicBezTo>
                    <a:pt x="2234" y="761"/>
                    <a:pt x="2754" y="240"/>
                    <a:pt x="3426" y="175"/>
                  </a:cubicBezTo>
                  <a:cubicBezTo>
                    <a:pt x="3491" y="154"/>
                    <a:pt x="3556" y="154"/>
                    <a:pt x="3621" y="154"/>
                  </a:cubicBezTo>
                  <a:cubicBezTo>
                    <a:pt x="3643" y="152"/>
                    <a:pt x="3665" y="152"/>
                    <a:pt x="3686" y="152"/>
                  </a:cubicBezTo>
                  <a:cubicBezTo>
                    <a:pt x="4006" y="152"/>
                    <a:pt x="4284" y="300"/>
                    <a:pt x="4467" y="544"/>
                  </a:cubicBezTo>
                  <a:cubicBezTo>
                    <a:pt x="4402" y="782"/>
                    <a:pt x="4423" y="1021"/>
                    <a:pt x="4532" y="1238"/>
                  </a:cubicBezTo>
                  <a:cubicBezTo>
                    <a:pt x="4553" y="1281"/>
                    <a:pt x="4597" y="1303"/>
                    <a:pt x="4640" y="1303"/>
                  </a:cubicBezTo>
                  <a:lnTo>
                    <a:pt x="4662" y="1303"/>
                  </a:lnTo>
                  <a:cubicBezTo>
                    <a:pt x="4705" y="1281"/>
                    <a:pt x="4727" y="1259"/>
                    <a:pt x="4749" y="1216"/>
                  </a:cubicBezTo>
                  <a:cubicBezTo>
                    <a:pt x="4770" y="978"/>
                    <a:pt x="4705" y="739"/>
                    <a:pt x="4553" y="544"/>
                  </a:cubicBezTo>
                  <a:cubicBezTo>
                    <a:pt x="4640" y="327"/>
                    <a:pt x="4835" y="67"/>
                    <a:pt x="5356" y="67"/>
                  </a:cubicBezTo>
                  <a:close/>
                  <a:moveTo>
                    <a:pt x="5300" y="0"/>
                  </a:moveTo>
                  <a:cubicBezTo>
                    <a:pt x="4953" y="0"/>
                    <a:pt x="4634" y="192"/>
                    <a:pt x="4510" y="501"/>
                  </a:cubicBezTo>
                  <a:cubicBezTo>
                    <a:pt x="4307" y="257"/>
                    <a:pt x="4009" y="108"/>
                    <a:pt x="3704" y="108"/>
                  </a:cubicBezTo>
                  <a:cubicBezTo>
                    <a:pt x="3684" y="108"/>
                    <a:pt x="3663" y="109"/>
                    <a:pt x="3643" y="110"/>
                  </a:cubicBezTo>
                  <a:lnTo>
                    <a:pt x="3426" y="110"/>
                  </a:lnTo>
                  <a:cubicBezTo>
                    <a:pt x="2732" y="175"/>
                    <a:pt x="2190" y="717"/>
                    <a:pt x="2082" y="1411"/>
                  </a:cubicBezTo>
                  <a:cubicBezTo>
                    <a:pt x="2060" y="1389"/>
                    <a:pt x="2017" y="1368"/>
                    <a:pt x="1995" y="1368"/>
                  </a:cubicBezTo>
                  <a:cubicBezTo>
                    <a:pt x="1842" y="1335"/>
                    <a:pt x="1701" y="1319"/>
                    <a:pt x="1572" y="1319"/>
                  </a:cubicBezTo>
                  <a:cubicBezTo>
                    <a:pt x="1192" y="1319"/>
                    <a:pt x="921" y="1461"/>
                    <a:pt x="759" y="1736"/>
                  </a:cubicBezTo>
                  <a:cubicBezTo>
                    <a:pt x="542" y="2170"/>
                    <a:pt x="521" y="2669"/>
                    <a:pt x="716" y="3124"/>
                  </a:cubicBezTo>
                  <a:cubicBezTo>
                    <a:pt x="477" y="3167"/>
                    <a:pt x="261" y="3341"/>
                    <a:pt x="152" y="3579"/>
                  </a:cubicBezTo>
                  <a:cubicBezTo>
                    <a:pt x="0" y="3948"/>
                    <a:pt x="44" y="4338"/>
                    <a:pt x="261" y="4663"/>
                  </a:cubicBezTo>
                  <a:cubicBezTo>
                    <a:pt x="434" y="4988"/>
                    <a:pt x="738" y="5227"/>
                    <a:pt x="1106" y="5292"/>
                  </a:cubicBezTo>
                  <a:cubicBezTo>
                    <a:pt x="1019" y="5574"/>
                    <a:pt x="1041" y="5856"/>
                    <a:pt x="1171" y="6116"/>
                  </a:cubicBezTo>
                  <a:cubicBezTo>
                    <a:pt x="1410" y="6636"/>
                    <a:pt x="1887" y="7026"/>
                    <a:pt x="2450" y="7135"/>
                  </a:cubicBezTo>
                  <a:cubicBezTo>
                    <a:pt x="2591" y="7156"/>
                    <a:pt x="2732" y="7167"/>
                    <a:pt x="2873" y="7167"/>
                  </a:cubicBezTo>
                  <a:cubicBezTo>
                    <a:pt x="3014" y="7167"/>
                    <a:pt x="3155" y="7156"/>
                    <a:pt x="3296" y="7135"/>
                  </a:cubicBezTo>
                  <a:cubicBezTo>
                    <a:pt x="3578" y="7395"/>
                    <a:pt x="3946" y="7568"/>
                    <a:pt x="4337" y="7612"/>
                  </a:cubicBezTo>
                  <a:cubicBezTo>
                    <a:pt x="4532" y="7677"/>
                    <a:pt x="4749" y="7698"/>
                    <a:pt x="4965" y="7698"/>
                  </a:cubicBezTo>
                  <a:lnTo>
                    <a:pt x="4965" y="7720"/>
                  </a:lnTo>
                  <a:cubicBezTo>
                    <a:pt x="4991" y="7722"/>
                    <a:pt x="5017" y="7722"/>
                    <a:pt x="5043" y="7722"/>
                  </a:cubicBezTo>
                  <a:cubicBezTo>
                    <a:pt x="5429" y="7722"/>
                    <a:pt x="5808" y="7572"/>
                    <a:pt x="6093" y="7308"/>
                  </a:cubicBezTo>
                  <a:cubicBezTo>
                    <a:pt x="6223" y="7178"/>
                    <a:pt x="6310" y="7026"/>
                    <a:pt x="6331" y="6831"/>
                  </a:cubicBezTo>
                  <a:cubicBezTo>
                    <a:pt x="6483" y="6896"/>
                    <a:pt x="6656" y="6918"/>
                    <a:pt x="6808" y="6961"/>
                  </a:cubicBezTo>
                  <a:cubicBezTo>
                    <a:pt x="6900" y="6987"/>
                    <a:pt x="6991" y="6999"/>
                    <a:pt x="7081" y="6999"/>
                  </a:cubicBezTo>
                  <a:cubicBezTo>
                    <a:pt x="7374" y="6999"/>
                    <a:pt x="7650" y="6868"/>
                    <a:pt x="7849" y="6636"/>
                  </a:cubicBezTo>
                  <a:cubicBezTo>
                    <a:pt x="8066" y="6333"/>
                    <a:pt x="8131" y="5964"/>
                    <a:pt x="8066" y="5617"/>
                  </a:cubicBezTo>
                  <a:cubicBezTo>
                    <a:pt x="8282" y="5552"/>
                    <a:pt x="8478" y="5357"/>
                    <a:pt x="8564" y="5140"/>
                  </a:cubicBezTo>
                  <a:cubicBezTo>
                    <a:pt x="8781" y="4663"/>
                    <a:pt x="8716" y="4121"/>
                    <a:pt x="8434" y="3709"/>
                  </a:cubicBezTo>
                  <a:cubicBezTo>
                    <a:pt x="8347" y="3558"/>
                    <a:pt x="8261" y="3427"/>
                    <a:pt x="8131" y="3319"/>
                  </a:cubicBezTo>
                  <a:cubicBezTo>
                    <a:pt x="8413" y="2885"/>
                    <a:pt x="8261" y="1931"/>
                    <a:pt x="7675" y="1454"/>
                  </a:cubicBezTo>
                  <a:cubicBezTo>
                    <a:pt x="7480" y="1281"/>
                    <a:pt x="7220" y="1173"/>
                    <a:pt x="6938" y="1151"/>
                  </a:cubicBezTo>
                  <a:lnTo>
                    <a:pt x="6830" y="1151"/>
                  </a:lnTo>
                  <a:cubicBezTo>
                    <a:pt x="6873" y="674"/>
                    <a:pt x="6548" y="240"/>
                    <a:pt x="6093" y="132"/>
                  </a:cubicBezTo>
                  <a:cubicBezTo>
                    <a:pt x="5854" y="67"/>
                    <a:pt x="5594" y="24"/>
                    <a:pt x="5356" y="2"/>
                  </a:cubicBezTo>
                  <a:cubicBezTo>
                    <a:pt x="5337" y="1"/>
                    <a:pt x="5318" y="0"/>
                    <a:pt x="53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2" name="Google Shape;5205;p83"/>
            <p:cNvSpPr>
              <a:spLocks/>
            </p:cNvSpPr>
            <p:nvPr/>
          </p:nvSpPr>
          <p:spPr bwMode="auto">
            <a:xfrm>
              <a:off x="2620354" y="2541365"/>
              <a:ext cx="353319" cy="246193"/>
            </a:xfrm>
            <a:custGeom>
              <a:avLst/>
              <a:gdLst>
                <a:gd name="T0" fmla="*/ 2147483646 w 8595"/>
                <a:gd name="T1" fmla="*/ 2147483646 h 5989"/>
                <a:gd name="T2" fmla="*/ 2147483646 w 8595"/>
                <a:gd name="T3" fmla="*/ 2147483646 h 5989"/>
                <a:gd name="T4" fmla="*/ 2147483646 w 8595"/>
                <a:gd name="T5" fmla="*/ 2147483646 h 5989"/>
                <a:gd name="T6" fmla="*/ 2147483646 w 8595"/>
                <a:gd name="T7" fmla="*/ 2147483646 h 5989"/>
                <a:gd name="T8" fmla="*/ 2147483646 w 8595"/>
                <a:gd name="T9" fmla="*/ 2147483646 h 5989"/>
                <a:gd name="T10" fmla="*/ 2147483646 w 8595"/>
                <a:gd name="T11" fmla="*/ 2147483646 h 5989"/>
                <a:gd name="T12" fmla="*/ 2147483646 w 8595"/>
                <a:gd name="T13" fmla="*/ 2147483646 h 5989"/>
                <a:gd name="T14" fmla="*/ 2147483646 w 8595"/>
                <a:gd name="T15" fmla="*/ 2147483646 h 5989"/>
                <a:gd name="T16" fmla="*/ 2147483646 w 8595"/>
                <a:gd name="T17" fmla="*/ 2147483646 h 59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95" h="5989" extrusionOk="0">
                  <a:moveTo>
                    <a:pt x="5896" y="1"/>
                  </a:moveTo>
                  <a:cubicBezTo>
                    <a:pt x="5588" y="1"/>
                    <a:pt x="5516" y="1588"/>
                    <a:pt x="5516" y="1588"/>
                  </a:cubicBezTo>
                  <a:lnTo>
                    <a:pt x="2220" y="2260"/>
                  </a:lnTo>
                  <a:cubicBezTo>
                    <a:pt x="2220" y="2260"/>
                    <a:pt x="1808" y="634"/>
                    <a:pt x="1375" y="395"/>
                  </a:cubicBezTo>
                  <a:cubicBezTo>
                    <a:pt x="1367" y="391"/>
                    <a:pt x="1359" y="389"/>
                    <a:pt x="1351" y="389"/>
                  </a:cubicBezTo>
                  <a:cubicBezTo>
                    <a:pt x="943" y="389"/>
                    <a:pt x="1" y="5989"/>
                    <a:pt x="4159" y="5989"/>
                  </a:cubicBezTo>
                  <a:cubicBezTo>
                    <a:pt x="4367" y="5989"/>
                    <a:pt x="4588" y="5975"/>
                    <a:pt x="4822" y="5945"/>
                  </a:cubicBezTo>
                  <a:cubicBezTo>
                    <a:pt x="8594" y="5490"/>
                    <a:pt x="6383" y="417"/>
                    <a:pt x="5993" y="48"/>
                  </a:cubicBezTo>
                  <a:cubicBezTo>
                    <a:pt x="5958" y="16"/>
                    <a:pt x="5926" y="1"/>
                    <a:pt x="589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3" name="Google Shape;5206;p83"/>
            <p:cNvSpPr>
              <a:spLocks/>
            </p:cNvSpPr>
            <p:nvPr/>
          </p:nvSpPr>
          <p:spPr bwMode="auto">
            <a:xfrm>
              <a:off x="2783796" y="2676114"/>
              <a:ext cx="64210" cy="38888"/>
            </a:xfrm>
            <a:custGeom>
              <a:avLst/>
              <a:gdLst>
                <a:gd name="T0" fmla="*/ 2147483646 w 1562"/>
                <a:gd name="T1" fmla="*/ 2147483646 h 946"/>
                <a:gd name="T2" fmla="*/ 0 w 1562"/>
                <a:gd name="T3" fmla="*/ 2147483646 h 946"/>
                <a:gd name="T4" fmla="*/ 2147483646 w 1562"/>
                <a:gd name="T5" fmla="*/ 2147483646 h 946"/>
                <a:gd name="T6" fmla="*/ 2147483646 w 1562"/>
                <a:gd name="T7" fmla="*/ 2147483646 h 9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2" h="946" extrusionOk="0">
                  <a:moveTo>
                    <a:pt x="1561" y="1"/>
                  </a:moveTo>
                  <a:lnTo>
                    <a:pt x="0" y="217"/>
                  </a:lnTo>
                  <a:cubicBezTo>
                    <a:pt x="388" y="758"/>
                    <a:pt x="684" y="945"/>
                    <a:pt x="910" y="945"/>
                  </a:cubicBezTo>
                  <a:cubicBezTo>
                    <a:pt x="1416" y="945"/>
                    <a:pt x="1561" y="1"/>
                    <a:pt x="15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4" name="Google Shape;5207;p83"/>
            <p:cNvSpPr>
              <a:spLocks/>
            </p:cNvSpPr>
            <p:nvPr/>
          </p:nvSpPr>
          <p:spPr bwMode="auto">
            <a:xfrm>
              <a:off x="2832795" y="2605944"/>
              <a:ext cx="16073" cy="80900"/>
            </a:xfrm>
            <a:custGeom>
              <a:avLst/>
              <a:gdLst>
                <a:gd name="T0" fmla="*/ 2147483646 w 391"/>
                <a:gd name="T1" fmla="*/ 0 h 1968"/>
                <a:gd name="T2" fmla="*/ 2147483646 w 391"/>
                <a:gd name="T3" fmla="*/ 2147483646 h 1968"/>
                <a:gd name="T4" fmla="*/ 2147483646 w 391"/>
                <a:gd name="T5" fmla="*/ 2147483646 h 1968"/>
                <a:gd name="T6" fmla="*/ 2147483646 w 391"/>
                <a:gd name="T7" fmla="*/ 2147483646 h 1968"/>
                <a:gd name="T8" fmla="*/ 2147483646 w 391"/>
                <a:gd name="T9" fmla="*/ 2147483646 h 1968"/>
                <a:gd name="T10" fmla="*/ 2147483646 w 391"/>
                <a:gd name="T11" fmla="*/ 2147483646 h 1968"/>
                <a:gd name="T12" fmla="*/ 2147483646 w 391"/>
                <a:gd name="T13" fmla="*/ 2147483646 h 1968"/>
                <a:gd name="T14" fmla="*/ 2147483646 w 391"/>
                <a:gd name="T15" fmla="*/ 2147483646 h 1968"/>
                <a:gd name="T16" fmla="*/ 2147483646 w 391"/>
                <a:gd name="T17" fmla="*/ 0 h 1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1" h="1968" extrusionOk="0">
                  <a:moveTo>
                    <a:pt x="339" y="0"/>
                  </a:moveTo>
                  <a:cubicBezTo>
                    <a:pt x="331" y="0"/>
                    <a:pt x="326" y="6"/>
                    <a:pt x="326" y="17"/>
                  </a:cubicBezTo>
                  <a:cubicBezTo>
                    <a:pt x="304" y="17"/>
                    <a:pt x="1" y="580"/>
                    <a:pt x="109" y="1903"/>
                  </a:cubicBezTo>
                  <a:cubicBezTo>
                    <a:pt x="109" y="1924"/>
                    <a:pt x="131" y="1946"/>
                    <a:pt x="152" y="1946"/>
                  </a:cubicBezTo>
                  <a:lnTo>
                    <a:pt x="152" y="1968"/>
                  </a:lnTo>
                  <a:cubicBezTo>
                    <a:pt x="174" y="1968"/>
                    <a:pt x="196" y="1946"/>
                    <a:pt x="196" y="1924"/>
                  </a:cubicBezTo>
                  <a:cubicBezTo>
                    <a:pt x="66" y="624"/>
                    <a:pt x="391" y="60"/>
                    <a:pt x="391" y="60"/>
                  </a:cubicBezTo>
                  <a:cubicBezTo>
                    <a:pt x="391" y="38"/>
                    <a:pt x="391" y="17"/>
                    <a:pt x="369" y="17"/>
                  </a:cubicBezTo>
                  <a:cubicBezTo>
                    <a:pt x="358" y="6"/>
                    <a:pt x="348" y="0"/>
                    <a:pt x="3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5" name="Google Shape;5208;p83"/>
            <p:cNvSpPr>
              <a:spLocks/>
            </p:cNvSpPr>
            <p:nvPr/>
          </p:nvSpPr>
          <p:spPr bwMode="auto">
            <a:xfrm>
              <a:off x="2709803" y="2630156"/>
              <a:ext cx="87395" cy="54920"/>
            </a:xfrm>
            <a:custGeom>
              <a:avLst/>
              <a:gdLst>
                <a:gd name="T0" fmla="*/ 2147483646 w 2126"/>
                <a:gd name="T1" fmla="*/ 2147483646 h 1336"/>
                <a:gd name="T2" fmla="*/ 2147483646 w 2126"/>
                <a:gd name="T3" fmla="*/ 2147483646 h 1336"/>
                <a:gd name="T4" fmla="*/ 2147483646 w 2126"/>
                <a:gd name="T5" fmla="*/ 2147483646 h 1336"/>
                <a:gd name="T6" fmla="*/ 2147483646 w 2126"/>
                <a:gd name="T7" fmla="*/ 2147483646 h 1336"/>
                <a:gd name="T8" fmla="*/ 2147483646 w 2126"/>
                <a:gd name="T9" fmla="*/ 2147483646 h 1336"/>
                <a:gd name="T10" fmla="*/ 2147483646 w 2126"/>
                <a:gd name="T11" fmla="*/ 2147483646 h 1336"/>
                <a:gd name="T12" fmla="*/ 2147483646 w 2126"/>
                <a:gd name="T13" fmla="*/ 2147483646 h 1336"/>
                <a:gd name="T14" fmla="*/ 2147483646 w 2126"/>
                <a:gd name="T15" fmla="*/ 2147483646 h 1336"/>
                <a:gd name="T16" fmla="*/ 2147483646 w 2126"/>
                <a:gd name="T17" fmla="*/ 2147483646 h 1336"/>
                <a:gd name="T18" fmla="*/ 2147483646 w 2126"/>
                <a:gd name="T19" fmla="*/ 2147483646 h 1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26" h="1336" extrusionOk="0">
                  <a:moveTo>
                    <a:pt x="407" y="1"/>
                  </a:moveTo>
                  <a:cubicBezTo>
                    <a:pt x="185" y="1"/>
                    <a:pt x="44" y="56"/>
                    <a:pt x="44" y="56"/>
                  </a:cubicBezTo>
                  <a:cubicBezTo>
                    <a:pt x="22" y="56"/>
                    <a:pt x="1" y="78"/>
                    <a:pt x="22" y="100"/>
                  </a:cubicBezTo>
                  <a:cubicBezTo>
                    <a:pt x="22" y="115"/>
                    <a:pt x="33" y="130"/>
                    <a:pt x="47" y="130"/>
                  </a:cubicBezTo>
                  <a:cubicBezTo>
                    <a:pt x="53" y="130"/>
                    <a:pt x="59" y="128"/>
                    <a:pt x="66" y="121"/>
                  </a:cubicBezTo>
                  <a:cubicBezTo>
                    <a:pt x="81" y="121"/>
                    <a:pt x="219" y="69"/>
                    <a:pt x="430" y="69"/>
                  </a:cubicBezTo>
                  <a:cubicBezTo>
                    <a:pt x="825" y="69"/>
                    <a:pt x="1473" y="253"/>
                    <a:pt x="2039" y="1314"/>
                  </a:cubicBezTo>
                  <a:cubicBezTo>
                    <a:pt x="2039" y="1335"/>
                    <a:pt x="2060" y="1335"/>
                    <a:pt x="2082" y="1335"/>
                  </a:cubicBezTo>
                  <a:cubicBezTo>
                    <a:pt x="2104" y="1335"/>
                    <a:pt x="2125" y="1314"/>
                    <a:pt x="2104" y="1292"/>
                  </a:cubicBezTo>
                  <a:cubicBezTo>
                    <a:pt x="1512" y="193"/>
                    <a:pt x="819" y="1"/>
                    <a:pt x="4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6" name="Google Shape;5209;p83"/>
            <p:cNvSpPr>
              <a:spLocks/>
            </p:cNvSpPr>
            <p:nvPr/>
          </p:nvSpPr>
          <p:spPr bwMode="auto">
            <a:xfrm>
              <a:off x="2799828" y="2728690"/>
              <a:ext cx="23226" cy="35722"/>
            </a:xfrm>
            <a:custGeom>
              <a:avLst/>
              <a:gdLst>
                <a:gd name="T0" fmla="*/ 2147483646 w 565"/>
                <a:gd name="T1" fmla="*/ 2147483646 h 869"/>
                <a:gd name="T2" fmla="*/ 2147483646 w 565"/>
                <a:gd name="T3" fmla="*/ 2147483646 h 869"/>
                <a:gd name="T4" fmla="*/ 2147483646 w 565"/>
                <a:gd name="T5" fmla="*/ 2147483646 h 869"/>
                <a:gd name="T6" fmla="*/ 2147483646 w 565"/>
                <a:gd name="T7" fmla="*/ 2147483646 h 869"/>
                <a:gd name="T8" fmla="*/ 2147483646 w 565"/>
                <a:gd name="T9" fmla="*/ 2147483646 h 869"/>
                <a:gd name="T10" fmla="*/ 2147483646 w 565"/>
                <a:gd name="T11" fmla="*/ 2147483646 h 869"/>
                <a:gd name="T12" fmla="*/ 2147483646 w 565"/>
                <a:gd name="T13" fmla="*/ 2147483646 h 869"/>
                <a:gd name="T14" fmla="*/ 2147483646 w 565"/>
                <a:gd name="T15" fmla="*/ 2147483646 h 869"/>
                <a:gd name="T16" fmla="*/ 2147483646 w 565"/>
                <a:gd name="T17" fmla="*/ 2147483646 h 869"/>
                <a:gd name="T18" fmla="*/ 2147483646 w 565"/>
                <a:gd name="T19" fmla="*/ 2147483646 h 869"/>
                <a:gd name="T20" fmla="*/ 2147483646 w 565"/>
                <a:gd name="T21" fmla="*/ 2147483646 h 869"/>
                <a:gd name="T22" fmla="*/ 2147483646 w 565"/>
                <a:gd name="T23" fmla="*/ 2147483646 h 8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5" h="869" extrusionOk="0">
                  <a:moveTo>
                    <a:pt x="44" y="1"/>
                  </a:moveTo>
                  <a:cubicBezTo>
                    <a:pt x="22" y="22"/>
                    <a:pt x="1" y="22"/>
                    <a:pt x="1" y="44"/>
                  </a:cubicBezTo>
                  <a:cubicBezTo>
                    <a:pt x="1" y="109"/>
                    <a:pt x="22" y="716"/>
                    <a:pt x="196" y="846"/>
                  </a:cubicBezTo>
                  <a:cubicBezTo>
                    <a:pt x="217" y="846"/>
                    <a:pt x="239" y="868"/>
                    <a:pt x="261" y="868"/>
                  </a:cubicBezTo>
                  <a:lnTo>
                    <a:pt x="282" y="846"/>
                  </a:lnTo>
                  <a:cubicBezTo>
                    <a:pt x="564" y="781"/>
                    <a:pt x="564" y="131"/>
                    <a:pt x="564" y="44"/>
                  </a:cubicBezTo>
                  <a:cubicBezTo>
                    <a:pt x="564" y="22"/>
                    <a:pt x="543" y="1"/>
                    <a:pt x="521" y="1"/>
                  </a:cubicBezTo>
                  <a:cubicBezTo>
                    <a:pt x="499" y="1"/>
                    <a:pt x="477" y="22"/>
                    <a:pt x="477" y="44"/>
                  </a:cubicBezTo>
                  <a:cubicBezTo>
                    <a:pt x="477" y="304"/>
                    <a:pt x="434" y="738"/>
                    <a:pt x="282" y="781"/>
                  </a:cubicBezTo>
                  <a:lnTo>
                    <a:pt x="239" y="781"/>
                  </a:lnTo>
                  <a:cubicBezTo>
                    <a:pt x="131" y="695"/>
                    <a:pt x="87" y="283"/>
                    <a:pt x="87" y="44"/>
                  </a:cubicBezTo>
                  <a:cubicBezTo>
                    <a:pt x="87" y="22"/>
                    <a:pt x="66" y="1"/>
                    <a:pt x="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7" name="Google Shape;5210;p83"/>
            <p:cNvSpPr>
              <a:spLocks/>
            </p:cNvSpPr>
            <p:nvPr/>
          </p:nvSpPr>
          <p:spPr bwMode="auto">
            <a:xfrm>
              <a:off x="2736564" y="2655273"/>
              <a:ext cx="23185" cy="27131"/>
            </a:xfrm>
            <a:custGeom>
              <a:avLst/>
              <a:gdLst>
                <a:gd name="T0" fmla="*/ 2147483646 w 564"/>
                <a:gd name="T1" fmla="*/ 0 h 660"/>
                <a:gd name="T2" fmla="*/ 2147483646 w 564"/>
                <a:gd name="T3" fmla="*/ 2147483646 h 660"/>
                <a:gd name="T4" fmla="*/ 2147483646 w 564"/>
                <a:gd name="T5" fmla="*/ 2147483646 h 660"/>
                <a:gd name="T6" fmla="*/ 2147483646 w 564"/>
                <a:gd name="T7" fmla="*/ 2147483646 h 660"/>
                <a:gd name="T8" fmla="*/ 2147483646 w 564"/>
                <a:gd name="T9" fmla="*/ 2147483646 h 660"/>
                <a:gd name="T10" fmla="*/ 2147483646 w 564"/>
                <a:gd name="T11" fmla="*/ 2147483646 h 660"/>
                <a:gd name="T12" fmla="*/ 2147483646 w 564"/>
                <a:gd name="T13" fmla="*/ 2147483646 h 660"/>
                <a:gd name="T14" fmla="*/ 0 w 564"/>
                <a:gd name="T15" fmla="*/ 2147483646 h 660"/>
                <a:gd name="T16" fmla="*/ 2147483646 w 564"/>
                <a:gd name="T17" fmla="*/ 2147483646 h 660"/>
                <a:gd name="T18" fmla="*/ 2147483646 w 564"/>
                <a:gd name="T19" fmla="*/ 2147483646 h 660"/>
                <a:gd name="T20" fmla="*/ 2147483646 w 564"/>
                <a:gd name="T21" fmla="*/ 2147483646 h 660"/>
                <a:gd name="T22" fmla="*/ 2147483646 w 564"/>
                <a:gd name="T23" fmla="*/ 0 h 6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4" h="660" extrusionOk="0">
                  <a:moveTo>
                    <a:pt x="410" y="0"/>
                  </a:moveTo>
                  <a:cubicBezTo>
                    <a:pt x="388" y="0"/>
                    <a:pt x="369" y="17"/>
                    <a:pt x="369" y="52"/>
                  </a:cubicBezTo>
                  <a:cubicBezTo>
                    <a:pt x="434" y="269"/>
                    <a:pt x="455" y="551"/>
                    <a:pt x="390" y="594"/>
                  </a:cubicBezTo>
                  <a:lnTo>
                    <a:pt x="369" y="594"/>
                  </a:lnTo>
                  <a:cubicBezTo>
                    <a:pt x="282" y="551"/>
                    <a:pt x="152" y="334"/>
                    <a:pt x="87" y="204"/>
                  </a:cubicBezTo>
                  <a:cubicBezTo>
                    <a:pt x="72" y="189"/>
                    <a:pt x="56" y="173"/>
                    <a:pt x="41" y="173"/>
                  </a:cubicBezTo>
                  <a:cubicBezTo>
                    <a:pt x="35" y="173"/>
                    <a:pt x="28" y="176"/>
                    <a:pt x="22" y="182"/>
                  </a:cubicBezTo>
                  <a:cubicBezTo>
                    <a:pt x="0" y="182"/>
                    <a:pt x="0" y="204"/>
                    <a:pt x="0" y="226"/>
                  </a:cubicBezTo>
                  <a:cubicBezTo>
                    <a:pt x="22" y="269"/>
                    <a:pt x="195" y="616"/>
                    <a:pt x="347" y="659"/>
                  </a:cubicBezTo>
                  <a:lnTo>
                    <a:pt x="412" y="659"/>
                  </a:lnTo>
                  <a:cubicBezTo>
                    <a:pt x="564" y="594"/>
                    <a:pt x="477" y="161"/>
                    <a:pt x="455" y="31"/>
                  </a:cubicBezTo>
                  <a:cubicBezTo>
                    <a:pt x="446" y="11"/>
                    <a:pt x="427" y="0"/>
                    <a:pt x="4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8" name="Google Shape;5211;p83"/>
            <p:cNvSpPr>
              <a:spLocks/>
            </p:cNvSpPr>
            <p:nvPr/>
          </p:nvSpPr>
          <p:spPr bwMode="auto">
            <a:xfrm>
              <a:off x="2862228" y="2637802"/>
              <a:ext cx="19649" cy="29433"/>
            </a:xfrm>
            <a:custGeom>
              <a:avLst/>
              <a:gdLst>
                <a:gd name="T0" fmla="*/ 2147483646 w 478"/>
                <a:gd name="T1" fmla="*/ 0 h 716"/>
                <a:gd name="T2" fmla="*/ 2147483646 w 478"/>
                <a:gd name="T3" fmla="*/ 2147483646 h 716"/>
                <a:gd name="T4" fmla="*/ 2147483646 w 478"/>
                <a:gd name="T5" fmla="*/ 2147483646 h 716"/>
                <a:gd name="T6" fmla="*/ 2147483646 w 478"/>
                <a:gd name="T7" fmla="*/ 2147483646 h 716"/>
                <a:gd name="T8" fmla="*/ 2147483646 w 478"/>
                <a:gd name="T9" fmla="*/ 2147483646 h 716"/>
                <a:gd name="T10" fmla="*/ 2147483646 w 478"/>
                <a:gd name="T11" fmla="*/ 2147483646 h 716"/>
                <a:gd name="T12" fmla="*/ 2147483646 w 478"/>
                <a:gd name="T13" fmla="*/ 2147483646 h 716"/>
                <a:gd name="T14" fmla="*/ 2147483646 w 478"/>
                <a:gd name="T15" fmla="*/ 2147483646 h 716"/>
                <a:gd name="T16" fmla="*/ 2147483646 w 478"/>
                <a:gd name="T17" fmla="*/ 2147483646 h 716"/>
                <a:gd name="T18" fmla="*/ 2147483646 w 478"/>
                <a:gd name="T19" fmla="*/ 2147483646 h 716"/>
                <a:gd name="T20" fmla="*/ 2147483646 w 478"/>
                <a:gd name="T21" fmla="*/ 0 h 7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8" h="716" extrusionOk="0">
                  <a:moveTo>
                    <a:pt x="434" y="0"/>
                  </a:moveTo>
                  <a:cubicBezTo>
                    <a:pt x="412" y="0"/>
                    <a:pt x="390" y="22"/>
                    <a:pt x="390" y="44"/>
                  </a:cubicBezTo>
                  <a:cubicBezTo>
                    <a:pt x="412" y="239"/>
                    <a:pt x="390" y="456"/>
                    <a:pt x="325" y="629"/>
                  </a:cubicBezTo>
                  <a:cubicBezTo>
                    <a:pt x="217" y="477"/>
                    <a:pt x="130" y="304"/>
                    <a:pt x="87" y="130"/>
                  </a:cubicBezTo>
                  <a:cubicBezTo>
                    <a:pt x="87" y="115"/>
                    <a:pt x="76" y="100"/>
                    <a:pt x="62" y="100"/>
                  </a:cubicBezTo>
                  <a:cubicBezTo>
                    <a:pt x="56" y="100"/>
                    <a:pt x="50" y="102"/>
                    <a:pt x="44" y="109"/>
                  </a:cubicBezTo>
                  <a:cubicBezTo>
                    <a:pt x="22" y="109"/>
                    <a:pt x="0" y="130"/>
                    <a:pt x="22" y="152"/>
                  </a:cubicBezTo>
                  <a:cubicBezTo>
                    <a:pt x="44" y="239"/>
                    <a:pt x="174" y="651"/>
                    <a:pt x="282" y="716"/>
                  </a:cubicBezTo>
                  <a:lnTo>
                    <a:pt x="347" y="716"/>
                  </a:lnTo>
                  <a:cubicBezTo>
                    <a:pt x="477" y="672"/>
                    <a:pt x="477" y="239"/>
                    <a:pt x="477" y="44"/>
                  </a:cubicBezTo>
                  <a:cubicBezTo>
                    <a:pt x="477" y="22"/>
                    <a:pt x="455" y="0"/>
                    <a:pt x="4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9" name="Google Shape;5212;p83"/>
            <p:cNvSpPr>
              <a:spLocks/>
            </p:cNvSpPr>
            <p:nvPr/>
          </p:nvSpPr>
          <p:spPr bwMode="auto">
            <a:xfrm>
              <a:off x="2861776" y="2565001"/>
              <a:ext cx="18293" cy="38066"/>
            </a:xfrm>
            <a:custGeom>
              <a:avLst/>
              <a:gdLst>
                <a:gd name="T0" fmla="*/ 2147483646 w 445"/>
                <a:gd name="T1" fmla="*/ 0 h 926"/>
                <a:gd name="T2" fmla="*/ 2147483646 w 445"/>
                <a:gd name="T3" fmla="*/ 2147483646 h 926"/>
                <a:gd name="T4" fmla="*/ 2147483646 w 445"/>
                <a:gd name="T5" fmla="*/ 2147483646 h 926"/>
                <a:gd name="T6" fmla="*/ 2147483646 w 445"/>
                <a:gd name="T7" fmla="*/ 2147483646 h 926"/>
                <a:gd name="T8" fmla="*/ 2147483646 w 445"/>
                <a:gd name="T9" fmla="*/ 0 h 9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 h="926" extrusionOk="0">
                  <a:moveTo>
                    <a:pt x="149" y="0"/>
                  </a:moveTo>
                  <a:cubicBezTo>
                    <a:pt x="1" y="0"/>
                    <a:pt x="76" y="926"/>
                    <a:pt x="76" y="926"/>
                  </a:cubicBezTo>
                  <a:lnTo>
                    <a:pt x="445" y="904"/>
                  </a:lnTo>
                  <a:cubicBezTo>
                    <a:pt x="445" y="904"/>
                    <a:pt x="358" y="167"/>
                    <a:pt x="185" y="15"/>
                  </a:cubicBezTo>
                  <a:cubicBezTo>
                    <a:pt x="172" y="5"/>
                    <a:pt x="160" y="0"/>
                    <a:pt x="14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0" name="Google Shape;5213;p83"/>
            <p:cNvSpPr>
              <a:spLocks/>
            </p:cNvSpPr>
            <p:nvPr/>
          </p:nvSpPr>
          <p:spPr bwMode="auto">
            <a:xfrm>
              <a:off x="2673259" y="2595914"/>
              <a:ext cx="21458" cy="38353"/>
            </a:xfrm>
            <a:custGeom>
              <a:avLst/>
              <a:gdLst>
                <a:gd name="T0" fmla="*/ 2147483646 w 522"/>
                <a:gd name="T1" fmla="*/ 0 h 933"/>
                <a:gd name="T2" fmla="*/ 2147483646 w 522"/>
                <a:gd name="T3" fmla="*/ 2147483646 h 933"/>
                <a:gd name="T4" fmla="*/ 2147483646 w 522"/>
                <a:gd name="T5" fmla="*/ 2147483646 h 933"/>
                <a:gd name="T6" fmla="*/ 2147483646 w 522"/>
                <a:gd name="T7" fmla="*/ 0 h 933"/>
                <a:gd name="T8" fmla="*/ 2147483646 w 522"/>
                <a:gd name="T9" fmla="*/ 0 h 9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2" h="933" extrusionOk="0">
                  <a:moveTo>
                    <a:pt x="169" y="0"/>
                  </a:moveTo>
                  <a:cubicBezTo>
                    <a:pt x="1" y="0"/>
                    <a:pt x="1" y="933"/>
                    <a:pt x="1" y="933"/>
                  </a:cubicBezTo>
                  <a:lnTo>
                    <a:pt x="521" y="803"/>
                  </a:lnTo>
                  <a:cubicBezTo>
                    <a:pt x="521" y="803"/>
                    <a:pt x="326" y="22"/>
                    <a:pt x="174" y="0"/>
                  </a:cubicBezTo>
                  <a:cubicBezTo>
                    <a:pt x="172" y="0"/>
                    <a:pt x="170" y="0"/>
                    <a:pt x="16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1" name="Google Shape;5214;p83"/>
            <p:cNvSpPr>
              <a:spLocks/>
            </p:cNvSpPr>
            <p:nvPr/>
          </p:nvSpPr>
          <p:spPr bwMode="auto">
            <a:xfrm>
              <a:off x="2772204" y="2627114"/>
              <a:ext cx="15169" cy="11633"/>
            </a:xfrm>
            <a:custGeom>
              <a:avLst/>
              <a:gdLst>
                <a:gd name="T0" fmla="*/ 2147483646 w 369"/>
                <a:gd name="T1" fmla="*/ 0 h 283"/>
                <a:gd name="T2" fmla="*/ 0 w 369"/>
                <a:gd name="T3" fmla="*/ 2147483646 h 283"/>
                <a:gd name="T4" fmla="*/ 2147483646 w 369"/>
                <a:gd name="T5" fmla="*/ 2147483646 h 283"/>
                <a:gd name="T6" fmla="*/ 2147483646 w 369"/>
                <a:gd name="T7" fmla="*/ 2147483646 h 283"/>
                <a:gd name="T8" fmla="*/ 2147483646 w 369"/>
                <a:gd name="T9" fmla="*/ 2147483646 h 283"/>
                <a:gd name="T10" fmla="*/ 2147483646 w 369"/>
                <a:gd name="T11" fmla="*/ 2147483646 h 283"/>
                <a:gd name="T12" fmla="*/ 2147483646 w 369"/>
                <a:gd name="T13" fmla="*/ 0 h 2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283" extrusionOk="0">
                  <a:moveTo>
                    <a:pt x="65" y="0"/>
                  </a:moveTo>
                  <a:cubicBezTo>
                    <a:pt x="44" y="0"/>
                    <a:pt x="22" y="0"/>
                    <a:pt x="0" y="22"/>
                  </a:cubicBezTo>
                  <a:cubicBezTo>
                    <a:pt x="0" y="44"/>
                    <a:pt x="0" y="65"/>
                    <a:pt x="44" y="87"/>
                  </a:cubicBezTo>
                  <a:cubicBezTo>
                    <a:pt x="130" y="109"/>
                    <a:pt x="282" y="195"/>
                    <a:pt x="282" y="260"/>
                  </a:cubicBezTo>
                  <a:cubicBezTo>
                    <a:pt x="282" y="282"/>
                    <a:pt x="304" y="282"/>
                    <a:pt x="326" y="282"/>
                  </a:cubicBezTo>
                  <a:cubicBezTo>
                    <a:pt x="347" y="282"/>
                    <a:pt x="369" y="260"/>
                    <a:pt x="369" y="239"/>
                  </a:cubicBezTo>
                  <a:cubicBezTo>
                    <a:pt x="347" y="109"/>
                    <a:pt x="109" y="22"/>
                    <a:pt x="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2" name="Google Shape;5215;p83"/>
            <p:cNvSpPr>
              <a:spLocks/>
            </p:cNvSpPr>
            <p:nvPr/>
          </p:nvSpPr>
          <p:spPr bwMode="auto">
            <a:xfrm>
              <a:off x="2790291" y="2618030"/>
              <a:ext cx="13154" cy="16237"/>
            </a:xfrm>
            <a:custGeom>
              <a:avLst/>
              <a:gdLst>
                <a:gd name="T0" fmla="*/ 2147483646 w 320"/>
                <a:gd name="T1" fmla="*/ 0 h 395"/>
                <a:gd name="T2" fmla="*/ 2147483646 w 320"/>
                <a:gd name="T3" fmla="*/ 2147483646 h 395"/>
                <a:gd name="T4" fmla="*/ 2147483646 w 320"/>
                <a:gd name="T5" fmla="*/ 2147483646 h 395"/>
                <a:gd name="T6" fmla="*/ 2147483646 w 320"/>
                <a:gd name="T7" fmla="*/ 2147483646 h 395"/>
                <a:gd name="T8" fmla="*/ 2147483646 w 320"/>
                <a:gd name="T9" fmla="*/ 2147483646 h 395"/>
                <a:gd name="T10" fmla="*/ 2147483646 w 320"/>
                <a:gd name="T11" fmla="*/ 2147483646 h 395"/>
                <a:gd name="T12" fmla="*/ 2147483646 w 320"/>
                <a:gd name="T13" fmla="*/ 0 h 3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0" h="395" extrusionOk="0">
                  <a:moveTo>
                    <a:pt x="70" y="0"/>
                  </a:moveTo>
                  <a:cubicBezTo>
                    <a:pt x="43" y="0"/>
                    <a:pt x="0" y="51"/>
                    <a:pt x="37" y="69"/>
                  </a:cubicBezTo>
                  <a:cubicBezTo>
                    <a:pt x="102" y="156"/>
                    <a:pt x="211" y="286"/>
                    <a:pt x="189" y="351"/>
                  </a:cubicBezTo>
                  <a:cubicBezTo>
                    <a:pt x="189" y="351"/>
                    <a:pt x="211" y="373"/>
                    <a:pt x="233" y="395"/>
                  </a:cubicBezTo>
                  <a:cubicBezTo>
                    <a:pt x="254" y="395"/>
                    <a:pt x="276" y="373"/>
                    <a:pt x="276" y="351"/>
                  </a:cubicBezTo>
                  <a:cubicBezTo>
                    <a:pt x="319" y="221"/>
                    <a:pt x="124" y="48"/>
                    <a:pt x="81" y="4"/>
                  </a:cubicBezTo>
                  <a:cubicBezTo>
                    <a:pt x="78" y="1"/>
                    <a:pt x="74" y="0"/>
                    <a:pt x="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3" name="Google Shape;5216;p83"/>
            <p:cNvSpPr>
              <a:spLocks/>
            </p:cNvSpPr>
            <p:nvPr/>
          </p:nvSpPr>
          <p:spPr bwMode="auto">
            <a:xfrm>
              <a:off x="2793579" y="2640474"/>
              <a:ext cx="12538" cy="16073"/>
            </a:xfrm>
            <a:custGeom>
              <a:avLst/>
              <a:gdLst>
                <a:gd name="T0" fmla="*/ 2147483646 w 305"/>
                <a:gd name="T1" fmla="*/ 0 h 391"/>
                <a:gd name="T2" fmla="*/ 2147483646 w 305"/>
                <a:gd name="T3" fmla="*/ 2147483646 h 391"/>
                <a:gd name="T4" fmla="*/ 2147483646 w 305"/>
                <a:gd name="T5" fmla="*/ 2147483646 h 391"/>
                <a:gd name="T6" fmla="*/ 2147483646 w 305"/>
                <a:gd name="T7" fmla="*/ 2147483646 h 391"/>
                <a:gd name="T8" fmla="*/ 2147483646 w 305"/>
                <a:gd name="T9" fmla="*/ 2147483646 h 391"/>
                <a:gd name="T10" fmla="*/ 2147483646 w 305"/>
                <a:gd name="T11" fmla="*/ 0 h 391"/>
                <a:gd name="T12" fmla="*/ 2147483646 w 305"/>
                <a:gd name="T13" fmla="*/ 0 h 3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391" extrusionOk="0">
                  <a:moveTo>
                    <a:pt x="22" y="0"/>
                  </a:moveTo>
                  <a:cubicBezTo>
                    <a:pt x="1" y="22"/>
                    <a:pt x="1" y="44"/>
                    <a:pt x="22" y="65"/>
                  </a:cubicBezTo>
                  <a:cubicBezTo>
                    <a:pt x="87" y="152"/>
                    <a:pt x="196" y="282"/>
                    <a:pt x="174" y="347"/>
                  </a:cubicBezTo>
                  <a:cubicBezTo>
                    <a:pt x="174" y="347"/>
                    <a:pt x="196" y="391"/>
                    <a:pt x="218" y="391"/>
                  </a:cubicBezTo>
                  <a:cubicBezTo>
                    <a:pt x="239" y="391"/>
                    <a:pt x="261" y="391"/>
                    <a:pt x="261" y="347"/>
                  </a:cubicBezTo>
                  <a:cubicBezTo>
                    <a:pt x="304" y="217"/>
                    <a:pt x="109" y="44"/>
                    <a:pt x="66" y="0"/>
                  </a:cubicBezTo>
                  <a:lnTo>
                    <a:pt x="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4" name="Google Shape;5217;p83"/>
            <p:cNvSpPr>
              <a:spLocks/>
            </p:cNvSpPr>
            <p:nvPr/>
          </p:nvSpPr>
          <p:spPr bwMode="auto">
            <a:xfrm>
              <a:off x="2803733" y="2637309"/>
              <a:ext cx="13072" cy="16566"/>
            </a:xfrm>
            <a:custGeom>
              <a:avLst/>
              <a:gdLst>
                <a:gd name="T0" fmla="*/ 2147483646 w 318"/>
                <a:gd name="T1" fmla="*/ 0 h 403"/>
                <a:gd name="T2" fmla="*/ 2147483646 w 318"/>
                <a:gd name="T3" fmla="*/ 2147483646 h 403"/>
                <a:gd name="T4" fmla="*/ 2147483646 w 318"/>
                <a:gd name="T5" fmla="*/ 2147483646 h 403"/>
                <a:gd name="T6" fmla="*/ 2147483646 w 318"/>
                <a:gd name="T7" fmla="*/ 2147483646 h 403"/>
                <a:gd name="T8" fmla="*/ 2147483646 w 318"/>
                <a:gd name="T9" fmla="*/ 2147483646 h 403"/>
                <a:gd name="T10" fmla="*/ 2147483646 w 318"/>
                <a:gd name="T11" fmla="*/ 2147483646 h 403"/>
                <a:gd name="T12" fmla="*/ 2147483646 w 318"/>
                <a:gd name="T13" fmla="*/ 0 h 4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403" extrusionOk="0">
                  <a:moveTo>
                    <a:pt x="74" y="0"/>
                  </a:moveTo>
                  <a:cubicBezTo>
                    <a:pt x="36" y="0"/>
                    <a:pt x="1" y="60"/>
                    <a:pt x="36" y="77"/>
                  </a:cubicBezTo>
                  <a:cubicBezTo>
                    <a:pt x="122" y="142"/>
                    <a:pt x="231" y="273"/>
                    <a:pt x="209" y="338"/>
                  </a:cubicBezTo>
                  <a:cubicBezTo>
                    <a:pt x="187" y="359"/>
                    <a:pt x="209" y="381"/>
                    <a:pt x="231" y="403"/>
                  </a:cubicBezTo>
                  <a:cubicBezTo>
                    <a:pt x="252" y="403"/>
                    <a:pt x="274" y="381"/>
                    <a:pt x="274" y="359"/>
                  </a:cubicBezTo>
                  <a:cubicBezTo>
                    <a:pt x="317" y="229"/>
                    <a:pt x="122" y="56"/>
                    <a:pt x="101" y="12"/>
                  </a:cubicBezTo>
                  <a:cubicBezTo>
                    <a:pt x="92" y="4"/>
                    <a:pt x="83" y="0"/>
                    <a:pt x="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5" name="Google Shape;5218;p83"/>
            <p:cNvSpPr>
              <a:spLocks/>
            </p:cNvSpPr>
            <p:nvPr/>
          </p:nvSpPr>
          <p:spPr bwMode="auto">
            <a:xfrm>
              <a:off x="2809159" y="2619386"/>
              <a:ext cx="10318" cy="17553"/>
            </a:xfrm>
            <a:custGeom>
              <a:avLst/>
              <a:gdLst>
                <a:gd name="T0" fmla="*/ 2147483646 w 251"/>
                <a:gd name="T1" fmla="*/ 0 h 427"/>
                <a:gd name="T2" fmla="*/ 2147483646 w 251"/>
                <a:gd name="T3" fmla="*/ 2147483646 h 427"/>
                <a:gd name="T4" fmla="*/ 2147483646 w 251"/>
                <a:gd name="T5" fmla="*/ 2147483646 h 427"/>
                <a:gd name="T6" fmla="*/ 2147483646 w 251"/>
                <a:gd name="T7" fmla="*/ 2147483646 h 427"/>
                <a:gd name="T8" fmla="*/ 2147483646 w 251"/>
                <a:gd name="T9" fmla="*/ 2147483646 h 427"/>
                <a:gd name="T10" fmla="*/ 2147483646 w 251"/>
                <a:gd name="T11" fmla="*/ 2147483646 h 427"/>
                <a:gd name="T12" fmla="*/ 2147483646 w 251"/>
                <a:gd name="T13" fmla="*/ 2147483646 h 427"/>
                <a:gd name="T14" fmla="*/ 2147483646 w 251"/>
                <a:gd name="T15" fmla="*/ 0 h 4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1" h="427" extrusionOk="0">
                  <a:moveTo>
                    <a:pt x="76" y="0"/>
                  </a:moveTo>
                  <a:cubicBezTo>
                    <a:pt x="44" y="0"/>
                    <a:pt x="0" y="47"/>
                    <a:pt x="34" y="80"/>
                  </a:cubicBezTo>
                  <a:cubicBezTo>
                    <a:pt x="99" y="167"/>
                    <a:pt x="164" y="318"/>
                    <a:pt x="120" y="362"/>
                  </a:cubicBezTo>
                  <a:cubicBezTo>
                    <a:pt x="99" y="383"/>
                    <a:pt x="99" y="405"/>
                    <a:pt x="120" y="427"/>
                  </a:cubicBezTo>
                  <a:lnTo>
                    <a:pt x="142" y="427"/>
                  </a:lnTo>
                  <a:cubicBezTo>
                    <a:pt x="164" y="427"/>
                    <a:pt x="164" y="405"/>
                    <a:pt x="185" y="405"/>
                  </a:cubicBezTo>
                  <a:cubicBezTo>
                    <a:pt x="250" y="297"/>
                    <a:pt x="120" y="58"/>
                    <a:pt x="99" y="15"/>
                  </a:cubicBezTo>
                  <a:cubicBezTo>
                    <a:pt x="94" y="5"/>
                    <a:pt x="85" y="0"/>
                    <a:pt x="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6" name="Google Shape;5219;p83"/>
            <p:cNvSpPr>
              <a:spLocks/>
            </p:cNvSpPr>
            <p:nvPr/>
          </p:nvSpPr>
          <p:spPr bwMode="auto">
            <a:xfrm>
              <a:off x="2822108" y="2621770"/>
              <a:ext cx="7153" cy="17841"/>
            </a:xfrm>
            <a:custGeom>
              <a:avLst/>
              <a:gdLst>
                <a:gd name="T0" fmla="*/ 2147483646 w 174"/>
                <a:gd name="T1" fmla="*/ 0 h 434"/>
                <a:gd name="T2" fmla="*/ 2147483646 w 174"/>
                <a:gd name="T3" fmla="*/ 2147483646 h 434"/>
                <a:gd name="T4" fmla="*/ 2147483646 w 174"/>
                <a:gd name="T5" fmla="*/ 2147483646 h 434"/>
                <a:gd name="T6" fmla="*/ 2147483646 w 174"/>
                <a:gd name="T7" fmla="*/ 2147483646 h 434"/>
                <a:gd name="T8" fmla="*/ 2147483646 w 174"/>
                <a:gd name="T9" fmla="*/ 2147483646 h 434"/>
                <a:gd name="T10" fmla="*/ 2147483646 w 174"/>
                <a:gd name="T11" fmla="*/ 2147483646 h 434"/>
                <a:gd name="T12" fmla="*/ 2147483646 w 174"/>
                <a:gd name="T13" fmla="*/ 2147483646 h 434"/>
                <a:gd name="T14" fmla="*/ 2147483646 w 174"/>
                <a:gd name="T15" fmla="*/ 0 h 4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434" extrusionOk="0">
                  <a:moveTo>
                    <a:pt x="44" y="0"/>
                  </a:moveTo>
                  <a:cubicBezTo>
                    <a:pt x="22" y="0"/>
                    <a:pt x="22" y="22"/>
                    <a:pt x="22" y="65"/>
                  </a:cubicBezTo>
                  <a:cubicBezTo>
                    <a:pt x="66" y="152"/>
                    <a:pt x="66" y="325"/>
                    <a:pt x="22" y="369"/>
                  </a:cubicBezTo>
                  <a:cubicBezTo>
                    <a:pt x="1" y="369"/>
                    <a:pt x="1" y="412"/>
                    <a:pt x="22" y="412"/>
                  </a:cubicBezTo>
                  <a:lnTo>
                    <a:pt x="66" y="412"/>
                  </a:lnTo>
                  <a:cubicBezTo>
                    <a:pt x="66" y="412"/>
                    <a:pt x="66" y="412"/>
                    <a:pt x="66" y="434"/>
                  </a:cubicBezTo>
                  <a:cubicBezTo>
                    <a:pt x="174" y="347"/>
                    <a:pt x="109" y="87"/>
                    <a:pt x="109" y="44"/>
                  </a:cubicBezTo>
                  <a:cubicBezTo>
                    <a:pt x="87" y="22"/>
                    <a:pt x="66" y="0"/>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7" name="Google Shape;5220;p83"/>
            <p:cNvSpPr>
              <a:spLocks/>
            </p:cNvSpPr>
            <p:nvPr/>
          </p:nvSpPr>
          <p:spPr bwMode="auto">
            <a:xfrm>
              <a:off x="2940825" y="3005711"/>
              <a:ext cx="11428" cy="16237"/>
            </a:xfrm>
            <a:custGeom>
              <a:avLst/>
              <a:gdLst>
                <a:gd name="T0" fmla="*/ 2147483646 w 278"/>
                <a:gd name="T1" fmla="*/ 2147483646 h 395"/>
                <a:gd name="T2" fmla="*/ 2147483646 w 278"/>
                <a:gd name="T3" fmla="*/ 2147483646 h 395"/>
                <a:gd name="T4" fmla="*/ 2147483646 w 278"/>
                <a:gd name="T5" fmla="*/ 2147483646 h 395"/>
                <a:gd name="T6" fmla="*/ 2147483646 w 278"/>
                <a:gd name="T7" fmla="*/ 2147483646 h 395"/>
                <a:gd name="T8" fmla="*/ 2147483646 w 278"/>
                <a:gd name="T9" fmla="*/ 2147483646 h 395"/>
                <a:gd name="T10" fmla="*/ 2147483646 w 278"/>
                <a:gd name="T11" fmla="*/ 2147483646 h 395"/>
                <a:gd name="T12" fmla="*/ 2147483646 w 278"/>
                <a:gd name="T13" fmla="*/ 2147483646 h 395"/>
                <a:gd name="T14" fmla="*/ 2147483646 w 278"/>
                <a:gd name="T15" fmla="*/ 2147483646 h 3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395" extrusionOk="0">
                  <a:moveTo>
                    <a:pt x="68" y="1"/>
                  </a:moveTo>
                  <a:cubicBezTo>
                    <a:pt x="31" y="1"/>
                    <a:pt x="1" y="69"/>
                    <a:pt x="39" y="69"/>
                  </a:cubicBezTo>
                  <a:cubicBezTo>
                    <a:pt x="126" y="135"/>
                    <a:pt x="191" y="243"/>
                    <a:pt x="191" y="351"/>
                  </a:cubicBezTo>
                  <a:cubicBezTo>
                    <a:pt x="191" y="373"/>
                    <a:pt x="213" y="395"/>
                    <a:pt x="235" y="395"/>
                  </a:cubicBezTo>
                  <a:lnTo>
                    <a:pt x="235" y="373"/>
                  </a:lnTo>
                  <a:cubicBezTo>
                    <a:pt x="256" y="373"/>
                    <a:pt x="278" y="373"/>
                    <a:pt x="278" y="351"/>
                  </a:cubicBezTo>
                  <a:cubicBezTo>
                    <a:pt x="278" y="200"/>
                    <a:pt x="191" y="69"/>
                    <a:pt x="83" y="4"/>
                  </a:cubicBezTo>
                  <a:cubicBezTo>
                    <a:pt x="78" y="2"/>
                    <a:pt x="73" y="1"/>
                    <a:pt x="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8" name="Google Shape;5221;p83"/>
            <p:cNvSpPr>
              <a:spLocks/>
            </p:cNvSpPr>
            <p:nvPr/>
          </p:nvSpPr>
          <p:spPr bwMode="auto">
            <a:xfrm>
              <a:off x="2932604" y="3021907"/>
              <a:ext cx="11633" cy="15580"/>
            </a:xfrm>
            <a:custGeom>
              <a:avLst/>
              <a:gdLst>
                <a:gd name="T0" fmla="*/ 2147483646 w 283"/>
                <a:gd name="T1" fmla="*/ 2147483646 h 379"/>
                <a:gd name="T2" fmla="*/ 2147483646 w 283"/>
                <a:gd name="T3" fmla="*/ 2147483646 h 379"/>
                <a:gd name="T4" fmla="*/ 2147483646 w 283"/>
                <a:gd name="T5" fmla="*/ 2147483646 h 379"/>
                <a:gd name="T6" fmla="*/ 2147483646 w 283"/>
                <a:gd name="T7" fmla="*/ 2147483646 h 379"/>
                <a:gd name="T8" fmla="*/ 2147483646 w 283"/>
                <a:gd name="T9" fmla="*/ 2147483646 h 379"/>
                <a:gd name="T10" fmla="*/ 2147483646 w 283"/>
                <a:gd name="T11" fmla="*/ 2147483646 h 379"/>
                <a:gd name="T12" fmla="*/ 2147483646 w 283"/>
                <a:gd name="T13" fmla="*/ 2147483646 h 379"/>
                <a:gd name="T14" fmla="*/ 2147483646 w 283"/>
                <a:gd name="T15" fmla="*/ 2147483646 h 3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3" h="379" extrusionOk="0">
                  <a:moveTo>
                    <a:pt x="23" y="1"/>
                  </a:moveTo>
                  <a:cubicBezTo>
                    <a:pt x="1" y="22"/>
                    <a:pt x="23" y="44"/>
                    <a:pt x="44" y="66"/>
                  </a:cubicBezTo>
                  <a:cubicBezTo>
                    <a:pt x="44" y="66"/>
                    <a:pt x="218" y="174"/>
                    <a:pt x="196" y="326"/>
                  </a:cubicBezTo>
                  <a:cubicBezTo>
                    <a:pt x="196" y="348"/>
                    <a:pt x="196" y="369"/>
                    <a:pt x="239" y="369"/>
                  </a:cubicBezTo>
                  <a:cubicBezTo>
                    <a:pt x="239" y="376"/>
                    <a:pt x="241" y="378"/>
                    <a:pt x="244" y="378"/>
                  </a:cubicBezTo>
                  <a:cubicBezTo>
                    <a:pt x="252" y="378"/>
                    <a:pt x="267" y="363"/>
                    <a:pt x="283" y="348"/>
                  </a:cubicBezTo>
                  <a:cubicBezTo>
                    <a:pt x="283" y="218"/>
                    <a:pt x="196" y="87"/>
                    <a:pt x="66" y="1"/>
                  </a:cubicBezTo>
                  <a:lnTo>
                    <a:pt x="2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9" name="Google Shape;5222;p83"/>
            <p:cNvSpPr>
              <a:spLocks/>
            </p:cNvSpPr>
            <p:nvPr/>
          </p:nvSpPr>
          <p:spPr bwMode="auto">
            <a:xfrm>
              <a:off x="2944196" y="3041762"/>
              <a:ext cx="10729" cy="15826"/>
            </a:xfrm>
            <a:custGeom>
              <a:avLst/>
              <a:gdLst>
                <a:gd name="T0" fmla="*/ 2147483646 w 261"/>
                <a:gd name="T1" fmla="*/ 0 h 385"/>
                <a:gd name="T2" fmla="*/ 2147483646 w 261"/>
                <a:gd name="T3" fmla="*/ 2147483646 h 385"/>
                <a:gd name="T4" fmla="*/ 2147483646 w 261"/>
                <a:gd name="T5" fmla="*/ 2147483646 h 385"/>
                <a:gd name="T6" fmla="*/ 2147483646 w 261"/>
                <a:gd name="T7" fmla="*/ 2147483646 h 385"/>
                <a:gd name="T8" fmla="*/ 2147483646 w 261"/>
                <a:gd name="T9" fmla="*/ 2147483646 h 385"/>
                <a:gd name="T10" fmla="*/ 2147483646 w 261"/>
                <a:gd name="T11" fmla="*/ 2147483646 h 385"/>
                <a:gd name="T12" fmla="*/ 2147483646 w 261"/>
                <a:gd name="T13" fmla="*/ 2147483646 h 385"/>
                <a:gd name="T14" fmla="*/ 2147483646 w 261"/>
                <a:gd name="T15" fmla="*/ 0 h 3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385" extrusionOk="0">
                  <a:moveTo>
                    <a:pt x="33" y="0"/>
                  </a:moveTo>
                  <a:cubicBezTo>
                    <a:pt x="22" y="0"/>
                    <a:pt x="12" y="6"/>
                    <a:pt x="1" y="16"/>
                  </a:cubicBezTo>
                  <a:cubicBezTo>
                    <a:pt x="1" y="16"/>
                    <a:pt x="1" y="38"/>
                    <a:pt x="1" y="60"/>
                  </a:cubicBezTo>
                  <a:cubicBezTo>
                    <a:pt x="1" y="60"/>
                    <a:pt x="174" y="190"/>
                    <a:pt x="174" y="342"/>
                  </a:cubicBezTo>
                  <a:cubicBezTo>
                    <a:pt x="174" y="363"/>
                    <a:pt x="174" y="363"/>
                    <a:pt x="196" y="385"/>
                  </a:cubicBezTo>
                  <a:cubicBezTo>
                    <a:pt x="218" y="385"/>
                    <a:pt x="261" y="363"/>
                    <a:pt x="261" y="342"/>
                  </a:cubicBezTo>
                  <a:cubicBezTo>
                    <a:pt x="261" y="211"/>
                    <a:pt x="174" y="81"/>
                    <a:pt x="66" y="16"/>
                  </a:cubicBezTo>
                  <a:cubicBezTo>
                    <a:pt x="55" y="6"/>
                    <a:pt x="44"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0" name="Google Shape;5223;p83"/>
            <p:cNvSpPr>
              <a:spLocks/>
            </p:cNvSpPr>
            <p:nvPr/>
          </p:nvSpPr>
          <p:spPr bwMode="auto">
            <a:xfrm>
              <a:off x="2952212" y="3031033"/>
              <a:ext cx="10770" cy="15867"/>
            </a:xfrm>
            <a:custGeom>
              <a:avLst/>
              <a:gdLst>
                <a:gd name="T0" fmla="*/ 2147483646 w 262"/>
                <a:gd name="T1" fmla="*/ 2147483646 h 386"/>
                <a:gd name="T2" fmla="*/ 2147483646 w 262"/>
                <a:gd name="T3" fmla="*/ 2147483646 h 386"/>
                <a:gd name="T4" fmla="*/ 2147483646 w 262"/>
                <a:gd name="T5" fmla="*/ 2147483646 h 386"/>
                <a:gd name="T6" fmla="*/ 2147483646 w 262"/>
                <a:gd name="T7" fmla="*/ 2147483646 h 386"/>
                <a:gd name="T8" fmla="*/ 2147483646 w 262"/>
                <a:gd name="T9" fmla="*/ 2147483646 h 386"/>
                <a:gd name="T10" fmla="*/ 2147483646 w 262"/>
                <a:gd name="T11" fmla="*/ 2147483646 h 386"/>
                <a:gd name="T12" fmla="*/ 2147483646 w 262"/>
                <a:gd name="T13" fmla="*/ 2147483646 h 386"/>
                <a:gd name="T14" fmla="*/ 2147483646 w 262"/>
                <a:gd name="T15" fmla="*/ 2147483646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 h="386" extrusionOk="0">
                  <a:moveTo>
                    <a:pt x="33" y="1"/>
                  </a:moveTo>
                  <a:cubicBezTo>
                    <a:pt x="23" y="1"/>
                    <a:pt x="12" y="6"/>
                    <a:pt x="1" y="17"/>
                  </a:cubicBezTo>
                  <a:cubicBezTo>
                    <a:pt x="1" y="17"/>
                    <a:pt x="1" y="61"/>
                    <a:pt x="23" y="61"/>
                  </a:cubicBezTo>
                  <a:cubicBezTo>
                    <a:pt x="23" y="61"/>
                    <a:pt x="196" y="191"/>
                    <a:pt x="174" y="342"/>
                  </a:cubicBezTo>
                  <a:cubicBezTo>
                    <a:pt x="174" y="364"/>
                    <a:pt x="196" y="386"/>
                    <a:pt x="218" y="386"/>
                  </a:cubicBezTo>
                  <a:cubicBezTo>
                    <a:pt x="239" y="386"/>
                    <a:pt x="261" y="364"/>
                    <a:pt x="261" y="342"/>
                  </a:cubicBezTo>
                  <a:cubicBezTo>
                    <a:pt x="261" y="212"/>
                    <a:pt x="174" y="82"/>
                    <a:pt x="66" y="17"/>
                  </a:cubicBezTo>
                  <a:cubicBezTo>
                    <a:pt x="55" y="6"/>
                    <a:pt x="44" y="1"/>
                    <a:pt x="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1" name="Google Shape;5224;p83"/>
            <p:cNvSpPr>
              <a:spLocks/>
            </p:cNvSpPr>
            <p:nvPr/>
          </p:nvSpPr>
          <p:spPr bwMode="auto">
            <a:xfrm>
              <a:off x="2923724" y="2996051"/>
              <a:ext cx="10729" cy="15580"/>
            </a:xfrm>
            <a:custGeom>
              <a:avLst/>
              <a:gdLst>
                <a:gd name="T0" fmla="*/ 0 w 261"/>
                <a:gd name="T1" fmla="*/ 2147483646 h 379"/>
                <a:gd name="T2" fmla="*/ 2147483646 w 261"/>
                <a:gd name="T3" fmla="*/ 2147483646 h 379"/>
                <a:gd name="T4" fmla="*/ 2147483646 w 261"/>
                <a:gd name="T5" fmla="*/ 2147483646 h 379"/>
                <a:gd name="T6" fmla="*/ 2147483646 w 261"/>
                <a:gd name="T7" fmla="*/ 2147483646 h 379"/>
                <a:gd name="T8" fmla="*/ 2147483646 w 261"/>
                <a:gd name="T9" fmla="*/ 2147483646 h 379"/>
                <a:gd name="T10" fmla="*/ 2147483646 w 261"/>
                <a:gd name="T11" fmla="*/ 2147483646 h 379"/>
                <a:gd name="T12" fmla="*/ 2147483646 w 261"/>
                <a:gd name="T13" fmla="*/ 2147483646 h 379"/>
                <a:gd name="T14" fmla="*/ 0 w 261"/>
                <a:gd name="T15" fmla="*/ 2147483646 h 3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379" extrusionOk="0">
                  <a:moveTo>
                    <a:pt x="0" y="1"/>
                  </a:moveTo>
                  <a:cubicBezTo>
                    <a:pt x="0" y="23"/>
                    <a:pt x="0" y="44"/>
                    <a:pt x="22" y="66"/>
                  </a:cubicBezTo>
                  <a:cubicBezTo>
                    <a:pt x="22" y="66"/>
                    <a:pt x="195" y="196"/>
                    <a:pt x="174" y="326"/>
                  </a:cubicBezTo>
                  <a:cubicBezTo>
                    <a:pt x="174" y="348"/>
                    <a:pt x="195" y="370"/>
                    <a:pt x="217" y="370"/>
                  </a:cubicBezTo>
                  <a:cubicBezTo>
                    <a:pt x="223" y="376"/>
                    <a:pt x="230" y="379"/>
                    <a:pt x="235" y="379"/>
                  </a:cubicBezTo>
                  <a:cubicBezTo>
                    <a:pt x="249" y="379"/>
                    <a:pt x="260" y="363"/>
                    <a:pt x="260" y="348"/>
                  </a:cubicBezTo>
                  <a:cubicBezTo>
                    <a:pt x="260" y="196"/>
                    <a:pt x="174" y="88"/>
                    <a:pt x="65" y="1"/>
                  </a:cubicBez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2" name="Google Shape;5225;p83"/>
            <p:cNvSpPr>
              <a:spLocks/>
            </p:cNvSpPr>
            <p:nvPr/>
          </p:nvSpPr>
          <p:spPr bwMode="auto">
            <a:xfrm>
              <a:off x="2931740" y="2983801"/>
              <a:ext cx="10729" cy="16237"/>
            </a:xfrm>
            <a:custGeom>
              <a:avLst/>
              <a:gdLst>
                <a:gd name="T0" fmla="*/ 2147483646 w 261"/>
                <a:gd name="T1" fmla="*/ 2147483646 h 395"/>
                <a:gd name="T2" fmla="*/ 0 w 261"/>
                <a:gd name="T3" fmla="*/ 2147483646 h 395"/>
                <a:gd name="T4" fmla="*/ 0 w 261"/>
                <a:gd name="T5" fmla="*/ 2147483646 h 395"/>
                <a:gd name="T6" fmla="*/ 2147483646 w 261"/>
                <a:gd name="T7" fmla="*/ 2147483646 h 395"/>
                <a:gd name="T8" fmla="*/ 2147483646 w 261"/>
                <a:gd name="T9" fmla="*/ 2147483646 h 395"/>
                <a:gd name="T10" fmla="*/ 2147483646 w 261"/>
                <a:gd name="T11" fmla="*/ 2147483646 h 395"/>
                <a:gd name="T12" fmla="*/ 2147483646 w 261"/>
                <a:gd name="T13" fmla="*/ 2147483646 h 395"/>
                <a:gd name="T14" fmla="*/ 2147483646 w 261"/>
                <a:gd name="T15" fmla="*/ 2147483646 h 395"/>
                <a:gd name="T16" fmla="*/ 2147483646 w 261"/>
                <a:gd name="T17" fmla="*/ 2147483646 h 3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1" h="395" extrusionOk="0">
                  <a:moveTo>
                    <a:pt x="33" y="1"/>
                  </a:moveTo>
                  <a:cubicBezTo>
                    <a:pt x="22" y="1"/>
                    <a:pt x="11" y="6"/>
                    <a:pt x="0" y="17"/>
                  </a:cubicBezTo>
                  <a:cubicBezTo>
                    <a:pt x="0" y="39"/>
                    <a:pt x="0" y="60"/>
                    <a:pt x="0" y="60"/>
                  </a:cubicBezTo>
                  <a:cubicBezTo>
                    <a:pt x="0" y="60"/>
                    <a:pt x="195" y="191"/>
                    <a:pt x="174" y="342"/>
                  </a:cubicBezTo>
                  <a:cubicBezTo>
                    <a:pt x="174" y="364"/>
                    <a:pt x="174" y="386"/>
                    <a:pt x="195" y="386"/>
                  </a:cubicBezTo>
                  <a:cubicBezTo>
                    <a:pt x="207" y="391"/>
                    <a:pt x="217" y="394"/>
                    <a:pt x="226" y="394"/>
                  </a:cubicBezTo>
                  <a:cubicBezTo>
                    <a:pt x="249" y="394"/>
                    <a:pt x="260" y="374"/>
                    <a:pt x="260" y="342"/>
                  </a:cubicBezTo>
                  <a:cubicBezTo>
                    <a:pt x="260" y="212"/>
                    <a:pt x="174" y="82"/>
                    <a:pt x="65" y="17"/>
                  </a:cubicBezTo>
                  <a:cubicBezTo>
                    <a:pt x="54" y="6"/>
                    <a:pt x="44" y="1"/>
                    <a:pt x="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3" name="Google Shape;5226;p83"/>
            <p:cNvSpPr>
              <a:spLocks/>
            </p:cNvSpPr>
            <p:nvPr/>
          </p:nvSpPr>
          <p:spPr bwMode="auto">
            <a:xfrm>
              <a:off x="2842949" y="3046366"/>
              <a:ext cx="11305" cy="15703"/>
            </a:xfrm>
            <a:custGeom>
              <a:avLst/>
              <a:gdLst>
                <a:gd name="T0" fmla="*/ 2147483646 w 275"/>
                <a:gd name="T1" fmla="*/ 2147483646 h 382"/>
                <a:gd name="T2" fmla="*/ 2147483646 w 275"/>
                <a:gd name="T3" fmla="*/ 2147483646 h 382"/>
                <a:gd name="T4" fmla="*/ 2147483646 w 275"/>
                <a:gd name="T5" fmla="*/ 2147483646 h 382"/>
                <a:gd name="T6" fmla="*/ 2147483646 w 275"/>
                <a:gd name="T7" fmla="*/ 2147483646 h 382"/>
                <a:gd name="T8" fmla="*/ 2147483646 w 275"/>
                <a:gd name="T9" fmla="*/ 2147483646 h 382"/>
                <a:gd name="T10" fmla="*/ 2147483646 w 275"/>
                <a:gd name="T11" fmla="*/ 2147483646 h 382"/>
                <a:gd name="T12" fmla="*/ 2147483646 w 275"/>
                <a:gd name="T13" fmla="*/ 2147483646 h 3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5" h="382" extrusionOk="0">
                  <a:moveTo>
                    <a:pt x="43" y="1"/>
                  </a:moveTo>
                  <a:cubicBezTo>
                    <a:pt x="22" y="1"/>
                    <a:pt x="1" y="60"/>
                    <a:pt x="36" y="78"/>
                  </a:cubicBezTo>
                  <a:cubicBezTo>
                    <a:pt x="122" y="143"/>
                    <a:pt x="187" y="230"/>
                    <a:pt x="187" y="338"/>
                  </a:cubicBezTo>
                  <a:cubicBezTo>
                    <a:pt x="187" y="360"/>
                    <a:pt x="209" y="381"/>
                    <a:pt x="231" y="381"/>
                  </a:cubicBezTo>
                  <a:cubicBezTo>
                    <a:pt x="252" y="381"/>
                    <a:pt x="274" y="360"/>
                    <a:pt x="274" y="338"/>
                  </a:cubicBezTo>
                  <a:cubicBezTo>
                    <a:pt x="252" y="208"/>
                    <a:pt x="187" y="78"/>
                    <a:pt x="57" y="13"/>
                  </a:cubicBezTo>
                  <a:cubicBezTo>
                    <a:pt x="53" y="4"/>
                    <a:pt x="48"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4" name="Google Shape;5227;p83"/>
            <p:cNvSpPr>
              <a:spLocks/>
            </p:cNvSpPr>
            <p:nvPr/>
          </p:nvSpPr>
          <p:spPr bwMode="auto">
            <a:xfrm>
              <a:off x="2834604" y="3062233"/>
              <a:ext cx="10729" cy="15867"/>
            </a:xfrm>
            <a:custGeom>
              <a:avLst/>
              <a:gdLst>
                <a:gd name="T0" fmla="*/ 2147483646 w 261"/>
                <a:gd name="T1" fmla="*/ 2147483646 h 386"/>
                <a:gd name="T2" fmla="*/ 0 w 261"/>
                <a:gd name="T3" fmla="*/ 2147483646 h 386"/>
                <a:gd name="T4" fmla="*/ 2147483646 w 261"/>
                <a:gd name="T5" fmla="*/ 2147483646 h 386"/>
                <a:gd name="T6" fmla="*/ 2147483646 w 261"/>
                <a:gd name="T7" fmla="*/ 2147483646 h 386"/>
                <a:gd name="T8" fmla="*/ 2147483646 w 261"/>
                <a:gd name="T9" fmla="*/ 2147483646 h 386"/>
                <a:gd name="T10" fmla="*/ 2147483646 w 261"/>
                <a:gd name="T11" fmla="*/ 2147483646 h 386"/>
                <a:gd name="T12" fmla="*/ 2147483646 w 261"/>
                <a:gd name="T13" fmla="*/ 2147483646 h 386"/>
                <a:gd name="T14" fmla="*/ 2147483646 w 261"/>
                <a:gd name="T15" fmla="*/ 2147483646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386" extrusionOk="0">
                  <a:moveTo>
                    <a:pt x="33" y="1"/>
                  </a:moveTo>
                  <a:cubicBezTo>
                    <a:pt x="22" y="1"/>
                    <a:pt x="11" y="6"/>
                    <a:pt x="0" y="17"/>
                  </a:cubicBezTo>
                  <a:cubicBezTo>
                    <a:pt x="0" y="39"/>
                    <a:pt x="0" y="60"/>
                    <a:pt x="22" y="82"/>
                  </a:cubicBezTo>
                  <a:cubicBezTo>
                    <a:pt x="22" y="82"/>
                    <a:pt x="195" y="190"/>
                    <a:pt x="195" y="342"/>
                  </a:cubicBezTo>
                  <a:cubicBezTo>
                    <a:pt x="173" y="364"/>
                    <a:pt x="195" y="386"/>
                    <a:pt x="217" y="386"/>
                  </a:cubicBezTo>
                  <a:cubicBezTo>
                    <a:pt x="239" y="386"/>
                    <a:pt x="260" y="364"/>
                    <a:pt x="260" y="342"/>
                  </a:cubicBezTo>
                  <a:cubicBezTo>
                    <a:pt x="260" y="212"/>
                    <a:pt x="195" y="82"/>
                    <a:pt x="65" y="17"/>
                  </a:cubicBezTo>
                  <a:cubicBezTo>
                    <a:pt x="54" y="6"/>
                    <a:pt x="43" y="1"/>
                    <a:pt x="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5" name="Google Shape;5228;p83"/>
            <p:cNvSpPr>
              <a:spLocks/>
            </p:cNvSpPr>
            <p:nvPr/>
          </p:nvSpPr>
          <p:spPr bwMode="auto">
            <a:xfrm>
              <a:off x="2845292" y="3082499"/>
              <a:ext cx="10729" cy="15210"/>
            </a:xfrm>
            <a:custGeom>
              <a:avLst/>
              <a:gdLst>
                <a:gd name="T0" fmla="*/ 0 w 261"/>
                <a:gd name="T1" fmla="*/ 2147483646 h 370"/>
                <a:gd name="T2" fmla="*/ 2147483646 w 261"/>
                <a:gd name="T3" fmla="*/ 2147483646 h 370"/>
                <a:gd name="T4" fmla="*/ 2147483646 w 261"/>
                <a:gd name="T5" fmla="*/ 2147483646 h 370"/>
                <a:gd name="T6" fmla="*/ 2147483646 w 261"/>
                <a:gd name="T7" fmla="*/ 2147483646 h 370"/>
                <a:gd name="T8" fmla="*/ 2147483646 w 261"/>
                <a:gd name="T9" fmla="*/ 2147483646 h 370"/>
                <a:gd name="T10" fmla="*/ 2147483646 w 261"/>
                <a:gd name="T11" fmla="*/ 2147483646 h 370"/>
                <a:gd name="T12" fmla="*/ 0 w 261"/>
                <a:gd name="T13" fmla="*/ 2147483646 h 3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1" h="370" extrusionOk="0">
                  <a:moveTo>
                    <a:pt x="0" y="1"/>
                  </a:moveTo>
                  <a:cubicBezTo>
                    <a:pt x="0" y="23"/>
                    <a:pt x="0" y="44"/>
                    <a:pt x="22" y="66"/>
                  </a:cubicBezTo>
                  <a:cubicBezTo>
                    <a:pt x="22" y="66"/>
                    <a:pt x="195" y="174"/>
                    <a:pt x="174" y="326"/>
                  </a:cubicBezTo>
                  <a:cubicBezTo>
                    <a:pt x="174" y="348"/>
                    <a:pt x="195" y="370"/>
                    <a:pt x="217" y="370"/>
                  </a:cubicBezTo>
                  <a:cubicBezTo>
                    <a:pt x="239" y="370"/>
                    <a:pt x="260" y="370"/>
                    <a:pt x="260" y="348"/>
                  </a:cubicBezTo>
                  <a:cubicBezTo>
                    <a:pt x="260" y="196"/>
                    <a:pt x="174" y="88"/>
                    <a:pt x="65" y="1"/>
                  </a:cubicBez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6" name="Google Shape;5229;p83"/>
            <p:cNvSpPr>
              <a:spLocks/>
            </p:cNvSpPr>
            <p:nvPr/>
          </p:nvSpPr>
          <p:spPr bwMode="auto">
            <a:xfrm>
              <a:off x="2854212" y="3071154"/>
              <a:ext cx="10729" cy="16237"/>
            </a:xfrm>
            <a:custGeom>
              <a:avLst/>
              <a:gdLst>
                <a:gd name="T0" fmla="*/ 2147483646 w 261"/>
                <a:gd name="T1" fmla="*/ 2147483646 h 395"/>
                <a:gd name="T2" fmla="*/ 0 w 261"/>
                <a:gd name="T3" fmla="*/ 2147483646 h 395"/>
                <a:gd name="T4" fmla="*/ 0 w 261"/>
                <a:gd name="T5" fmla="*/ 2147483646 h 395"/>
                <a:gd name="T6" fmla="*/ 2147483646 w 261"/>
                <a:gd name="T7" fmla="*/ 2147483646 h 395"/>
                <a:gd name="T8" fmla="*/ 2147483646 w 261"/>
                <a:gd name="T9" fmla="*/ 2147483646 h 395"/>
                <a:gd name="T10" fmla="*/ 2147483646 w 261"/>
                <a:gd name="T11" fmla="*/ 2147483646 h 395"/>
                <a:gd name="T12" fmla="*/ 2147483646 w 261"/>
                <a:gd name="T13" fmla="*/ 2147483646 h 395"/>
                <a:gd name="T14" fmla="*/ 2147483646 w 261"/>
                <a:gd name="T15" fmla="*/ 2147483646 h 395"/>
                <a:gd name="T16" fmla="*/ 2147483646 w 261"/>
                <a:gd name="T17" fmla="*/ 2147483646 h 3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1" h="395" extrusionOk="0">
                  <a:moveTo>
                    <a:pt x="33" y="1"/>
                  </a:moveTo>
                  <a:cubicBezTo>
                    <a:pt x="22" y="1"/>
                    <a:pt x="11" y="6"/>
                    <a:pt x="0" y="17"/>
                  </a:cubicBezTo>
                  <a:cubicBezTo>
                    <a:pt x="0" y="38"/>
                    <a:pt x="0" y="60"/>
                    <a:pt x="0" y="82"/>
                  </a:cubicBezTo>
                  <a:cubicBezTo>
                    <a:pt x="22" y="82"/>
                    <a:pt x="195" y="190"/>
                    <a:pt x="173" y="342"/>
                  </a:cubicBezTo>
                  <a:cubicBezTo>
                    <a:pt x="173" y="364"/>
                    <a:pt x="173" y="385"/>
                    <a:pt x="195" y="385"/>
                  </a:cubicBezTo>
                  <a:cubicBezTo>
                    <a:pt x="208" y="392"/>
                    <a:pt x="219" y="394"/>
                    <a:pt x="228" y="394"/>
                  </a:cubicBezTo>
                  <a:cubicBezTo>
                    <a:pt x="249" y="394"/>
                    <a:pt x="260" y="379"/>
                    <a:pt x="260" y="364"/>
                  </a:cubicBezTo>
                  <a:cubicBezTo>
                    <a:pt x="260" y="212"/>
                    <a:pt x="173" y="82"/>
                    <a:pt x="65" y="17"/>
                  </a:cubicBezTo>
                  <a:cubicBezTo>
                    <a:pt x="54" y="6"/>
                    <a:pt x="43" y="1"/>
                    <a:pt x="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7" name="Google Shape;5230;p83"/>
            <p:cNvSpPr>
              <a:spLocks/>
            </p:cNvSpPr>
            <p:nvPr/>
          </p:nvSpPr>
          <p:spPr bwMode="auto">
            <a:xfrm>
              <a:off x="2825684" y="3036171"/>
              <a:ext cx="11387" cy="16443"/>
            </a:xfrm>
            <a:custGeom>
              <a:avLst/>
              <a:gdLst>
                <a:gd name="T0" fmla="*/ 2147483646 w 277"/>
                <a:gd name="T1" fmla="*/ 2147483646 h 400"/>
                <a:gd name="T2" fmla="*/ 0 w 277"/>
                <a:gd name="T3" fmla="*/ 2147483646 h 400"/>
                <a:gd name="T4" fmla="*/ 0 w 277"/>
                <a:gd name="T5" fmla="*/ 2147483646 h 400"/>
                <a:gd name="T6" fmla="*/ 2147483646 w 277"/>
                <a:gd name="T7" fmla="*/ 2147483646 h 400"/>
                <a:gd name="T8" fmla="*/ 2147483646 w 277"/>
                <a:gd name="T9" fmla="*/ 2147483646 h 400"/>
                <a:gd name="T10" fmla="*/ 2147483646 w 277"/>
                <a:gd name="T11" fmla="*/ 2147483646 h 400"/>
                <a:gd name="T12" fmla="*/ 2147483646 w 277"/>
                <a:gd name="T13" fmla="*/ 2147483646 h 400"/>
                <a:gd name="T14" fmla="*/ 2147483646 w 277"/>
                <a:gd name="T15" fmla="*/ 2147483646 h 4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 h="400" extrusionOk="0">
                  <a:moveTo>
                    <a:pt x="65" y="1"/>
                  </a:moveTo>
                  <a:cubicBezTo>
                    <a:pt x="44" y="1"/>
                    <a:pt x="22" y="1"/>
                    <a:pt x="0" y="22"/>
                  </a:cubicBezTo>
                  <a:cubicBezTo>
                    <a:pt x="0" y="44"/>
                    <a:pt x="0" y="66"/>
                    <a:pt x="0" y="87"/>
                  </a:cubicBezTo>
                  <a:cubicBezTo>
                    <a:pt x="22" y="87"/>
                    <a:pt x="195" y="196"/>
                    <a:pt x="174" y="347"/>
                  </a:cubicBezTo>
                  <a:cubicBezTo>
                    <a:pt x="174" y="369"/>
                    <a:pt x="174" y="391"/>
                    <a:pt x="195" y="391"/>
                  </a:cubicBezTo>
                  <a:cubicBezTo>
                    <a:pt x="207" y="397"/>
                    <a:pt x="219" y="399"/>
                    <a:pt x="229" y="399"/>
                  </a:cubicBezTo>
                  <a:cubicBezTo>
                    <a:pt x="257" y="399"/>
                    <a:pt x="276" y="379"/>
                    <a:pt x="260" y="347"/>
                  </a:cubicBezTo>
                  <a:cubicBezTo>
                    <a:pt x="260" y="217"/>
                    <a:pt x="174" y="87"/>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8" name="Google Shape;5231;p83"/>
            <p:cNvSpPr>
              <a:spLocks/>
            </p:cNvSpPr>
            <p:nvPr/>
          </p:nvSpPr>
          <p:spPr bwMode="auto">
            <a:xfrm>
              <a:off x="2832795" y="3024579"/>
              <a:ext cx="11633" cy="16073"/>
            </a:xfrm>
            <a:custGeom>
              <a:avLst/>
              <a:gdLst>
                <a:gd name="T0" fmla="*/ 2147483646 w 283"/>
                <a:gd name="T1" fmla="*/ 2147483646 h 391"/>
                <a:gd name="T2" fmla="*/ 2147483646 w 283"/>
                <a:gd name="T3" fmla="*/ 2147483646 h 391"/>
                <a:gd name="T4" fmla="*/ 2147483646 w 283"/>
                <a:gd name="T5" fmla="*/ 2147483646 h 391"/>
                <a:gd name="T6" fmla="*/ 2147483646 w 283"/>
                <a:gd name="T7" fmla="*/ 2147483646 h 391"/>
                <a:gd name="T8" fmla="*/ 2147483646 w 283"/>
                <a:gd name="T9" fmla="*/ 2147483646 h 391"/>
                <a:gd name="T10" fmla="*/ 2147483646 w 283"/>
                <a:gd name="T11" fmla="*/ 2147483646 h 391"/>
                <a:gd name="T12" fmla="*/ 2147483646 w 283"/>
                <a:gd name="T13" fmla="*/ 2147483646 h 3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3" h="391" extrusionOk="0">
                  <a:moveTo>
                    <a:pt x="22" y="1"/>
                  </a:moveTo>
                  <a:cubicBezTo>
                    <a:pt x="1" y="22"/>
                    <a:pt x="1" y="44"/>
                    <a:pt x="22" y="66"/>
                  </a:cubicBezTo>
                  <a:cubicBezTo>
                    <a:pt x="22" y="66"/>
                    <a:pt x="196" y="196"/>
                    <a:pt x="174" y="348"/>
                  </a:cubicBezTo>
                  <a:cubicBezTo>
                    <a:pt x="174" y="369"/>
                    <a:pt x="196" y="369"/>
                    <a:pt x="217" y="391"/>
                  </a:cubicBezTo>
                  <a:cubicBezTo>
                    <a:pt x="239" y="391"/>
                    <a:pt x="261" y="369"/>
                    <a:pt x="283" y="348"/>
                  </a:cubicBezTo>
                  <a:cubicBezTo>
                    <a:pt x="283" y="218"/>
                    <a:pt x="196" y="87"/>
                    <a:pt x="87" y="1"/>
                  </a:cubicBezTo>
                  <a:lnTo>
                    <a:pt x="22"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9" name="Google Shape;5232;p83"/>
            <p:cNvSpPr>
              <a:spLocks/>
            </p:cNvSpPr>
            <p:nvPr/>
          </p:nvSpPr>
          <p:spPr bwMode="auto">
            <a:xfrm>
              <a:off x="2534234" y="3045996"/>
              <a:ext cx="12538" cy="15169"/>
            </a:xfrm>
            <a:custGeom>
              <a:avLst/>
              <a:gdLst>
                <a:gd name="T0" fmla="*/ 2147483646 w 305"/>
                <a:gd name="T1" fmla="*/ 0 h 369"/>
                <a:gd name="T2" fmla="*/ 2147483646 w 305"/>
                <a:gd name="T3" fmla="*/ 2147483646 h 369"/>
                <a:gd name="T4" fmla="*/ 2147483646 w 305"/>
                <a:gd name="T5" fmla="*/ 2147483646 h 369"/>
                <a:gd name="T6" fmla="*/ 2147483646 w 305"/>
                <a:gd name="T7" fmla="*/ 2147483646 h 369"/>
                <a:gd name="T8" fmla="*/ 2147483646 w 305"/>
                <a:gd name="T9" fmla="*/ 2147483646 h 369"/>
                <a:gd name="T10" fmla="*/ 2147483646 w 305"/>
                <a:gd name="T11" fmla="*/ 0 h 3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5" h="369" extrusionOk="0">
                  <a:moveTo>
                    <a:pt x="283" y="0"/>
                  </a:moveTo>
                  <a:cubicBezTo>
                    <a:pt x="261" y="0"/>
                    <a:pt x="239" y="22"/>
                    <a:pt x="239" y="43"/>
                  </a:cubicBezTo>
                  <a:cubicBezTo>
                    <a:pt x="218" y="152"/>
                    <a:pt x="152" y="239"/>
                    <a:pt x="44" y="282"/>
                  </a:cubicBezTo>
                  <a:cubicBezTo>
                    <a:pt x="1" y="304"/>
                    <a:pt x="22" y="347"/>
                    <a:pt x="66" y="369"/>
                  </a:cubicBezTo>
                  <a:cubicBezTo>
                    <a:pt x="196" y="304"/>
                    <a:pt x="283" y="174"/>
                    <a:pt x="304" y="43"/>
                  </a:cubicBezTo>
                  <a:cubicBezTo>
                    <a:pt x="304" y="22"/>
                    <a:pt x="304" y="0"/>
                    <a:pt x="28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0" name="Google Shape;5233;p83"/>
            <p:cNvSpPr>
              <a:spLocks/>
            </p:cNvSpPr>
            <p:nvPr/>
          </p:nvSpPr>
          <p:spPr bwMode="auto">
            <a:xfrm>
              <a:off x="2517298" y="3044105"/>
              <a:ext cx="12209" cy="15292"/>
            </a:xfrm>
            <a:custGeom>
              <a:avLst/>
              <a:gdLst>
                <a:gd name="T0" fmla="*/ 2147483646 w 297"/>
                <a:gd name="T1" fmla="*/ 2147483646 h 372"/>
                <a:gd name="T2" fmla="*/ 2147483646 w 297"/>
                <a:gd name="T3" fmla="*/ 2147483646 h 372"/>
                <a:gd name="T4" fmla="*/ 2147483646 w 297"/>
                <a:gd name="T5" fmla="*/ 2147483646 h 372"/>
                <a:gd name="T6" fmla="*/ 2147483646 w 297"/>
                <a:gd name="T7" fmla="*/ 2147483646 h 372"/>
                <a:gd name="T8" fmla="*/ 2147483646 w 297"/>
                <a:gd name="T9" fmla="*/ 2147483646 h 372"/>
                <a:gd name="T10" fmla="*/ 2147483646 w 297"/>
                <a:gd name="T11" fmla="*/ 2147483646 h 372"/>
                <a:gd name="T12" fmla="*/ 2147483646 w 297"/>
                <a:gd name="T13" fmla="*/ 2147483646 h 3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 h="372" extrusionOk="0">
                  <a:moveTo>
                    <a:pt x="235" y="1"/>
                  </a:moveTo>
                  <a:cubicBezTo>
                    <a:pt x="220" y="1"/>
                    <a:pt x="209" y="8"/>
                    <a:pt x="218" y="24"/>
                  </a:cubicBezTo>
                  <a:cubicBezTo>
                    <a:pt x="218" y="46"/>
                    <a:pt x="174" y="241"/>
                    <a:pt x="22" y="285"/>
                  </a:cubicBezTo>
                  <a:cubicBezTo>
                    <a:pt x="1" y="285"/>
                    <a:pt x="1" y="306"/>
                    <a:pt x="1" y="328"/>
                  </a:cubicBezTo>
                  <a:cubicBezTo>
                    <a:pt x="1" y="350"/>
                    <a:pt x="22" y="371"/>
                    <a:pt x="44" y="371"/>
                  </a:cubicBezTo>
                  <a:cubicBezTo>
                    <a:pt x="174" y="306"/>
                    <a:pt x="261" y="198"/>
                    <a:pt x="283" y="46"/>
                  </a:cubicBezTo>
                  <a:cubicBezTo>
                    <a:pt x="296" y="19"/>
                    <a:pt x="260" y="1"/>
                    <a:pt x="2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1" name="Google Shape;5234;p83"/>
            <p:cNvSpPr>
              <a:spLocks/>
            </p:cNvSpPr>
            <p:nvPr/>
          </p:nvSpPr>
          <p:spPr bwMode="auto">
            <a:xfrm>
              <a:off x="2503034" y="3062028"/>
              <a:ext cx="11633" cy="15169"/>
            </a:xfrm>
            <a:custGeom>
              <a:avLst/>
              <a:gdLst>
                <a:gd name="T0" fmla="*/ 2147483646 w 283"/>
                <a:gd name="T1" fmla="*/ 0 h 369"/>
                <a:gd name="T2" fmla="*/ 2147483646 w 283"/>
                <a:gd name="T3" fmla="*/ 2147483646 h 369"/>
                <a:gd name="T4" fmla="*/ 2147483646 w 283"/>
                <a:gd name="T5" fmla="*/ 2147483646 h 369"/>
                <a:gd name="T6" fmla="*/ 2147483646 w 283"/>
                <a:gd name="T7" fmla="*/ 2147483646 h 369"/>
                <a:gd name="T8" fmla="*/ 2147483646 w 283"/>
                <a:gd name="T9" fmla="*/ 2147483646 h 369"/>
                <a:gd name="T10" fmla="*/ 2147483646 w 283"/>
                <a:gd name="T11" fmla="*/ 2147483646 h 369"/>
                <a:gd name="T12" fmla="*/ 2147483646 w 283"/>
                <a:gd name="T13" fmla="*/ 2147483646 h 369"/>
                <a:gd name="T14" fmla="*/ 2147483646 w 283"/>
                <a:gd name="T15" fmla="*/ 0 h 3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3" h="369" extrusionOk="0">
                  <a:moveTo>
                    <a:pt x="261" y="0"/>
                  </a:moveTo>
                  <a:cubicBezTo>
                    <a:pt x="239" y="0"/>
                    <a:pt x="218" y="0"/>
                    <a:pt x="218" y="22"/>
                  </a:cubicBezTo>
                  <a:cubicBezTo>
                    <a:pt x="196" y="22"/>
                    <a:pt x="174" y="239"/>
                    <a:pt x="23" y="282"/>
                  </a:cubicBezTo>
                  <a:cubicBezTo>
                    <a:pt x="1" y="282"/>
                    <a:pt x="1" y="304"/>
                    <a:pt x="1" y="326"/>
                  </a:cubicBezTo>
                  <a:cubicBezTo>
                    <a:pt x="1" y="347"/>
                    <a:pt x="23" y="347"/>
                    <a:pt x="44" y="369"/>
                  </a:cubicBezTo>
                  <a:lnTo>
                    <a:pt x="44" y="347"/>
                  </a:lnTo>
                  <a:cubicBezTo>
                    <a:pt x="239" y="304"/>
                    <a:pt x="283" y="44"/>
                    <a:pt x="283" y="44"/>
                  </a:cubicBezTo>
                  <a:cubicBezTo>
                    <a:pt x="283" y="22"/>
                    <a:pt x="283" y="0"/>
                    <a:pt x="2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2" name="Google Shape;5235;p83"/>
            <p:cNvSpPr>
              <a:spLocks/>
            </p:cNvSpPr>
            <p:nvPr/>
          </p:nvSpPr>
          <p:spPr bwMode="auto">
            <a:xfrm>
              <a:off x="2515531" y="3064700"/>
              <a:ext cx="12497" cy="15169"/>
            </a:xfrm>
            <a:custGeom>
              <a:avLst/>
              <a:gdLst>
                <a:gd name="T0" fmla="*/ 2147483646 w 304"/>
                <a:gd name="T1" fmla="*/ 0 h 369"/>
                <a:gd name="T2" fmla="*/ 2147483646 w 304"/>
                <a:gd name="T3" fmla="*/ 2147483646 h 369"/>
                <a:gd name="T4" fmla="*/ 2147483646 w 304"/>
                <a:gd name="T5" fmla="*/ 2147483646 h 369"/>
                <a:gd name="T6" fmla="*/ 2147483646 w 304"/>
                <a:gd name="T7" fmla="*/ 2147483646 h 369"/>
                <a:gd name="T8" fmla="*/ 2147483646 w 304"/>
                <a:gd name="T9" fmla="*/ 2147483646 h 369"/>
                <a:gd name="T10" fmla="*/ 2147483646 w 304"/>
                <a:gd name="T11" fmla="*/ 2147483646 h 369"/>
                <a:gd name="T12" fmla="*/ 2147483646 w 304"/>
                <a:gd name="T13" fmla="*/ 2147483646 h 369"/>
                <a:gd name="T14" fmla="*/ 2147483646 w 304"/>
                <a:gd name="T15" fmla="*/ 0 h 3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369" extrusionOk="0">
                  <a:moveTo>
                    <a:pt x="261" y="0"/>
                  </a:moveTo>
                  <a:cubicBezTo>
                    <a:pt x="239" y="0"/>
                    <a:pt x="217" y="22"/>
                    <a:pt x="217" y="44"/>
                  </a:cubicBezTo>
                  <a:cubicBezTo>
                    <a:pt x="217" y="44"/>
                    <a:pt x="196" y="239"/>
                    <a:pt x="44" y="282"/>
                  </a:cubicBezTo>
                  <a:cubicBezTo>
                    <a:pt x="22" y="304"/>
                    <a:pt x="0" y="326"/>
                    <a:pt x="22" y="347"/>
                  </a:cubicBezTo>
                  <a:cubicBezTo>
                    <a:pt x="22" y="369"/>
                    <a:pt x="44" y="369"/>
                    <a:pt x="44" y="369"/>
                  </a:cubicBezTo>
                  <a:lnTo>
                    <a:pt x="65" y="369"/>
                  </a:lnTo>
                  <a:cubicBezTo>
                    <a:pt x="261" y="326"/>
                    <a:pt x="304" y="65"/>
                    <a:pt x="304" y="65"/>
                  </a:cubicBezTo>
                  <a:cubicBezTo>
                    <a:pt x="304" y="44"/>
                    <a:pt x="282" y="22"/>
                    <a:pt x="2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3" name="Google Shape;5236;p83"/>
            <p:cNvSpPr>
              <a:spLocks/>
            </p:cNvSpPr>
            <p:nvPr/>
          </p:nvSpPr>
          <p:spPr bwMode="auto">
            <a:xfrm>
              <a:off x="2536906" y="3025401"/>
              <a:ext cx="12538" cy="15251"/>
            </a:xfrm>
            <a:custGeom>
              <a:avLst/>
              <a:gdLst>
                <a:gd name="T0" fmla="*/ 2147483646 w 305"/>
                <a:gd name="T1" fmla="*/ 0 h 371"/>
                <a:gd name="T2" fmla="*/ 2147483646 w 305"/>
                <a:gd name="T3" fmla="*/ 2147483646 h 371"/>
                <a:gd name="T4" fmla="*/ 2147483646 w 305"/>
                <a:gd name="T5" fmla="*/ 2147483646 h 371"/>
                <a:gd name="T6" fmla="*/ 2147483646 w 305"/>
                <a:gd name="T7" fmla="*/ 2147483646 h 371"/>
                <a:gd name="T8" fmla="*/ 2147483646 w 305"/>
                <a:gd name="T9" fmla="*/ 2147483646 h 371"/>
                <a:gd name="T10" fmla="*/ 2147483646 w 305"/>
                <a:gd name="T11" fmla="*/ 2147483646 h 371"/>
                <a:gd name="T12" fmla="*/ 2147483646 w 305"/>
                <a:gd name="T13" fmla="*/ 2147483646 h 371"/>
                <a:gd name="T14" fmla="*/ 2147483646 w 305"/>
                <a:gd name="T15" fmla="*/ 0 h 3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 h="371" extrusionOk="0">
                  <a:moveTo>
                    <a:pt x="255" y="0"/>
                  </a:moveTo>
                  <a:cubicBezTo>
                    <a:pt x="240" y="0"/>
                    <a:pt x="226" y="8"/>
                    <a:pt x="218" y="24"/>
                  </a:cubicBezTo>
                  <a:cubicBezTo>
                    <a:pt x="218" y="46"/>
                    <a:pt x="196" y="241"/>
                    <a:pt x="44" y="284"/>
                  </a:cubicBezTo>
                  <a:cubicBezTo>
                    <a:pt x="22" y="284"/>
                    <a:pt x="1" y="306"/>
                    <a:pt x="22" y="328"/>
                  </a:cubicBezTo>
                  <a:cubicBezTo>
                    <a:pt x="22" y="349"/>
                    <a:pt x="44" y="371"/>
                    <a:pt x="44" y="371"/>
                  </a:cubicBezTo>
                  <a:lnTo>
                    <a:pt x="66" y="349"/>
                  </a:lnTo>
                  <a:cubicBezTo>
                    <a:pt x="261" y="306"/>
                    <a:pt x="304" y="46"/>
                    <a:pt x="304" y="46"/>
                  </a:cubicBezTo>
                  <a:cubicBezTo>
                    <a:pt x="304" y="19"/>
                    <a:pt x="279" y="0"/>
                    <a:pt x="2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4" name="Google Shape;5237;p83"/>
            <p:cNvSpPr>
              <a:spLocks/>
            </p:cNvSpPr>
            <p:nvPr/>
          </p:nvSpPr>
          <p:spPr bwMode="auto">
            <a:xfrm>
              <a:off x="2551170" y="3028155"/>
              <a:ext cx="12538" cy="15210"/>
            </a:xfrm>
            <a:custGeom>
              <a:avLst/>
              <a:gdLst>
                <a:gd name="T0" fmla="*/ 2147483646 w 305"/>
                <a:gd name="T1" fmla="*/ 0 h 370"/>
                <a:gd name="T2" fmla="*/ 2147483646 w 305"/>
                <a:gd name="T3" fmla="*/ 2147483646 h 370"/>
                <a:gd name="T4" fmla="*/ 2147483646 w 305"/>
                <a:gd name="T5" fmla="*/ 2147483646 h 370"/>
                <a:gd name="T6" fmla="*/ 2147483646 w 305"/>
                <a:gd name="T7" fmla="*/ 2147483646 h 370"/>
                <a:gd name="T8" fmla="*/ 2147483646 w 305"/>
                <a:gd name="T9" fmla="*/ 2147483646 h 370"/>
                <a:gd name="T10" fmla="*/ 2147483646 w 305"/>
                <a:gd name="T11" fmla="*/ 2147483646 h 370"/>
                <a:gd name="T12" fmla="*/ 2147483646 w 305"/>
                <a:gd name="T13" fmla="*/ 2147483646 h 370"/>
                <a:gd name="T14" fmla="*/ 2147483646 w 305"/>
                <a:gd name="T15" fmla="*/ 0 h 3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 h="370" extrusionOk="0">
                  <a:moveTo>
                    <a:pt x="261" y="0"/>
                  </a:moveTo>
                  <a:cubicBezTo>
                    <a:pt x="239" y="0"/>
                    <a:pt x="217" y="22"/>
                    <a:pt x="217" y="44"/>
                  </a:cubicBezTo>
                  <a:cubicBezTo>
                    <a:pt x="217" y="44"/>
                    <a:pt x="174" y="239"/>
                    <a:pt x="44" y="282"/>
                  </a:cubicBezTo>
                  <a:cubicBezTo>
                    <a:pt x="22" y="304"/>
                    <a:pt x="1" y="326"/>
                    <a:pt x="1" y="347"/>
                  </a:cubicBezTo>
                  <a:cubicBezTo>
                    <a:pt x="22" y="347"/>
                    <a:pt x="22" y="369"/>
                    <a:pt x="44" y="369"/>
                  </a:cubicBezTo>
                  <a:lnTo>
                    <a:pt x="66" y="369"/>
                  </a:lnTo>
                  <a:cubicBezTo>
                    <a:pt x="261" y="304"/>
                    <a:pt x="304" y="66"/>
                    <a:pt x="304" y="66"/>
                  </a:cubicBezTo>
                  <a:cubicBezTo>
                    <a:pt x="304" y="44"/>
                    <a:pt x="282" y="22"/>
                    <a:pt x="2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5" name="Google Shape;5238;p83"/>
            <p:cNvSpPr>
              <a:spLocks/>
            </p:cNvSpPr>
            <p:nvPr/>
          </p:nvSpPr>
          <p:spPr bwMode="auto">
            <a:xfrm>
              <a:off x="2431754" y="2991611"/>
              <a:ext cx="12497" cy="14305"/>
            </a:xfrm>
            <a:custGeom>
              <a:avLst/>
              <a:gdLst>
                <a:gd name="T0" fmla="*/ 2147483646 w 304"/>
                <a:gd name="T1" fmla="*/ 2147483646 h 348"/>
                <a:gd name="T2" fmla="*/ 2147483646 w 304"/>
                <a:gd name="T3" fmla="*/ 2147483646 h 348"/>
                <a:gd name="T4" fmla="*/ 2147483646 w 304"/>
                <a:gd name="T5" fmla="*/ 2147483646 h 348"/>
                <a:gd name="T6" fmla="*/ 2147483646 w 304"/>
                <a:gd name="T7" fmla="*/ 2147483646 h 348"/>
                <a:gd name="T8" fmla="*/ 2147483646 w 304"/>
                <a:gd name="T9" fmla="*/ 2147483646 h 348"/>
                <a:gd name="T10" fmla="*/ 2147483646 w 304"/>
                <a:gd name="T11" fmla="*/ 2147483646 h 348"/>
                <a:gd name="T12" fmla="*/ 2147483646 w 304"/>
                <a:gd name="T13" fmla="*/ 2147483646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4" h="348" extrusionOk="0">
                  <a:moveTo>
                    <a:pt x="261" y="1"/>
                  </a:moveTo>
                  <a:cubicBezTo>
                    <a:pt x="239" y="1"/>
                    <a:pt x="217" y="1"/>
                    <a:pt x="217" y="22"/>
                  </a:cubicBezTo>
                  <a:cubicBezTo>
                    <a:pt x="196" y="131"/>
                    <a:pt x="131" y="239"/>
                    <a:pt x="22" y="282"/>
                  </a:cubicBezTo>
                  <a:cubicBezTo>
                    <a:pt x="0" y="304"/>
                    <a:pt x="0" y="347"/>
                    <a:pt x="44" y="347"/>
                  </a:cubicBezTo>
                  <a:lnTo>
                    <a:pt x="65" y="347"/>
                  </a:lnTo>
                  <a:cubicBezTo>
                    <a:pt x="196" y="282"/>
                    <a:pt x="282" y="174"/>
                    <a:pt x="304" y="44"/>
                  </a:cubicBezTo>
                  <a:cubicBezTo>
                    <a:pt x="304" y="22"/>
                    <a:pt x="282" y="1"/>
                    <a:pt x="2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6" name="Google Shape;5239;p83"/>
            <p:cNvSpPr>
              <a:spLocks/>
            </p:cNvSpPr>
            <p:nvPr/>
          </p:nvSpPr>
          <p:spPr bwMode="auto">
            <a:xfrm>
              <a:off x="2413914" y="2989474"/>
              <a:ext cx="12538" cy="14675"/>
            </a:xfrm>
            <a:custGeom>
              <a:avLst/>
              <a:gdLst>
                <a:gd name="T0" fmla="*/ 2147483646 w 305"/>
                <a:gd name="T1" fmla="*/ 0 h 357"/>
                <a:gd name="T2" fmla="*/ 2147483646 w 305"/>
                <a:gd name="T3" fmla="*/ 2147483646 h 357"/>
                <a:gd name="T4" fmla="*/ 2147483646 w 305"/>
                <a:gd name="T5" fmla="*/ 2147483646 h 357"/>
                <a:gd name="T6" fmla="*/ 2147483646 w 305"/>
                <a:gd name="T7" fmla="*/ 2147483646 h 357"/>
                <a:gd name="T8" fmla="*/ 2147483646 w 305"/>
                <a:gd name="T9" fmla="*/ 2147483646 h 357"/>
                <a:gd name="T10" fmla="*/ 2147483646 w 305"/>
                <a:gd name="T11" fmla="*/ 2147483646 h 357"/>
                <a:gd name="T12" fmla="*/ 2147483646 w 305"/>
                <a:gd name="T13" fmla="*/ 2147483646 h 357"/>
                <a:gd name="T14" fmla="*/ 2147483646 w 305"/>
                <a:gd name="T15" fmla="*/ 2147483646 h 357"/>
                <a:gd name="T16" fmla="*/ 2147483646 w 305"/>
                <a:gd name="T17" fmla="*/ 0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5" h="357" extrusionOk="0">
                  <a:moveTo>
                    <a:pt x="242" y="0"/>
                  </a:moveTo>
                  <a:cubicBezTo>
                    <a:pt x="228" y="0"/>
                    <a:pt x="218" y="16"/>
                    <a:pt x="218" y="31"/>
                  </a:cubicBezTo>
                  <a:cubicBezTo>
                    <a:pt x="218" y="31"/>
                    <a:pt x="174" y="248"/>
                    <a:pt x="44" y="291"/>
                  </a:cubicBezTo>
                  <a:cubicBezTo>
                    <a:pt x="1" y="291"/>
                    <a:pt x="1" y="313"/>
                    <a:pt x="1" y="334"/>
                  </a:cubicBezTo>
                  <a:cubicBezTo>
                    <a:pt x="1" y="356"/>
                    <a:pt x="22" y="356"/>
                    <a:pt x="44" y="356"/>
                  </a:cubicBezTo>
                  <a:lnTo>
                    <a:pt x="66" y="356"/>
                  </a:lnTo>
                  <a:cubicBezTo>
                    <a:pt x="261" y="313"/>
                    <a:pt x="283" y="53"/>
                    <a:pt x="283" y="53"/>
                  </a:cubicBezTo>
                  <a:cubicBezTo>
                    <a:pt x="304" y="31"/>
                    <a:pt x="283" y="9"/>
                    <a:pt x="261" y="9"/>
                  </a:cubicBezTo>
                  <a:cubicBezTo>
                    <a:pt x="255" y="3"/>
                    <a:pt x="248" y="0"/>
                    <a:pt x="2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7" name="Google Shape;5240;p83"/>
            <p:cNvSpPr>
              <a:spLocks/>
            </p:cNvSpPr>
            <p:nvPr/>
          </p:nvSpPr>
          <p:spPr bwMode="auto">
            <a:xfrm>
              <a:off x="2398786" y="3006410"/>
              <a:ext cx="12497" cy="14675"/>
            </a:xfrm>
            <a:custGeom>
              <a:avLst/>
              <a:gdLst>
                <a:gd name="T0" fmla="*/ 2147483646 w 304"/>
                <a:gd name="T1" fmla="*/ 0 h 357"/>
                <a:gd name="T2" fmla="*/ 2147483646 w 304"/>
                <a:gd name="T3" fmla="*/ 2147483646 h 357"/>
                <a:gd name="T4" fmla="*/ 2147483646 w 304"/>
                <a:gd name="T5" fmla="*/ 2147483646 h 357"/>
                <a:gd name="T6" fmla="*/ 2147483646 w 304"/>
                <a:gd name="T7" fmla="*/ 2147483646 h 357"/>
                <a:gd name="T8" fmla="*/ 2147483646 w 304"/>
                <a:gd name="T9" fmla="*/ 2147483646 h 357"/>
                <a:gd name="T10" fmla="*/ 2147483646 w 304"/>
                <a:gd name="T11" fmla="*/ 2147483646 h 357"/>
                <a:gd name="T12" fmla="*/ 2147483646 w 304"/>
                <a:gd name="T13" fmla="*/ 2147483646 h 357"/>
                <a:gd name="T14" fmla="*/ 2147483646 w 304"/>
                <a:gd name="T15" fmla="*/ 0 h 3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357" extrusionOk="0">
                  <a:moveTo>
                    <a:pt x="242" y="0"/>
                  </a:moveTo>
                  <a:cubicBezTo>
                    <a:pt x="228" y="0"/>
                    <a:pt x="217" y="15"/>
                    <a:pt x="217" y="31"/>
                  </a:cubicBezTo>
                  <a:cubicBezTo>
                    <a:pt x="217" y="31"/>
                    <a:pt x="195" y="226"/>
                    <a:pt x="44" y="269"/>
                  </a:cubicBezTo>
                  <a:cubicBezTo>
                    <a:pt x="22" y="291"/>
                    <a:pt x="0" y="313"/>
                    <a:pt x="22" y="334"/>
                  </a:cubicBezTo>
                  <a:cubicBezTo>
                    <a:pt x="22" y="356"/>
                    <a:pt x="44" y="356"/>
                    <a:pt x="65" y="356"/>
                  </a:cubicBezTo>
                  <a:cubicBezTo>
                    <a:pt x="260" y="291"/>
                    <a:pt x="304" y="52"/>
                    <a:pt x="304" y="52"/>
                  </a:cubicBezTo>
                  <a:cubicBezTo>
                    <a:pt x="304" y="31"/>
                    <a:pt x="282" y="9"/>
                    <a:pt x="260" y="9"/>
                  </a:cubicBezTo>
                  <a:cubicBezTo>
                    <a:pt x="254" y="3"/>
                    <a:pt x="248" y="0"/>
                    <a:pt x="2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8" name="Google Shape;5241;p83"/>
            <p:cNvSpPr>
              <a:spLocks/>
            </p:cNvSpPr>
            <p:nvPr/>
          </p:nvSpPr>
          <p:spPr bwMode="auto">
            <a:xfrm>
              <a:off x="2413050" y="3010315"/>
              <a:ext cx="11592" cy="15210"/>
            </a:xfrm>
            <a:custGeom>
              <a:avLst/>
              <a:gdLst>
                <a:gd name="T0" fmla="*/ 2147483646 w 282"/>
                <a:gd name="T1" fmla="*/ 2147483646 h 370"/>
                <a:gd name="T2" fmla="*/ 2147483646 w 282"/>
                <a:gd name="T3" fmla="*/ 2147483646 h 370"/>
                <a:gd name="T4" fmla="*/ 2147483646 w 282"/>
                <a:gd name="T5" fmla="*/ 2147483646 h 370"/>
                <a:gd name="T6" fmla="*/ 0 w 282"/>
                <a:gd name="T7" fmla="*/ 2147483646 h 370"/>
                <a:gd name="T8" fmla="*/ 2147483646 w 282"/>
                <a:gd name="T9" fmla="*/ 2147483646 h 370"/>
                <a:gd name="T10" fmla="*/ 2147483646 w 282"/>
                <a:gd name="T11" fmla="*/ 2147483646 h 370"/>
                <a:gd name="T12" fmla="*/ 2147483646 w 282"/>
                <a:gd name="T13" fmla="*/ 2147483646 h 3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 h="370" extrusionOk="0">
                  <a:moveTo>
                    <a:pt x="260" y="1"/>
                  </a:moveTo>
                  <a:cubicBezTo>
                    <a:pt x="239" y="1"/>
                    <a:pt x="217" y="23"/>
                    <a:pt x="217" y="44"/>
                  </a:cubicBezTo>
                  <a:cubicBezTo>
                    <a:pt x="217" y="44"/>
                    <a:pt x="174" y="239"/>
                    <a:pt x="22" y="283"/>
                  </a:cubicBezTo>
                  <a:cubicBezTo>
                    <a:pt x="0" y="283"/>
                    <a:pt x="0" y="304"/>
                    <a:pt x="0" y="326"/>
                  </a:cubicBezTo>
                  <a:cubicBezTo>
                    <a:pt x="0" y="348"/>
                    <a:pt x="22" y="369"/>
                    <a:pt x="43" y="369"/>
                  </a:cubicBezTo>
                  <a:cubicBezTo>
                    <a:pt x="239" y="304"/>
                    <a:pt x="282" y="44"/>
                    <a:pt x="282" y="44"/>
                  </a:cubicBezTo>
                  <a:cubicBezTo>
                    <a:pt x="282" y="23"/>
                    <a:pt x="282" y="1"/>
                    <a:pt x="2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9" name="Google Shape;5242;p83"/>
            <p:cNvSpPr>
              <a:spLocks/>
            </p:cNvSpPr>
            <p:nvPr/>
          </p:nvSpPr>
          <p:spPr bwMode="auto">
            <a:xfrm>
              <a:off x="2434426" y="2970729"/>
              <a:ext cx="12497" cy="14675"/>
            </a:xfrm>
            <a:custGeom>
              <a:avLst/>
              <a:gdLst>
                <a:gd name="T0" fmla="*/ 2147483646 w 304"/>
                <a:gd name="T1" fmla="*/ 2147483646 h 357"/>
                <a:gd name="T2" fmla="*/ 2147483646 w 304"/>
                <a:gd name="T3" fmla="*/ 2147483646 h 357"/>
                <a:gd name="T4" fmla="*/ 2147483646 w 304"/>
                <a:gd name="T5" fmla="*/ 2147483646 h 357"/>
                <a:gd name="T6" fmla="*/ 0 w 304"/>
                <a:gd name="T7" fmla="*/ 2147483646 h 357"/>
                <a:gd name="T8" fmla="*/ 2147483646 w 304"/>
                <a:gd name="T9" fmla="*/ 2147483646 h 357"/>
                <a:gd name="T10" fmla="*/ 2147483646 w 304"/>
                <a:gd name="T11" fmla="*/ 2147483646 h 357"/>
                <a:gd name="T12" fmla="*/ 2147483646 w 304"/>
                <a:gd name="T13" fmla="*/ 2147483646 h 357"/>
                <a:gd name="T14" fmla="*/ 2147483646 w 304"/>
                <a:gd name="T15" fmla="*/ 2147483646 h 3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357" extrusionOk="0">
                  <a:moveTo>
                    <a:pt x="242" y="1"/>
                  </a:moveTo>
                  <a:cubicBezTo>
                    <a:pt x="228" y="1"/>
                    <a:pt x="217" y="16"/>
                    <a:pt x="217" y="32"/>
                  </a:cubicBezTo>
                  <a:cubicBezTo>
                    <a:pt x="217" y="32"/>
                    <a:pt x="174" y="248"/>
                    <a:pt x="22" y="270"/>
                  </a:cubicBezTo>
                  <a:cubicBezTo>
                    <a:pt x="0" y="292"/>
                    <a:pt x="0" y="313"/>
                    <a:pt x="0" y="335"/>
                  </a:cubicBezTo>
                  <a:cubicBezTo>
                    <a:pt x="0" y="357"/>
                    <a:pt x="22" y="357"/>
                    <a:pt x="44" y="357"/>
                  </a:cubicBezTo>
                  <a:cubicBezTo>
                    <a:pt x="239" y="313"/>
                    <a:pt x="282" y="53"/>
                    <a:pt x="282" y="53"/>
                  </a:cubicBezTo>
                  <a:cubicBezTo>
                    <a:pt x="304" y="32"/>
                    <a:pt x="282" y="10"/>
                    <a:pt x="261" y="10"/>
                  </a:cubicBezTo>
                  <a:cubicBezTo>
                    <a:pt x="254" y="4"/>
                    <a:pt x="248" y="1"/>
                    <a:pt x="2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0" name="Google Shape;5243;p83"/>
            <p:cNvSpPr>
              <a:spLocks/>
            </p:cNvSpPr>
            <p:nvPr/>
          </p:nvSpPr>
          <p:spPr bwMode="auto">
            <a:xfrm>
              <a:off x="2447786" y="2973401"/>
              <a:ext cx="12538" cy="14675"/>
            </a:xfrm>
            <a:custGeom>
              <a:avLst/>
              <a:gdLst>
                <a:gd name="T0" fmla="*/ 2147483646 w 305"/>
                <a:gd name="T1" fmla="*/ 2147483646 h 357"/>
                <a:gd name="T2" fmla="*/ 2147483646 w 305"/>
                <a:gd name="T3" fmla="*/ 2147483646 h 357"/>
                <a:gd name="T4" fmla="*/ 2147483646 w 305"/>
                <a:gd name="T5" fmla="*/ 2147483646 h 357"/>
                <a:gd name="T6" fmla="*/ 2147483646 w 305"/>
                <a:gd name="T7" fmla="*/ 2147483646 h 357"/>
                <a:gd name="T8" fmla="*/ 2147483646 w 305"/>
                <a:gd name="T9" fmla="*/ 2147483646 h 357"/>
                <a:gd name="T10" fmla="*/ 2147483646 w 305"/>
                <a:gd name="T11" fmla="*/ 2147483646 h 357"/>
                <a:gd name="T12" fmla="*/ 2147483646 w 305"/>
                <a:gd name="T13" fmla="*/ 2147483646 h 357"/>
                <a:gd name="T14" fmla="*/ 2147483646 w 305"/>
                <a:gd name="T15" fmla="*/ 2147483646 h 3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 h="357" extrusionOk="0">
                  <a:moveTo>
                    <a:pt x="263" y="1"/>
                  </a:moveTo>
                  <a:cubicBezTo>
                    <a:pt x="248" y="1"/>
                    <a:pt x="233" y="16"/>
                    <a:pt x="217" y="32"/>
                  </a:cubicBezTo>
                  <a:cubicBezTo>
                    <a:pt x="217" y="32"/>
                    <a:pt x="196" y="248"/>
                    <a:pt x="44" y="270"/>
                  </a:cubicBezTo>
                  <a:cubicBezTo>
                    <a:pt x="22" y="292"/>
                    <a:pt x="1" y="313"/>
                    <a:pt x="22" y="335"/>
                  </a:cubicBezTo>
                  <a:cubicBezTo>
                    <a:pt x="22" y="357"/>
                    <a:pt x="44" y="357"/>
                    <a:pt x="66" y="357"/>
                  </a:cubicBezTo>
                  <a:cubicBezTo>
                    <a:pt x="261" y="313"/>
                    <a:pt x="304" y="53"/>
                    <a:pt x="304" y="53"/>
                  </a:cubicBezTo>
                  <a:cubicBezTo>
                    <a:pt x="304" y="32"/>
                    <a:pt x="283" y="10"/>
                    <a:pt x="283" y="10"/>
                  </a:cubicBezTo>
                  <a:cubicBezTo>
                    <a:pt x="276" y="4"/>
                    <a:pt x="270" y="1"/>
                    <a:pt x="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1" name="Google Shape;5244;p83"/>
            <p:cNvSpPr>
              <a:spLocks/>
            </p:cNvSpPr>
            <p:nvPr/>
          </p:nvSpPr>
          <p:spPr bwMode="auto">
            <a:xfrm>
              <a:off x="2323026" y="2671592"/>
              <a:ext cx="214828" cy="200933"/>
            </a:xfrm>
            <a:custGeom>
              <a:avLst/>
              <a:gdLst>
                <a:gd name="T0" fmla="*/ 2147483646 w 5226"/>
                <a:gd name="T1" fmla="*/ 0 h 4888"/>
                <a:gd name="T2" fmla="*/ 2147483646 w 5226"/>
                <a:gd name="T3" fmla="*/ 2147483646 h 4888"/>
                <a:gd name="T4" fmla="*/ 2147483646 w 5226"/>
                <a:gd name="T5" fmla="*/ 2147483646 h 4888"/>
                <a:gd name="T6" fmla="*/ 2147483646 w 5226"/>
                <a:gd name="T7" fmla="*/ 2147483646 h 4888"/>
                <a:gd name="T8" fmla="*/ 2147483646 w 5226"/>
                <a:gd name="T9" fmla="*/ 2147483646 h 4888"/>
                <a:gd name="T10" fmla="*/ 2147483646 w 5226"/>
                <a:gd name="T11" fmla="*/ 2147483646 h 4888"/>
                <a:gd name="T12" fmla="*/ 2147483646 w 5226"/>
                <a:gd name="T13" fmla="*/ 2147483646 h 4888"/>
                <a:gd name="T14" fmla="*/ 2147483646 w 5226"/>
                <a:gd name="T15" fmla="*/ 2147483646 h 4888"/>
                <a:gd name="T16" fmla="*/ 2147483646 w 5226"/>
                <a:gd name="T17" fmla="*/ 2147483646 h 4888"/>
                <a:gd name="T18" fmla="*/ 2147483646 w 5226"/>
                <a:gd name="T19" fmla="*/ 0 h 48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26" h="4888" extrusionOk="0">
                  <a:moveTo>
                    <a:pt x="1957" y="0"/>
                  </a:moveTo>
                  <a:cubicBezTo>
                    <a:pt x="1868" y="0"/>
                    <a:pt x="1809" y="18"/>
                    <a:pt x="1822" y="67"/>
                  </a:cubicBezTo>
                  <a:cubicBezTo>
                    <a:pt x="1865" y="262"/>
                    <a:pt x="0" y="2821"/>
                    <a:pt x="1691" y="4252"/>
                  </a:cubicBezTo>
                  <a:cubicBezTo>
                    <a:pt x="2255" y="4729"/>
                    <a:pt x="2836" y="4888"/>
                    <a:pt x="3359" y="4888"/>
                  </a:cubicBezTo>
                  <a:cubicBezTo>
                    <a:pt x="4406" y="4888"/>
                    <a:pt x="5225" y="4252"/>
                    <a:pt x="5225" y="4252"/>
                  </a:cubicBezTo>
                  <a:lnTo>
                    <a:pt x="4987" y="3276"/>
                  </a:lnTo>
                  <a:cubicBezTo>
                    <a:pt x="4987" y="3276"/>
                    <a:pt x="4132" y="3910"/>
                    <a:pt x="3313" y="3910"/>
                  </a:cubicBezTo>
                  <a:cubicBezTo>
                    <a:pt x="2929" y="3910"/>
                    <a:pt x="2553" y="3771"/>
                    <a:pt x="2277" y="3363"/>
                  </a:cubicBezTo>
                  <a:cubicBezTo>
                    <a:pt x="1410" y="2105"/>
                    <a:pt x="2602" y="111"/>
                    <a:pt x="2602" y="111"/>
                  </a:cubicBezTo>
                  <a:cubicBezTo>
                    <a:pt x="2602" y="111"/>
                    <a:pt x="2182" y="0"/>
                    <a:pt x="195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2" name="Google Shape;5245;p83"/>
            <p:cNvSpPr>
              <a:spLocks/>
            </p:cNvSpPr>
            <p:nvPr/>
          </p:nvSpPr>
          <p:spPr bwMode="auto">
            <a:xfrm>
              <a:off x="2478986" y="2907136"/>
              <a:ext cx="278092" cy="121308"/>
            </a:xfrm>
            <a:custGeom>
              <a:avLst/>
              <a:gdLst>
                <a:gd name="T0" fmla="*/ 2147483646 w 6765"/>
                <a:gd name="T1" fmla="*/ 2147483646 h 2951"/>
                <a:gd name="T2" fmla="*/ 2147483646 w 6765"/>
                <a:gd name="T3" fmla="*/ 2147483646 h 2951"/>
                <a:gd name="T4" fmla="*/ 2147483646 w 6765"/>
                <a:gd name="T5" fmla="*/ 2147483646 h 2951"/>
                <a:gd name="T6" fmla="*/ 2147483646 w 6765"/>
                <a:gd name="T7" fmla="*/ 2147483646 h 2951"/>
                <a:gd name="T8" fmla="*/ 2147483646 w 6765"/>
                <a:gd name="T9" fmla="*/ 2147483646 h 2951"/>
                <a:gd name="T10" fmla="*/ 2147483646 w 6765"/>
                <a:gd name="T11" fmla="*/ 2147483646 h 29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5" h="2951" extrusionOk="0">
                  <a:moveTo>
                    <a:pt x="3069" y="1"/>
                  </a:moveTo>
                  <a:cubicBezTo>
                    <a:pt x="1085" y="1"/>
                    <a:pt x="1" y="1687"/>
                    <a:pt x="1" y="1687"/>
                  </a:cubicBezTo>
                  <a:cubicBezTo>
                    <a:pt x="1" y="1687"/>
                    <a:pt x="2278" y="2950"/>
                    <a:pt x="5165" y="2950"/>
                  </a:cubicBezTo>
                  <a:cubicBezTo>
                    <a:pt x="5682" y="2950"/>
                    <a:pt x="6218" y="2910"/>
                    <a:pt x="6765" y="2814"/>
                  </a:cubicBezTo>
                  <a:cubicBezTo>
                    <a:pt x="6765" y="2814"/>
                    <a:pt x="6570" y="646"/>
                    <a:pt x="3838" y="83"/>
                  </a:cubicBezTo>
                  <a:cubicBezTo>
                    <a:pt x="3568" y="26"/>
                    <a:pt x="3312" y="1"/>
                    <a:pt x="3069"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3" name="Google Shape;5246;p83"/>
            <p:cNvSpPr>
              <a:spLocks/>
            </p:cNvSpPr>
            <p:nvPr/>
          </p:nvSpPr>
          <p:spPr bwMode="auto">
            <a:xfrm>
              <a:off x="2824780" y="2928306"/>
              <a:ext cx="56194" cy="75967"/>
            </a:xfrm>
            <a:custGeom>
              <a:avLst/>
              <a:gdLst>
                <a:gd name="T0" fmla="*/ 2147483646 w 1367"/>
                <a:gd name="T1" fmla="*/ 2147483646 h 1848"/>
                <a:gd name="T2" fmla="*/ 2147483646 w 1367"/>
                <a:gd name="T3" fmla="*/ 2147483646 h 1848"/>
                <a:gd name="T4" fmla="*/ 2147483646 w 1367"/>
                <a:gd name="T5" fmla="*/ 2147483646 h 1848"/>
                <a:gd name="T6" fmla="*/ 2147483646 w 1367"/>
                <a:gd name="T7" fmla="*/ 2147483646 h 1848"/>
                <a:gd name="T8" fmla="*/ 2147483646 w 1367"/>
                <a:gd name="T9" fmla="*/ 2147483646 h 1848"/>
                <a:gd name="T10" fmla="*/ 2147483646 w 1367"/>
                <a:gd name="T11" fmla="*/ 2147483646 h 18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7" h="1848" extrusionOk="0">
                  <a:moveTo>
                    <a:pt x="659" y="1"/>
                  </a:moveTo>
                  <a:cubicBezTo>
                    <a:pt x="649" y="1"/>
                    <a:pt x="639" y="1"/>
                    <a:pt x="629" y="1"/>
                  </a:cubicBezTo>
                  <a:cubicBezTo>
                    <a:pt x="1" y="23"/>
                    <a:pt x="1" y="1237"/>
                    <a:pt x="347" y="1844"/>
                  </a:cubicBezTo>
                  <a:cubicBezTo>
                    <a:pt x="349" y="1846"/>
                    <a:pt x="351" y="1847"/>
                    <a:pt x="356" y="1847"/>
                  </a:cubicBezTo>
                  <a:cubicBezTo>
                    <a:pt x="440" y="1847"/>
                    <a:pt x="1099" y="1455"/>
                    <a:pt x="1366" y="652"/>
                  </a:cubicBezTo>
                  <a:cubicBezTo>
                    <a:pt x="1366" y="652"/>
                    <a:pt x="1261" y="1"/>
                    <a:pt x="659"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9" name="Google Shape;5247;p83"/>
            <p:cNvSpPr/>
            <p:nvPr/>
          </p:nvSpPr>
          <p:spPr>
            <a:xfrm>
              <a:off x="2369433" y="2606862"/>
              <a:ext cx="109057" cy="84370"/>
            </a:xfrm>
            <a:custGeom>
              <a:avLst/>
              <a:gdLst/>
              <a:ahLst/>
              <a:cxnLst/>
              <a:rect l="l" t="t" r="r" b="b"/>
              <a:pathLst>
                <a:path w="2651" h="2063" extrusionOk="0">
                  <a:moveTo>
                    <a:pt x="1255" y="1"/>
                  </a:moveTo>
                  <a:cubicBezTo>
                    <a:pt x="1033" y="1"/>
                    <a:pt x="917" y="228"/>
                    <a:pt x="859" y="426"/>
                  </a:cubicBezTo>
                  <a:lnTo>
                    <a:pt x="859" y="426"/>
                  </a:lnTo>
                  <a:cubicBezTo>
                    <a:pt x="810" y="401"/>
                    <a:pt x="747" y="386"/>
                    <a:pt x="671" y="386"/>
                  </a:cubicBezTo>
                  <a:cubicBezTo>
                    <a:pt x="644" y="386"/>
                    <a:pt x="616" y="388"/>
                    <a:pt x="586" y="392"/>
                  </a:cubicBezTo>
                  <a:cubicBezTo>
                    <a:pt x="44" y="457"/>
                    <a:pt x="1" y="1693"/>
                    <a:pt x="564" y="1866"/>
                  </a:cubicBezTo>
                  <a:cubicBezTo>
                    <a:pt x="625" y="1885"/>
                    <a:pt x="681" y="1893"/>
                    <a:pt x="732" y="1893"/>
                  </a:cubicBezTo>
                  <a:cubicBezTo>
                    <a:pt x="818" y="1893"/>
                    <a:pt x="891" y="1870"/>
                    <a:pt x="949" y="1831"/>
                  </a:cubicBezTo>
                  <a:lnTo>
                    <a:pt x="949" y="1831"/>
                  </a:lnTo>
                  <a:cubicBezTo>
                    <a:pt x="1064" y="1961"/>
                    <a:pt x="1267" y="2063"/>
                    <a:pt x="1598" y="2063"/>
                  </a:cubicBezTo>
                  <a:cubicBezTo>
                    <a:pt x="1621" y="2063"/>
                    <a:pt x="1645" y="2062"/>
                    <a:pt x="1670" y="2061"/>
                  </a:cubicBezTo>
                  <a:cubicBezTo>
                    <a:pt x="2397" y="2031"/>
                    <a:pt x="2500" y="1747"/>
                    <a:pt x="2400" y="1475"/>
                  </a:cubicBezTo>
                  <a:lnTo>
                    <a:pt x="2400" y="1475"/>
                  </a:lnTo>
                  <a:cubicBezTo>
                    <a:pt x="2651" y="1372"/>
                    <a:pt x="2638" y="820"/>
                    <a:pt x="2386" y="479"/>
                  </a:cubicBezTo>
                  <a:cubicBezTo>
                    <a:pt x="2292" y="360"/>
                    <a:pt x="2171" y="313"/>
                    <a:pt x="2049" y="313"/>
                  </a:cubicBezTo>
                  <a:cubicBezTo>
                    <a:pt x="1969" y="313"/>
                    <a:pt x="1889" y="333"/>
                    <a:pt x="1815" y="366"/>
                  </a:cubicBezTo>
                  <a:lnTo>
                    <a:pt x="1815" y="366"/>
                  </a:lnTo>
                  <a:cubicBezTo>
                    <a:pt x="1767" y="291"/>
                    <a:pt x="1692" y="212"/>
                    <a:pt x="1583" y="132"/>
                  </a:cubicBezTo>
                  <a:cubicBezTo>
                    <a:pt x="1454" y="38"/>
                    <a:pt x="1345" y="1"/>
                    <a:pt x="1255" y="1"/>
                  </a:cubicBezTo>
                  <a:close/>
                </a:path>
              </a:pathLst>
            </a:custGeom>
            <a:solidFill>
              <a:schemeClr val="accent3"/>
            </a:solidFill>
            <a:ln>
              <a:noFill/>
            </a:ln>
          </p:spPr>
          <p:txBody>
            <a:bodyPr spcFirstLastPara="1" lIns="91425" tIns="91425" rIns="91425" bIns="91425" anchor="ctr"/>
            <a:lstStyle/>
            <a:p>
              <a:pPr>
                <a:defRPr/>
              </a:pPr>
              <a:endParaRPr>
                <a:solidFill>
                  <a:srgbClr val="000000"/>
                </a:solidFill>
                <a:latin typeface=".VnTime" panose="020B7200000000000000" pitchFamily="34" charset="0"/>
              </a:endParaRPr>
            </a:p>
          </p:txBody>
        </p:sp>
        <p:sp>
          <p:nvSpPr>
            <p:cNvPr id="117835" name="Google Shape;5248;p83"/>
            <p:cNvSpPr>
              <a:spLocks/>
            </p:cNvSpPr>
            <p:nvPr/>
          </p:nvSpPr>
          <p:spPr bwMode="auto">
            <a:xfrm>
              <a:off x="2372930" y="2605286"/>
              <a:ext cx="105194" cy="87929"/>
            </a:xfrm>
            <a:custGeom>
              <a:avLst/>
              <a:gdLst>
                <a:gd name="T0" fmla="*/ 2147483646 w 2559"/>
                <a:gd name="T1" fmla="*/ 2147483646 h 2139"/>
                <a:gd name="T2" fmla="*/ 2147483646 w 2559"/>
                <a:gd name="T3" fmla="*/ 2147483646 h 2139"/>
                <a:gd name="T4" fmla="*/ 2147483646 w 2559"/>
                <a:gd name="T5" fmla="*/ 2147483646 h 2139"/>
                <a:gd name="T6" fmla="*/ 2147483646 w 2559"/>
                <a:gd name="T7" fmla="*/ 2147483646 h 2139"/>
                <a:gd name="T8" fmla="*/ 2147483646 w 2559"/>
                <a:gd name="T9" fmla="*/ 2147483646 h 2139"/>
                <a:gd name="T10" fmla="*/ 2147483646 w 2559"/>
                <a:gd name="T11" fmla="*/ 2147483646 h 2139"/>
                <a:gd name="T12" fmla="*/ 2147483646 w 2559"/>
                <a:gd name="T13" fmla="*/ 2147483646 h 2139"/>
                <a:gd name="T14" fmla="*/ 2147483646 w 2559"/>
                <a:gd name="T15" fmla="*/ 2147483646 h 2139"/>
                <a:gd name="T16" fmla="*/ 2147483646 w 2559"/>
                <a:gd name="T17" fmla="*/ 2147483646 h 2139"/>
                <a:gd name="T18" fmla="*/ 2147483646 w 2559"/>
                <a:gd name="T19" fmla="*/ 2147483646 h 2139"/>
                <a:gd name="T20" fmla="*/ 2147483646 w 2559"/>
                <a:gd name="T21" fmla="*/ 2147483646 h 2139"/>
                <a:gd name="T22" fmla="*/ 2147483646 w 2559"/>
                <a:gd name="T23" fmla="*/ 2147483646 h 2139"/>
                <a:gd name="T24" fmla="*/ 2147483646 w 2559"/>
                <a:gd name="T25" fmla="*/ 2147483646 h 2139"/>
                <a:gd name="T26" fmla="*/ 2147483646 w 2559"/>
                <a:gd name="T27" fmla="*/ 2147483646 h 2139"/>
                <a:gd name="T28" fmla="*/ 2147483646 w 2559"/>
                <a:gd name="T29" fmla="*/ 2147483646 h 2139"/>
                <a:gd name="T30" fmla="*/ 2147483646 w 2559"/>
                <a:gd name="T31" fmla="*/ 2147483646 h 2139"/>
                <a:gd name="T32" fmla="*/ 2147483646 w 2559"/>
                <a:gd name="T33" fmla="*/ 2147483646 h 2139"/>
                <a:gd name="T34" fmla="*/ 2147483646 w 2559"/>
                <a:gd name="T35" fmla="*/ 2147483646 h 2139"/>
                <a:gd name="T36" fmla="*/ 2147483646 w 2559"/>
                <a:gd name="T37" fmla="*/ 2147483646 h 2139"/>
                <a:gd name="T38" fmla="*/ 2147483646 w 2559"/>
                <a:gd name="T39" fmla="*/ 2147483646 h 2139"/>
                <a:gd name="T40" fmla="*/ 2147483646 w 2559"/>
                <a:gd name="T41" fmla="*/ 2147483646 h 2139"/>
                <a:gd name="T42" fmla="*/ 2147483646 w 2559"/>
                <a:gd name="T43" fmla="*/ 2147483646 h 2139"/>
                <a:gd name="T44" fmla="*/ 2147483646 w 2559"/>
                <a:gd name="T45" fmla="*/ 2147483646 h 2139"/>
                <a:gd name="T46" fmla="*/ 2147483646 w 2559"/>
                <a:gd name="T47" fmla="*/ 2147483646 h 2139"/>
                <a:gd name="T48" fmla="*/ 2147483646 w 2559"/>
                <a:gd name="T49" fmla="*/ 2147483646 h 2139"/>
                <a:gd name="T50" fmla="*/ 2147483646 w 2559"/>
                <a:gd name="T51" fmla="*/ 2147483646 h 2139"/>
                <a:gd name="T52" fmla="*/ 2147483646 w 2559"/>
                <a:gd name="T53" fmla="*/ 2147483646 h 2139"/>
                <a:gd name="T54" fmla="*/ 2147483646 w 2559"/>
                <a:gd name="T55" fmla="*/ 2147483646 h 2139"/>
                <a:gd name="T56" fmla="*/ 2147483646 w 2559"/>
                <a:gd name="T57" fmla="*/ 2147483646 h 2139"/>
                <a:gd name="T58" fmla="*/ 2147483646 w 2559"/>
                <a:gd name="T59" fmla="*/ 2147483646 h 2139"/>
                <a:gd name="T60" fmla="*/ 2147483646 w 2559"/>
                <a:gd name="T61" fmla="*/ 0 h 2139"/>
                <a:gd name="T62" fmla="*/ 2147483646 w 2559"/>
                <a:gd name="T63" fmla="*/ 2147483646 h 2139"/>
                <a:gd name="T64" fmla="*/ 2147483646 w 2559"/>
                <a:gd name="T65" fmla="*/ 2147483646 h 2139"/>
                <a:gd name="T66" fmla="*/ 2147483646 w 2559"/>
                <a:gd name="T67" fmla="*/ 2147483646 h 2139"/>
                <a:gd name="T68" fmla="*/ 2147483646 w 2559"/>
                <a:gd name="T69" fmla="*/ 2147483646 h 2139"/>
                <a:gd name="T70" fmla="*/ 2147483646 w 2559"/>
                <a:gd name="T71" fmla="*/ 2147483646 h 2139"/>
                <a:gd name="T72" fmla="*/ 2147483646 w 2559"/>
                <a:gd name="T73" fmla="*/ 2147483646 h 2139"/>
                <a:gd name="T74" fmla="*/ 2147483646 w 2559"/>
                <a:gd name="T75" fmla="*/ 2147483646 h 2139"/>
                <a:gd name="T76" fmla="*/ 2147483646 w 2559"/>
                <a:gd name="T77" fmla="*/ 2147483646 h 2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59" h="2139" extrusionOk="0">
                  <a:moveTo>
                    <a:pt x="1713" y="445"/>
                  </a:moveTo>
                  <a:cubicBezTo>
                    <a:pt x="1757" y="531"/>
                    <a:pt x="1778" y="640"/>
                    <a:pt x="1735" y="726"/>
                  </a:cubicBezTo>
                  <a:cubicBezTo>
                    <a:pt x="1692" y="791"/>
                    <a:pt x="1627" y="856"/>
                    <a:pt x="1540" y="856"/>
                  </a:cubicBezTo>
                  <a:cubicBezTo>
                    <a:pt x="1518" y="856"/>
                    <a:pt x="1475" y="835"/>
                    <a:pt x="1453" y="791"/>
                  </a:cubicBezTo>
                  <a:cubicBezTo>
                    <a:pt x="1410" y="683"/>
                    <a:pt x="1540" y="531"/>
                    <a:pt x="1713" y="445"/>
                  </a:cubicBezTo>
                  <a:close/>
                  <a:moveTo>
                    <a:pt x="803" y="510"/>
                  </a:moveTo>
                  <a:cubicBezTo>
                    <a:pt x="889" y="575"/>
                    <a:pt x="933" y="705"/>
                    <a:pt x="889" y="813"/>
                  </a:cubicBezTo>
                  <a:cubicBezTo>
                    <a:pt x="889" y="856"/>
                    <a:pt x="868" y="878"/>
                    <a:pt x="846" y="878"/>
                  </a:cubicBezTo>
                  <a:cubicBezTo>
                    <a:pt x="846" y="878"/>
                    <a:pt x="805" y="837"/>
                    <a:pt x="763" y="734"/>
                  </a:cubicBezTo>
                  <a:cubicBezTo>
                    <a:pt x="781" y="654"/>
                    <a:pt x="782" y="592"/>
                    <a:pt x="803" y="510"/>
                  </a:cubicBezTo>
                  <a:close/>
                  <a:moveTo>
                    <a:pt x="1930" y="1117"/>
                  </a:moveTo>
                  <a:lnTo>
                    <a:pt x="1930" y="1138"/>
                  </a:lnTo>
                  <a:cubicBezTo>
                    <a:pt x="1973" y="1138"/>
                    <a:pt x="2017" y="1160"/>
                    <a:pt x="2060" y="1182"/>
                  </a:cubicBezTo>
                  <a:cubicBezTo>
                    <a:pt x="2147" y="1268"/>
                    <a:pt x="2190" y="1355"/>
                    <a:pt x="2255" y="1463"/>
                  </a:cubicBezTo>
                  <a:cubicBezTo>
                    <a:pt x="2212" y="1463"/>
                    <a:pt x="2169" y="1463"/>
                    <a:pt x="2125" y="1442"/>
                  </a:cubicBezTo>
                  <a:cubicBezTo>
                    <a:pt x="1930" y="1398"/>
                    <a:pt x="1865" y="1247"/>
                    <a:pt x="1865" y="1182"/>
                  </a:cubicBezTo>
                  <a:cubicBezTo>
                    <a:pt x="1887" y="1160"/>
                    <a:pt x="1887" y="1117"/>
                    <a:pt x="1930" y="1117"/>
                  </a:cubicBezTo>
                  <a:close/>
                  <a:moveTo>
                    <a:pt x="911" y="1333"/>
                  </a:moveTo>
                  <a:cubicBezTo>
                    <a:pt x="954" y="1355"/>
                    <a:pt x="998" y="1398"/>
                    <a:pt x="998" y="1463"/>
                  </a:cubicBezTo>
                  <a:cubicBezTo>
                    <a:pt x="1019" y="1594"/>
                    <a:pt x="976" y="1724"/>
                    <a:pt x="868" y="1810"/>
                  </a:cubicBezTo>
                  <a:cubicBezTo>
                    <a:pt x="781" y="1702"/>
                    <a:pt x="759" y="1550"/>
                    <a:pt x="803" y="1420"/>
                  </a:cubicBezTo>
                  <a:cubicBezTo>
                    <a:pt x="803" y="1377"/>
                    <a:pt x="846" y="1355"/>
                    <a:pt x="889" y="1333"/>
                  </a:cubicBezTo>
                  <a:lnTo>
                    <a:pt x="911" y="1333"/>
                  </a:lnTo>
                  <a:close/>
                  <a:moveTo>
                    <a:pt x="1150" y="76"/>
                  </a:moveTo>
                  <a:cubicBezTo>
                    <a:pt x="1258" y="76"/>
                    <a:pt x="1366" y="119"/>
                    <a:pt x="1453" y="184"/>
                  </a:cubicBezTo>
                  <a:cubicBezTo>
                    <a:pt x="1518" y="249"/>
                    <a:pt x="1583" y="293"/>
                    <a:pt x="1648" y="379"/>
                  </a:cubicBezTo>
                  <a:cubicBezTo>
                    <a:pt x="1475" y="466"/>
                    <a:pt x="1301" y="661"/>
                    <a:pt x="1366" y="835"/>
                  </a:cubicBezTo>
                  <a:cubicBezTo>
                    <a:pt x="1410" y="900"/>
                    <a:pt x="1475" y="943"/>
                    <a:pt x="1540" y="943"/>
                  </a:cubicBezTo>
                  <a:cubicBezTo>
                    <a:pt x="1648" y="921"/>
                    <a:pt x="1735" y="856"/>
                    <a:pt x="1800" y="770"/>
                  </a:cubicBezTo>
                  <a:cubicBezTo>
                    <a:pt x="1843" y="661"/>
                    <a:pt x="1843" y="510"/>
                    <a:pt x="1778" y="401"/>
                  </a:cubicBezTo>
                  <a:cubicBezTo>
                    <a:pt x="1830" y="382"/>
                    <a:pt x="1882" y="372"/>
                    <a:pt x="1933" y="372"/>
                  </a:cubicBezTo>
                  <a:cubicBezTo>
                    <a:pt x="2052" y="372"/>
                    <a:pt x="2164" y="425"/>
                    <a:pt x="2255" y="531"/>
                  </a:cubicBezTo>
                  <a:cubicBezTo>
                    <a:pt x="2407" y="748"/>
                    <a:pt x="2472" y="1008"/>
                    <a:pt x="2429" y="1268"/>
                  </a:cubicBezTo>
                  <a:cubicBezTo>
                    <a:pt x="2407" y="1333"/>
                    <a:pt x="2364" y="1398"/>
                    <a:pt x="2320" y="1442"/>
                  </a:cubicBezTo>
                  <a:cubicBezTo>
                    <a:pt x="2255" y="1333"/>
                    <a:pt x="2190" y="1247"/>
                    <a:pt x="2125" y="1160"/>
                  </a:cubicBezTo>
                  <a:cubicBezTo>
                    <a:pt x="2060" y="1117"/>
                    <a:pt x="1995" y="1073"/>
                    <a:pt x="1930" y="1052"/>
                  </a:cubicBezTo>
                  <a:cubicBezTo>
                    <a:pt x="1865" y="1052"/>
                    <a:pt x="1800" y="1117"/>
                    <a:pt x="1800" y="1182"/>
                  </a:cubicBezTo>
                  <a:cubicBezTo>
                    <a:pt x="1778" y="1312"/>
                    <a:pt x="1865" y="1463"/>
                    <a:pt x="2104" y="1550"/>
                  </a:cubicBezTo>
                  <a:cubicBezTo>
                    <a:pt x="2136" y="1561"/>
                    <a:pt x="2163" y="1566"/>
                    <a:pt x="2190" y="1566"/>
                  </a:cubicBezTo>
                  <a:cubicBezTo>
                    <a:pt x="2217" y="1566"/>
                    <a:pt x="2244" y="1561"/>
                    <a:pt x="2277" y="1550"/>
                  </a:cubicBezTo>
                  <a:cubicBezTo>
                    <a:pt x="2320" y="1637"/>
                    <a:pt x="2299" y="1745"/>
                    <a:pt x="2255" y="1810"/>
                  </a:cubicBezTo>
                  <a:cubicBezTo>
                    <a:pt x="2169" y="1962"/>
                    <a:pt x="1930" y="2049"/>
                    <a:pt x="1583" y="2049"/>
                  </a:cubicBezTo>
                  <a:lnTo>
                    <a:pt x="1518" y="2049"/>
                  </a:lnTo>
                  <a:cubicBezTo>
                    <a:pt x="1491" y="2052"/>
                    <a:pt x="1463" y="2053"/>
                    <a:pt x="1436" y="2053"/>
                  </a:cubicBezTo>
                  <a:cubicBezTo>
                    <a:pt x="1247" y="2053"/>
                    <a:pt x="1065" y="1989"/>
                    <a:pt x="933" y="1875"/>
                  </a:cubicBezTo>
                  <a:cubicBezTo>
                    <a:pt x="1041" y="1767"/>
                    <a:pt x="1106" y="1594"/>
                    <a:pt x="1063" y="1420"/>
                  </a:cubicBezTo>
                  <a:cubicBezTo>
                    <a:pt x="1063" y="1333"/>
                    <a:pt x="998" y="1268"/>
                    <a:pt x="911" y="1247"/>
                  </a:cubicBezTo>
                  <a:cubicBezTo>
                    <a:pt x="824" y="1247"/>
                    <a:pt x="738" y="1290"/>
                    <a:pt x="716" y="1377"/>
                  </a:cubicBezTo>
                  <a:cubicBezTo>
                    <a:pt x="651" y="1529"/>
                    <a:pt x="673" y="1702"/>
                    <a:pt x="781" y="1832"/>
                  </a:cubicBezTo>
                  <a:cubicBezTo>
                    <a:pt x="738" y="1854"/>
                    <a:pt x="689" y="1865"/>
                    <a:pt x="637" y="1865"/>
                  </a:cubicBezTo>
                  <a:cubicBezTo>
                    <a:pt x="586" y="1865"/>
                    <a:pt x="532" y="1854"/>
                    <a:pt x="477" y="1832"/>
                  </a:cubicBezTo>
                  <a:cubicBezTo>
                    <a:pt x="196" y="1767"/>
                    <a:pt x="66" y="1377"/>
                    <a:pt x="109" y="1030"/>
                  </a:cubicBezTo>
                  <a:cubicBezTo>
                    <a:pt x="131" y="770"/>
                    <a:pt x="239" y="488"/>
                    <a:pt x="477" y="445"/>
                  </a:cubicBezTo>
                  <a:cubicBezTo>
                    <a:pt x="564" y="445"/>
                    <a:pt x="629" y="445"/>
                    <a:pt x="716" y="466"/>
                  </a:cubicBezTo>
                  <a:cubicBezTo>
                    <a:pt x="694" y="553"/>
                    <a:pt x="673" y="640"/>
                    <a:pt x="673" y="748"/>
                  </a:cubicBezTo>
                  <a:cubicBezTo>
                    <a:pt x="716" y="900"/>
                    <a:pt x="781" y="965"/>
                    <a:pt x="824" y="965"/>
                  </a:cubicBezTo>
                  <a:cubicBezTo>
                    <a:pt x="889" y="965"/>
                    <a:pt x="933" y="900"/>
                    <a:pt x="954" y="813"/>
                  </a:cubicBezTo>
                  <a:cubicBezTo>
                    <a:pt x="998" y="683"/>
                    <a:pt x="933" y="531"/>
                    <a:pt x="803" y="423"/>
                  </a:cubicBezTo>
                  <a:cubicBezTo>
                    <a:pt x="868" y="249"/>
                    <a:pt x="954" y="76"/>
                    <a:pt x="1150" y="76"/>
                  </a:cubicBezTo>
                  <a:close/>
                  <a:moveTo>
                    <a:pt x="1169" y="0"/>
                  </a:moveTo>
                  <a:cubicBezTo>
                    <a:pt x="986" y="0"/>
                    <a:pt x="842" y="139"/>
                    <a:pt x="759" y="401"/>
                  </a:cubicBezTo>
                  <a:cubicBezTo>
                    <a:pt x="673" y="379"/>
                    <a:pt x="586" y="379"/>
                    <a:pt x="499" y="379"/>
                  </a:cubicBezTo>
                  <a:cubicBezTo>
                    <a:pt x="261" y="423"/>
                    <a:pt x="66" y="683"/>
                    <a:pt x="44" y="1030"/>
                  </a:cubicBezTo>
                  <a:cubicBezTo>
                    <a:pt x="1" y="1398"/>
                    <a:pt x="131" y="1832"/>
                    <a:pt x="477" y="1940"/>
                  </a:cubicBezTo>
                  <a:cubicBezTo>
                    <a:pt x="526" y="1960"/>
                    <a:pt x="584" y="1971"/>
                    <a:pt x="642" y="1971"/>
                  </a:cubicBezTo>
                  <a:cubicBezTo>
                    <a:pt x="714" y="1971"/>
                    <a:pt x="786" y="1955"/>
                    <a:pt x="846" y="1919"/>
                  </a:cubicBezTo>
                  <a:cubicBezTo>
                    <a:pt x="1021" y="2055"/>
                    <a:pt x="1231" y="2139"/>
                    <a:pt x="1445" y="2139"/>
                  </a:cubicBezTo>
                  <a:cubicBezTo>
                    <a:pt x="1469" y="2139"/>
                    <a:pt x="1494" y="2138"/>
                    <a:pt x="1518" y="2136"/>
                  </a:cubicBezTo>
                  <a:lnTo>
                    <a:pt x="1583" y="2136"/>
                  </a:lnTo>
                  <a:cubicBezTo>
                    <a:pt x="1973" y="2114"/>
                    <a:pt x="2212" y="2027"/>
                    <a:pt x="2320" y="1875"/>
                  </a:cubicBezTo>
                  <a:cubicBezTo>
                    <a:pt x="2385" y="1767"/>
                    <a:pt x="2407" y="1637"/>
                    <a:pt x="2364" y="1529"/>
                  </a:cubicBezTo>
                  <a:cubicBezTo>
                    <a:pt x="2429" y="1463"/>
                    <a:pt x="2494" y="1398"/>
                    <a:pt x="2515" y="1290"/>
                  </a:cubicBezTo>
                  <a:cubicBezTo>
                    <a:pt x="2559" y="1008"/>
                    <a:pt x="2494" y="705"/>
                    <a:pt x="2320" y="488"/>
                  </a:cubicBezTo>
                  <a:cubicBezTo>
                    <a:pt x="2234" y="379"/>
                    <a:pt x="2104" y="314"/>
                    <a:pt x="1952" y="314"/>
                  </a:cubicBezTo>
                  <a:cubicBezTo>
                    <a:pt x="1887" y="314"/>
                    <a:pt x="1800" y="314"/>
                    <a:pt x="1735" y="358"/>
                  </a:cubicBezTo>
                  <a:cubicBezTo>
                    <a:pt x="1670" y="271"/>
                    <a:pt x="1605" y="184"/>
                    <a:pt x="1518" y="141"/>
                  </a:cubicBezTo>
                  <a:cubicBezTo>
                    <a:pt x="1392" y="46"/>
                    <a:pt x="1274" y="0"/>
                    <a:pt x="11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6" name="Google Shape;5249;p83"/>
            <p:cNvSpPr>
              <a:spLocks/>
            </p:cNvSpPr>
            <p:nvPr/>
          </p:nvSpPr>
          <p:spPr bwMode="auto">
            <a:xfrm>
              <a:off x="2664380" y="3010562"/>
              <a:ext cx="17841" cy="6043"/>
            </a:xfrm>
            <a:custGeom>
              <a:avLst/>
              <a:gdLst>
                <a:gd name="T0" fmla="*/ 2147483646 w 434"/>
                <a:gd name="T1" fmla="*/ 0 h 147"/>
                <a:gd name="T2" fmla="*/ 0 w 434"/>
                <a:gd name="T3" fmla="*/ 2147483646 h 147"/>
                <a:gd name="T4" fmla="*/ 0 w 434"/>
                <a:gd name="T5" fmla="*/ 2147483646 h 147"/>
                <a:gd name="T6" fmla="*/ 2147483646 w 434"/>
                <a:gd name="T7" fmla="*/ 2147483646 h 147"/>
                <a:gd name="T8" fmla="*/ 2147483646 w 434"/>
                <a:gd name="T9" fmla="*/ 2147483646 h 147"/>
                <a:gd name="T10" fmla="*/ 2147483646 w 434"/>
                <a:gd name="T11" fmla="*/ 2147483646 h 147"/>
                <a:gd name="T12" fmla="*/ 2147483646 w 434"/>
                <a:gd name="T13" fmla="*/ 2147483646 h 147"/>
                <a:gd name="T14" fmla="*/ 2147483646 w 434"/>
                <a:gd name="T15" fmla="*/ 2147483646 h 147"/>
                <a:gd name="T16" fmla="*/ 2147483646 w 434"/>
                <a:gd name="T17" fmla="*/ 2147483646 h 147"/>
                <a:gd name="T18" fmla="*/ 2147483646 w 434"/>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4" h="147" extrusionOk="0">
                  <a:moveTo>
                    <a:pt x="33" y="0"/>
                  </a:moveTo>
                  <a:cubicBezTo>
                    <a:pt x="22" y="0"/>
                    <a:pt x="11" y="6"/>
                    <a:pt x="0" y="17"/>
                  </a:cubicBezTo>
                  <a:cubicBezTo>
                    <a:pt x="0" y="38"/>
                    <a:pt x="0" y="60"/>
                    <a:pt x="0" y="82"/>
                  </a:cubicBezTo>
                  <a:cubicBezTo>
                    <a:pt x="65" y="125"/>
                    <a:pt x="130" y="147"/>
                    <a:pt x="195" y="147"/>
                  </a:cubicBezTo>
                  <a:cubicBezTo>
                    <a:pt x="260" y="147"/>
                    <a:pt x="347" y="125"/>
                    <a:pt x="412" y="82"/>
                  </a:cubicBezTo>
                  <a:cubicBezTo>
                    <a:pt x="434" y="82"/>
                    <a:pt x="434" y="60"/>
                    <a:pt x="434" y="38"/>
                  </a:cubicBezTo>
                  <a:cubicBezTo>
                    <a:pt x="412" y="17"/>
                    <a:pt x="390" y="17"/>
                    <a:pt x="369" y="17"/>
                  </a:cubicBezTo>
                  <a:cubicBezTo>
                    <a:pt x="325" y="49"/>
                    <a:pt x="271" y="65"/>
                    <a:pt x="217" y="65"/>
                  </a:cubicBezTo>
                  <a:cubicBezTo>
                    <a:pt x="163" y="65"/>
                    <a:pt x="108" y="49"/>
                    <a:pt x="65" y="17"/>
                  </a:cubicBezTo>
                  <a:cubicBezTo>
                    <a:pt x="54" y="6"/>
                    <a:pt x="43"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7" name="Google Shape;5250;p83"/>
            <p:cNvSpPr>
              <a:spLocks/>
            </p:cNvSpPr>
            <p:nvPr/>
          </p:nvSpPr>
          <p:spPr bwMode="auto">
            <a:xfrm>
              <a:off x="2651883" y="2993625"/>
              <a:ext cx="17882" cy="5180"/>
            </a:xfrm>
            <a:custGeom>
              <a:avLst/>
              <a:gdLst>
                <a:gd name="T0" fmla="*/ 2147483646 w 435"/>
                <a:gd name="T1" fmla="*/ 0 h 126"/>
                <a:gd name="T2" fmla="*/ 2147483646 w 435"/>
                <a:gd name="T3" fmla="*/ 2147483646 h 126"/>
                <a:gd name="T4" fmla="*/ 2147483646 w 435"/>
                <a:gd name="T5" fmla="*/ 2147483646 h 126"/>
                <a:gd name="T6" fmla="*/ 2147483646 w 435"/>
                <a:gd name="T7" fmla="*/ 2147483646 h 126"/>
                <a:gd name="T8" fmla="*/ 2147483646 w 435"/>
                <a:gd name="T9" fmla="*/ 2147483646 h 126"/>
                <a:gd name="T10" fmla="*/ 2147483646 w 435"/>
                <a:gd name="T11" fmla="*/ 2147483646 h 126"/>
                <a:gd name="T12" fmla="*/ 2147483646 w 435"/>
                <a:gd name="T13" fmla="*/ 2147483646 h 126"/>
                <a:gd name="T14" fmla="*/ 2147483646 w 435"/>
                <a:gd name="T15" fmla="*/ 2147483646 h 126"/>
                <a:gd name="T16" fmla="*/ 2147483646 w 435"/>
                <a:gd name="T17" fmla="*/ 2147483646 h 126"/>
                <a:gd name="T18" fmla="*/ 2147483646 w 435"/>
                <a:gd name="T19" fmla="*/ 2147483646 h 126"/>
                <a:gd name="T20" fmla="*/ 2147483646 w 435"/>
                <a:gd name="T21" fmla="*/ 0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5" h="126" extrusionOk="0">
                  <a:moveTo>
                    <a:pt x="33" y="0"/>
                  </a:moveTo>
                  <a:cubicBezTo>
                    <a:pt x="22" y="0"/>
                    <a:pt x="11" y="6"/>
                    <a:pt x="1" y="17"/>
                  </a:cubicBezTo>
                  <a:cubicBezTo>
                    <a:pt x="1" y="17"/>
                    <a:pt x="1" y="60"/>
                    <a:pt x="1" y="60"/>
                  </a:cubicBezTo>
                  <a:cubicBezTo>
                    <a:pt x="66" y="103"/>
                    <a:pt x="131" y="125"/>
                    <a:pt x="196" y="125"/>
                  </a:cubicBezTo>
                  <a:cubicBezTo>
                    <a:pt x="261" y="125"/>
                    <a:pt x="347" y="103"/>
                    <a:pt x="412" y="82"/>
                  </a:cubicBezTo>
                  <a:cubicBezTo>
                    <a:pt x="434" y="82"/>
                    <a:pt x="434" y="38"/>
                    <a:pt x="434" y="17"/>
                  </a:cubicBezTo>
                  <a:cubicBezTo>
                    <a:pt x="420" y="17"/>
                    <a:pt x="405" y="7"/>
                    <a:pt x="391" y="7"/>
                  </a:cubicBezTo>
                  <a:cubicBezTo>
                    <a:pt x="384" y="7"/>
                    <a:pt x="376" y="9"/>
                    <a:pt x="369" y="17"/>
                  </a:cubicBezTo>
                  <a:cubicBezTo>
                    <a:pt x="369" y="17"/>
                    <a:pt x="282" y="55"/>
                    <a:pt x="192" y="55"/>
                  </a:cubicBezTo>
                  <a:cubicBezTo>
                    <a:pt x="147" y="55"/>
                    <a:pt x="102" y="46"/>
                    <a:pt x="66" y="17"/>
                  </a:cubicBezTo>
                  <a:cubicBezTo>
                    <a:pt x="55" y="6"/>
                    <a:pt x="44"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8" name="Google Shape;5251;p83"/>
            <p:cNvSpPr>
              <a:spLocks/>
            </p:cNvSpPr>
            <p:nvPr/>
          </p:nvSpPr>
          <p:spPr bwMode="auto">
            <a:xfrm>
              <a:off x="2630918" y="3003491"/>
              <a:ext cx="18334" cy="5097"/>
            </a:xfrm>
            <a:custGeom>
              <a:avLst/>
              <a:gdLst>
                <a:gd name="T0" fmla="*/ 2147483646 w 446"/>
                <a:gd name="T1" fmla="*/ 2147483646 h 124"/>
                <a:gd name="T2" fmla="*/ 2147483646 w 446"/>
                <a:gd name="T3" fmla="*/ 2147483646 h 124"/>
                <a:gd name="T4" fmla="*/ 2147483646 w 446"/>
                <a:gd name="T5" fmla="*/ 2147483646 h 124"/>
                <a:gd name="T6" fmla="*/ 2147483646 w 446"/>
                <a:gd name="T7" fmla="*/ 2147483646 h 124"/>
                <a:gd name="T8" fmla="*/ 2147483646 w 446"/>
                <a:gd name="T9" fmla="*/ 2147483646 h 124"/>
                <a:gd name="T10" fmla="*/ 2147483646 w 446"/>
                <a:gd name="T11" fmla="*/ 2147483646 h 124"/>
                <a:gd name="T12" fmla="*/ 2147483646 w 446"/>
                <a:gd name="T13" fmla="*/ 2147483646 h 124"/>
                <a:gd name="T14" fmla="*/ 2147483646 w 446"/>
                <a:gd name="T15" fmla="*/ 2147483646 h 124"/>
                <a:gd name="T16" fmla="*/ 2147483646 w 446"/>
                <a:gd name="T17" fmla="*/ 2147483646 h 124"/>
                <a:gd name="T18" fmla="*/ 2147483646 w 446"/>
                <a:gd name="T19" fmla="*/ 2147483646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6" h="124" extrusionOk="0">
                  <a:moveTo>
                    <a:pt x="48" y="1"/>
                  </a:moveTo>
                  <a:cubicBezTo>
                    <a:pt x="18" y="1"/>
                    <a:pt x="0" y="47"/>
                    <a:pt x="34" y="80"/>
                  </a:cubicBezTo>
                  <a:cubicBezTo>
                    <a:pt x="77" y="102"/>
                    <a:pt x="142" y="123"/>
                    <a:pt x="207" y="123"/>
                  </a:cubicBezTo>
                  <a:cubicBezTo>
                    <a:pt x="272" y="123"/>
                    <a:pt x="359" y="102"/>
                    <a:pt x="424" y="80"/>
                  </a:cubicBezTo>
                  <a:cubicBezTo>
                    <a:pt x="445" y="80"/>
                    <a:pt x="445" y="37"/>
                    <a:pt x="424" y="37"/>
                  </a:cubicBezTo>
                  <a:cubicBezTo>
                    <a:pt x="424" y="21"/>
                    <a:pt x="413" y="6"/>
                    <a:pt x="399" y="6"/>
                  </a:cubicBezTo>
                  <a:cubicBezTo>
                    <a:pt x="393" y="6"/>
                    <a:pt x="387" y="9"/>
                    <a:pt x="380" y="15"/>
                  </a:cubicBezTo>
                  <a:cubicBezTo>
                    <a:pt x="380" y="15"/>
                    <a:pt x="294" y="54"/>
                    <a:pt x="204" y="54"/>
                  </a:cubicBezTo>
                  <a:cubicBezTo>
                    <a:pt x="159" y="54"/>
                    <a:pt x="113" y="44"/>
                    <a:pt x="77" y="15"/>
                  </a:cubicBezTo>
                  <a:cubicBezTo>
                    <a:pt x="67" y="5"/>
                    <a:pt x="57" y="1"/>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9" name="Google Shape;5252;p83"/>
            <p:cNvSpPr>
              <a:spLocks/>
            </p:cNvSpPr>
            <p:nvPr/>
          </p:nvSpPr>
          <p:spPr bwMode="auto">
            <a:xfrm>
              <a:off x="2620683" y="2984705"/>
              <a:ext cx="18745" cy="6043"/>
            </a:xfrm>
            <a:custGeom>
              <a:avLst/>
              <a:gdLst>
                <a:gd name="T0" fmla="*/ 2147483646 w 456"/>
                <a:gd name="T1" fmla="*/ 2147483646 h 147"/>
                <a:gd name="T2" fmla="*/ 2147483646 w 456"/>
                <a:gd name="T3" fmla="*/ 2147483646 h 147"/>
                <a:gd name="T4" fmla="*/ 2147483646 w 456"/>
                <a:gd name="T5" fmla="*/ 2147483646 h 147"/>
                <a:gd name="T6" fmla="*/ 2147483646 w 456"/>
                <a:gd name="T7" fmla="*/ 2147483646 h 147"/>
                <a:gd name="T8" fmla="*/ 2147483646 w 456"/>
                <a:gd name="T9" fmla="*/ 2147483646 h 147"/>
                <a:gd name="T10" fmla="*/ 2147483646 w 456"/>
                <a:gd name="T11" fmla="*/ 2147483646 h 147"/>
                <a:gd name="T12" fmla="*/ 2147483646 w 456"/>
                <a:gd name="T13" fmla="*/ 2147483646 h 147"/>
                <a:gd name="T14" fmla="*/ 2147483646 w 456"/>
                <a:gd name="T15" fmla="*/ 2147483646 h 147"/>
                <a:gd name="T16" fmla="*/ 2147483646 w 456"/>
                <a:gd name="T17" fmla="*/ 2147483646 h 147"/>
                <a:gd name="T18" fmla="*/ 2147483646 w 456"/>
                <a:gd name="T19" fmla="*/ 2147483646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6" h="147" extrusionOk="0">
                  <a:moveTo>
                    <a:pt x="55" y="1"/>
                  </a:moveTo>
                  <a:cubicBezTo>
                    <a:pt x="44" y="1"/>
                    <a:pt x="33" y="6"/>
                    <a:pt x="22" y="17"/>
                  </a:cubicBezTo>
                  <a:cubicBezTo>
                    <a:pt x="1" y="38"/>
                    <a:pt x="1" y="60"/>
                    <a:pt x="22" y="82"/>
                  </a:cubicBezTo>
                  <a:cubicBezTo>
                    <a:pt x="66" y="125"/>
                    <a:pt x="131" y="147"/>
                    <a:pt x="218" y="147"/>
                  </a:cubicBezTo>
                  <a:cubicBezTo>
                    <a:pt x="283" y="147"/>
                    <a:pt x="348" y="125"/>
                    <a:pt x="434" y="82"/>
                  </a:cubicBezTo>
                  <a:cubicBezTo>
                    <a:pt x="434" y="82"/>
                    <a:pt x="456" y="60"/>
                    <a:pt x="434" y="38"/>
                  </a:cubicBezTo>
                  <a:cubicBezTo>
                    <a:pt x="434" y="17"/>
                    <a:pt x="413" y="17"/>
                    <a:pt x="391" y="17"/>
                  </a:cubicBezTo>
                  <a:cubicBezTo>
                    <a:pt x="337" y="49"/>
                    <a:pt x="283" y="66"/>
                    <a:pt x="231" y="66"/>
                  </a:cubicBezTo>
                  <a:cubicBezTo>
                    <a:pt x="180" y="66"/>
                    <a:pt x="131" y="49"/>
                    <a:pt x="87" y="17"/>
                  </a:cubicBezTo>
                  <a:cubicBezTo>
                    <a:pt x="77" y="6"/>
                    <a:pt x="66" y="1"/>
                    <a:pt x="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0" name="Google Shape;5253;p83"/>
            <p:cNvSpPr>
              <a:spLocks/>
            </p:cNvSpPr>
            <p:nvPr/>
          </p:nvSpPr>
          <p:spPr bwMode="auto">
            <a:xfrm>
              <a:off x="2570244" y="2992886"/>
              <a:ext cx="18416" cy="5919"/>
            </a:xfrm>
            <a:custGeom>
              <a:avLst/>
              <a:gdLst>
                <a:gd name="T0" fmla="*/ 2147483646 w 448"/>
                <a:gd name="T1" fmla="*/ 2147483646 h 144"/>
                <a:gd name="T2" fmla="*/ 2147483646 w 448"/>
                <a:gd name="T3" fmla="*/ 2147483646 h 144"/>
                <a:gd name="T4" fmla="*/ 2147483646 w 448"/>
                <a:gd name="T5" fmla="*/ 2147483646 h 144"/>
                <a:gd name="T6" fmla="*/ 2147483646 w 448"/>
                <a:gd name="T7" fmla="*/ 2147483646 h 144"/>
                <a:gd name="T8" fmla="*/ 2147483646 w 448"/>
                <a:gd name="T9" fmla="*/ 2147483646 h 144"/>
                <a:gd name="T10" fmla="*/ 2147483646 w 448"/>
                <a:gd name="T11" fmla="*/ 2147483646 h 144"/>
                <a:gd name="T12" fmla="*/ 2147483646 w 448"/>
                <a:gd name="T13" fmla="*/ 2147483646 h 144"/>
                <a:gd name="T14" fmla="*/ 2147483646 w 448"/>
                <a:gd name="T15" fmla="*/ 2147483646 h 144"/>
                <a:gd name="T16" fmla="*/ 2147483646 w 448"/>
                <a:gd name="T17" fmla="*/ 2147483646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8" h="144" extrusionOk="0">
                  <a:moveTo>
                    <a:pt x="54" y="1"/>
                  </a:moveTo>
                  <a:cubicBezTo>
                    <a:pt x="22" y="1"/>
                    <a:pt x="0" y="61"/>
                    <a:pt x="35" y="78"/>
                  </a:cubicBezTo>
                  <a:cubicBezTo>
                    <a:pt x="79" y="121"/>
                    <a:pt x="144" y="143"/>
                    <a:pt x="230" y="143"/>
                  </a:cubicBezTo>
                  <a:cubicBezTo>
                    <a:pt x="295" y="143"/>
                    <a:pt x="360" y="121"/>
                    <a:pt x="426" y="100"/>
                  </a:cubicBezTo>
                  <a:cubicBezTo>
                    <a:pt x="447" y="78"/>
                    <a:pt x="447" y="56"/>
                    <a:pt x="447" y="35"/>
                  </a:cubicBezTo>
                  <a:cubicBezTo>
                    <a:pt x="447" y="13"/>
                    <a:pt x="404" y="13"/>
                    <a:pt x="404" y="13"/>
                  </a:cubicBezTo>
                  <a:cubicBezTo>
                    <a:pt x="389" y="13"/>
                    <a:pt x="307" y="61"/>
                    <a:pt x="216" y="61"/>
                  </a:cubicBezTo>
                  <a:cubicBezTo>
                    <a:pt x="170" y="61"/>
                    <a:pt x="122" y="49"/>
                    <a:pt x="79" y="13"/>
                  </a:cubicBezTo>
                  <a:cubicBezTo>
                    <a:pt x="70" y="4"/>
                    <a:pt x="62"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1" name="Google Shape;5254;p83"/>
            <p:cNvSpPr>
              <a:spLocks/>
            </p:cNvSpPr>
            <p:nvPr/>
          </p:nvSpPr>
          <p:spPr bwMode="auto">
            <a:xfrm>
              <a:off x="2599307" y="3003203"/>
              <a:ext cx="18745" cy="5385"/>
            </a:xfrm>
            <a:custGeom>
              <a:avLst/>
              <a:gdLst>
                <a:gd name="T0" fmla="*/ 2147483646 w 456"/>
                <a:gd name="T1" fmla="*/ 0 h 131"/>
                <a:gd name="T2" fmla="*/ 2147483646 w 456"/>
                <a:gd name="T3" fmla="*/ 2147483646 h 131"/>
                <a:gd name="T4" fmla="*/ 2147483646 w 456"/>
                <a:gd name="T5" fmla="*/ 2147483646 h 131"/>
                <a:gd name="T6" fmla="*/ 2147483646 w 456"/>
                <a:gd name="T7" fmla="*/ 2147483646 h 131"/>
                <a:gd name="T8" fmla="*/ 2147483646 w 456"/>
                <a:gd name="T9" fmla="*/ 2147483646 h 131"/>
                <a:gd name="T10" fmla="*/ 2147483646 w 456"/>
                <a:gd name="T11" fmla="*/ 0 h 131"/>
                <a:gd name="T12" fmla="*/ 2147483646 w 456"/>
                <a:gd name="T13" fmla="*/ 2147483646 h 131"/>
                <a:gd name="T14" fmla="*/ 2147483646 w 456"/>
                <a:gd name="T15" fmla="*/ 0 h 131"/>
                <a:gd name="T16" fmla="*/ 2147483646 w 456"/>
                <a:gd name="T17" fmla="*/ 0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6" h="131" extrusionOk="0">
                  <a:moveTo>
                    <a:pt x="22" y="0"/>
                  </a:moveTo>
                  <a:cubicBezTo>
                    <a:pt x="0" y="22"/>
                    <a:pt x="0" y="44"/>
                    <a:pt x="22" y="65"/>
                  </a:cubicBezTo>
                  <a:cubicBezTo>
                    <a:pt x="65" y="109"/>
                    <a:pt x="130" y="130"/>
                    <a:pt x="196" y="130"/>
                  </a:cubicBezTo>
                  <a:cubicBezTo>
                    <a:pt x="282" y="130"/>
                    <a:pt x="347" y="109"/>
                    <a:pt x="412" y="65"/>
                  </a:cubicBezTo>
                  <a:cubicBezTo>
                    <a:pt x="434" y="65"/>
                    <a:pt x="456" y="44"/>
                    <a:pt x="434" y="22"/>
                  </a:cubicBezTo>
                  <a:cubicBezTo>
                    <a:pt x="434" y="0"/>
                    <a:pt x="412" y="0"/>
                    <a:pt x="391" y="0"/>
                  </a:cubicBezTo>
                  <a:cubicBezTo>
                    <a:pt x="391" y="0"/>
                    <a:pt x="304" y="49"/>
                    <a:pt x="214" y="49"/>
                  </a:cubicBezTo>
                  <a:cubicBezTo>
                    <a:pt x="169" y="49"/>
                    <a:pt x="123" y="37"/>
                    <a:pt x="87" y="0"/>
                  </a:cubicBezTo>
                  <a:lnTo>
                    <a:pt x="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2" name="Google Shape;5255;p83"/>
            <p:cNvSpPr>
              <a:spLocks/>
            </p:cNvSpPr>
            <p:nvPr/>
          </p:nvSpPr>
          <p:spPr bwMode="auto">
            <a:xfrm>
              <a:off x="2501266" y="2791995"/>
              <a:ext cx="16073" cy="10729"/>
            </a:xfrm>
            <a:custGeom>
              <a:avLst/>
              <a:gdLst>
                <a:gd name="T0" fmla="*/ 2147483646 w 391"/>
                <a:gd name="T1" fmla="*/ 0 h 261"/>
                <a:gd name="T2" fmla="*/ 2147483646 w 391"/>
                <a:gd name="T3" fmla="*/ 2147483646 h 261"/>
                <a:gd name="T4" fmla="*/ 2147483646 w 391"/>
                <a:gd name="T5" fmla="*/ 2147483646 h 261"/>
                <a:gd name="T6" fmla="*/ 2147483646 w 391"/>
                <a:gd name="T7" fmla="*/ 2147483646 h 261"/>
                <a:gd name="T8" fmla="*/ 2147483646 w 391"/>
                <a:gd name="T9" fmla="*/ 2147483646 h 261"/>
                <a:gd name="T10" fmla="*/ 2147483646 w 391"/>
                <a:gd name="T11" fmla="*/ 2147483646 h 261"/>
                <a:gd name="T12" fmla="*/ 2147483646 w 391"/>
                <a:gd name="T13" fmla="*/ 2147483646 h 261"/>
                <a:gd name="T14" fmla="*/ 2147483646 w 391"/>
                <a:gd name="T15" fmla="*/ 2147483646 h 261"/>
                <a:gd name="T16" fmla="*/ 2147483646 w 391"/>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1" h="261" extrusionOk="0">
                  <a:moveTo>
                    <a:pt x="369" y="0"/>
                  </a:moveTo>
                  <a:cubicBezTo>
                    <a:pt x="217" y="0"/>
                    <a:pt x="87" y="65"/>
                    <a:pt x="22" y="195"/>
                  </a:cubicBezTo>
                  <a:cubicBezTo>
                    <a:pt x="1" y="217"/>
                    <a:pt x="1" y="239"/>
                    <a:pt x="22" y="260"/>
                  </a:cubicBezTo>
                  <a:lnTo>
                    <a:pt x="44" y="260"/>
                  </a:lnTo>
                  <a:cubicBezTo>
                    <a:pt x="44" y="260"/>
                    <a:pt x="66" y="239"/>
                    <a:pt x="87" y="239"/>
                  </a:cubicBezTo>
                  <a:cubicBezTo>
                    <a:pt x="87" y="239"/>
                    <a:pt x="183" y="85"/>
                    <a:pt x="321" y="85"/>
                  </a:cubicBezTo>
                  <a:cubicBezTo>
                    <a:pt x="330" y="85"/>
                    <a:pt x="338" y="86"/>
                    <a:pt x="347" y="87"/>
                  </a:cubicBezTo>
                  <a:cubicBezTo>
                    <a:pt x="369" y="87"/>
                    <a:pt x="391" y="65"/>
                    <a:pt x="391" y="43"/>
                  </a:cubicBezTo>
                  <a:cubicBezTo>
                    <a:pt x="391" y="22"/>
                    <a:pt x="391" y="0"/>
                    <a:pt x="3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3" name="Google Shape;5256;p83"/>
            <p:cNvSpPr>
              <a:spLocks/>
            </p:cNvSpPr>
            <p:nvPr/>
          </p:nvSpPr>
          <p:spPr bwMode="auto">
            <a:xfrm>
              <a:off x="2482563" y="2775799"/>
              <a:ext cx="16073" cy="9989"/>
            </a:xfrm>
            <a:custGeom>
              <a:avLst/>
              <a:gdLst>
                <a:gd name="T0" fmla="*/ 2147483646 w 391"/>
                <a:gd name="T1" fmla="*/ 2147483646 h 243"/>
                <a:gd name="T2" fmla="*/ 0 w 391"/>
                <a:gd name="T3" fmla="*/ 2147483646 h 243"/>
                <a:gd name="T4" fmla="*/ 0 w 391"/>
                <a:gd name="T5" fmla="*/ 2147483646 h 243"/>
                <a:gd name="T6" fmla="*/ 2147483646 w 391"/>
                <a:gd name="T7" fmla="*/ 2147483646 h 243"/>
                <a:gd name="T8" fmla="*/ 2147483646 w 391"/>
                <a:gd name="T9" fmla="*/ 2147483646 h 243"/>
                <a:gd name="T10" fmla="*/ 2147483646 w 391"/>
                <a:gd name="T11" fmla="*/ 2147483646 h 243"/>
                <a:gd name="T12" fmla="*/ 2147483646 w 391"/>
                <a:gd name="T13" fmla="*/ 2147483646 h 243"/>
                <a:gd name="T14" fmla="*/ 2147483646 w 391"/>
                <a:gd name="T15" fmla="*/ 2147483646 h 243"/>
                <a:gd name="T16" fmla="*/ 2147483646 w 391"/>
                <a:gd name="T17" fmla="*/ 2147483646 h 243"/>
                <a:gd name="T18" fmla="*/ 2147483646 w 391"/>
                <a:gd name="T19" fmla="*/ 2147483646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1" h="243" extrusionOk="0">
                  <a:moveTo>
                    <a:pt x="306" y="1"/>
                  </a:moveTo>
                  <a:cubicBezTo>
                    <a:pt x="190" y="1"/>
                    <a:pt x="78" y="80"/>
                    <a:pt x="0" y="177"/>
                  </a:cubicBezTo>
                  <a:cubicBezTo>
                    <a:pt x="0" y="199"/>
                    <a:pt x="0" y="221"/>
                    <a:pt x="0" y="242"/>
                  </a:cubicBezTo>
                  <a:lnTo>
                    <a:pt x="22" y="242"/>
                  </a:lnTo>
                  <a:cubicBezTo>
                    <a:pt x="44" y="242"/>
                    <a:pt x="65" y="242"/>
                    <a:pt x="65" y="221"/>
                  </a:cubicBezTo>
                  <a:cubicBezTo>
                    <a:pt x="65" y="221"/>
                    <a:pt x="180" y="67"/>
                    <a:pt x="303" y="67"/>
                  </a:cubicBezTo>
                  <a:cubicBezTo>
                    <a:pt x="310" y="67"/>
                    <a:pt x="318" y="68"/>
                    <a:pt x="325" y="69"/>
                  </a:cubicBezTo>
                  <a:cubicBezTo>
                    <a:pt x="347" y="69"/>
                    <a:pt x="369" y="69"/>
                    <a:pt x="390" y="47"/>
                  </a:cubicBezTo>
                  <a:cubicBezTo>
                    <a:pt x="390" y="26"/>
                    <a:pt x="369" y="4"/>
                    <a:pt x="347" y="4"/>
                  </a:cubicBezTo>
                  <a:cubicBezTo>
                    <a:pt x="334" y="2"/>
                    <a:pt x="320" y="1"/>
                    <a:pt x="3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4" name="Google Shape;5257;p83"/>
            <p:cNvSpPr>
              <a:spLocks/>
            </p:cNvSpPr>
            <p:nvPr/>
          </p:nvSpPr>
          <p:spPr bwMode="auto">
            <a:xfrm>
              <a:off x="2477219" y="2798202"/>
              <a:ext cx="16073" cy="9866"/>
            </a:xfrm>
            <a:custGeom>
              <a:avLst/>
              <a:gdLst>
                <a:gd name="T0" fmla="*/ 2147483646 w 391"/>
                <a:gd name="T1" fmla="*/ 2147483646 h 240"/>
                <a:gd name="T2" fmla="*/ 0 w 391"/>
                <a:gd name="T3" fmla="*/ 2147483646 h 240"/>
                <a:gd name="T4" fmla="*/ 0 w 391"/>
                <a:gd name="T5" fmla="*/ 2147483646 h 240"/>
                <a:gd name="T6" fmla="*/ 2147483646 w 391"/>
                <a:gd name="T7" fmla="*/ 2147483646 h 240"/>
                <a:gd name="T8" fmla="*/ 2147483646 w 391"/>
                <a:gd name="T9" fmla="*/ 2147483646 h 240"/>
                <a:gd name="T10" fmla="*/ 2147483646 w 391"/>
                <a:gd name="T11" fmla="*/ 2147483646 h 240"/>
                <a:gd name="T12" fmla="*/ 2147483646 w 391"/>
                <a:gd name="T13" fmla="*/ 2147483646 h 240"/>
                <a:gd name="T14" fmla="*/ 2147483646 w 391"/>
                <a:gd name="T15" fmla="*/ 2147483646 h 2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1" h="240" extrusionOk="0">
                  <a:moveTo>
                    <a:pt x="347" y="1"/>
                  </a:moveTo>
                  <a:cubicBezTo>
                    <a:pt x="217" y="1"/>
                    <a:pt x="87" y="66"/>
                    <a:pt x="0" y="196"/>
                  </a:cubicBezTo>
                  <a:cubicBezTo>
                    <a:pt x="0" y="196"/>
                    <a:pt x="0" y="218"/>
                    <a:pt x="0" y="239"/>
                  </a:cubicBezTo>
                  <a:lnTo>
                    <a:pt x="65" y="239"/>
                  </a:lnTo>
                  <a:cubicBezTo>
                    <a:pt x="65" y="239"/>
                    <a:pt x="180" y="86"/>
                    <a:pt x="320" y="86"/>
                  </a:cubicBezTo>
                  <a:cubicBezTo>
                    <a:pt x="329" y="86"/>
                    <a:pt x="338" y="86"/>
                    <a:pt x="347" y="88"/>
                  </a:cubicBezTo>
                  <a:cubicBezTo>
                    <a:pt x="369" y="88"/>
                    <a:pt x="369" y="66"/>
                    <a:pt x="390" y="44"/>
                  </a:cubicBezTo>
                  <a:cubicBezTo>
                    <a:pt x="390" y="23"/>
                    <a:pt x="369" y="1"/>
                    <a:pt x="3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5" name="Google Shape;5258;p83"/>
            <p:cNvSpPr>
              <a:spLocks/>
            </p:cNvSpPr>
            <p:nvPr/>
          </p:nvSpPr>
          <p:spPr bwMode="auto">
            <a:xfrm>
              <a:off x="2509282" y="2769715"/>
              <a:ext cx="16073" cy="10729"/>
            </a:xfrm>
            <a:custGeom>
              <a:avLst/>
              <a:gdLst>
                <a:gd name="T0" fmla="*/ 2147483646 w 391"/>
                <a:gd name="T1" fmla="*/ 0 h 261"/>
                <a:gd name="T2" fmla="*/ 2147483646 w 391"/>
                <a:gd name="T3" fmla="*/ 2147483646 h 261"/>
                <a:gd name="T4" fmla="*/ 2147483646 w 391"/>
                <a:gd name="T5" fmla="*/ 2147483646 h 261"/>
                <a:gd name="T6" fmla="*/ 2147483646 w 391"/>
                <a:gd name="T7" fmla="*/ 2147483646 h 261"/>
                <a:gd name="T8" fmla="*/ 2147483646 w 391"/>
                <a:gd name="T9" fmla="*/ 2147483646 h 261"/>
                <a:gd name="T10" fmla="*/ 2147483646 w 391"/>
                <a:gd name="T11" fmla="*/ 2147483646 h 261"/>
                <a:gd name="T12" fmla="*/ 2147483646 w 391"/>
                <a:gd name="T13" fmla="*/ 2147483646 h 261"/>
                <a:gd name="T14" fmla="*/ 2147483646 w 391"/>
                <a:gd name="T15" fmla="*/ 2147483646 h 261"/>
                <a:gd name="T16" fmla="*/ 2147483646 w 391"/>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1" h="261" extrusionOk="0">
                  <a:moveTo>
                    <a:pt x="369" y="0"/>
                  </a:moveTo>
                  <a:cubicBezTo>
                    <a:pt x="217" y="0"/>
                    <a:pt x="87" y="87"/>
                    <a:pt x="22" y="195"/>
                  </a:cubicBezTo>
                  <a:cubicBezTo>
                    <a:pt x="1" y="217"/>
                    <a:pt x="1" y="239"/>
                    <a:pt x="22" y="260"/>
                  </a:cubicBezTo>
                  <a:lnTo>
                    <a:pt x="44" y="260"/>
                  </a:lnTo>
                  <a:cubicBezTo>
                    <a:pt x="66" y="260"/>
                    <a:pt x="66" y="260"/>
                    <a:pt x="87" y="239"/>
                  </a:cubicBezTo>
                  <a:cubicBezTo>
                    <a:pt x="87" y="239"/>
                    <a:pt x="183" y="85"/>
                    <a:pt x="321" y="85"/>
                  </a:cubicBezTo>
                  <a:cubicBezTo>
                    <a:pt x="330" y="85"/>
                    <a:pt x="339" y="86"/>
                    <a:pt x="348" y="87"/>
                  </a:cubicBezTo>
                  <a:cubicBezTo>
                    <a:pt x="369" y="87"/>
                    <a:pt x="391" y="65"/>
                    <a:pt x="391" y="43"/>
                  </a:cubicBezTo>
                  <a:cubicBezTo>
                    <a:pt x="391" y="22"/>
                    <a:pt x="391" y="0"/>
                    <a:pt x="3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6" name="Google Shape;5259;p83"/>
            <p:cNvSpPr>
              <a:spLocks/>
            </p:cNvSpPr>
            <p:nvPr/>
          </p:nvSpPr>
          <p:spPr bwMode="auto">
            <a:xfrm>
              <a:off x="2522642" y="2779498"/>
              <a:ext cx="16977" cy="10729"/>
            </a:xfrm>
            <a:custGeom>
              <a:avLst/>
              <a:gdLst>
                <a:gd name="T0" fmla="*/ 2147483646 w 413"/>
                <a:gd name="T1" fmla="*/ 2147483646 h 261"/>
                <a:gd name="T2" fmla="*/ 2147483646 w 413"/>
                <a:gd name="T3" fmla="*/ 2147483646 h 261"/>
                <a:gd name="T4" fmla="*/ 2147483646 w 413"/>
                <a:gd name="T5" fmla="*/ 2147483646 h 261"/>
                <a:gd name="T6" fmla="*/ 2147483646 w 413"/>
                <a:gd name="T7" fmla="*/ 2147483646 h 261"/>
                <a:gd name="T8" fmla="*/ 2147483646 w 413"/>
                <a:gd name="T9" fmla="*/ 2147483646 h 261"/>
                <a:gd name="T10" fmla="*/ 2147483646 w 413"/>
                <a:gd name="T11" fmla="*/ 2147483646 h 261"/>
                <a:gd name="T12" fmla="*/ 2147483646 w 413"/>
                <a:gd name="T13" fmla="*/ 2147483646 h 261"/>
                <a:gd name="T14" fmla="*/ 2147483646 w 413"/>
                <a:gd name="T15" fmla="*/ 2147483646 h 261"/>
                <a:gd name="T16" fmla="*/ 2147483646 w 413"/>
                <a:gd name="T17" fmla="*/ 2147483646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3" h="261" extrusionOk="0">
                  <a:moveTo>
                    <a:pt x="369" y="1"/>
                  </a:moveTo>
                  <a:cubicBezTo>
                    <a:pt x="218" y="1"/>
                    <a:pt x="88" y="66"/>
                    <a:pt x="23" y="196"/>
                  </a:cubicBezTo>
                  <a:cubicBezTo>
                    <a:pt x="1" y="217"/>
                    <a:pt x="1" y="239"/>
                    <a:pt x="23" y="261"/>
                  </a:cubicBezTo>
                  <a:lnTo>
                    <a:pt x="44" y="261"/>
                  </a:lnTo>
                  <a:cubicBezTo>
                    <a:pt x="66" y="261"/>
                    <a:pt x="66" y="239"/>
                    <a:pt x="88" y="239"/>
                  </a:cubicBezTo>
                  <a:cubicBezTo>
                    <a:pt x="88" y="239"/>
                    <a:pt x="184" y="85"/>
                    <a:pt x="321" y="85"/>
                  </a:cubicBezTo>
                  <a:cubicBezTo>
                    <a:pt x="330" y="85"/>
                    <a:pt x="339" y="86"/>
                    <a:pt x="348" y="87"/>
                  </a:cubicBezTo>
                  <a:cubicBezTo>
                    <a:pt x="369" y="87"/>
                    <a:pt x="391" y="66"/>
                    <a:pt x="391" y="44"/>
                  </a:cubicBezTo>
                  <a:cubicBezTo>
                    <a:pt x="413" y="22"/>
                    <a:pt x="391" y="1"/>
                    <a:pt x="3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7" name="Google Shape;5260;p83"/>
            <p:cNvSpPr>
              <a:spLocks/>
            </p:cNvSpPr>
            <p:nvPr/>
          </p:nvSpPr>
          <p:spPr bwMode="auto">
            <a:xfrm>
              <a:off x="2487002" y="2810699"/>
              <a:ext cx="16073" cy="9825"/>
            </a:xfrm>
            <a:custGeom>
              <a:avLst/>
              <a:gdLst>
                <a:gd name="T0" fmla="*/ 2147483646 w 391"/>
                <a:gd name="T1" fmla="*/ 0 h 239"/>
                <a:gd name="T2" fmla="*/ 2147483646 w 391"/>
                <a:gd name="T3" fmla="*/ 2147483646 h 239"/>
                <a:gd name="T4" fmla="*/ 2147483646 w 391"/>
                <a:gd name="T5" fmla="*/ 2147483646 h 239"/>
                <a:gd name="T6" fmla="*/ 2147483646 w 391"/>
                <a:gd name="T7" fmla="*/ 2147483646 h 239"/>
                <a:gd name="T8" fmla="*/ 2147483646 w 391"/>
                <a:gd name="T9" fmla="*/ 2147483646 h 239"/>
                <a:gd name="T10" fmla="*/ 2147483646 w 391"/>
                <a:gd name="T11" fmla="*/ 2147483646 h 239"/>
                <a:gd name="T12" fmla="*/ 2147483646 w 391"/>
                <a:gd name="T13" fmla="*/ 0 h 2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1" h="239" extrusionOk="0">
                  <a:moveTo>
                    <a:pt x="369" y="0"/>
                  </a:moveTo>
                  <a:cubicBezTo>
                    <a:pt x="217" y="0"/>
                    <a:pt x="87" y="65"/>
                    <a:pt x="22" y="196"/>
                  </a:cubicBezTo>
                  <a:cubicBezTo>
                    <a:pt x="1" y="196"/>
                    <a:pt x="22" y="217"/>
                    <a:pt x="22" y="239"/>
                  </a:cubicBezTo>
                  <a:lnTo>
                    <a:pt x="87" y="239"/>
                  </a:lnTo>
                  <a:cubicBezTo>
                    <a:pt x="87" y="217"/>
                    <a:pt x="196" y="65"/>
                    <a:pt x="348" y="65"/>
                  </a:cubicBezTo>
                  <a:cubicBezTo>
                    <a:pt x="369" y="65"/>
                    <a:pt x="391" y="65"/>
                    <a:pt x="391" y="44"/>
                  </a:cubicBezTo>
                  <a:cubicBezTo>
                    <a:pt x="391" y="22"/>
                    <a:pt x="391" y="0"/>
                    <a:pt x="3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8" name="Google Shape;5261;p83"/>
            <p:cNvSpPr>
              <a:spLocks/>
            </p:cNvSpPr>
            <p:nvPr/>
          </p:nvSpPr>
          <p:spPr bwMode="auto">
            <a:xfrm>
              <a:off x="2460283" y="2791995"/>
              <a:ext cx="16977" cy="10729"/>
            </a:xfrm>
            <a:custGeom>
              <a:avLst/>
              <a:gdLst>
                <a:gd name="T0" fmla="*/ 2147483646 w 413"/>
                <a:gd name="T1" fmla="*/ 0 h 261"/>
                <a:gd name="T2" fmla="*/ 2147483646 w 413"/>
                <a:gd name="T3" fmla="*/ 2147483646 h 261"/>
                <a:gd name="T4" fmla="*/ 2147483646 w 413"/>
                <a:gd name="T5" fmla="*/ 2147483646 h 261"/>
                <a:gd name="T6" fmla="*/ 2147483646 w 413"/>
                <a:gd name="T7" fmla="*/ 2147483646 h 261"/>
                <a:gd name="T8" fmla="*/ 2147483646 w 413"/>
                <a:gd name="T9" fmla="*/ 2147483646 h 261"/>
                <a:gd name="T10" fmla="*/ 2147483646 w 413"/>
                <a:gd name="T11" fmla="*/ 2147483646 h 261"/>
                <a:gd name="T12" fmla="*/ 2147483646 w 413"/>
                <a:gd name="T13" fmla="*/ 2147483646 h 261"/>
                <a:gd name="T14" fmla="*/ 2147483646 w 413"/>
                <a:gd name="T15" fmla="*/ 2147483646 h 261"/>
                <a:gd name="T16" fmla="*/ 2147483646 w 413"/>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3" h="261" extrusionOk="0">
                  <a:moveTo>
                    <a:pt x="369" y="0"/>
                  </a:moveTo>
                  <a:cubicBezTo>
                    <a:pt x="217" y="0"/>
                    <a:pt x="87" y="87"/>
                    <a:pt x="22" y="195"/>
                  </a:cubicBezTo>
                  <a:cubicBezTo>
                    <a:pt x="0" y="217"/>
                    <a:pt x="0" y="239"/>
                    <a:pt x="22" y="260"/>
                  </a:cubicBezTo>
                  <a:lnTo>
                    <a:pt x="44" y="260"/>
                  </a:lnTo>
                  <a:cubicBezTo>
                    <a:pt x="65" y="260"/>
                    <a:pt x="65" y="260"/>
                    <a:pt x="87" y="239"/>
                  </a:cubicBezTo>
                  <a:cubicBezTo>
                    <a:pt x="87" y="239"/>
                    <a:pt x="183" y="85"/>
                    <a:pt x="321" y="85"/>
                  </a:cubicBezTo>
                  <a:cubicBezTo>
                    <a:pt x="329" y="85"/>
                    <a:pt x="338" y="86"/>
                    <a:pt x="347" y="87"/>
                  </a:cubicBezTo>
                  <a:cubicBezTo>
                    <a:pt x="369" y="87"/>
                    <a:pt x="390" y="65"/>
                    <a:pt x="390" y="43"/>
                  </a:cubicBezTo>
                  <a:cubicBezTo>
                    <a:pt x="412" y="22"/>
                    <a:pt x="390" y="0"/>
                    <a:pt x="3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9" name="Google Shape;5262;p83"/>
            <p:cNvSpPr>
              <a:spLocks/>
            </p:cNvSpPr>
            <p:nvPr/>
          </p:nvSpPr>
          <p:spPr bwMode="auto">
            <a:xfrm>
              <a:off x="2457611" y="2811603"/>
              <a:ext cx="16073" cy="10729"/>
            </a:xfrm>
            <a:custGeom>
              <a:avLst/>
              <a:gdLst>
                <a:gd name="T0" fmla="*/ 2147483646 w 391"/>
                <a:gd name="T1" fmla="*/ 0 h 261"/>
                <a:gd name="T2" fmla="*/ 0 w 391"/>
                <a:gd name="T3" fmla="*/ 2147483646 h 261"/>
                <a:gd name="T4" fmla="*/ 0 w 391"/>
                <a:gd name="T5" fmla="*/ 2147483646 h 261"/>
                <a:gd name="T6" fmla="*/ 2147483646 w 391"/>
                <a:gd name="T7" fmla="*/ 2147483646 h 261"/>
                <a:gd name="T8" fmla="*/ 2147483646 w 391"/>
                <a:gd name="T9" fmla="*/ 2147483646 h 261"/>
                <a:gd name="T10" fmla="*/ 2147483646 w 391"/>
                <a:gd name="T11" fmla="*/ 2147483646 h 261"/>
                <a:gd name="T12" fmla="*/ 2147483646 w 391"/>
                <a:gd name="T13" fmla="*/ 2147483646 h 261"/>
                <a:gd name="T14" fmla="*/ 2147483646 w 391"/>
                <a:gd name="T15" fmla="*/ 2147483646 h 261"/>
                <a:gd name="T16" fmla="*/ 2147483646 w 391"/>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1" h="261" extrusionOk="0">
                  <a:moveTo>
                    <a:pt x="347" y="0"/>
                  </a:moveTo>
                  <a:cubicBezTo>
                    <a:pt x="217" y="0"/>
                    <a:pt x="87" y="87"/>
                    <a:pt x="0" y="195"/>
                  </a:cubicBezTo>
                  <a:cubicBezTo>
                    <a:pt x="0" y="217"/>
                    <a:pt x="0" y="239"/>
                    <a:pt x="0" y="260"/>
                  </a:cubicBezTo>
                  <a:lnTo>
                    <a:pt x="22" y="260"/>
                  </a:lnTo>
                  <a:cubicBezTo>
                    <a:pt x="44" y="260"/>
                    <a:pt x="65" y="260"/>
                    <a:pt x="65" y="239"/>
                  </a:cubicBezTo>
                  <a:cubicBezTo>
                    <a:pt x="65" y="239"/>
                    <a:pt x="180" y="85"/>
                    <a:pt x="321" y="85"/>
                  </a:cubicBezTo>
                  <a:cubicBezTo>
                    <a:pt x="329" y="85"/>
                    <a:pt x="338" y="86"/>
                    <a:pt x="347" y="87"/>
                  </a:cubicBezTo>
                  <a:cubicBezTo>
                    <a:pt x="369" y="87"/>
                    <a:pt x="390" y="65"/>
                    <a:pt x="390" y="43"/>
                  </a:cubicBezTo>
                  <a:cubicBezTo>
                    <a:pt x="390" y="22"/>
                    <a:pt x="369" y="22"/>
                    <a:pt x="3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0" name="Google Shape;5263;p83"/>
            <p:cNvSpPr>
              <a:spLocks/>
            </p:cNvSpPr>
            <p:nvPr/>
          </p:nvSpPr>
          <p:spPr bwMode="auto">
            <a:xfrm>
              <a:off x="2437098" y="2806999"/>
              <a:ext cx="13196" cy="15333"/>
            </a:xfrm>
            <a:custGeom>
              <a:avLst/>
              <a:gdLst>
                <a:gd name="T0" fmla="*/ 2147483646 w 321"/>
                <a:gd name="T1" fmla="*/ 0 h 373"/>
                <a:gd name="T2" fmla="*/ 2147483646 w 321"/>
                <a:gd name="T3" fmla="*/ 2147483646 h 373"/>
                <a:gd name="T4" fmla="*/ 2147483646 w 321"/>
                <a:gd name="T5" fmla="*/ 2147483646 h 373"/>
                <a:gd name="T6" fmla="*/ 2147483646 w 321"/>
                <a:gd name="T7" fmla="*/ 2147483646 h 373"/>
                <a:gd name="T8" fmla="*/ 2147483646 w 321"/>
                <a:gd name="T9" fmla="*/ 2147483646 h 373"/>
                <a:gd name="T10" fmla="*/ 2147483646 w 321"/>
                <a:gd name="T11" fmla="*/ 2147483646 h 373"/>
                <a:gd name="T12" fmla="*/ 2147483646 w 321"/>
                <a:gd name="T13" fmla="*/ 0 h 3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1" h="373" extrusionOk="0">
                  <a:moveTo>
                    <a:pt x="274" y="0"/>
                  </a:moveTo>
                  <a:cubicBezTo>
                    <a:pt x="270" y="0"/>
                    <a:pt x="265" y="1"/>
                    <a:pt x="261" y="4"/>
                  </a:cubicBezTo>
                  <a:cubicBezTo>
                    <a:pt x="66" y="69"/>
                    <a:pt x="22" y="307"/>
                    <a:pt x="22" y="307"/>
                  </a:cubicBezTo>
                  <a:cubicBezTo>
                    <a:pt x="1" y="329"/>
                    <a:pt x="22" y="351"/>
                    <a:pt x="44" y="372"/>
                  </a:cubicBezTo>
                  <a:cubicBezTo>
                    <a:pt x="66" y="372"/>
                    <a:pt x="87" y="351"/>
                    <a:pt x="87" y="329"/>
                  </a:cubicBezTo>
                  <a:cubicBezTo>
                    <a:pt x="87" y="329"/>
                    <a:pt x="131" y="112"/>
                    <a:pt x="282" y="90"/>
                  </a:cubicBezTo>
                  <a:cubicBezTo>
                    <a:pt x="321" y="71"/>
                    <a:pt x="308" y="0"/>
                    <a:pt x="2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1" name="Google Shape;5264;p83"/>
            <p:cNvSpPr>
              <a:spLocks/>
            </p:cNvSpPr>
            <p:nvPr/>
          </p:nvSpPr>
          <p:spPr bwMode="auto">
            <a:xfrm>
              <a:off x="2575259" y="2979361"/>
              <a:ext cx="19115" cy="5180"/>
            </a:xfrm>
            <a:custGeom>
              <a:avLst/>
              <a:gdLst>
                <a:gd name="T0" fmla="*/ 2147483646 w 465"/>
                <a:gd name="T1" fmla="*/ 0 h 126"/>
                <a:gd name="T2" fmla="*/ 2147483646 w 465"/>
                <a:gd name="T3" fmla="*/ 2147483646 h 126"/>
                <a:gd name="T4" fmla="*/ 2147483646 w 465"/>
                <a:gd name="T5" fmla="*/ 2147483646 h 126"/>
                <a:gd name="T6" fmla="*/ 2147483646 w 465"/>
                <a:gd name="T7" fmla="*/ 2147483646 h 126"/>
                <a:gd name="T8" fmla="*/ 2147483646 w 465"/>
                <a:gd name="T9" fmla="*/ 2147483646 h 126"/>
                <a:gd name="T10" fmla="*/ 2147483646 w 465"/>
                <a:gd name="T11" fmla="*/ 2147483646 h 126"/>
                <a:gd name="T12" fmla="*/ 2147483646 w 465"/>
                <a:gd name="T13" fmla="*/ 2147483646 h 126"/>
                <a:gd name="T14" fmla="*/ 2147483646 w 465"/>
                <a:gd name="T15" fmla="*/ 2147483646 h 126"/>
                <a:gd name="T16" fmla="*/ 2147483646 w 465"/>
                <a:gd name="T17" fmla="*/ 2147483646 h 126"/>
                <a:gd name="T18" fmla="*/ 2147483646 w 465"/>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5" h="126" extrusionOk="0">
                  <a:moveTo>
                    <a:pt x="54" y="0"/>
                  </a:moveTo>
                  <a:cubicBezTo>
                    <a:pt x="43" y="0"/>
                    <a:pt x="33" y="6"/>
                    <a:pt x="22" y="17"/>
                  </a:cubicBezTo>
                  <a:cubicBezTo>
                    <a:pt x="0" y="17"/>
                    <a:pt x="0" y="38"/>
                    <a:pt x="22" y="60"/>
                  </a:cubicBezTo>
                  <a:cubicBezTo>
                    <a:pt x="65" y="103"/>
                    <a:pt x="130" y="125"/>
                    <a:pt x="217" y="125"/>
                  </a:cubicBezTo>
                  <a:cubicBezTo>
                    <a:pt x="282" y="125"/>
                    <a:pt x="347" y="103"/>
                    <a:pt x="412" y="82"/>
                  </a:cubicBezTo>
                  <a:cubicBezTo>
                    <a:pt x="464" y="64"/>
                    <a:pt x="446" y="5"/>
                    <a:pt x="415" y="5"/>
                  </a:cubicBezTo>
                  <a:cubicBezTo>
                    <a:pt x="407" y="5"/>
                    <a:pt x="399" y="8"/>
                    <a:pt x="390" y="17"/>
                  </a:cubicBezTo>
                  <a:cubicBezTo>
                    <a:pt x="390" y="17"/>
                    <a:pt x="304" y="55"/>
                    <a:pt x="214" y="55"/>
                  </a:cubicBezTo>
                  <a:cubicBezTo>
                    <a:pt x="169" y="55"/>
                    <a:pt x="123" y="46"/>
                    <a:pt x="87" y="17"/>
                  </a:cubicBezTo>
                  <a:cubicBezTo>
                    <a:pt x="76" y="6"/>
                    <a:pt x="65"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2" name="Google Shape;5265;p83"/>
            <p:cNvSpPr>
              <a:spLocks/>
            </p:cNvSpPr>
            <p:nvPr/>
          </p:nvSpPr>
          <p:spPr bwMode="auto">
            <a:xfrm>
              <a:off x="2552321" y="2988775"/>
              <a:ext cx="18498" cy="5550"/>
            </a:xfrm>
            <a:custGeom>
              <a:avLst/>
              <a:gdLst>
                <a:gd name="T0" fmla="*/ 2147483646 w 450"/>
                <a:gd name="T1" fmla="*/ 0 h 135"/>
                <a:gd name="T2" fmla="*/ 2147483646 w 450"/>
                <a:gd name="T3" fmla="*/ 2147483646 h 135"/>
                <a:gd name="T4" fmla="*/ 2147483646 w 450"/>
                <a:gd name="T5" fmla="*/ 2147483646 h 135"/>
                <a:gd name="T6" fmla="*/ 2147483646 w 450"/>
                <a:gd name="T7" fmla="*/ 2147483646 h 135"/>
                <a:gd name="T8" fmla="*/ 2147483646 w 450"/>
                <a:gd name="T9" fmla="*/ 2147483646 h 135"/>
                <a:gd name="T10" fmla="*/ 2147483646 w 450"/>
                <a:gd name="T11" fmla="*/ 2147483646 h 135"/>
                <a:gd name="T12" fmla="*/ 2147483646 w 450"/>
                <a:gd name="T13" fmla="*/ 2147483646 h 135"/>
                <a:gd name="T14" fmla="*/ 2147483646 w 450"/>
                <a:gd name="T15" fmla="*/ 2147483646 h 135"/>
                <a:gd name="T16" fmla="*/ 2147483646 w 450"/>
                <a:gd name="T17" fmla="*/ 0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0" h="135" extrusionOk="0">
                  <a:moveTo>
                    <a:pt x="63" y="0"/>
                  </a:moveTo>
                  <a:cubicBezTo>
                    <a:pt x="27" y="0"/>
                    <a:pt x="0" y="51"/>
                    <a:pt x="38" y="70"/>
                  </a:cubicBezTo>
                  <a:cubicBezTo>
                    <a:pt x="81" y="113"/>
                    <a:pt x="146" y="135"/>
                    <a:pt x="211" y="135"/>
                  </a:cubicBezTo>
                  <a:cubicBezTo>
                    <a:pt x="298" y="135"/>
                    <a:pt x="363" y="113"/>
                    <a:pt x="428" y="91"/>
                  </a:cubicBezTo>
                  <a:cubicBezTo>
                    <a:pt x="450" y="70"/>
                    <a:pt x="450" y="48"/>
                    <a:pt x="450" y="26"/>
                  </a:cubicBezTo>
                  <a:cubicBezTo>
                    <a:pt x="428" y="5"/>
                    <a:pt x="406" y="5"/>
                    <a:pt x="385" y="5"/>
                  </a:cubicBezTo>
                  <a:cubicBezTo>
                    <a:pt x="341" y="37"/>
                    <a:pt x="292" y="53"/>
                    <a:pt x="241" y="53"/>
                  </a:cubicBezTo>
                  <a:cubicBezTo>
                    <a:pt x="189" y="53"/>
                    <a:pt x="135" y="37"/>
                    <a:pt x="81" y="5"/>
                  </a:cubicBezTo>
                  <a:cubicBezTo>
                    <a:pt x="75" y="1"/>
                    <a:pt x="69"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3" name="Google Shape;5266;p83"/>
            <p:cNvSpPr>
              <a:spLocks/>
            </p:cNvSpPr>
            <p:nvPr/>
          </p:nvSpPr>
          <p:spPr bwMode="auto">
            <a:xfrm>
              <a:off x="2680411" y="2994530"/>
              <a:ext cx="18498" cy="6043"/>
            </a:xfrm>
            <a:custGeom>
              <a:avLst/>
              <a:gdLst>
                <a:gd name="T0" fmla="*/ 2147483646 w 450"/>
                <a:gd name="T1" fmla="*/ 0 h 147"/>
                <a:gd name="T2" fmla="*/ 0 w 450"/>
                <a:gd name="T3" fmla="*/ 2147483646 h 147"/>
                <a:gd name="T4" fmla="*/ 0 w 450"/>
                <a:gd name="T5" fmla="*/ 2147483646 h 147"/>
                <a:gd name="T6" fmla="*/ 2147483646 w 450"/>
                <a:gd name="T7" fmla="*/ 2147483646 h 147"/>
                <a:gd name="T8" fmla="*/ 2147483646 w 450"/>
                <a:gd name="T9" fmla="*/ 2147483646 h 147"/>
                <a:gd name="T10" fmla="*/ 2147483646 w 450"/>
                <a:gd name="T11" fmla="*/ 2147483646 h 147"/>
                <a:gd name="T12" fmla="*/ 2147483646 w 450"/>
                <a:gd name="T13" fmla="*/ 2147483646 h 147"/>
                <a:gd name="T14" fmla="*/ 2147483646 w 450"/>
                <a:gd name="T15" fmla="*/ 2147483646 h 147"/>
                <a:gd name="T16" fmla="*/ 2147483646 w 450"/>
                <a:gd name="T17" fmla="*/ 2147483646 h 147"/>
                <a:gd name="T18" fmla="*/ 2147483646 w 450"/>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0" h="147" extrusionOk="0">
                  <a:moveTo>
                    <a:pt x="33" y="0"/>
                  </a:moveTo>
                  <a:cubicBezTo>
                    <a:pt x="22" y="0"/>
                    <a:pt x="11" y="5"/>
                    <a:pt x="0" y="16"/>
                  </a:cubicBezTo>
                  <a:cubicBezTo>
                    <a:pt x="0" y="38"/>
                    <a:pt x="0" y="60"/>
                    <a:pt x="0" y="81"/>
                  </a:cubicBezTo>
                  <a:cubicBezTo>
                    <a:pt x="65" y="125"/>
                    <a:pt x="130" y="146"/>
                    <a:pt x="195" y="146"/>
                  </a:cubicBezTo>
                  <a:cubicBezTo>
                    <a:pt x="260" y="146"/>
                    <a:pt x="347" y="125"/>
                    <a:pt x="412" y="103"/>
                  </a:cubicBezTo>
                  <a:cubicBezTo>
                    <a:pt x="450" y="66"/>
                    <a:pt x="422" y="12"/>
                    <a:pt x="386" y="12"/>
                  </a:cubicBezTo>
                  <a:cubicBezTo>
                    <a:pt x="381" y="12"/>
                    <a:pt x="375" y="13"/>
                    <a:pt x="369" y="16"/>
                  </a:cubicBezTo>
                  <a:cubicBezTo>
                    <a:pt x="369" y="16"/>
                    <a:pt x="292" y="55"/>
                    <a:pt x="202" y="55"/>
                  </a:cubicBezTo>
                  <a:cubicBezTo>
                    <a:pt x="157" y="55"/>
                    <a:pt x="109" y="45"/>
                    <a:pt x="65" y="16"/>
                  </a:cubicBezTo>
                  <a:cubicBezTo>
                    <a:pt x="55" y="5"/>
                    <a:pt x="44"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4" name="Google Shape;5267;p83"/>
            <p:cNvSpPr>
              <a:spLocks/>
            </p:cNvSpPr>
            <p:nvPr/>
          </p:nvSpPr>
          <p:spPr bwMode="auto">
            <a:xfrm>
              <a:off x="2688674" y="3008383"/>
              <a:ext cx="19403" cy="5550"/>
            </a:xfrm>
            <a:custGeom>
              <a:avLst/>
              <a:gdLst>
                <a:gd name="T0" fmla="*/ 2147483646 w 472"/>
                <a:gd name="T1" fmla="*/ 0 h 135"/>
                <a:gd name="T2" fmla="*/ 2147483646 w 472"/>
                <a:gd name="T3" fmla="*/ 2147483646 h 135"/>
                <a:gd name="T4" fmla="*/ 2147483646 w 472"/>
                <a:gd name="T5" fmla="*/ 2147483646 h 135"/>
                <a:gd name="T6" fmla="*/ 2147483646 w 472"/>
                <a:gd name="T7" fmla="*/ 2147483646 h 135"/>
                <a:gd name="T8" fmla="*/ 2147483646 w 472"/>
                <a:gd name="T9" fmla="*/ 2147483646 h 135"/>
                <a:gd name="T10" fmla="*/ 2147483646 w 472"/>
                <a:gd name="T11" fmla="*/ 2147483646 h 135"/>
                <a:gd name="T12" fmla="*/ 2147483646 w 472"/>
                <a:gd name="T13" fmla="*/ 2147483646 h 135"/>
                <a:gd name="T14" fmla="*/ 2147483646 w 472"/>
                <a:gd name="T15" fmla="*/ 2147483646 h 135"/>
                <a:gd name="T16" fmla="*/ 2147483646 w 472"/>
                <a:gd name="T17" fmla="*/ 0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2" h="135" extrusionOk="0">
                  <a:moveTo>
                    <a:pt x="84" y="0"/>
                  </a:moveTo>
                  <a:cubicBezTo>
                    <a:pt x="44" y="0"/>
                    <a:pt x="0" y="54"/>
                    <a:pt x="38" y="91"/>
                  </a:cubicBezTo>
                  <a:cubicBezTo>
                    <a:pt x="103" y="113"/>
                    <a:pt x="168" y="135"/>
                    <a:pt x="233" y="135"/>
                  </a:cubicBezTo>
                  <a:cubicBezTo>
                    <a:pt x="298" y="135"/>
                    <a:pt x="363" y="113"/>
                    <a:pt x="428" y="91"/>
                  </a:cubicBezTo>
                  <a:cubicBezTo>
                    <a:pt x="450" y="70"/>
                    <a:pt x="471" y="48"/>
                    <a:pt x="450" y="26"/>
                  </a:cubicBezTo>
                  <a:cubicBezTo>
                    <a:pt x="450" y="4"/>
                    <a:pt x="428" y="4"/>
                    <a:pt x="406" y="4"/>
                  </a:cubicBezTo>
                  <a:cubicBezTo>
                    <a:pt x="406" y="4"/>
                    <a:pt x="320" y="53"/>
                    <a:pt x="230" y="53"/>
                  </a:cubicBezTo>
                  <a:cubicBezTo>
                    <a:pt x="185" y="53"/>
                    <a:pt x="139" y="41"/>
                    <a:pt x="103" y="4"/>
                  </a:cubicBezTo>
                  <a:cubicBezTo>
                    <a:pt x="97" y="2"/>
                    <a:pt x="91" y="0"/>
                    <a:pt x="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5" name="Google Shape;5268;p83"/>
            <p:cNvSpPr>
              <a:spLocks/>
            </p:cNvSpPr>
            <p:nvPr/>
          </p:nvSpPr>
          <p:spPr bwMode="auto">
            <a:xfrm>
              <a:off x="2845292" y="2971099"/>
              <a:ext cx="13401" cy="13442"/>
            </a:xfrm>
            <a:custGeom>
              <a:avLst/>
              <a:gdLst>
                <a:gd name="T0" fmla="*/ 2147483646 w 326"/>
                <a:gd name="T1" fmla="*/ 2147483646 h 327"/>
                <a:gd name="T2" fmla="*/ 2147483646 w 326"/>
                <a:gd name="T3" fmla="*/ 2147483646 h 327"/>
                <a:gd name="T4" fmla="*/ 2147483646 w 326"/>
                <a:gd name="T5" fmla="*/ 2147483646 h 327"/>
                <a:gd name="T6" fmla="*/ 0 w 326"/>
                <a:gd name="T7" fmla="*/ 2147483646 h 327"/>
                <a:gd name="T8" fmla="*/ 2147483646 w 326"/>
                <a:gd name="T9" fmla="*/ 2147483646 h 327"/>
                <a:gd name="T10" fmla="*/ 2147483646 w 326"/>
                <a:gd name="T11" fmla="*/ 2147483646 h 327"/>
                <a:gd name="T12" fmla="*/ 2147483646 w 326"/>
                <a:gd name="T13" fmla="*/ 2147483646 h 3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6" h="327" extrusionOk="0">
                  <a:moveTo>
                    <a:pt x="282" y="1"/>
                  </a:moveTo>
                  <a:cubicBezTo>
                    <a:pt x="260" y="1"/>
                    <a:pt x="239" y="1"/>
                    <a:pt x="239" y="23"/>
                  </a:cubicBezTo>
                  <a:cubicBezTo>
                    <a:pt x="239" y="44"/>
                    <a:pt x="174" y="239"/>
                    <a:pt x="22" y="261"/>
                  </a:cubicBezTo>
                  <a:cubicBezTo>
                    <a:pt x="0" y="261"/>
                    <a:pt x="0" y="283"/>
                    <a:pt x="0" y="304"/>
                  </a:cubicBezTo>
                  <a:cubicBezTo>
                    <a:pt x="0" y="326"/>
                    <a:pt x="22" y="326"/>
                    <a:pt x="44" y="326"/>
                  </a:cubicBezTo>
                  <a:cubicBezTo>
                    <a:pt x="239" y="304"/>
                    <a:pt x="325" y="66"/>
                    <a:pt x="325" y="66"/>
                  </a:cubicBezTo>
                  <a:cubicBezTo>
                    <a:pt x="325" y="23"/>
                    <a:pt x="304" y="1"/>
                    <a:pt x="2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6" name="Google Shape;5269;p83"/>
            <p:cNvSpPr>
              <a:spLocks/>
            </p:cNvSpPr>
            <p:nvPr/>
          </p:nvSpPr>
          <p:spPr bwMode="auto">
            <a:xfrm>
              <a:off x="2847060" y="2950257"/>
              <a:ext cx="14305" cy="13771"/>
            </a:xfrm>
            <a:custGeom>
              <a:avLst/>
              <a:gdLst>
                <a:gd name="T0" fmla="*/ 2147483646 w 348"/>
                <a:gd name="T1" fmla="*/ 0 h 335"/>
                <a:gd name="T2" fmla="*/ 2147483646 w 348"/>
                <a:gd name="T3" fmla="*/ 2147483646 h 335"/>
                <a:gd name="T4" fmla="*/ 2147483646 w 348"/>
                <a:gd name="T5" fmla="*/ 2147483646 h 335"/>
                <a:gd name="T6" fmla="*/ 2147483646 w 348"/>
                <a:gd name="T7" fmla="*/ 2147483646 h 335"/>
                <a:gd name="T8" fmla="*/ 2147483646 w 348"/>
                <a:gd name="T9" fmla="*/ 2147483646 h 335"/>
                <a:gd name="T10" fmla="*/ 2147483646 w 348"/>
                <a:gd name="T11" fmla="*/ 2147483646 h 335"/>
                <a:gd name="T12" fmla="*/ 2147483646 w 348"/>
                <a:gd name="T13" fmla="*/ 2147483646 h 335"/>
                <a:gd name="T14" fmla="*/ 2147483646 w 348"/>
                <a:gd name="T15" fmla="*/ 2147483646 h 335"/>
                <a:gd name="T16" fmla="*/ 2147483646 w 348"/>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8" h="335" extrusionOk="0">
                  <a:moveTo>
                    <a:pt x="286" y="0"/>
                  </a:moveTo>
                  <a:cubicBezTo>
                    <a:pt x="272" y="0"/>
                    <a:pt x="261" y="16"/>
                    <a:pt x="261" y="31"/>
                  </a:cubicBezTo>
                  <a:cubicBezTo>
                    <a:pt x="261" y="31"/>
                    <a:pt x="196" y="226"/>
                    <a:pt x="44" y="248"/>
                  </a:cubicBezTo>
                  <a:cubicBezTo>
                    <a:pt x="22" y="248"/>
                    <a:pt x="1" y="269"/>
                    <a:pt x="1" y="291"/>
                  </a:cubicBezTo>
                  <a:cubicBezTo>
                    <a:pt x="22" y="313"/>
                    <a:pt x="22" y="334"/>
                    <a:pt x="44" y="334"/>
                  </a:cubicBezTo>
                  <a:lnTo>
                    <a:pt x="66" y="334"/>
                  </a:lnTo>
                  <a:cubicBezTo>
                    <a:pt x="261" y="291"/>
                    <a:pt x="326" y="53"/>
                    <a:pt x="326" y="53"/>
                  </a:cubicBezTo>
                  <a:cubicBezTo>
                    <a:pt x="347" y="31"/>
                    <a:pt x="326" y="9"/>
                    <a:pt x="304" y="9"/>
                  </a:cubicBezTo>
                  <a:cubicBezTo>
                    <a:pt x="298" y="3"/>
                    <a:pt x="291" y="0"/>
                    <a:pt x="2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7" name="Google Shape;5270;p83"/>
            <p:cNvSpPr>
              <a:spLocks/>
            </p:cNvSpPr>
            <p:nvPr/>
          </p:nvSpPr>
          <p:spPr bwMode="auto">
            <a:xfrm>
              <a:off x="2859556" y="2954163"/>
              <a:ext cx="14264" cy="13442"/>
            </a:xfrm>
            <a:custGeom>
              <a:avLst/>
              <a:gdLst>
                <a:gd name="T0" fmla="*/ 2147483646 w 347"/>
                <a:gd name="T1" fmla="*/ 2147483646 h 327"/>
                <a:gd name="T2" fmla="*/ 2147483646 w 347"/>
                <a:gd name="T3" fmla="*/ 2147483646 h 327"/>
                <a:gd name="T4" fmla="*/ 2147483646 w 347"/>
                <a:gd name="T5" fmla="*/ 2147483646 h 327"/>
                <a:gd name="T6" fmla="*/ 2147483646 w 347"/>
                <a:gd name="T7" fmla="*/ 2147483646 h 327"/>
                <a:gd name="T8" fmla="*/ 2147483646 w 347"/>
                <a:gd name="T9" fmla="*/ 2147483646 h 327"/>
                <a:gd name="T10" fmla="*/ 2147483646 w 347"/>
                <a:gd name="T11" fmla="*/ 2147483646 h 327"/>
                <a:gd name="T12" fmla="*/ 2147483646 w 347"/>
                <a:gd name="T13" fmla="*/ 2147483646 h 327"/>
                <a:gd name="T14" fmla="*/ 2147483646 w 347"/>
                <a:gd name="T15" fmla="*/ 2147483646 h 3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7" h="327" extrusionOk="0">
                  <a:moveTo>
                    <a:pt x="304" y="1"/>
                  </a:moveTo>
                  <a:cubicBezTo>
                    <a:pt x="282" y="1"/>
                    <a:pt x="260" y="1"/>
                    <a:pt x="260" y="23"/>
                  </a:cubicBezTo>
                  <a:cubicBezTo>
                    <a:pt x="260" y="44"/>
                    <a:pt x="195" y="239"/>
                    <a:pt x="43" y="261"/>
                  </a:cubicBezTo>
                  <a:cubicBezTo>
                    <a:pt x="22" y="261"/>
                    <a:pt x="0" y="283"/>
                    <a:pt x="22" y="305"/>
                  </a:cubicBezTo>
                  <a:cubicBezTo>
                    <a:pt x="22" y="326"/>
                    <a:pt x="22" y="326"/>
                    <a:pt x="43" y="326"/>
                  </a:cubicBezTo>
                  <a:lnTo>
                    <a:pt x="65" y="326"/>
                  </a:lnTo>
                  <a:cubicBezTo>
                    <a:pt x="260" y="305"/>
                    <a:pt x="325" y="66"/>
                    <a:pt x="325" y="66"/>
                  </a:cubicBezTo>
                  <a:cubicBezTo>
                    <a:pt x="347" y="44"/>
                    <a:pt x="325" y="1"/>
                    <a:pt x="30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17770" name="Google Shape;5750;p83"/>
          <p:cNvGrpSpPr>
            <a:grpSpLocks/>
          </p:cNvGrpSpPr>
          <p:nvPr/>
        </p:nvGrpSpPr>
        <p:grpSpPr bwMode="auto">
          <a:xfrm>
            <a:off x="3446463" y="5748339"/>
            <a:ext cx="1416050" cy="1055687"/>
            <a:chOff x="5721514" y="1307107"/>
            <a:chExt cx="245073" cy="414856"/>
          </a:xfrm>
        </p:grpSpPr>
        <p:sp>
          <p:nvSpPr>
            <p:cNvPr id="117773" name="Google Shape;5751;p83"/>
            <p:cNvSpPr>
              <a:spLocks/>
            </p:cNvSpPr>
            <p:nvPr/>
          </p:nvSpPr>
          <p:spPr bwMode="auto">
            <a:xfrm>
              <a:off x="5725526" y="1312521"/>
              <a:ext cx="241062" cy="351485"/>
            </a:xfrm>
            <a:custGeom>
              <a:avLst/>
              <a:gdLst>
                <a:gd name="T0" fmla="*/ 2147483646 w 6189"/>
                <a:gd name="T1" fmla="*/ 2147483646 h 9024"/>
                <a:gd name="T2" fmla="*/ 2147483646 w 6189"/>
                <a:gd name="T3" fmla="*/ 2147483646 h 9024"/>
                <a:gd name="T4" fmla="*/ 2147483646 w 6189"/>
                <a:gd name="T5" fmla="*/ 2147483646 h 9024"/>
                <a:gd name="T6" fmla="*/ 2147483646 w 6189"/>
                <a:gd name="T7" fmla="*/ 2147483646 h 9024"/>
                <a:gd name="T8" fmla="*/ 2147483646 w 6189"/>
                <a:gd name="T9" fmla="*/ 2147483646 h 9024"/>
                <a:gd name="T10" fmla="*/ 2147483646 w 6189"/>
                <a:gd name="T11" fmla="*/ 2147483646 h 9024"/>
                <a:gd name="T12" fmla="*/ 2147483646 w 6189"/>
                <a:gd name="T13" fmla="*/ 2147483646 h 90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89" h="9024" extrusionOk="0">
                  <a:moveTo>
                    <a:pt x="2640" y="1"/>
                  </a:moveTo>
                  <a:cubicBezTo>
                    <a:pt x="2576" y="1"/>
                    <a:pt x="2512" y="3"/>
                    <a:pt x="2448" y="7"/>
                  </a:cubicBezTo>
                  <a:cubicBezTo>
                    <a:pt x="1379" y="32"/>
                    <a:pt x="189" y="1586"/>
                    <a:pt x="189" y="3262"/>
                  </a:cubicBezTo>
                  <a:cubicBezTo>
                    <a:pt x="189" y="4887"/>
                    <a:pt x="1" y="9023"/>
                    <a:pt x="2950" y="9023"/>
                  </a:cubicBezTo>
                  <a:cubicBezTo>
                    <a:pt x="3000" y="9023"/>
                    <a:pt x="3052" y="9022"/>
                    <a:pt x="3104" y="9020"/>
                  </a:cubicBezTo>
                  <a:cubicBezTo>
                    <a:pt x="6189" y="8874"/>
                    <a:pt x="5241" y="1465"/>
                    <a:pt x="4367" y="663"/>
                  </a:cubicBezTo>
                  <a:cubicBezTo>
                    <a:pt x="3903" y="222"/>
                    <a:pt x="3279" y="1"/>
                    <a:pt x="2640" y="1"/>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74" name="Google Shape;5752;p83"/>
            <p:cNvSpPr>
              <a:spLocks/>
            </p:cNvSpPr>
            <p:nvPr/>
          </p:nvSpPr>
          <p:spPr bwMode="auto">
            <a:xfrm>
              <a:off x="5721514" y="1307107"/>
              <a:ext cx="218587" cy="358652"/>
            </a:xfrm>
            <a:custGeom>
              <a:avLst/>
              <a:gdLst>
                <a:gd name="T0" fmla="*/ 2147483646 w 5612"/>
                <a:gd name="T1" fmla="*/ 2147483646 h 9208"/>
                <a:gd name="T2" fmla="*/ 2147483646 w 5612"/>
                <a:gd name="T3" fmla="*/ 2147483646 h 9208"/>
                <a:gd name="T4" fmla="*/ 2147483646 w 5612"/>
                <a:gd name="T5" fmla="*/ 2147483646 h 9208"/>
                <a:gd name="T6" fmla="*/ 2147483646 w 5612"/>
                <a:gd name="T7" fmla="*/ 2147483646 h 9208"/>
                <a:gd name="T8" fmla="*/ 2147483646 w 5612"/>
                <a:gd name="T9" fmla="*/ 2147483646 h 9208"/>
                <a:gd name="T10" fmla="*/ 2147483646 w 5612"/>
                <a:gd name="T11" fmla="*/ 2147483646 h 9208"/>
                <a:gd name="T12" fmla="*/ 2147483646 w 5612"/>
                <a:gd name="T13" fmla="*/ 2147483646 h 9208"/>
                <a:gd name="T14" fmla="*/ 2147483646 w 5612"/>
                <a:gd name="T15" fmla="*/ 2147483646 h 9208"/>
                <a:gd name="T16" fmla="*/ 2147483646 w 5612"/>
                <a:gd name="T17" fmla="*/ 2147483646 h 9208"/>
                <a:gd name="T18" fmla="*/ 2147483646 w 5612"/>
                <a:gd name="T19" fmla="*/ 2147483646 h 9208"/>
                <a:gd name="T20" fmla="*/ 2147483646 w 5612"/>
                <a:gd name="T21" fmla="*/ 2147483646 h 9208"/>
                <a:gd name="T22" fmla="*/ 2147483646 w 5612"/>
                <a:gd name="T23" fmla="*/ 2147483646 h 9208"/>
                <a:gd name="T24" fmla="*/ 2147483646 w 5612"/>
                <a:gd name="T25" fmla="*/ 2147483646 h 9208"/>
                <a:gd name="T26" fmla="*/ 2147483646 w 5612"/>
                <a:gd name="T27" fmla="*/ 2147483646 h 9208"/>
                <a:gd name="T28" fmla="*/ 2147483646 w 5612"/>
                <a:gd name="T29" fmla="*/ 2147483646 h 9208"/>
                <a:gd name="T30" fmla="*/ 2147483646 w 5612"/>
                <a:gd name="T31" fmla="*/ 2147483646 h 9208"/>
                <a:gd name="T32" fmla="*/ 2147483646 w 5612"/>
                <a:gd name="T33" fmla="*/ 2147483646 h 9208"/>
                <a:gd name="T34" fmla="*/ 2147483646 w 5612"/>
                <a:gd name="T35" fmla="*/ 2147483646 h 9208"/>
                <a:gd name="T36" fmla="*/ 2147483646 w 5612"/>
                <a:gd name="T37" fmla="*/ 2147483646 h 9208"/>
                <a:gd name="T38" fmla="*/ 2147483646 w 5612"/>
                <a:gd name="T39" fmla="*/ 2147483646 h 9208"/>
                <a:gd name="T40" fmla="*/ 2147483646 w 5612"/>
                <a:gd name="T41" fmla="*/ 2147483646 h 9208"/>
                <a:gd name="T42" fmla="*/ 2147483646 w 5612"/>
                <a:gd name="T43" fmla="*/ 2147483646 h 9208"/>
                <a:gd name="T44" fmla="*/ 2147483646 w 5612"/>
                <a:gd name="T45" fmla="*/ 2147483646 h 9208"/>
                <a:gd name="T46" fmla="*/ 2147483646 w 5612"/>
                <a:gd name="T47" fmla="*/ 2147483646 h 9208"/>
                <a:gd name="T48" fmla="*/ 2147483646 w 5612"/>
                <a:gd name="T49" fmla="*/ 2147483646 h 9208"/>
                <a:gd name="T50" fmla="*/ 2147483646 w 5612"/>
                <a:gd name="T51" fmla="*/ 2147483646 h 9208"/>
                <a:gd name="T52" fmla="*/ 2147483646 w 5612"/>
                <a:gd name="T53" fmla="*/ 2147483646 h 9208"/>
                <a:gd name="T54" fmla="*/ 2147483646 w 5612"/>
                <a:gd name="T55" fmla="*/ 2147483646 h 9208"/>
                <a:gd name="T56" fmla="*/ 2147483646 w 5612"/>
                <a:gd name="T57" fmla="*/ 2147483646 h 9208"/>
                <a:gd name="T58" fmla="*/ 2147483646 w 5612"/>
                <a:gd name="T59" fmla="*/ 2147483646 h 9208"/>
                <a:gd name="T60" fmla="*/ 2147483646 w 5612"/>
                <a:gd name="T61" fmla="*/ 2147483646 h 9208"/>
                <a:gd name="T62" fmla="*/ 2147483646 w 5612"/>
                <a:gd name="T63" fmla="*/ 2147483646 h 9208"/>
                <a:gd name="T64" fmla="*/ 2147483646 w 5612"/>
                <a:gd name="T65" fmla="*/ 2147483646 h 9208"/>
                <a:gd name="T66" fmla="*/ 2147483646 w 5612"/>
                <a:gd name="T67" fmla="*/ 2147483646 h 9208"/>
                <a:gd name="T68" fmla="*/ 2147483646 w 5612"/>
                <a:gd name="T69" fmla="*/ 2147483646 h 9208"/>
                <a:gd name="T70" fmla="*/ 2147483646 w 5612"/>
                <a:gd name="T71" fmla="*/ 2147483646 h 9208"/>
                <a:gd name="T72" fmla="*/ 2147483646 w 5612"/>
                <a:gd name="T73" fmla="*/ 2147483646 h 9208"/>
                <a:gd name="T74" fmla="*/ 2147483646 w 5612"/>
                <a:gd name="T75" fmla="*/ 2147483646 h 9208"/>
                <a:gd name="T76" fmla="*/ 2147483646 w 5612"/>
                <a:gd name="T77" fmla="*/ 2147483646 h 9208"/>
                <a:gd name="T78" fmla="*/ 2147483646 w 5612"/>
                <a:gd name="T79" fmla="*/ 2147483646 h 9208"/>
                <a:gd name="T80" fmla="*/ 2147483646 w 5612"/>
                <a:gd name="T81" fmla="*/ 2147483646 h 9208"/>
                <a:gd name="T82" fmla="*/ 2147483646 w 5612"/>
                <a:gd name="T83" fmla="*/ 2147483646 h 9208"/>
                <a:gd name="T84" fmla="*/ 2147483646 w 5612"/>
                <a:gd name="T85" fmla="*/ 2147483646 h 9208"/>
                <a:gd name="T86" fmla="*/ 2147483646 w 5612"/>
                <a:gd name="T87" fmla="*/ 2147483646 h 9208"/>
                <a:gd name="T88" fmla="*/ 2147483646 w 5612"/>
                <a:gd name="T89" fmla="*/ 2147483646 h 9208"/>
                <a:gd name="T90" fmla="*/ 2147483646 w 5612"/>
                <a:gd name="T91" fmla="*/ 2147483646 h 9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612" h="9208" extrusionOk="0">
                  <a:moveTo>
                    <a:pt x="1571" y="778"/>
                  </a:moveTo>
                  <a:cubicBezTo>
                    <a:pt x="1830" y="782"/>
                    <a:pt x="2017" y="878"/>
                    <a:pt x="2065" y="1021"/>
                  </a:cubicBezTo>
                  <a:cubicBezTo>
                    <a:pt x="2065" y="1191"/>
                    <a:pt x="1944" y="1385"/>
                    <a:pt x="1774" y="1434"/>
                  </a:cubicBezTo>
                  <a:cubicBezTo>
                    <a:pt x="1737" y="1458"/>
                    <a:pt x="1701" y="1470"/>
                    <a:pt x="1670" y="1470"/>
                  </a:cubicBezTo>
                  <a:cubicBezTo>
                    <a:pt x="1640" y="1470"/>
                    <a:pt x="1616" y="1458"/>
                    <a:pt x="1603" y="1434"/>
                  </a:cubicBezTo>
                  <a:cubicBezTo>
                    <a:pt x="1510" y="1223"/>
                    <a:pt x="1506" y="990"/>
                    <a:pt x="1571" y="778"/>
                  </a:cubicBezTo>
                  <a:close/>
                  <a:moveTo>
                    <a:pt x="4093" y="1576"/>
                  </a:moveTo>
                  <a:cubicBezTo>
                    <a:pt x="4113" y="1576"/>
                    <a:pt x="4134" y="1577"/>
                    <a:pt x="4154" y="1580"/>
                  </a:cubicBezTo>
                  <a:lnTo>
                    <a:pt x="4178" y="1580"/>
                  </a:lnTo>
                  <a:cubicBezTo>
                    <a:pt x="4203" y="1798"/>
                    <a:pt x="4130" y="1993"/>
                    <a:pt x="4008" y="2163"/>
                  </a:cubicBezTo>
                  <a:cubicBezTo>
                    <a:pt x="3969" y="2215"/>
                    <a:pt x="3909" y="2239"/>
                    <a:pt x="3851" y="2239"/>
                  </a:cubicBezTo>
                  <a:cubicBezTo>
                    <a:pt x="3800" y="2239"/>
                    <a:pt x="3751" y="2221"/>
                    <a:pt x="3717" y="2187"/>
                  </a:cubicBezTo>
                  <a:cubicBezTo>
                    <a:pt x="3595" y="2138"/>
                    <a:pt x="3523" y="2017"/>
                    <a:pt x="3547" y="1895"/>
                  </a:cubicBezTo>
                  <a:cubicBezTo>
                    <a:pt x="3658" y="1695"/>
                    <a:pt x="3871" y="1576"/>
                    <a:pt x="4093" y="1576"/>
                  </a:cubicBezTo>
                  <a:close/>
                  <a:moveTo>
                    <a:pt x="1093" y="2989"/>
                  </a:moveTo>
                  <a:cubicBezTo>
                    <a:pt x="1142" y="2989"/>
                    <a:pt x="1190" y="3013"/>
                    <a:pt x="1215" y="3037"/>
                  </a:cubicBezTo>
                  <a:cubicBezTo>
                    <a:pt x="1288" y="3061"/>
                    <a:pt x="1336" y="3159"/>
                    <a:pt x="1288" y="3231"/>
                  </a:cubicBezTo>
                  <a:cubicBezTo>
                    <a:pt x="1166" y="3596"/>
                    <a:pt x="850" y="3839"/>
                    <a:pt x="486" y="3912"/>
                  </a:cubicBezTo>
                  <a:lnTo>
                    <a:pt x="413" y="3912"/>
                  </a:lnTo>
                  <a:cubicBezTo>
                    <a:pt x="583" y="3377"/>
                    <a:pt x="850" y="3013"/>
                    <a:pt x="1093" y="2989"/>
                  </a:cubicBezTo>
                  <a:close/>
                  <a:moveTo>
                    <a:pt x="4616" y="3984"/>
                  </a:moveTo>
                  <a:cubicBezTo>
                    <a:pt x="4761" y="4009"/>
                    <a:pt x="4883" y="4082"/>
                    <a:pt x="4956" y="4203"/>
                  </a:cubicBezTo>
                  <a:cubicBezTo>
                    <a:pt x="4859" y="4325"/>
                    <a:pt x="4689" y="4397"/>
                    <a:pt x="4543" y="4397"/>
                  </a:cubicBezTo>
                  <a:cubicBezTo>
                    <a:pt x="4348" y="4373"/>
                    <a:pt x="4251" y="4349"/>
                    <a:pt x="4251" y="4227"/>
                  </a:cubicBezTo>
                  <a:cubicBezTo>
                    <a:pt x="4251" y="4130"/>
                    <a:pt x="4421" y="4009"/>
                    <a:pt x="4616" y="4009"/>
                  </a:cubicBezTo>
                  <a:lnTo>
                    <a:pt x="4616" y="3984"/>
                  </a:lnTo>
                  <a:close/>
                  <a:moveTo>
                    <a:pt x="1118" y="5369"/>
                  </a:moveTo>
                  <a:cubicBezTo>
                    <a:pt x="1288" y="5393"/>
                    <a:pt x="1288" y="5466"/>
                    <a:pt x="1288" y="5539"/>
                  </a:cubicBezTo>
                  <a:cubicBezTo>
                    <a:pt x="1190" y="5879"/>
                    <a:pt x="899" y="6122"/>
                    <a:pt x="559" y="6195"/>
                  </a:cubicBezTo>
                  <a:cubicBezTo>
                    <a:pt x="632" y="5661"/>
                    <a:pt x="826" y="5369"/>
                    <a:pt x="1069" y="5369"/>
                  </a:cubicBezTo>
                  <a:lnTo>
                    <a:pt x="1118" y="5369"/>
                  </a:lnTo>
                  <a:close/>
                  <a:moveTo>
                    <a:pt x="4446" y="5636"/>
                  </a:moveTo>
                  <a:cubicBezTo>
                    <a:pt x="4494" y="5636"/>
                    <a:pt x="4664" y="5661"/>
                    <a:pt x="4956" y="6074"/>
                  </a:cubicBezTo>
                  <a:cubicBezTo>
                    <a:pt x="4980" y="6122"/>
                    <a:pt x="5029" y="6171"/>
                    <a:pt x="5053" y="6244"/>
                  </a:cubicBezTo>
                  <a:cubicBezTo>
                    <a:pt x="4991" y="6290"/>
                    <a:pt x="4920" y="6307"/>
                    <a:pt x="4845" y="6307"/>
                  </a:cubicBezTo>
                  <a:cubicBezTo>
                    <a:pt x="4802" y="6307"/>
                    <a:pt x="4757" y="6301"/>
                    <a:pt x="4713" y="6292"/>
                  </a:cubicBezTo>
                  <a:cubicBezTo>
                    <a:pt x="4494" y="6219"/>
                    <a:pt x="4324" y="6001"/>
                    <a:pt x="4324" y="5758"/>
                  </a:cubicBezTo>
                  <a:cubicBezTo>
                    <a:pt x="4348" y="5709"/>
                    <a:pt x="4373" y="5636"/>
                    <a:pt x="4446" y="5636"/>
                  </a:cubicBezTo>
                  <a:close/>
                  <a:moveTo>
                    <a:pt x="1701" y="7355"/>
                  </a:moveTo>
                  <a:cubicBezTo>
                    <a:pt x="1733" y="7355"/>
                    <a:pt x="1749" y="7394"/>
                    <a:pt x="1749" y="7434"/>
                  </a:cubicBezTo>
                  <a:cubicBezTo>
                    <a:pt x="1774" y="7725"/>
                    <a:pt x="1652" y="7993"/>
                    <a:pt x="1458" y="8211"/>
                  </a:cubicBezTo>
                  <a:cubicBezTo>
                    <a:pt x="1336" y="8041"/>
                    <a:pt x="1288" y="7823"/>
                    <a:pt x="1336" y="7628"/>
                  </a:cubicBezTo>
                  <a:cubicBezTo>
                    <a:pt x="1361" y="7507"/>
                    <a:pt x="1458" y="7434"/>
                    <a:pt x="1579" y="7385"/>
                  </a:cubicBezTo>
                  <a:cubicBezTo>
                    <a:pt x="1603" y="7385"/>
                    <a:pt x="1628" y="7361"/>
                    <a:pt x="1676" y="7361"/>
                  </a:cubicBezTo>
                  <a:cubicBezTo>
                    <a:pt x="1685" y="7357"/>
                    <a:pt x="1693" y="7355"/>
                    <a:pt x="1701" y="7355"/>
                  </a:cubicBezTo>
                  <a:close/>
                  <a:moveTo>
                    <a:pt x="4300" y="7823"/>
                  </a:moveTo>
                  <a:cubicBezTo>
                    <a:pt x="4348" y="7823"/>
                    <a:pt x="4421" y="7847"/>
                    <a:pt x="4446" y="7920"/>
                  </a:cubicBezTo>
                  <a:cubicBezTo>
                    <a:pt x="4494" y="8090"/>
                    <a:pt x="4446" y="8260"/>
                    <a:pt x="4324" y="8406"/>
                  </a:cubicBezTo>
                  <a:cubicBezTo>
                    <a:pt x="4008" y="8381"/>
                    <a:pt x="3863" y="8211"/>
                    <a:pt x="3863" y="8090"/>
                  </a:cubicBezTo>
                  <a:cubicBezTo>
                    <a:pt x="3863" y="7968"/>
                    <a:pt x="3984" y="7823"/>
                    <a:pt x="4251" y="7823"/>
                  </a:cubicBezTo>
                  <a:lnTo>
                    <a:pt x="4300" y="7823"/>
                  </a:lnTo>
                  <a:close/>
                  <a:moveTo>
                    <a:pt x="2599" y="98"/>
                  </a:moveTo>
                  <a:cubicBezTo>
                    <a:pt x="2867" y="98"/>
                    <a:pt x="3134" y="171"/>
                    <a:pt x="3377" y="292"/>
                  </a:cubicBezTo>
                  <a:cubicBezTo>
                    <a:pt x="3838" y="511"/>
                    <a:pt x="4130" y="972"/>
                    <a:pt x="4154" y="1482"/>
                  </a:cubicBezTo>
                  <a:cubicBezTo>
                    <a:pt x="4117" y="1476"/>
                    <a:pt x="4079" y="1473"/>
                    <a:pt x="4043" y="1473"/>
                  </a:cubicBezTo>
                  <a:cubicBezTo>
                    <a:pt x="3791" y="1473"/>
                    <a:pt x="3556" y="1614"/>
                    <a:pt x="3450" y="1847"/>
                  </a:cubicBezTo>
                  <a:cubicBezTo>
                    <a:pt x="3401" y="2017"/>
                    <a:pt x="3474" y="2211"/>
                    <a:pt x="3644" y="2284"/>
                  </a:cubicBezTo>
                  <a:cubicBezTo>
                    <a:pt x="3695" y="2325"/>
                    <a:pt x="3758" y="2344"/>
                    <a:pt x="3824" y="2344"/>
                  </a:cubicBezTo>
                  <a:cubicBezTo>
                    <a:pt x="3915" y="2344"/>
                    <a:pt x="4011" y="2306"/>
                    <a:pt x="4081" y="2235"/>
                  </a:cubicBezTo>
                  <a:cubicBezTo>
                    <a:pt x="4227" y="2065"/>
                    <a:pt x="4300" y="1822"/>
                    <a:pt x="4300" y="1604"/>
                  </a:cubicBezTo>
                  <a:cubicBezTo>
                    <a:pt x="4470" y="1628"/>
                    <a:pt x="4664" y="1701"/>
                    <a:pt x="4810" y="1847"/>
                  </a:cubicBezTo>
                  <a:cubicBezTo>
                    <a:pt x="5344" y="2308"/>
                    <a:pt x="5393" y="3523"/>
                    <a:pt x="5053" y="4082"/>
                  </a:cubicBezTo>
                  <a:cubicBezTo>
                    <a:pt x="4956" y="3936"/>
                    <a:pt x="4786" y="3863"/>
                    <a:pt x="4616" y="3863"/>
                  </a:cubicBezTo>
                  <a:cubicBezTo>
                    <a:pt x="4373" y="3863"/>
                    <a:pt x="4130" y="4033"/>
                    <a:pt x="4130" y="4203"/>
                  </a:cubicBezTo>
                  <a:cubicBezTo>
                    <a:pt x="4130" y="4276"/>
                    <a:pt x="4154" y="4446"/>
                    <a:pt x="4519" y="4470"/>
                  </a:cubicBezTo>
                  <a:cubicBezTo>
                    <a:pt x="4544" y="4473"/>
                    <a:pt x="4569" y="4475"/>
                    <a:pt x="4594" y="4475"/>
                  </a:cubicBezTo>
                  <a:cubicBezTo>
                    <a:pt x="4762" y="4475"/>
                    <a:pt x="4923" y="4406"/>
                    <a:pt x="5029" y="4300"/>
                  </a:cubicBezTo>
                  <a:cubicBezTo>
                    <a:pt x="5053" y="4349"/>
                    <a:pt x="5077" y="4397"/>
                    <a:pt x="5102" y="4446"/>
                  </a:cubicBezTo>
                  <a:cubicBezTo>
                    <a:pt x="5296" y="5199"/>
                    <a:pt x="5320" y="5831"/>
                    <a:pt x="5150" y="6122"/>
                  </a:cubicBezTo>
                  <a:cubicBezTo>
                    <a:pt x="5102" y="6074"/>
                    <a:pt x="5077" y="6025"/>
                    <a:pt x="5053" y="5976"/>
                  </a:cubicBezTo>
                  <a:cubicBezTo>
                    <a:pt x="4810" y="5661"/>
                    <a:pt x="4591" y="5491"/>
                    <a:pt x="4446" y="5491"/>
                  </a:cubicBezTo>
                  <a:cubicBezTo>
                    <a:pt x="4324" y="5491"/>
                    <a:pt x="4227" y="5588"/>
                    <a:pt x="4203" y="5734"/>
                  </a:cubicBezTo>
                  <a:cubicBezTo>
                    <a:pt x="4178" y="6025"/>
                    <a:pt x="4397" y="6317"/>
                    <a:pt x="4689" y="6389"/>
                  </a:cubicBezTo>
                  <a:cubicBezTo>
                    <a:pt x="4737" y="6406"/>
                    <a:pt x="4788" y="6414"/>
                    <a:pt x="4840" y="6414"/>
                  </a:cubicBezTo>
                  <a:cubicBezTo>
                    <a:pt x="4942" y="6414"/>
                    <a:pt x="5045" y="6381"/>
                    <a:pt x="5126" y="6317"/>
                  </a:cubicBezTo>
                  <a:cubicBezTo>
                    <a:pt x="5369" y="6802"/>
                    <a:pt x="5490" y="7507"/>
                    <a:pt x="5272" y="7968"/>
                  </a:cubicBezTo>
                  <a:cubicBezTo>
                    <a:pt x="5126" y="8211"/>
                    <a:pt x="4859" y="8381"/>
                    <a:pt x="4567" y="8381"/>
                  </a:cubicBezTo>
                  <a:lnTo>
                    <a:pt x="4446" y="8381"/>
                  </a:lnTo>
                  <a:cubicBezTo>
                    <a:pt x="4567" y="8211"/>
                    <a:pt x="4591" y="8017"/>
                    <a:pt x="4543" y="7823"/>
                  </a:cubicBezTo>
                  <a:cubicBezTo>
                    <a:pt x="4494" y="7725"/>
                    <a:pt x="4397" y="7677"/>
                    <a:pt x="4276" y="7677"/>
                  </a:cubicBezTo>
                  <a:cubicBezTo>
                    <a:pt x="4256" y="7676"/>
                    <a:pt x="4237" y="7675"/>
                    <a:pt x="4219" y="7675"/>
                  </a:cubicBezTo>
                  <a:cubicBezTo>
                    <a:pt x="3914" y="7675"/>
                    <a:pt x="3741" y="7858"/>
                    <a:pt x="3741" y="8041"/>
                  </a:cubicBezTo>
                  <a:cubicBezTo>
                    <a:pt x="3741" y="8236"/>
                    <a:pt x="3887" y="8430"/>
                    <a:pt x="4251" y="8479"/>
                  </a:cubicBezTo>
                  <a:cubicBezTo>
                    <a:pt x="3960" y="8843"/>
                    <a:pt x="3523" y="9086"/>
                    <a:pt x="3061" y="9086"/>
                  </a:cubicBezTo>
                  <a:cubicBezTo>
                    <a:pt x="2964" y="9086"/>
                    <a:pt x="2867" y="9086"/>
                    <a:pt x="2794" y="9062"/>
                  </a:cubicBezTo>
                  <a:cubicBezTo>
                    <a:pt x="2284" y="8964"/>
                    <a:pt x="1822" y="8697"/>
                    <a:pt x="1506" y="8309"/>
                  </a:cubicBezTo>
                  <a:lnTo>
                    <a:pt x="1506" y="8284"/>
                  </a:lnTo>
                  <a:cubicBezTo>
                    <a:pt x="1774" y="8066"/>
                    <a:pt x="1919" y="7725"/>
                    <a:pt x="1895" y="7385"/>
                  </a:cubicBezTo>
                  <a:cubicBezTo>
                    <a:pt x="1862" y="7303"/>
                    <a:pt x="1795" y="7254"/>
                    <a:pt x="1695" y="7254"/>
                  </a:cubicBezTo>
                  <a:cubicBezTo>
                    <a:pt x="1648" y="7254"/>
                    <a:pt x="1593" y="7265"/>
                    <a:pt x="1531" y="7288"/>
                  </a:cubicBezTo>
                  <a:cubicBezTo>
                    <a:pt x="1409" y="7337"/>
                    <a:pt x="1288" y="7458"/>
                    <a:pt x="1239" y="7580"/>
                  </a:cubicBezTo>
                  <a:cubicBezTo>
                    <a:pt x="1190" y="7823"/>
                    <a:pt x="1239" y="8066"/>
                    <a:pt x="1385" y="8284"/>
                  </a:cubicBezTo>
                  <a:cubicBezTo>
                    <a:pt x="1329" y="8322"/>
                    <a:pt x="1262" y="8341"/>
                    <a:pt x="1195" y="8341"/>
                  </a:cubicBezTo>
                  <a:cubicBezTo>
                    <a:pt x="1089" y="8341"/>
                    <a:pt x="983" y="8292"/>
                    <a:pt x="923" y="8187"/>
                  </a:cubicBezTo>
                  <a:cubicBezTo>
                    <a:pt x="583" y="7774"/>
                    <a:pt x="486" y="6924"/>
                    <a:pt x="559" y="6317"/>
                  </a:cubicBezTo>
                  <a:cubicBezTo>
                    <a:pt x="972" y="6244"/>
                    <a:pt x="1312" y="5952"/>
                    <a:pt x="1409" y="5539"/>
                  </a:cubicBezTo>
                  <a:cubicBezTo>
                    <a:pt x="1433" y="5393"/>
                    <a:pt x="1312" y="5248"/>
                    <a:pt x="1166" y="5248"/>
                  </a:cubicBezTo>
                  <a:cubicBezTo>
                    <a:pt x="1134" y="5241"/>
                    <a:pt x="1102" y="5238"/>
                    <a:pt x="1071" y="5238"/>
                  </a:cubicBezTo>
                  <a:cubicBezTo>
                    <a:pt x="760" y="5238"/>
                    <a:pt x="550" y="5571"/>
                    <a:pt x="462" y="6146"/>
                  </a:cubicBezTo>
                  <a:cubicBezTo>
                    <a:pt x="267" y="6098"/>
                    <a:pt x="219" y="5855"/>
                    <a:pt x="195" y="5661"/>
                  </a:cubicBezTo>
                  <a:cubicBezTo>
                    <a:pt x="146" y="5102"/>
                    <a:pt x="219" y="4543"/>
                    <a:pt x="389" y="4009"/>
                  </a:cubicBezTo>
                  <a:cubicBezTo>
                    <a:pt x="413" y="4033"/>
                    <a:pt x="462" y="4033"/>
                    <a:pt x="510" y="4033"/>
                  </a:cubicBezTo>
                  <a:cubicBezTo>
                    <a:pt x="923" y="3960"/>
                    <a:pt x="1263" y="3669"/>
                    <a:pt x="1409" y="3280"/>
                  </a:cubicBezTo>
                  <a:cubicBezTo>
                    <a:pt x="1458" y="3134"/>
                    <a:pt x="1385" y="2989"/>
                    <a:pt x="1263" y="2940"/>
                  </a:cubicBezTo>
                  <a:cubicBezTo>
                    <a:pt x="1215" y="2916"/>
                    <a:pt x="1166" y="2891"/>
                    <a:pt x="1093" y="2891"/>
                  </a:cubicBezTo>
                  <a:cubicBezTo>
                    <a:pt x="802" y="2891"/>
                    <a:pt x="510" y="3231"/>
                    <a:pt x="292" y="3839"/>
                  </a:cubicBezTo>
                  <a:cubicBezTo>
                    <a:pt x="219" y="3717"/>
                    <a:pt x="170" y="3572"/>
                    <a:pt x="170" y="3426"/>
                  </a:cubicBezTo>
                  <a:cubicBezTo>
                    <a:pt x="122" y="1822"/>
                    <a:pt x="510" y="924"/>
                    <a:pt x="1288" y="778"/>
                  </a:cubicBezTo>
                  <a:cubicBezTo>
                    <a:pt x="1336" y="754"/>
                    <a:pt x="1409" y="754"/>
                    <a:pt x="1458" y="754"/>
                  </a:cubicBezTo>
                  <a:cubicBezTo>
                    <a:pt x="1385" y="997"/>
                    <a:pt x="1409" y="1264"/>
                    <a:pt x="1506" y="1507"/>
                  </a:cubicBezTo>
                  <a:cubicBezTo>
                    <a:pt x="1549" y="1564"/>
                    <a:pt x="1617" y="1587"/>
                    <a:pt x="1685" y="1587"/>
                  </a:cubicBezTo>
                  <a:cubicBezTo>
                    <a:pt x="1733" y="1587"/>
                    <a:pt x="1782" y="1575"/>
                    <a:pt x="1822" y="1555"/>
                  </a:cubicBezTo>
                  <a:cubicBezTo>
                    <a:pt x="2041" y="1482"/>
                    <a:pt x="2186" y="1239"/>
                    <a:pt x="2162" y="997"/>
                  </a:cubicBezTo>
                  <a:cubicBezTo>
                    <a:pt x="2138" y="778"/>
                    <a:pt x="1895" y="632"/>
                    <a:pt x="1603" y="632"/>
                  </a:cubicBezTo>
                  <a:lnTo>
                    <a:pt x="1603" y="584"/>
                  </a:lnTo>
                  <a:cubicBezTo>
                    <a:pt x="1846" y="268"/>
                    <a:pt x="2211" y="98"/>
                    <a:pt x="2599" y="98"/>
                  </a:cubicBezTo>
                  <a:close/>
                  <a:moveTo>
                    <a:pt x="2599" y="1"/>
                  </a:moveTo>
                  <a:cubicBezTo>
                    <a:pt x="2162" y="1"/>
                    <a:pt x="1749" y="195"/>
                    <a:pt x="1482" y="535"/>
                  </a:cubicBezTo>
                  <a:cubicBezTo>
                    <a:pt x="1482" y="535"/>
                    <a:pt x="1482" y="535"/>
                    <a:pt x="1482" y="559"/>
                  </a:cubicBezTo>
                  <a:cubicBezTo>
                    <a:pt x="1482" y="559"/>
                    <a:pt x="1458" y="584"/>
                    <a:pt x="1458" y="656"/>
                  </a:cubicBezTo>
                  <a:lnTo>
                    <a:pt x="1263" y="681"/>
                  </a:lnTo>
                  <a:cubicBezTo>
                    <a:pt x="389" y="826"/>
                    <a:pt x="0" y="1774"/>
                    <a:pt x="49" y="3450"/>
                  </a:cubicBezTo>
                  <a:cubicBezTo>
                    <a:pt x="24" y="3644"/>
                    <a:pt x="97" y="3839"/>
                    <a:pt x="243" y="3960"/>
                  </a:cubicBezTo>
                  <a:cubicBezTo>
                    <a:pt x="73" y="4519"/>
                    <a:pt x="0" y="5102"/>
                    <a:pt x="49" y="5685"/>
                  </a:cubicBezTo>
                  <a:cubicBezTo>
                    <a:pt x="97" y="6098"/>
                    <a:pt x="267" y="6244"/>
                    <a:pt x="413" y="6292"/>
                  </a:cubicBezTo>
                  <a:cubicBezTo>
                    <a:pt x="340" y="6948"/>
                    <a:pt x="437" y="7798"/>
                    <a:pt x="802" y="8236"/>
                  </a:cubicBezTo>
                  <a:cubicBezTo>
                    <a:pt x="877" y="8370"/>
                    <a:pt x="1016" y="8440"/>
                    <a:pt x="1157" y="8440"/>
                  </a:cubicBezTo>
                  <a:cubicBezTo>
                    <a:pt x="1245" y="8440"/>
                    <a:pt x="1334" y="8413"/>
                    <a:pt x="1409" y="8357"/>
                  </a:cubicBezTo>
                  <a:cubicBezTo>
                    <a:pt x="1749" y="8794"/>
                    <a:pt x="2211" y="9086"/>
                    <a:pt x="2745" y="9183"/>
                  </a:cubicBezTo>
                  <a:cubicBezTo>
                    <a:pt x="2842" y="9207"/>
                    <a:pt x="2964" y="9207"/>
                    <a:pt x="3061" y="9207"/>
                  </a:cubicBezTo>
                  <a:cubicBezTo>
                    <a:pt x="3571" y="9183"/>
                    <a:pt x="4057" y="8940"/>
                    <a:pt x="4373" y="8503"/>
                  </a:cubicBezTo>
                  <a:lnTo>
                    <a:pt x="4567" y="8503"/>
                  </a:lnTo>
                  <a:cubicBezTo>
                    <a:pt x="4883" y="8479"/>
                    <a:pt x="5174" y="8284"/>
                    <a:pt x="5344" y="8017"/>
                  </a:cubicBezTo>
                  <a:cubicBezTo>
                    <a:pt x="5612" y="7483"/>
                    <a:pt x="5442" y="6730"/>
                    <a:pt x="5174" y="6244"/>
                  </a:cubicBezTo>
                  <a:cubicBezTo>
                    <a:pt x="5466" y="5879"/>
                    <a:pt x="5369" y="5078"/>
                    <a:pt x="5174" y="4422"/>
                  </a:cubicBezTo>
                  <a:cubicBezTo>
                    <a:pt x="5150" y="4325"/>
                    <a:pt x="5126" y="4252"/>
                    <a:pt x="5102" y="4179"/>
                  </a:cubicBezTo>
                  <a:cubicBezTo>
                    <a:pt x="5587" y="3523"/>
                    <a:pt x="5369" y="2211"/>
                    <a:pt x="4859" y="1750"/>
                  </a:cubicBezTo>
                  <a:cubicBezTo>
                    <a:pt x="4689" y="1604"/>
                    <a:pt x="4494" y="1531"/>
                    <a:pt x="4276" y="1482"/>
                  </a:cubicBezTo>
                  <a:cubicBezTo>
                    <a:pt x="4227" y="924"/>
                    <a:pt x="3911" y="438"/>
                    <a:pt x="3425" y="195"/>
                  </a:cubicBezTo>
                  <a:cubicBezTo>
                    <a:pt x="3158" y="73"/>
                    <a:pt x="2867" y="1"/>
                    <a:pt x="25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75" name="Google Shape;5753;p83"/>
            <p:cNvSpPr>
              <a:spLocks/>
            </p:cNvSpPr>
            <p:nvPr/>
          </p:nvSpPr>
          <p:spPr bwMode="auto">
            <a:xfrm>
              <a:off x="5793415" y="1441484"/>
              <a:ext cx="77199" cy="280479"/>
            </a:xfrm>
            <a:custGeom>
              <a:avLst/>
              <a:gdLst>
                <a:gd name="T0" fmla="*/ 2147483646 w 1982"/>
                <a:gd name="T1" fmla="*/ 2147483646 h 7201"/>
                <a:gd name="T2" fmla="*/ 2147483646 w 1982"/>
                <a:gd name="T3" fmla="*/ 2147483646 h 7201"/>
                <a:gd name="T4" fmla="*/ 2147483646 w 1982"/>
                <a:gd name="T5" fmla="*/ 2147483646 h 7201"/>
                <a:gd name="T6" fmla="*/ 2147483646 w 1982"/>
                <a:gd name="T7" fmla="*/ 2147483646 h 7201"/>
                <a:gd name="T8" fmla="*/ 2147483646 w 1982"/>
                <a:gd name="T9" fmla="*/ 2147483646 h 7201"/>
                <a:gd name="T10" fmla="*/ 2147483646 w 1982"/>
                <a:gd name="T11" fmla="*/ 2147483646 h 7201"/>
                <a:gd name="T12" fmla="*/ 2147483646 w 1982"/>
                <a:gd name="T13" fmla="*/ 2147483646 h 7201"/>
                <a:gd name="T14" fmla="*/ 2147483646 w 1982"/>
                <a:gd name="T15" fmla="*/ 2147483646 h 7201"/>
                <a:gd name="T16" fmla="*/ 2147483646 w 1982"/>
                <a:gd name="T17" fmla="*/ 2147483646 h 7201"/>
                <a:gd name="T18" fmla="*/ 2147483646 w 1982"/>
                <a:gd name="T19" fmla="*/ 2147483646 h 7201"/>
                <a:gd name="T20" fmla="*/ 2147483646 w 1982"/>
                <a:gd name="T21" fmla="*/ 2147483646 h 7201"/>
                <a:gd name="T22" fmla="*/ 2147483646 w 1982"/>
                <a:gd name="T23" fmla="*/ 2147483646 h 7201"/>
                <a:gd name="T24" fmla="*/ 2147483646 w 1982"/>
                <a:gd name="T25" fmla="*/ 2147483646 h 7201"/>
                <a:gd name="T26" fmla="*/ 2147483646 w 1982"/>
                <a:gd name="T27" fmla="*/ 2147483646 h 7201"/>
                <a:gd name="T28" fmla="*/ 2147483646 w 1982"/>
                <a:gd name="T29" fmla="*/ 2147483646 h 7201"/>
                <a:gd name="T30" fmla="*/ 2147483646 w 1982"/>
                <a:gd name="T31" fmla="*/ 2147483646 h 7201"/>
                <a:gd name="T32" fmla="*/ 2147483646 w 1982"/>
                <a:gd name="T33" fmla="*/ 2147483646 h 7201"/>
                <a:gd name="T34" fmla="*/ 2147483646 w 1982"/>
                <a:gd name="T35" fmla="*/ 0 h 7201"/>
                <a:gd name="T36" fmla="*/ 2147483646 w 1982"/>
                <a:gd name="T37" fmla="*/ 2147483646 h 7201"/>
                <a:gd name="T38" fmla="*/ 2147483646 w 1982"/>
                <a:gd name="T39" fmla="*/ 2147483646 h 7201"/>
                <a:gd name="T40" fmla="*/ 2147483646 w 1982"/>
                <a:gd name="T41" fmla="*/ 2147483646 h 7201"/>
                <a:gd name="T42" fmla="*/ 2147483646 w 1982"/>
                <a:gd name="T43" fmla="*/ 2147483646 h 7201"/>
                <a:gd name="T44" fmla="*/ 2147483646 w 1982"/>
                <a:gd name="T45" fmla="*/ 2147483646 h 7201"/>
                <a:gd name="T46" fmla="*/ 2147483646 w 1982"/>
                <a:gd name="T47" fmla="*/ 2147483646 h 7201"/>
                <a:gd name="T48" fmla="*/ 2147483646 w 1982"/>
                <a:gd name="T49" fmla="*/ 2147483646 h 7201"/>
                <a:gd name="T50" fmla="*/ 2147483646 w 1982"/>
                <a:gd name="T51" fmla="*/ 2147483646 h 7201"/>
                <a:gd name="T52" fmla="*/ 2147483646 w 1982"/>
                <a:gd name="T53" fmla="*/ 2147483646 h 7201"/>
                <a:gd name="T54" fmla="*/ 2147483646 w 1982"/>
                <a:gd name="T55" fmla="*/ 2147483646 h 7201"/>
                <a:gd name="T56" fmla="*/ 2147483646 w 1982"/>
                <a:gd name="T57" fmla="*/ 2147483646 h 7201"/>
                <a:gd name="T58" fmla="*/ 2147483646 w 1982"/>
                <a:gd name="T59" fmla="*/ 2147483646 h 7201"/>
                <a:gd name="T60" fmla="*/ 2147483646 w 1982"/>
                <a:gd name="T61" fmla="*/ 2147483646 h 7201"/>
                <a:gd name="T62" fmla="*/ 2147483646 w 1982"/>
                <a:gd name="T63" fmla="*/ 2147483646 h 7201"/>
                <a:gd name="T64" fmla="*/ 2147483646 w 1982"/>
                <a:gd name="T65" fmla="*/ 2147483646 h 7201"/>
                <a:gd name="T66" fmla="*/ 2147483646 w 1982"/>
                <a:gd name="T67" fmla="*/ 2147483646 h 7201"/>
                <a:gd name="T68" fmla="*/ 2147483646 w 1982"/>
                <a:gd name="T69" fmla="*/ 2147483646 h 7201"/>
                <a:gd name="T70" fmla="*/ 2147483646 w 1982"/>
                <a:gd name="T71" fmla="*/ 2147483646 h 7201"/>
                <a:gd name="T72" fmla="*/ 2147483646 w 1982"/>
                <a:gd name="T73" fmla="*/ 0 h 72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2" h="7201" extrusionOk="0">
                  <a:moveTo>
                    <a:pt x="875" y="802"/>
                  </a:moveTo>
                  <a:lnTo>
                    <a:pt x="1118" y="3109"/>
                  </a:lnTo>
                  <a:cubicBezTo>
                    <a:pt x="1118" y="3134"/>
                    <a:pt x="1142" y="3158"/>
                    <a:pt x="1166" y="3158"/>
                  </a:cubicBezTo>
                  <a:cubicBezTo>
                    <a:pt x="1166" y="3170"/>
                    <a:pt x="1172" y="3176"/>
                    <a:pt x="1182" y="3176"/>
                  </a:cubicBezTo>
                  <a:cubicBezTo>
                    <a:pt x="1191" y="3176"/>
                    <a:pt x="1203" y="3170"/>
                    <a:pt x="1215" y="3158"/>
                  </a:cubicBezTo>
                  <a:lnTo>
                    <a:pt x="1749" y="2818"/>
                  </a:lnTo>
                  <a:lnTo>
                    <a:pt x="1215" y="3863"/>
                  </a:lnTo>
                  <a:cubicBezTo>
                    <a:pt x="1215" y="3863"/>
                    <a:pt x="1215" y="3887"/>
                    <a:pt x="1215" y="3887"/>
                  </a:cubicBezTo>
                  <a:lnTo>
                    <a:pt x="1555" y="7093"/>
                  </a:lnTo>
                  <a:lnTo>
                    <a:pt x="583" y="7093"/>
                  </a:lnTo>
                  <a:lnTo>
                    <a:pt x="778" y="2429"/>
                  </a:lnTo>
                  <a:cubicBezTo>
                    <a:pt x="778" y="2405"/>
                    <a:pt x="778" y="2405"/>
                    <a:pt x="778" y="2381"/>
                  </a:cubicBezTo>
                  <a:lnTo>
                    <a:pt x="243" y="1773"/>
                  </a:lnTo>
                  <a:lnTo>
                    <a:pt x="753" y="1919"/>
                  </a:lnTo>
                  <a:lnTo>
                    <a:pt x="802" y="1919"/>
                  </a:lnTo>
                  <a:cubicBezTo>
                    <a:pt x="826" y="1919"/>
                    <a:pt x="826" y="1895"/>
                    <a:pt x="826" y="1871"/>
                  </a:cubicBezTo>
                  <a:lnTo>
                    <a:pt x="875" y="802"/>
                  </a:lnTo>
                  <a:close/>
                  <a:moveTo>
                    <a:pt x="851" y="0"/>
                  </a:moveTo>
                  <a:cubicBezTo>
                    <a:pt x="826" y="0"/>
                    <a:pt x="802" y="24"/>
                    <a:pt x="802" y="49"/>
                  </a:cubicBezTo>
                  <a:lnTo>
                    <a:pt x="729" y="1798"/>
                  </a:lnTo>
                  <a:lnTo>
                    <a:pt x="98" y="1628"/>
                  </a:lnTo>
                  <a:cubicBezTo>
                    <a:pt x="49" y="1628"/>
                    <a:pt x="25" y="1652"/>
                    <a:pt x="25" y="1676"/>
                  </a:cubicBezTo>
                  <a:cubicBezTo>
                    <a:pt x="0" y="1676"/>
                    <a:pt x="0" y="1701"/>
                    <a:pt x="25" y="1725"/>
                  </a:cubicBezTo>
                  <a:lnTo>
                    <a:pt x="681" y="2478"/>
                  </a:lnTo>
                  <a:lnTo>
                    <a:pt x="462" y="7142"/>
                  </a:lnTo>
                  <a:cubicBezTo>
                    <a:pt x="462" y="7166"/>
                    <a:pt x="462" y="7166"/>
                    <a:pt x="486" y="7191"/>
                  </a:cubicBezTo>
                  <a:lnTo>
                    <a:pt x="1604" y="7191"/>
                  </a:lnTo>
                  <a:cubicBezTo>
                    <a:pt x="1611" y="7198"/>
                    <a:pt x="1618" y="7201"/>
                    <a:pt x="1625" y="7201"/>
                  </a:cubicBezTo>
                  <a:cubicBezTo>
                    <a:pt x="1642" y="7201"/>
                    <a:pt x="1659" y="7183"/>
                    <a:pt x="1677" y="7166"/>
                  </a:cubicBezTo>
                  <a:cubicBezTo>
                    <a:pt x="1677" y="7166"/>
                    <a:pt x="1677" y="7142"/>
                    <a:pt x="1677" y="7142"/>
                  </a:cubicBezTo>
                  <a:lnTo>
                    <a:pt x="1312" y="3887"/>
                  </a:lnTo>
                  <a:lnTo>
                    <a:pt x="1944" y="2672"/>
                  </a:lnTo>
                  <a:cubicBezTo>
                    <a:pt x="1981" y="2635"/>
                    <a:pt x="1932" y="2583"/>
                    <a:pt x="1897" y="2583"/>
                  </a:cubicBezTo>
                  <a:cubicBezTo>
                    <a:pt x="1886" y="2583"/>
                    <a:pt x="1877" y="2588"/>
                    <a:pt x="1871" y="2599"/>
                  </a:cubicBezTo>
                  <a:lnTo>
                    <a:pt x="1215" y="3012"/>
                  </a:lnTo>
                  <a:lnTo>
                    <a:pt x="923" y="49"/>
                  </a:lnTo>
                  <a:cubicBezTo>
                    <a:pt x="923" y="24"/>
                    <a:pt x="899" y="0"/>
                    <a:pt x="85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cxnSp>
        <p:nvCxnSpPr>
          <p:cNvPr id="3" name="Straight Connector 2"/>
          <p:cNvCxnSpPr/>
          <p:nvPr/>
        </p:nvCxnSpPr>
        <p:spPr>
          <a:xfrm>
            <a:off x="2974621" y="1763621"/>
            <a:ext cx="4937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83563" y="1790254"/>
            <a:ext cx="11001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954117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additive="base">
                                        <p:cTn id="7" dur="500" fill="hold"/>
                                        <p:tgtEl>
                                          <p:spTgt spid="121860"/>
                                        </p:tgtEl>
                                        <p:attrNameLst>
                                          <p:attrName>ppt_x</p:attrName>
                                        </p:attrNameLst>
                                      </p:cBhvr>
                                      <p:tavLst>
                                        <p:tav tm="0">
                                          <p:val>
                                            <p:strVal val="#ppt_x"/>
                                          </p:val>
                                        </p:tav>
                                        <p:tav tm="100000">
                                          <p:val>
                                            <p:strVal val="#ppt_x"/>
                                          </p:val>
                                        </p:tav>
                                      </p:tavLst>
                                    </p:anim>
                                    <p:anim calcmode="lin" valueType="num">
                                      <p:cBhvr additive="base">
                                        <p:cTn id="8" dur="500" fill="hold"/>
                                        <p:tgtEl>
                                          <p:spTgt spid="1218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Google Shape;2091;p73"/>
          <p:cNvSpPr txBox="1">
            <a:spLocks noGrp="1"/>
          </p:cNvSpPr>
          <p:nvPr>
            <p:ph type="title"/>
          </p:nvPr>
        </p:nvSpPr>
        <p:spPr>
          <a:xfrm>
            <a:off x="2457451" y="2952751"/>
            <a:ext cx="7288213" cy="1319213"/>
          </a:xfrm>
        </p:spPr>
        <p:txBody>
          <a:bodyPr/>
          <a:lstStyle/>
          <a:p>
            <a:pPr eaLnBrk="1" hangingPunct="1">
              <a:spcBef>
                <a:spcPct val="0"/>
              </a:spcBef>
              <a:spcAft>
                <a:spcPct val="0"/>
              </a:spcAft>
              <a:buFont typeface="Patrick Hand SC" charset="0"/>
              <a:buNone/>
            </a:pPr>
            <a:r>
              <a:rPr lang="vi-VN" altLang="vi-VN" sz="5400" b="1">
                <a:latin typeface="Times New Roman" panose="02020603050405020304" pitchFamily="18" charset="0"/>
                <a:ea typeface="Patrick Hand SC" charset="0"/>
                <a:cs typeface="Times New Roman" panose="02020603050405020304" pitchFamily="18" charset="0"/>
                <a:sym typeface="Patrick Hand SC" charset="0"/>
              </a:rPr>
              <a:t>THẢO LUẬN NHÓM 2</a:t>
            </a:r>
          </a:p>
        </p:txBody>
      </p:sp>
      <p:grpSp>
        <p:nvGrpSpPr>
          <p:cNvPr id="119811" name="Google Shape;2094;p73"/>
          <p:cNvGrpSpPr>
            <a:grpSpLocks/>
          </p:cNvGrpSpPr>
          <p:nvPr/>
        </p:nvGrpSpPr>
        <p:grpSpPr bwMode="auto">
          <a:xfrm>
            <a:off x="9237663" y="5038726"/>
            <a:ext cx="868362" cy="1285875"/>
            <a:chOff x="7162025" y="2806025"/>
            <a:chExt cx="1261975" cy="1797475"/>
          </a:xfrm>
        </p:grpSpPr>
        <p:sp>
          <p:nvSpPr>
            <p:cNvPr id="2095" name="Google Shape;2095;p73"/>
            <p:cNvSpPr/>
            <p:nvPr/>
          </p:nvSpPr>
          <p:spPr>
            <a:xfrm>
              <a:off x="7215087" y="3036812"/>
              <a:ext cx="802866" cy="656855"/>
            </a:xfrm>
            <a:custGeom>
              <a:avLst/>
              <a:gdLst/>
              <a:ahLst/>
              <a:cxnLst/>
              <a:rect l="l" t="t" r="r" b="b"/>
              <a:pathLst>
                <a:path w="32143" h="26284" extrusionOk="0">
                  <a:moveTo>
                    <a:pt x="2657" y="21160"/>
                  </a:moveTo>
                  <a:cubicBezTo>
                    <a:pt x="2752" y="21065"/>
                    <a:pt x="2823" y="20994"/>
                    <a:pt x="2895" y="20923"/>
                  </a:cubicBezTo>
                  <a:cubicBezTo>
                    <a:pt x="3132" y="20686"/>
                    <a:pt x="3013" y="20306"/>
                    <a:pt x="2705" y="20235"/>
                  </a:cubicBezTo>
                  <a:cubicBezTo>
                    <a:pt x="2491" y="20164"/>
                    <a:pt x="2254" y="20140"/>
                    <a:pt x="2017" y="20069"/>
                  </a:cubicBezTo>
                  <a:cubicBezTo>
                    <a:pt x="1803" y="19784"/>
                    <a:pt x="1614" y="19452"/>
                    <a:pt x="1495" y="19120"/>
                  </a:cubicBezTo>
                  <a:cubicBezTo>
                    <a:pt x="973" y="17649"/>
                    <a:pt x="546" y="16179"/>
                    <a:pt x="214" y="14660"/>
                  </a:cubicBezTo>
                  <a:cubicBezTo>
                    <a:pt x="96" y="14210"/>
                    <a:pt x="48" y="13735"/>
                    <a:pt x="48" y="13261"/>
                  </a:cubicBezTo>
                  <a:cubicBezTo>
                    <a:pt x="1" y="11956"/>
                    <a:pt x="143" y="10675"/>
                    <a:pt x="475" y="9442"/>
                  </a:cubicBezTo>
                  <a:cubicBezTo>
                    <a:pt x="665" y="8801"/>
                    <a:pt x="926" y="8185"/>
                    <a:pt x="1258" y="7615"/>
                  </a:cubicBezTo>
                  <a:cubicBezTo>
                    <a:pt x="1305" y="7520"/>
                    <a:pt x="1376" y="7426"/>
                    <a:pt x="1448" y="7354"/>
                  </a:cubicBezTo>
                  <a:cubicBezTo>
                    <a:pt x="1685" y="7378"/>
                    <a:pt x="1898" y="7402"/>
                    <a:pt x="2112" y="7449"/>
                  </a:cubicBezTo>
                  <a:cubicBezTo>
                    <a:pt x="2776" y="7592"/>
                    <a:pt x="3464" y="7592"/>
                    <a:pt x="4152" y="7449"/>
                  </a:cubicBezTo>
                  <a:cubicBezTo>
                    <a:pt x="5551" y="7236"/>
                    <a:pt x="6927" y="6833"/>
                    <a:pt x="8232" y="6240"/>
                  </a:cubicBezTo>
                  <a:cubicBezTo>
                    <a:pt x="9299" y="5741"/>
                    <a:pt x="10414" y="5243"/>
                    <a:pt x="11482" y="4745"/>
                  </a:cubicBezTo>
                  <a:cubicBezTo>
                    <a:pt x="11814" y="4579"/>
                    <a:pt x="12146" y="4389"/>
                    <a:pt x="12454" y="4200"/>
                  </a:cubicBezTo>
                  <a:lnTo>
                    <a:pt x="14186" y="3203"/>
                  </a:lnTo>
                  <a:cubicBezTo>
                    <a:pt x="14304" y="3227"/>
                    <a:pt x="14328" y="3322"/>
                    <a:pt x="14328" y="3440"/>
                  </a:cubicBezTo>
                  <a:cubicBezTo>
                    <a:pt x="14328" y="3630"/>
                    <a:pt x="14352" y="3844"/>
                    <a:pt x="14375" y="4057"/>
                  </a:cubicBezTo>
                  <a:cubicBezTo>
                    <a:pt x="14447" y="4508"/>
                    <a:pt x="14589" y="4935"/>
                    <a:pt x="14850" y="5314"/>
                  </a:cubicBezTo>
                  <a:cubicBezTo>
                    <a:pt x="14992" y="5599"/>
                    <a:pt x="15253" y="5813"/>
                    <a:pt x="15538" y="5931"/>
                  </a:cubicBezTo>
                  <a:cubicBezTo>
                    <a:pt x="16629" y="6453"/>
                    <a:pt x="17910" y="6429"/>
                    <a:pt x="18977" y="5836"/>
                  </a:cubicBezTo>
                  <a:cubicBezTo>
                    <a:pt x="20353" y="5125"/>
                    <a:pt x="21492" y="4057"/>
                    <a:pt x="22322" y="2776"/>
                  </a:cubicBezTo>
                  <a:cubicBezTo>
                    <a:pt x="22417" y="2563"/>
                    <a:pt x="22583" y="2373"/>
                    <a:pt x="22749" y="2231"/>
                  </a:cubicBezTo>
                  <a:cubicBezTo>
                    <a:pt x="22962" y="2492"/>
                    <a:pt x="23152" y="2705"/>
                    <a:pt x="23342" y="2942"/>
                  </a:cubicBezTo>
                  <a:cubicBezTo>
                    <a:pt x="23769" y="3440"/>
                    <a:pt x="24386" y="3678"/>
                    <a:pt x="25026" y="3559"/>
                  </a:cubicBezTo>
                  <a:cubicBezTo>
                    <a:pt x="25311" y="3535"/>
                    <a:pt x="25572" y="3393"/>
                    <a:pt x="25761" y="3156"/>
                  </a:cubicBezTo>
                  <a:cubicBezTo>
                    <a:pt x="26117" y="2681"/>
                    <a:pt x="26331" y="2136"/>
                    <a:pt x="26402" y="1567"/>
                  </a:cubicBezTo>
                  <a:cubicBezTo>
                    <a:pt x="26497" y="1068"/>
                    <a:pt x="26544" y="547"/>
                    <a:pt x="26615" y="1"/>
                  </a:cubicBezTo>
                  <a:cubicBezTo>
                    <a:pt x="26734" y="1"/>
                    <a:pt x="26829" y="48"/>
                    <a:pt x="26924" y="96"/>
                  </a:cubicBezTo>
                  <a:cubicBezTo>
                    <a:pt x="27161" y="262"/>
                    <a:pt x="27374" y="452"/>
                    <a:pt x="27588" y="641"/>
                  </a:cubicBezTo>
                  <a:cubicBezTo>
                    <a:pt x="28228" y="1306"/>
                    <a:pt x="28798" y="2017"/>
                    <a:pt x="29343" y="2753"/>
                  </a:cubicBezTo>
                  <a:cubicBezTo>
                    <a:pt x="30102" y="3701"/>
                    <a:pt x="30767" y="4721"/>
                    <a:pt x="31360" y="5789"/>
                  </a:cubicBezTo>
                  <a:cubicBezTo>
                    <a:pt x="31810" y="6643"/>
                    <a:pt x="32071" y="7592"/>
                    <a:pt x="32095" y="8564"/>
                  </a:cubicBezTo>
                  <a:cubicBezTo>
                    <a:pt x="32142" y="9466"/>
                    <a:pt x="32095" y="10343"/>
                    <a:pt x="32095" y="11245"/>
                  </a:cubicBezTo>
                  <a:cubicBezTo>
                    <a:pt x="32095" y="12099"/>
                    <a:pt x="31953" y="12929"/>
                    <a:pt x="31692" y="13735"/>
                  </a:cubicBezTo>
                  <a:cubicBezTo>
                    <a:pt x="31407" y="14589"/>
                    <a:pt x="31075" y="15420"/>
                    <a:pt x="30695" y="16202"/>
                  </a:cubicBezTo>
                  <a:cubicBezTo>
                    <a:pt x="30292" y="17009"/>
                    <a:pt x="29770" y="17720"/>
                    <a:pt x="29130" y="18361"/>
                  </a:cubicBezTo>
                  <a:cubicBezTo>
                    <a:pt x="28347" y="19191"/>
                    <a:pt x="27517" y="19998"/>
                    <a:pt x="26639" y="20780"/>
                  </a:cubicBezTo>
                  <a:cubicBezTo>
                    <a:pt x="26283" y="21089"/>
                    <a:pt x="25904" y="21373"/>
                    <a:pt x="25501" y="21634"/>
                  </a:cubicBezTo>
                  <a:cubicBezTo>
                    <a:pt x="24979" y="21990"/>
                    <a:pt x="24433" y="22322"/>
                    <a:pt x="23888" y="22654"/>
                  </a:cubicBezTo>
                  <a:cubicBezTo>
                    <a:pt x="23650" y="22844"/>
                    <a:pt x="23342" y="22963"/>
                    <a:pt x="23034" y="22986"/>
                  </a:cubicBezTo>
                  <a:cubicBezTo>
                    <a:pt x="22868" y="22986"/>
                    <a:pt x="22725" y="23105"/>
                    <a:pt x="22654" y="23271"/>
                  </a:cubicBezTo>
                  <a:cubicBezTo>
                    <a:pt x="22559" y="23461"/>
                    <a:pt x="22417" y="23603"/>
                    <a:pt x="22227" y="23698"/>
                  </a:cubicBezTo>
                  <a:cubicBezTo>
                    <a:pt x="21397" y="24220"/>
                    <a:pt x="20519" y="24647"/>
                    <a:pt x="19594" y="24955"/>
                  </a:cubicBezTo>
                  <a:cubicBezTo>
                    <a:pt x="18574" y="25287"/>
                    <a:pt x="17530" y="25619"/>
                    <a:pt x="16463" y="25904"/>
                  </a:cubicBezTo>
                  <a:cubicBezTo>
                    <a:pt x="15301" y="26189"/>
                    <a:pt x="14115" y="26284"/>
                    <a:pt x="12905" y="26213"/>
                  </a:cubicBezTo>
                  <a:cubicBezTo>
                    <a:pt x="11837" y="26165"/>
                    <a:pt x="10770" y="26023"/>
                    <a:pt x="9726" y="25786"/>
                  </a:cubicBezTo>
                  <a:cubicBezTo>
                    <a:pt x="8872" y="25596"/>
                    <a:pt x="8066" y="25287"/>
                    <a:pt x="7235" y="25026"/>
                  </a:cubicBezTo>
                  <a:cubicBezTo>
                    <a:pt x="6405" y="24766"/>
                    <a:pt x="5622" y="24362"/>
                    <a:pt x="4958" y="23817"/>
                  </a:cubicBezTo>
                  <a:cubicBezTo>
                    <a:pt x="4342" y="23366"/>
                    <a:pt x="3820" y="22844"/>
                    <a:pt x="3393" y="22227"/>
                  </a:cubicBezTo>
                  <a:cubicBezTo>
                    <a:pt x="3156" y="21872"/>
                    <a:pt x="2895" y="21539"/>
                    <a:pt x="2657" y="21160"/>
                  </a:cubicBezTo>
                  <a:close/>
                  <a:moveTo>
                    <a:pt x="16107" y="14732"/>
                  </a:moveTo>
                  <a:cubicBezTo>
                    <a:pt x="16392" y="14945"/>
                    <a:pt x="16605" y="15111"/>
                    <a:pt x="16819" y="15277"/>
                  </a:cubicBezTo>
                  <a:cubicBezTo>
                    <a:pt x="17198" y="15633"/>
                    <a:pt x="17673" y="15870"/>
                    <a:pt x="18171" y="15965"/>
                  </a:cubicBezTo>
                  <a:cubicBezTo>
                    <a:pt x="18408" y="15989"/>
                    <a:pt x="18621" y="16060"/>
                    <a:pt x="18811" y="16179"/>
                  </a:cubicBezTo>
                  <a:cubicBezTo>
                    <a:pt x="19238" y="16463"/>
                    <a:pt x="19736" y="16558"/>
                    <a:pt x="20235" y="16416"/>
                  </a:cubicBezTo>
                  <a:cubicBezTo>
                    <a:pt x="21800" y="16179"/>
                    <a:pt x="23318" y="15586"/>
                    <a:pt x="24623" y="14684"/>
                  </a:cubicBezTo>
                  <a:cubicBezTo>
                    <a:pt x="25240" y="14281"/>
                    <a:pt x="25761" y="13783"/>
                    <a:pt x="26212" y="13213"/>
                  </a:cubicBezTo>
                  <a:cubicBezTo>
                    <a:pt x="26829" y="12431"/>
                    <a:pt x="26995" y="11387"/>
                    <a:pt x="26639" y="10462"/>
                  </a:cubicBezTo>
                  <a:cubicBezTo>
                    <a:pt x="26544" y="10201"/>
                    <a:pt x="26497" y="9940"/>
                    <a:pt x="26402" y="9703"/>
                  </a:cubicBezTo>
                  <a:cubicBezTo>
                    <a:pt x="26307" y="9300"/>
                    <a:pt x="26117" y="8967"/>
                    <a:pt x="25833" y="8683"/>
                  </a:cubicBezTo>
                  <a:cubicBezTo>
                    <a:pt x="25524" y="8398"/>
                    <a:pt x="25168" y="8137"/>
                    <a:pt x="24836" y="7853"/>
                  </a:cubicBezTo>
                  <a:cubicBezTo>
                    <a:pt x="24552" y="7592"/>
                    <a:pt x="24148" y="7449"/>
                    <a:pt x="23769" y="7473"/>
                  </a:cubicBezTo>
                  <a:lnTo>
                    <a:pt x="22701" y="7473"/>
                  </a:lnTo>
                  <a:cubicBezTo>
                    <a:pt x="22180" y="7449"/>
                    <a:pt x="21681" y="7544"/>
                    <a:pt x="21183" y="7710"/>
                  </a:cubicBezTo>
                  <a:cubicBezTo>
                    <a:pt x="19950" y="8137"/>
                    <a:pt x="18764" y="8683"/>
                    <a:pt x="17649" y="9347"/>
                  </a:cubicBezTo>
                  <a:cubicBezTo>
                    <a:pt x="17530" y="9418"/>
                    <a:pt x="17412" y="9489"/>
                    <a:pt x="17293" y="9584"/>
                  </a:cubicBezTo>
                  <a:cubicBezTo>
                    <a:pt x="16914" y="9916"/>
                    <a:pt x="16581" y="10272"/>
                    <a:pt x="16297" y="10675"/>
                  </a:cubicBezTo>
                  <a:cubicBezTo>
                    <a:pt x="15822" y="11268"/>
                    <a:pt x="15562" y="12004"/>
                    <a:pt x="15609" y="12763"/>
                  </a:cubicBezTo>
                  <a:lnTo>
                    <a:pt x="15609" y="14091"/>
                  </a:lnTo>
                  <a:lnTo>
                    <a:pt x="13379" y="14755"/>
                  </a:lnTo>
                  <a:cubicBezTo>
                    <a:pt x="13047" y="14400"/>
                    <a:pt x="12715" y="14044"/>
                    <a:pt x="12359" y="13688"/>
                  </a:cubicBezTo>
                  <a:cubicBezTo>
                    <a:pt x="11505" y="12834"/>
                    <a:pt x="10343" y="12312"/>
                    <a:pt x="9133" y="12265"/>
                  </a:cubicBezTo>
                  <a:cubicBezTo>
                    <a:pt x="8493" y="12217"/>
                    <a:pt x="7852" y="12265"/>
                    <a:pt x="7235" y="12265"/>
                  </a:cubicBezTo>
                  <a:cubicBezTo>
                    <a:pt x="6595" y="12288"/>
                    <a:pt x="5955" y="12407"/>
                    <a:pt x="5338" y="12620"/>
                  </a:cubicBezTo>
                  <a:cubicBezTo>
                    <a:pt x="5101" y="12692"/>
                    <a:pt x="4887" y="12787"/>
                    <a:pt x="4674" y="12929"/>
                  </a:cubicBezTo>
                  <a:cubicBezTo>
                    <a:pt x="4508" y="13000"/>
                    <a:pt x="4365" y="13142"/>
                    <a:pt x="4270" y="13285"/>
                  </a:cubicBezTo>
                  <a:cubicBezTo>
                    <a:pt x="4176" y="13451"/>
                    <a:pt x="4128" y="13617"/>
                    <a:pt x="4104" y="13806"/>
                  </a:cubicBezTo>
                  <a:cubicBezTo>
                    <a:pt x="3606" y="14115"/>
                    <a:pt x="3345" y="14589"/>
                    <a:pt x="3061" y="15064"/>
                  </a:cubicBezTo>
                  <a:cubicBezTo>
                    <a:pt x="2800" y="15467"/>
                    <a:pt x="2657" y="15941"/>
                    <a:pt x="2634" y="16416"/>
                  </a:cubicBezTo>
                  <a:lnTo>
                    <a:pt x="2634" y="17649"/>
                  </a:lnTo>
                  <a:cubicBezTo>
                    <a:pt x="2657" y="18313"/>
                    <a:pt x="2918" y="18930"/>
                    <a:pt x="3393" y="19357"/>
                  </a:cubicBezTo>
                  <a:cubicBezTo>
                    <a:pt x="3725" y="19689"/>
                    <a:pt x="4081" y="19974"/>
                    <a:pt x="4484" y="20164"/>
                  </a:cubicBezTo>
                  <a:cubicBezTo>
                    <a:pt x="5196" y="20520"/>
                    <a:pt x="5955" y="20757"/>
                    <a:pt x="6737" y="20852"/>
                  </a:cubicBezTo>
                  <a:cubicBezTo>
                    <a:pt x="7995" y="21018"/>
                    <a:pt x="9252" y="20875"/>
                    <a:pt x="10462" y="20448"/>
                  </a:cubicBezTo>
                  <a:cubicBezTo>
                    <a:pt x="11173" y="20187"/>
                    <a:pt x="11837" y="19760"/>
                    <a:pt x="12335" y="19167"/>
                  </a:cubicBezTo>
                  <a:cubicBezTo>
                    <a:pt x="13142" y="18219"/>
                    <a:pt x="13735" y="17175"/>
                    <a:pt x="13640" y="15870"/>
                  </a:cubicBezTo>
                  <a:cubicBezTo>
                    <a:pt x="13640" y="15823"/>
                    <a:pt x="13664" y="15799"/>
                    <a:pt x="13688" y="15752"/>
                  </a:cubicBezTo>
                  <a:cubicBezTo>
                    <a:pt x="14162" y="15467"/>
                    <a:pt x="14684" y="15277"/>
                    <a:pt x="15229" y="15182"/>
                  </a:cubicBezTo>
                  <a:cubicBezTo>
                    <a:pt x="15562" y="15135"/>
                    <a:pt x="15870" y="14969"/>
                    <a:pt x="16107" y="14732"/>
                  </a:cubicBezTo>
                  <a:close/>
                  <a:moveTo>
                    <a:pt x="16961" y="23200"/>
                  </a:moveTo>
                  <a:cubicBezTo>
                    <a:pt x="17554" y="23176"/>
                    <a:pt x="18123" y="23129"/>
                    <a:pt x="18693" y="23058"/>
                  </a:cubicBezTo>
                  <a:cubicBezTo>
                    <a:pt x="19665" y="22844"/>
                    <a:pt x="20543" y="22441"/>
                    <a:pt x="21349" y="21872"/>
                  </a:cubicBezTo>
                  <a:cubicBezTo>
                    <a:pt x="21634" y="21634"/>
                    <a:pt x="21871" y="21350"/>
                    <a:pt x="22014" y="20994"/>
                  </a:cubicBezTo>
                  <a:cubicBezTo>
                    <a:pt x="22251" y="20448"/>
                    <a:pt x="22488" y="19903"/>
                    <a:pt x="22701" y="19333"/>
                  </a:cubicBezTo>
                  <a:cubicBezTo>
                    <a:pt x="22844" y="18978"/>
                    <a:pt x="22962" y="18598"/>
                    <a:pt x="23057" y="18219"/>
                  </a:cubicBezTo>
                  <a:cubicBezTo>
                    <a:pt x="23128" y="17934"/>
                    <a:pt x="22939" y="17626"/>
                    <a:pt x="22654" y="17554"/>
                  </a:cubicBezTo>
                  <a:cubicBezTo>
                    <a:pt x="22369" y="17483"/>
                    <a:pt x="22085" y="17649"/>
                    <a:pt x="22014" y="17934"/>
                  </a:cubicBezTo>
                  <a:cubicBezTo>
                    <a:pt x="21729" y="18622"/>
                    <a:pt x="21397" y="19333"/>
                    <a:pt x="21183" y="20045"/>
                  </a:cubicBezTo>
                  <a:cubicBezTo>
                    <a:pt x="21041" y="20638"/>
                    <a:pt x="20614" y="21113"/>
                    <a:pt x="20045" y="21350"/>
                  </a:cubicBezTo>
                  <a:cubicBezTo>
                    <a:pt x="19855" y="21421"/>
                    <a:pt x="19689" y="21539"/>
                    <a:pt x="19499" y="21634"/>
                  </a:cubicBezTo>
                  <a:cubicBezTo>
                    <a:pt x="19072" y="21872"/>
                    <a:pt x="18621" y="21990"/>
                    <a:pt x="18147" y="22014"/>
                  </a:cubicBezTo>
                  <a:cubicBezTo>
                    <a:pt x="17198" y="22061"/>
                    <a:pt x="16249" y="22085"/>
                    <a:pt x="15301" y="22085"/>
                  </a:cubicBezTo>
                  <a:cubicBezTo>
                    <a:pt x="14731" y="22061"/>
                    <a:pt x="14186" y="21872"/>
                    <a:pt x="13759" y="21516"/>
                  </a:cubicBezTo>
                  <a:cubicBezTo>
                    <a:pt x="13427" y="21302"/>
                    <a:pt x="13095" y="21089"/>
                    <a:pt x="12762" y="20899"/>
                  </a:cubicBezTo>
                  <a:cubicBezTo>
                    <a:pt x="12549" y="20780"/>
                    <a:pt x="12312" y="20709"/>
                    <a:pt x="12051" y="20662"/>
                  </a:cubicBezTo>
                  <a:cubicBezTo>
                    <a:pt x="11766" y="20614"/>
                    <a:pt x="11600" y="20804"/>
                    <a:pt x="11648" y="21113"/>
                  </a:cubicBezTo>
                  <a:cubicBezTo>
                    <a:pt x="11695" y="21302"/>
                    <a:pt x="11837" y="21492"/>
                    <a:pt x="12003" y="21587"/>
                  </a:cubicBezTo>
                  <a:cubicBezTo>
                    <a:pt x="12478" y="21919"/>
                    <a:pt x="12952" y="22251"/>
                    <a:pt x="13427" y="22583"/>
                  </a:cubicBezTo>
                  <a:cubicBezTo>
                    <a:pt x="13925" y="22892"/>
                    <a:pt x="14470" y="23081"/>
                    <a:pt x="15063" y="23105"/>
                  </a:cubicBezTo>
                  <a:cubicBezTo>
                    <a:pt x="15609" y="23105"/>
                    <a:pt x="16178" y="23153"/>
                    <a:pt x="16961" y="23176"/>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6" name="Google Shape;2096;p73"/>
            <p:cNvSpPr/>
            <p:nvPr/>
          </p:nvSpPr>
          <p:spPr>
            <a:xfrm>
              <a:off x="7258923" y="2832654"/>
              <a:ext cx="655212" cy="366153"/>
            </a:xfrm>
            <a:custGeom>
              <a:avLst/>
              <a:gdLst/>
              <a:ahLst/>
              <a:cxnLst/>
              <a:rect l="l" t="t" r="r" b="b"/>
              <a:pathLst>
                <a:path w="26237" h="14613" extrusionOk="0">
                  <a:moveTo>
                    <a:pt x="238" y="14423"/>
                  </a:moveTo>
                  <a:cubicBezTo>
                    <a:pt x="143" y="14257"/>
                    <a:pt x="72" y="14115"/>
                    <a:pt x="1" y="13972"/>
                  </a:cubicBezTo>
                  <a:cubicBezTo>
                    <a:pt x="72" y="13450"/>
                    <a:pt x="286" y="12976"/>
                    <a:pt x="618" y="12573"/>
                  </a:cubicBezTo>
                  <a:cubicBezTo>
                    <a:pt x="1804" y="11055"/>
                    <a:pt x="3108" y="9608"/>
                    <a:pt x="4484" y="8279"/>
                  </a:cubicBezTo>
                  <a:cubicBezTo>
                    <a:pt x="4674" y="8042"/>
                    <a:pt x="4911" y="7900"/>
                    <a:pt x="5196" y="7829"/>
                  </a:cubicBezTo>
                  <a:cubicBezTo>
                    <a:pt x="5552" y="7781"/>
                    <a:pt x="5623" y="7591"/>
                    <a:pt x="5504" y="7236"/>
                  </a:cubicBezTo>
                  <a:cubicBezTo>
                    <a:pt x="5480" y="7188"/>
                    <a:pt x="5433" y="7117"/>
                    <a:pt x="5409" y="7046"/>
                  </a:cubicBezTo>
                  <a:cubicBezTo>
                    <a:pt x="5670" y="6998"/>
                    <a:pt x="5931" y="6951"/>
                    <a:pt x="6192" y="6880"/>
                  </a:cubicBezTo>
                  <a:cubicBezTo>
                    <a:pt x="6311" y="6856"/>
                    <a:pt x="6429" y="6809"/>
                    <a:pt x="6524" y="6761"/>
                  </a:cubicBezTo>
                  <a:cubicBezTo>
                    <a:pt x="6643" y="6690"/>
                    <a:pt x="6690" y="6548"/>
                    <a:pt x="6667" y="6429"/>
                  </a:cubicBezTo>
                  <a:cubicBezTo>
                    <a:pt x="6643" y="6287"/>
                    <a:pt x="6548" y="6192"/>
                    <a:pt x="6429" y="6168"/>
                  </a:cubicBezTo>
                  <a:cubicBezTo>
                    <a:pt x="6334" y="6144"/>
                    <a:pt x="6240" y="6144"/>
                    <a:pt x="6145" y="6168"/>
                  </a:cubicBezTo>
                  <a:cubicBezTo>
                    <a:pt x="5433" y="6358"/>
                    <a:pt x="4745" y="6263"/>
                    <a:pt x="4034" y="6239"/>
                  </a:cubicBezTo>
                  <a:cubicBezTo>
                    <a:pt x="3322" y="6216"/>
                    <a:pt x="2681" y="6216"/>
                    <a:pt x="1994" y="6168"/>
                  </a:cubicBezTo>
                  <a:cubicBezTo>
                    <a:pt x="1590" y="6144"/>
                    <a:pt x="1187" y="6097"/>
                    <a:pt x="689" y="6026"/>
                  </a:cubicBezTo>
                  <a:cubicBezTo>
                    <a:pt x="784" y="5907"/>
                    <a:pt x="831" y="5812"/>
                    <a:pt x="902" y="5741"/>
                  </a:cubicBezTo>
                  <a:cubicBezTo>
                    <a:pt x="1092" y="5623"/>
                    <a:pt x="1306" y="5480"/>
                    <a:pt x="1519" y="5362"/>
                  </a:cubicBezTo>
                  <a:cubicBezTo>
                    <a:pt x="2634" y="4745"/>
                    <a:pt x="3820" y="4294"/>
                    <a:pt x="5054" y="4033"/>
                  </a:cubicBezTo>
                  <a:cubicBezTo>
                    <a:pt x="5907" y="3891"/>
                    <a:pt x="6738" y="3677"/>
                    <a:pt x="7568" y="3417"/>
                  </a:cubicBezTo>
                  <a:cubicBezTo>
                    <a:pt x="7710" y="3369"/>
                    <a:pt x="7853" y="3322"/>
                    <a:pt x="7995" y="3322"/>
                  </a:cubicBezTo>
                  <a:cubicBezTo>
                    <a:pt x="9062" y="3203"/>
                    <a:pt x="10130" y="3108"/>
                    <a:pt x="11197" y="3013"/>
                  </a:cubicBezTo>
                  <a:cubicBezTo>
                    <a:pt x="12027" y="2966"/>
                    <a:pt x="12858" y="2990"/>
                    <a:pt x="13664" y="3132"/>
                  </a:cubicBezTo>
                  <a:cubicBezTo>
                    <a:pt x="14020" y="3227"/>
                    <a:pt x="14400" y="3132"/>
                    <a:pt x="14660" y="2871"/>
                  </a:cubicBezTo>
                  <a:cubicBezTo>
                    <a:pt x="14779" y="2942"/>
                    <a:pt x="14898" y="3013"/>
                    <a:pt x="15016" y="3084"/>
                  </a:cubicBezTo>
                  <a:cubicBezTo>
                    <a:pt x="15135" y="3156"/>
                    <a:pt x="15301" y="3156"/>
                    <a:pt x="15420" y="3084"/>
                  </a:cubicBezTo>
                  <a:cubicBezTo>
                    <a:pt x="15680" y="3037"/>
                    <a:pt x="15799" y="2752"/>
                    <a:pt x="15657" y="2563"/>
                  </a:cubicBezTo>
                  <a:cubicBezTo>
                    <a:pt x="15633" y="2515"/>
                    <a:pt x="15609" y="2491"/>
                    <a:pt x="15562" y="2468"/>
                  </a:cubicBezTo>
                  <a:cubicBezTo>
                    <a:pt x="15064" y="1898"/>
                    <a:pt x="14874" y="1210"/>
                    <a:pt x="14637" y="523"/>
                  </a:cubicBezTo>
                  <a:cubicBezTo>
                    <a:pt x="14637" y="475"/>
                    <a:pt x="14613" y="404"/>
                    <a:pt x="14613" y="357"/>
                  </a:cubicBezTo>
                  <a:cubicBezTo>
                    <a:pt x="14613" y="190"/>
                    <a:pt x="14755" y="1"/>
                    <a:pt x="14898" y="24"/>
                  </a:cubicBezTo>
                  <a:cubicBezTo>
                    <a:pt x="15087" y="48"/>
                    <a:pt x="15277" y="96"/>
                    <a:pt x="15443" y="190"/>
                  </a:cubicBezTo>
                  <a:cubicBezTo>
                    <a:pt x="15728" y="333"/>
                    <a:pt x="16013" y="499"/>
                    <a:pt x="16273" y="689"/>
                  </a:cubicBezTo>
                  <a:cubicBezTo>
                    <a:pt x="16416" y="784"/>
                    <a:pt x="16534" y="902"/>
                    <a:pt x="16653" y="997"/>
                  </a:cubicBezTo>
                  <a:cubicBezTo>
                    <a:pt x="17104" y="1471"/>
                    <a:pt x="17507" y="1970"/>
                    <a:pt x="17839" y="2515"/>
                  </a:cubicBezTo>
                  <a:cubicBezTo>
                    <a:pt x="17910" y="2634"/>
                    <a:pt x="18005" y="2752"/>
                    <a:pt x="18100" y="2847"/>
                  </a:cubicBezTo>
                  <a:cubicBezTo>
                    <a:pt x="18337" y="3132"/>
                    <a:pt x="18764" y="3084"/>
                    <a:pt x="18954" y="2776"/>
                  </a:cubicBezTo>
                  <a:cubicBezTo>
                    <a:pt x="19049" y="2681"/>
                    <a:pt x="19144" y="2539"/>
                    <a:pt x="19191" y="2420"/>
                  </a:cubicBezTo>
                  <a:cubicBezTo>
                    <a:pt x="19523" y="1756"/>
                    <a:pt x="20069" y="1258"/>
                    <a:pt x="20496" y="689"/>
                  </a:cubicBezTo>
                  <a:cubicBezTo>
                    <a:pt x="20567" y="594"/>
                    <a:pt x="20662" y="499"/>
                    <a:pt x="20780" y="475"/>
                  </a:cubicBezTo>
                  <a:cubicBezTo>
                    <a:pt x="21421" y="285"/>
                    <a:pt x="22061" y="262"/>
                    <a:pt x="22702" y="357"/>
                  </a:cubicBezTo>
                  <a:cubicBezTo>
                    <a:pt x="22726" y="499"/>
                    <a:pt x="22702" y="665"/>
                    <a:pt x="22654" y="807"/>
                  </a:cubicBezTo>
                  <a:cubicBezTo>
                    <a:pt x="22512" y="1116"/>
                    <a:pt x="22322" y="1400"/>
                    <a:pt x="22156" y="1709"/>
                  </a:cubicBezTo>
                  <a:cubicBezTo>
                    <a:pt x="22061" y="1898"/>
                    <a:pt x="21966" y="2088"/>
                    <a:pt x="21872" y="2254"/>
                  </a:cubicBezTo>
                  <a:cubicBezTo>
                    <a:pt x="21706" y="2610"/>
                    <a:pt x="21943" y="3013"/>
                    <a:pt x="22322" y="3037"/>
                  </a:cubicBezTo>
                  <a:cubicBezTo>
                    <a:pt x="22559" y="3061"/>
                    <a:pt x="22820" y="3061"/>
                    <a:pt x="23058" y="3037"/>
                  </a:cubicBezTo>
                  <a:cubicBezTo>
                    <a:pt x="23295" y="3037"/>
                    <a:pt x="23508" y="3084"/>
                    <a:pt x="23722" y="3203"/>
                  </a:cubicBezTo>
                  <a:cubicBezTo>
                    <a:pt x="24054" y="3369"/>
                    <a:pt x="24433" y="3535"/>
                    <a:pt x="24789" y="3677"/>
                  </a:cubicBezTo>
                  <a:cubicBezTo>
                    <a:pt x="25311" y="3891"/>
                    <a:pt x="25738" y="4270"/>
                    <a:pt x="26046" y="4721"/>
                  </a:cubicBezTo>
                  <a:cubicBezTo>
                    <a:pt x="26141" y="4863"/>
                    <a:pt x="26212" y="5006"/>
                    <a:pt x="26212" y="5172"/>
                  </a:cubicBezTo>
                  <a:cubicBezTo>
                    <a:pt x="26236" y="5694"/>
                    <a:pt x="26236" y="6216"/>
                    <a:pt x="26212" y="6714"/>
                  </a:cubicBezTo>
                  <a:cubicBezTo>
                    <a:pt x="26165" y="7070"/>
                    <a:pt x="26070" y="7402"/>
                    <a:pt x="25975" y="7710"/>
                  </a:cubicBezTo>
                  <a:lnTo>
                    <a:pt x="24884" y="7259"/>
                  </a:lnTo>
                  <a:cubicBezTo>
                    <a:pt x="24766" y="7093"/>
                    <a:pt x="24860" y="6856"/>
                    <a:pt x="24837" y="6643"/>
                  </a:cubicBezTo>
                  <a:cubicBezTo>
                    <a:pt x="24813" y="6287"/>
                    <a:pt x="24789" y="5931"/>
                    <a:pt x="24766" y="5599"/>
                  </a:cubicBezTo>
                  <a:cubicBezTo>
                    <a:pt x="24718" y="5243"/>
                    <a:pt x="24457" y="5077"/>
                    <a:pt x="24149" y="4958"/>
                  </a:cubicBezTo>
                  <a:cubicBezTo>
                    <a:pt x="23959" y="4935"/>
                    <a:pt x="23769" y="5030"/>
                    <a:pt x="23698" y="5219"/>
                  </a:cubicBezTo>
                  <a:cubicBezTo>
                    <a:pt x="23698" y="5314"/>
                    <a:pt x="23674" y="5409"/>
                    <a:pt x="23674" y="5504"/>
                  </a:cubicBezTo>
                  <a:cubicBezTo>
                    <a:pt x="23674" y="6500"/>
                    <a:pt x="23698" y="7497"/>
                    <a:pt x="23674" y="8469"/>
                  </a:cubicBezTo>
                  <a:cubicBezTo>
                    <a:pt x="23674" y="9110"/>
                    <a:pt x="23532" y="9726"/>
                    <a:pt x="23295" y="10296"/>
                  </a:cubicBezTo>
                  <a:cubicBezTo>
                    <a:pt x="23176" y="10604"/>
                    <a:pt x="22986" y="10675"/>
                    <a:pt x="22654" y="10509"/>
                  </a:cubicBezTo>
                  <a:cubicBezTo>
                    <a:pt x="22583" y="10485"/>
                    <a:pt x="22512" y="10438"/>
                    <a:pt x="22465" y="10390"/>
                  </a:cubicBezTo>
                  <a:cubicBezTo>
                    <a:pt x="22109" y="9963"/>
                    <a:pt x="21753" y="9584"/>
                    <a:pt x="21634" y="9015"/>
                  </a:cubicBezTo>
                  <a:cubicBezTo>
                    <a:pt x="21634" y="8967"/>
                    <a:pt x="21611" y="8896"/>
                    <a:pt x="21587" y="8849"/>
                  </a:cubicBezTo>
                  <a:cubicBezTo>
                    <a:pt x="21492" y="8493"/>
                    <a:pt x="21326" y="8350"/>
                    <a:pt x="21041" y="8350"/>
                  </a:cubicBezTo>
                  <a:cubicBezTo>
                    <a:pt x="20757" y="8327"/>
                    <a:pt x="20472" y="8493"/>
                    <a:pt x="20353" y="8777"/>
                  </a:cubicBezTo>
                  <a:cubicBezTo>
                    <a:pt x="20282" y="8967"/>
                    <a:pt x="20259" y="9181"/>
                    <a:pt x="20164" y="9370"/>
                  </a:cubicBezTo>
                  <a:cubicBezTo>
                    <a:pt x="19808" y="10130"/>
                    <a:pt x="19310" y="10841"/>
                    <a:pt x="18740" y="11458"/>
                  </a:cubicBezTo>
                  <a:cubicBezTo>
                    <a:pt x="18100" y="12146"/>
                    <a:pt x="17341" y="12715"/>
                    <a:pt x="16487" y="13095"/>
                  </a:cubicBezTo>
                  <a:cubicBezTo>
                    <a:pt x="15799" y="13427"/>
                    <a:pt x="14969" y="13427"/>
                    <a:pt x="14281" y="13071"/>
                  </a:cubicBezTo>
                  <a:cubicBezTo>
                    <a:pt x="14020" y="12929"/>
                    <a:pt x="13830" y="12691"/>
                    <a:pt x="13807" y="12383"/>
                  </a:cubicBezTo>
                  <a:cubicBezTo>
                    <a:pt x="13664" y="11932"/>
                    <a:pt x="13640" y="11434"/>
                    <a:pt x="13688" y="10960"/>
                  </a:cubicBezTo>
                  <a:cubicBezTo>
                    <a:pt x="13712" y="10817"/>
                    <a:pt x="13759" y="10675"/>
                    <a:pt x="13759" y="10533"/>
                  </a:cubicBezTo>
                  <a:cubicBezTo>
                    <a:pt x="13783" y="10296"/>
                    <a:pt x="13878" y="10058"/>
                    <a:pt x="14044" y="9869"/>
                  </a:cubicBezTo>
                  <a:cubicBezTo>
                    <a:pt x="14328" y="9560"/>
                    <a:pt x="14566" y="9228"/>
                    <a:pt x="14732" y="8849"/>
                  </a:cubicBezTo>
                  <a:cubicBezTo>
                    <a:pt x="14803" y="8683"/>
                    <a:pt x="14850" y="8493"/>
                    <a:pt x="14850" y="8303"/>
                  </a:cubicBezTo>
                  <a:cubicBezTo>
                    <a:pt x="14898" y="7876"/>
                    <a:pt x="14400" y="7591"/>
                    <a:pt x="14044" y="7829"/>
                  </a:cubicBezTo>
                  <a:cubicBezTo>
                    <a:pt x="13949" y="7900"/>
                    <a:pt x="13878" y="7947"/>
                    <a:pt x="13807" y="8042"/>
                  </a:cubicBezTo>
                  <a:cubicBezTo>
                    <a:pt x="13617" y="8279"/>
                    <a:pt x="13451" y="8540"/>
                    <a:pt x="13308" y="8801"/>
                  </a:cubicBezTo>
                  <a:cubicBezTo>
                    <a:pt x="13047" y="9347"/>
                    <a:pt x="12668" y="9797"/>
                    <a:pt x="12217" y="10130"/>
                  </a:cubicBezTo>
                  <a:cubicBezTo>
                    <a:pt x="11838" y="10390"/>
                    <a:pt x="11458" y="10628"/>
                    <a:pt x="11055" y="10865"/>
                  </a:cubicBezTo>
                  <a:cubicBezTo>
                    <a:pt x="10770" y="11031"/>
                    <a:pt x="10462" y="11173"/>
                    <a:pt x="10201" y="11363"/>
                  </a:cubicBezTo>
                  <a:cubicBezTo>
                    <a:pt x="9252" y="11909"/>
                    <a:pt x="8280" y="12407"/>
                    <a:pt x="7283" y="12834"/>
                  </a:cubicBezTo>
                  <a:cubicBezTo>
                    <a:pt x="6667" y="13142"/>
                    <a:pt x="6026" y="13403"/>
                    <a:pt x="5409" y="13664"/>
                  </a:cubicBezTo>
                  <a:cubicBezTo>
                    <a:pt x="4579" y="13972"/>
                    <a:pt x="3749" y="14210"/>
                    <a:pt x="2895" y="14376"/>
                  </a:cubicBezTo>
                  <a:cubicBezTo>
                    <a:pt x="2373" y="14518"/>
                    <a:pt x="1851" y="14589"/>
                    <a:pt x="1306" y="14589"/>
                  </a:cubicBezTo>
                  <a:cubicBezTo>
                    <a:pt x="950" y="14613"/>
                    <a:pt x="570" y="14542"/>
                    <a:pt x="238" y="1442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7" name="Google Shape;2097;p73"/>
            <p:cNvSpPr/>
            <p:nvPr/>
          </p:nvSpPr>
          <p:spPr>
            <a:xfrm>
              <a:off x="7644205" y="3584932"/>
              <a:ext cx="276850" cy="461574"/>
            </a:xfrm>
            <a:custGeom>
              <a:avLst/>
              <a:gdLst/>
              <a:ahLst/>
              <a:cxnLst/>
              <a:rect l="l" t="t" r="r" b="b"/>
              <a:pathLst>
                <a:path w="11102" h="18503" extrusionOk="0">
                  <a:moveTo>
                    <a:pt x="9892" y="13759"/>
                  </a:moveTo>
                  <a:cubicBezTo>
                    <a:pt x="9227" y="13783"/>
                    <a:pt x="8587" y="13925"/>
                    <a:pt x="7994" y="14138"/>
                  </a:cubicBezTo>
                  <a:cubicBezTo>
                    <a:pt x="7686" y="14257"/>
                    <a:pt x="7354" y="14328"/>
                    <a:pt x="7045" y="14423"/>
                  </a:cubicBezTo>
                  <a:cubicBezTo>
                    <a:pt x="6808" y="14518"/>
                    <a:pt x="6571" y="14613"/>
                    <a:pt x="6357" y="14731"/>
                  </a:cubicBezTo>
                  <a:cubicBezTo>
                    <a:pt x="6191" y="14803"/>
                    <a:pt x="6096" y="14969"/>
                    <a:pt x="6144" y="15135"/>
                  </a:cubicBezTo>
                  <a:cubicBezTo>
                    <a:pt x="6167" y="15301"/>
                    <a:pt x="6286" y="15443"/>
                    <a:pt x="6476" y="15467"/>
                  </a:cubicBezTo>
                  <a:cubicBezTo>
                    <a:pt x="6927" y="15538"/>
                    <a:pt x="7377" y="15514"/>
                    <a:pt x="7804" y="15348"/>
                  </a:cubicBezTo>
                  <a:cubicBezTo>
                    <a:pt x="7994" y="15324"/>
                    <a:pt x="8160" y="15253"/>
                    <a:pt x="8326" y="15206"/>
                  </a:cubicBezTo>
                  <a:cubicBezTo>
                    <a:pt x="8421" y="15419"/>
                    <a:pt x="8279" y="15514"/>
                    <a:pt x="8231" y="15633"/>
                  </a:cubicBezTo>
                  <a:cubicBezTo>
                    <a:pt x="8136" y="15846"/>
                    <a:pt x="8207" y="16107"/>
                    <a:pt x="8421" y="16226"/>
                  </a:cubicBezTo>
                  <a:cubicBezTo>
                    <a:pt x="8611" y="16344"/>
                    <a:pt x="8895" y="16297"/>
                    <a:pt x="9038" y="16107"/>
                  </a:cubicBezTo>
                  <a:cubicBezTo>
                    <a:pt x="9156" y="15965"/>
                    <a:pt x="9251" y="15823"/>
                    <a:pt x="9346" y="15657"/>
                  </a:cubicBezTo>
                  <a:lnTo>
                    <a:pt x="9512" y="15419"/>
                  </a:lnTo>
                  <a:cubicBezTo>
                    <a:pt x="9749" y="15775"/>
                    <a:pt x="9607" y="16131"/>
                    <a:pt x="9631" y="16487"/>
                  </a:cubicBezTo>
                  <a:cubicBezTo>
                    <a:pt x="6666" y="17910"/>
                    <a:pt x="3392" y="18503"/>
                    <a:pt x="142" y="18171"/>
                  </a:cubicBezTo>
                  <a:cubicBezTo>
                    <a:pt x="95" y="18029"/>
                    <a:pt x="48" y="17886"/>
                    <a:pt x="48" y="17720"/>
                  </a:cubicBezTo>
                  <a:cubicBezTo>
                    <a:pt x="0" y="16771"/>
                    <a:pt x="24" y="15823"/>
                    <a:pt x="119" y="14874"/>
                  </a:cubicBezTo>
                  <a:cubicBezTo>
                    <a:pt x="308" y="13403"/>
                    <a:pt x="451" y="11885"/>
                    <a:pt x="498" y="10367"/>
                  </a:cubicBezTo>
                  <a:cubicBezTo>
                    <a:pt x="546" y="9370"/>
                    <a:pt x="498" y="8350"/>
                    <a:pt x="498" y="7330"/>
                  </a:cubicBezTo>
                  <a:lnTo>
                    <a:pt x="498" y="5219"/>
                  </a:lnTo>
                  <a:cubicBezTo>
                    <a:pt x="498" y="5148"/>
                    <a:pt x="522" y="5053"/>
                    <a:pt x="522" y="4958"/>
                  </a:cubicBezTo>
                  <a:lnTo>
                    <a:pt x="3131" y="4104"/>
                  </a:lnTo>
                  <a:cubicBezTo>
                    <a:pt x="3297" y="4318"/>
                    <a:pt x="3416" y="4555"/>
                    <a:pt x="3487" y="4816"/>
                  </a:cubicBezTo>
                  <a:cubicBezTo>
                    <a:pt x="3677" y="5243"/>
                    <a:pt x="3938" y="5646"/>
                    <a:pt x="4270" y="6002"/>
                  </a:cubicBezTo>
                  <a:cubicBezTo>
                    <a:pt x="4602" y="6334"/>
                    <a:pt x="5053" y="6477"/>
                    <a:pt x="5503" y="6429"/>
                  </a:cubicBezTo>
                  <a:cubicBezTo>
                    <a:pt x="6144" y="6382"/>
                    <a:pt x="6713" y="6050"/>
                    <a:pt x="7045" y="5504"/>
                  </a:cubicBezTo>
                  <a:cubicBezTo>
                    <a:pt x="7306" y="5196"/>
                    <a:pt x="7448" y="4816"/>
                    <a:pt x="7448" y="4413"/>
                  </a:cubicBezTo>
                  <a:lnTo>
                    <a:pt x="7448" y="3179"/>
                  </a:lnTo>
                  <a:cubicBezTo>
                    <a:pt x="7425" y="2776"/>
                    <a:pt x="7282" y="2397"/>
                    <a:pt x="7045" y="2064"/>
                  </a:cubicBezTo>
                  <a:cubicBezTo>
                    <a:pt x="7140" y="1970"/>
                    <a:pt x="7211" y="1898"/>
                    <a:pt x="7306" y="1827"/>
                  </a:cubicBezTo>
                  <a:cubicBezTo>
                    <a:pt x="7804" y="1495"/>
                    <a:pt x="8326" y="1187"/>
                    <a:pt x="8824" y="878"/>
                  </a:cubicBezTo>
                  <a:cubicBezTo>
                    <a:pt x="9156" y="665"/>
                    <a:pt x="9488" y="428"/>
                    <a:pt x="9797" y="191"/>
                  </a:cubicBezTo>
                  <a:cubicBezTo>
                    <a:pt x="9844" y="167"/>
                    <a:pt x="9868" y="143"/>
                    <a:pt x="9892" y="119"/>
                  </a:cubicBezTo>
                  <a:cubicBezTo>
                    <a:pt x="9987" y="24"/>
                    <a:pt x="10129" y="1"/>
                    <a:pt x="10247" y="48"/>
                  </a:cubicBezTo>
                  <a:cubicBezTo>
                    <a:pt x="10390" y="119"/>
                    <a:pt x="10390" y="238"/>
                    <a:pt x="10414" y="357"/>
                  </a:cubicBezTo>
                  <a:cubicBezTo>
                    <a:pt x="10437" y="594"/>
                    <a:pt x="10437" y="855"/>
                    <a:pt x="10485" y="1092"/>
                  </a:cubicBezTo>
                  <a:cubicBezTo>
                    <a:pt x="10580" y="1780"/>
                    <a:pt x="10746" y="2468"/>
                    <a:pt x="10817" y="3156"/>
                  </a:cubicBezTo>
                  <a:cubicBezTo>
                    <a:pt x="10959" y="4081"/>
                    <a:pt x="11030" y="5006"/>
                    <a:pt x="11054" y="5931"/>
                  </a:cubicBezTo>
                  <a:cubicBezTo>
                    <a:pt x="11030" y="6571"/>
                    <a:pt x="11101" y="7212"/>
                    <a:pt x="11078" y="7852"/>
                  </a:cubicBezTo>
                  <a:cubicBezTo>
                    <a:pt x="11030" y="8896"/>
                    <a:pt x="11078" y="9964"/>
                    <a:pt x="10888" y="11007"/>
                  </a:cubicBezTo>
                  <a:cubicBezTo>
                    <a:pt x="10793" y="11648"/>
                    <a:pt x="10580" y="12288"/>
                    <a:pt x="10295" y="12881"/>
                  </a:cubicBezTo>
                  <a:cubicBezTo>
                    <a:pt x="10153" y="13142"/>
                    <a:pt x="10034" y="13450"/>
                    <a:pt x="9892" y="1375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8" name="Google Shape;2098;p73"/>
            <p:cNvSpPr/>
            <p:nvPr/>
          </p:nvSpPr>
          <p:spPr>
            <a:xfrm>
              <a:off x="7907213" y="3618217"/>
              <a:ext cx="214560" cy="366153"/>
            </a:xfrm>
            <a:custGeom>
              <a:avLst/>
              <a:gdLst/>
              <a:ahLst/>
              <a:cxnLst/>
              <a:rect l="l" t="t" r="r" b="b"/>
              <a:pathLst>
                <a:path w="8494" h="14732" extrusionOk="0">
                  <a:moveTo>
                    <a:pt x="72" y="14731"/>
                  </a:moveTo>
                  <a:cubicBezTo>
                    <a:pt x="48" y="14446"/>
                    <a:pt x="25" y="14209"/>
                    <a:pt x="1" y="13972"/>
                  </a:cubicBezTo>
                  <a:cubicBezTo>
                    <a:pt x="1" y="13877"/>
                    <a:pt x="25" y="13782"/>
                    <a:pt x="48" y="13687"/>
                  </a:cubicBezTo>
                  <a:cubicBezTo>
                    <a:pt x="262" y="13023"/>
                    <a:pt x="523" y="12359"/>
                    <a:pt x="831" y="11742"/>
                  </a:cubicBezTo>
                  <a:cubicBezTo>
                    <a:pt x="1140" y="11031"/>
                    <a:pt x="1353" y="10295"/>
                    <a:pt x="1424" y="9512"/>
                  </a:cubicBezTo>
                  <a:cubicBezTo>
                    <a:pt x="1519" y="8611"/>
                    <a:pt x="1590" y="7710"/>
                    <a:pt x="1567" y="6808"/>
                  </a:cubicBezTo>
                  <a:cubicBezTo>
                    <a:pt x="1590" y="5859"/>
                    <a:pt x="1567" y="4911"/>
                    <a:pt x="1543" y="3938"/>
                  </a:cubicBezTo>
                  <a:cubicBezTo>
                    <a:pt x="1543" y="3867"/>
                    <a:pt x="1543" y="3772"/>
                    <a:pt x="1543" y="3701"/>
                  </a:cubicBezTo>
                  <a:cubicBezTo>
                    <a:pt x="1329" y="2515"/>
                    <a:pt x="1306" y="1329"/>
                    <a:pt x="950" y="166"/>
                  </a:cubicBezTo>
                  <a:cubicBezTo>
                    <a:pt x="950" y="119"/>
                    <a:pt x="950" y="72"/>
                    <a:pt x="950" y="24"/>
                  </a:cubicBezTo>
                  <a:cubicBezTo>
                    <a:pt x="997" y="24"/>
                    <a:pt x="1045" y="0"/>
                    <a:pt x="1068" y="24"/>
                  </a:cubicBezTo>
                  <a:cubicBezTo>
                    <a:pt x="1163" y="95"/>
                    <a:pt x="1258" y="166"/>
                    <a:pt x="1353" y="261"/>
                  </a:cubicBezTo>
                  <a:cubicBezTo>
                    <a:pt x="1946" y="926"/>
                    <a:pt x="2563" y="1566"/>
                    <a:pt x="3132" y="2254"/>
                  </a:cubicBezTo>
                  <a:cubicBezTo>
                    <a:pt x="3535" y="2752"/>
                    <a:pt x="3867" y="3298"/>
                    <a:pt x="4247" y="3819"/>
                  </a:cubicBezTo>
                  <a:cubicBezTo>
                    <a:pt x="4674" y="4436"/>
                    <a:pt x="5148" y="5053"/>
                    <a:pt x="5623" y="5646"/>
                  </a:cubicBezTo>
                  <a:cubicBezTo>
                    <a:pt x="6168" y="6334"/>
                    <a:pt x="6690" y="7069"/>
                    <a:pt x="7141" y="7828"/>
                  </a:cubicBezTo>
                  <a:cubicBezTo>
                    <a:pt x="7378" y="8279"/>
                    <a:pt x="7592" y="8730"/>
                    <a:pt x="7781" y="9180"/>
                  </a:cubicBezTo>
                  <a:cubicBezTo>
                    <a:pt x="7971" y="9655"/>
                    <a:pt x="8137" y="10153"/>
                    <a:pt x="8280" y="10627"/>
                  </a:cubicBezTo>
                  <a:cubicBezTo>
                    <a:pt x="8493" y="11410"/>
                    <a:pt x="8327" y="11813"/>
                    <a:pt x="7592" y="12145"/>
                  </a:cubicBezTo>
                  <a:cubicBezTo>
                    <a:pt x="6927" y="12430"/>
                    <a:pt x="6216" y="12667"/>
                    <a:pt x="5528" y="12928"/>
                  </a:cubicBezTo>
                  <a:cubicBezTo>
                    <a:pt x="5409" y="12976"/>
                    <a:pt x="5267" y="12999"/>
                    <a:pt x="5172" y="13047"/>
                  </a:cubicBezTo>
                  <a:cubicBezTo>
                    <a:pt x="3986" y="13545"/>
                    <a:pt x="2753" y="13877"/>
                    <a:pt x="1543" y="14328"/>
                  </a:cubicBezTo>
                  <a:cubicBezTo>
                    <a:pt x="1068" y="14470"/>
                    <a:pt x="594" y="14589"/>
                    <a:pt x="72" y="1473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9" name="Google Shape;2099;p73"/>
            <p:cNvSpPr/>
            <p:nvPr/>
          </p:nvSpPr>
          <p:spPr>
            <a:xfrm>
              <a:off x="7648819" y="3948865"/>
              <a:ext cx="463725" cy="197500"/>
            </a:xfrm>
            <a:custGeom>
              <a:avLst/>
              <a:gdLst/>
              <a:ahLst/>
              <a:cxnLst/>
              <a:rect l="l" t="t" r="r" b="b"/>
              <a:pathLst>
                <a:path w="18480" h="7948" extrusionOk="0">
                  <a:moveTo>
                    <a:pt x="973" y="4840"/>
                  </a:moveTo>
                  <a:lnTo>
                    <a:pt x="2254" y="4840"/>
                  </a:lnTo>
                  <a:cubicBezTo>
                    <a:pt x="3488" y="4840"/>
                    <a:pt x="4721" y="4674"/>
                    <a:pt x="5931" y="4342"/>
                  </a:cubicBezTo>
                  <a:cubicBezTo>
                    <a:pt x="6690" y="4104"/>
                    <a:pt x="7473" y="3891"/>
                    <a:pt x="8232" y="3630"/>
                  </a:cubicBezTo>
                  <a:cubicBezTo>
                    <a:pt x="9038" y="3345"/>
                    <a:pt x="9845" y="2989"/>
                    <a:pt x="10651" y="2681"/>
                  </a:cubicBezTo>
                  <a:cubicBezTo>
                    <a:pt x="10865" y="2610"/>
                    <a:pt x="11078" y="2539"/>
                    <a:pt x="11292" y="2468"/>
                  </a:cubicBezTo>
                  <a:lnTo>
                    <a:pt x="12691" y="1993"/>
                  </a:lnTo>
                  <a:cubicBezTo>
                    <a:pt x="13877" y="1566"/>
                    <a:pt x="15063" y="1163"/>
                    <a:pt x="16249" y="760"/>
                  </a:cubicBezTo>
                  <a:cubicBezTo>
                    <a:pt x="16843" y="546"/>
                    <a:pt x="17436" y="309"/>
                    <a:pt x="18052" y="96"/>
                  </a:cubicBezTo>
                  <a:cubicBezTo>
                    <a:pt x="18147" y="48"/>
                    <a:pt x="18242" y="24"/>
                    <a:pt x="18313" y="1"/>
                  </a:cubicBezTo>
                  <a:cubicBezTo>
                    <a:pt x="18479" y="96"/>
                    <a:pt x="18456" y="190"/>
                    <a:pt x="18456" y="285"/>
                  </a:cubicBezTo>
                  <a:lnTo>
                    <a:pt x="18456" y="3013"/>
                  </a:lnTo>
                  <a:cubicBezTo>
                    <a:pt x="18456" y="3274"/>
                    <a:pt x="18408" y="3511"/>
                    <a:pt x="18313" y="3749"/>
                  </a:cubicBezTo>
                  <a:cubicBezTo>
                    <a:pt x="18218" y="3962"/>
                    <a:pt x="18123" y="4199"/>
                    <a:pt x="18029" y="4413"/>
                  </a:cubicBezTo>
                  <a:cubicBezTo>
                    <a:pt x="17862" y="4745"/>
                    <a:pt x="17625" y="5053"/>
                    <a:pt x="17317" y="5267"/>
                  </a:cubicBezTo>
                  <a:cubicBezTo>
                    <a:pt x="16700" y="5812"/>
                    <a:pt x="15917" y="6026"/>
                    <a:pt x="15206" y="6382"/>
                  </a:cubicBezTo>
                  <a:cubicBezTo>
                    <a:pt x="15111" y="6429"/>
                    <a:pt x="15016" y="6453"/>
                    <a:pt x="14897" y="6429"/>
                  </a:cubicBezTo>
                  <a:lnTo>
                    <a:pt x="13095" y="6429"/>
                  </a:lnTo>
                  <a:cubicBezTo>
                    <a:pt x="12857" y="6453"/>
                    <a:pt x="12620" y="6382"/>
                    <a:pt x="12383" y="6287"/>
                  </a:cubicBezTo>
                  <a:lnTo>
                    <a:pt x="12383" y="5528"/>
                  </a:lnTo>
                  <a:lnTo>
                    <a:pt x="12383" y="4840"/>
                  </a:lnTo>
                  <a:cubicBezTo>
                    <a:pt x="12383" y="4674"/>
                    <a:pt x="12359" y="4531"/>
                    <a:pt x="12288" y="4365"/>
                  </a:cubicBezTo>
                  <a:cubicBezTo>
                    <a:pt x="12122" y="3986"/>
                    <a:pt x="11671" y="3820"/>
                    <a:pt x="11292" y="4033"/>
                  </a:cubicBezTo>
                  <a:cubicBezTo>
                    <a:pt x="11007" y="4152"/>
                    <a:pt x="10699" y="4223"/>
                    <a:pt x="10414" y="4247"/>
                  </a:cubicBezTo>
                  <a:cubicBezTo>
                    <a:pt x="9987" y="4318"/>
                    <a:pt x="9560" y="4436"/>
                    <a:pt x="9157" y="4555"/>
                  </a:cubicBezTo>
                  <a:cubicBezTo>
                    <a:pt x="8872" y="4650"/>
                    <a:pt x="8588" y="4721"/>
                    <a:pt x="8303" y="4721"/>
                  </a:cubicBezTo>
                  <a:cubicBezTo>
                    <a:pt x="8232" y="4697"/>
                    <a:pt x="8184" y="4721"/>
                    <a:pt x="8113" y="4745"/>
                  </a:cubicBezTo>
                  <a:lnTo>
                    <a:pt x="6714" y="5124"/>
                  </a:lnTo>
                  <a:cubicBezTo>
                    <a:pt x="6643" y="5124"/>
                    <a:pt x="6595" y="5195"/>
                    <a:pt x="6524" y="5172"/>
                  </a:cubicBezTo>
                  <a:cubicBezTo>
                    <a:pt x="6216" y="5172"/>
                    <a:pt x="5931" y="5362"/>
                    <a:pt x="5812" y="5670"/>
                  </a:cubicBezTo>
                  <a:cubicBezTo>
                    <a:pt x="5551" y="6049"/>
                    <a:pt x="5314" y="6453"/>
                    <a:pt x="5101" y="6880"/>
                  </a:cubicBezTo>
                  <a:cubicBezTo>
                    <a:pt x="5006" y="7164"/>
                    <a:pt x="4792" y="7378"/>
                    <a:pt x="4508" y="7449"/>
                  </a:cubicBezTo>
                  <a:cubicBezTo>
                    <a:pt x="4223" y="7544"/>
                    <a:pt x="3915" y="7639"/>
                    <a:pt x="3654" y="7781"/>
                  </a:cubicBezTo>
                  <a:cubicBezTo>
                    <a:pt x="3417" y="7900"/>
                    <a:pt x="3179" y="7947"/>
                    <a:pt x="2942" y="7923"/>
                  </a:cubicBezTo>
                  <a:cubicBezTo>
                    <a:pt x="2444" y="7923"/>
                    <a:pt x="1946" y="7923"/>
                    <a:pt x="1448" y="7923"/>
                  </a:cubicBezTo>
                  <a:cubicBezTo>
                    <a:pt x="902" y="7923"/>
                    <a:pt x="380" y="7710"/>
                    <a:pt x="1" y="7330"/>
                  </a:cubicBezTo>
                  <a:cubicBezTo>
                    <a:pt x="24" y="6998"/>
                    <a:pt x="119" y="6666"/>
                    <a:pt x="285" y="6382"/>
                  </a:cubicBezTo>
                  <a:cubicBezTo>
                    <a:pt x="570" y="5907"/>
                    <a:pt x="807" y="5362"/>
                    <a:pt x="973" y="484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0" name="Google Shape;2100;p73"/>
            <p:cNvSpPr/>
            <p:nvPr/>
          </p:nvSpPr>
          <p:spPr>
            <a:xfrm>
              <a:off x="7284300" y="3975494"/>
              <a:ext cx="96898" cy="153118"/>
            </a:xfrm>
            <a:custGeom>
              <a:avLst/>
              <a:gdLst/>
              <a:ahLst/>
              <a:cxnLst/>
              <a:rect l="l" t="t" r="r" b="b"/>
              <a:pathLst>
                <a:path w="3892" h="6098" extrusionOk="0">
                  <a:moveTo>
                    <a:pt x="72" y="25"/>
                  </a:moveTo>
                  <a:cubicBezTo>
                    <a:pt x="167" y="25"/>
                    <a:pt x="262" y="1"/>
                    <a:pt x="357" y="1"/>
                  </a:cubicBezTo>
                  <a:cubicBezTo>
                    <a:pt x="713" y="1"/>
                    <a:pt x="1092" y="1"/>
                    <a:pt x="1495" y="25"/>
                  </a:cubicBezTo>
                  <a:cubicBezTo>
                    <a:pt x="1424" y="214"/>
                    <a:pt x="1282" y="357"/>
                    <a:pt x="1092" y="451"/>
                  </a:cubicBezTo>
                  <a:cubicBezTo>
                    <a:pt x="926" y="546"/>
                    <a:pt x="784" y="665"/>
                    <a:pt x="641" y="784"/>
                  </a:cubicBezTo>
                  <a:cubicBezTo>
                    <a:pt x="428" y="926"/>
                    <a:pt x="381" y="1234"/>
                    <a:pt x="523" y="1448"/>
                  </a:cubicBezTo>
                  <a:cubicBezTo>
                    <a:pt x="689" y="1685"/>
                    <a:pt x="997" y="1732"/>
                    <a:pt x="1234" y="1566"/>
                  </a:cubicBezTo>
                  <a:cubicBezTo>
                    <a:pt x="1495" y="1400"/>
                    <a:pt x="1756" y="1234"/>
                    <a:pt x="1994" y="1021"/>
                  </a:cubicBezTo>
                  <a:cubicBezTo>
                    <a:pt x="2302" y="784"/>
                    <a:pt x="2563" y="475"/>
                    <a:pt x="2847" y="214"/>
                  </a:cubicBezTo>
                  <a:cubicBezTo>
                    <a:pt x="2919" y="143"/>
                    <a:pt x="2990" y="72"/>
                    <a:pt x="3061" y="25"/>
                  </a:cubicBezTo>
                  <a:cubicBezTo>
                    <a:pt x="3227" y="25"/>
                    <a:pt x="3203" y="167"/>
                    <a:pt x="3227" y="238"/>
                  </a:cubicBezTo>
                  <a:cubicBezTo>
                    <a:pt x="3298" y="523"/>
                    <a:pt x="3346" y="807"/>
                    <a:pt x="3393" y="1092"/>
                  </a:cubicBezTo>
                  <a:cubicBezTo>
                    <a:pt x="3393" y="1258"/>
                    <a:pt x="3346" y="1424"/>
                    <a:pt x="3251" y="1566"/>
                  </a:cubicBezTo>
                  <a:cubicBezTo>
                    <a:pt x="2966" y="1970"/>
                    <a:pt x="2966" y="2017"/>
                    <a:pt x="3393" y="2325"/>
                  </a:cubicBezTo>
                  <a:cubicBezTo>
                    <a:pt x="3417" y="2373"/>
                    <a:pt x="3441" y="2397"/>
                    <a:pt x="3464" y="2420"/>
                  </a:cubicBezTo>
                  <a:cubicBezTo>
                    <a:pt x="3796" y="4152"/>
                    <a:pt x="3891" y="5124"/>
                    <a:pt x="3796" y="5528"/>
                  </a:cubicBezTo>
                  <a:lnTo>
                    <a:pt x="902" y="6097"/>
                  </a:lnTo>
                  <a:cubicBezTo>
                    <a:pt x="855" y="6097"/>
                    <a:pt x="807" y="6073"/>
                    <a:pt x="760" y="6050"/>
                  </a:cubicBezTo>
                  <a:cubicBezTo>
                    <a:pt x="594" y="5575"/>
                    <a:pt x="499" y="5053"/>
                    <a:pt x="499" y="4555"/>
                  </a:cubicBezTo>
                  <a:cubicBezTo>
                    <a:pt x="475" y="3464"/>
                    <a:pt x="357" y="2373"/>
                    <a:pt x="143" y="1305"/>
                  </a:cubicBezTo>
                  <a:cubicBezTo>
                    <a:pt x="96" y="926"/>
                    <a:pt x="72" y="570"/>
                    <a:pt x="25" y="191"/>
                  </a:cubicBezTo>
                  <a:cubicBezTo>
                    <a:pt x="1" y="143"/>
                    <a:pt x="25" y="96"/>
                    <a:pt x="72" y="2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1" name="Google Shape;2101;p73"/>
            <p:cNvSpPr/>
            <p:nvPr/>
          </p:nvSpPr>
          <p:spPr>
            <a:xfrm>
              <a:off x="7275071" y="3860101"/>
              <a:ext cx="80749" cy="88764"/>
            </a:xfrm>
            <a:custGeom>
              <a:avLst/>
              <a:gdLst/>
              <a:ahLst/>
              <a:cxnLst/>
              <a:rect l="l" t="t" r="r" b="b"/>
              <a:pathLst>
                <a:path w="3203" h="3488" extrusionOk="0">
                  <a:moveTo>
                    <a:pt x="0" y="499"/>
                  </a:moveTo>
                  <a:cubicBezTo>
                    <a:pt x="238" y="333"/>
                    <a:pt x="522" y="262"/>
                    <a:pt x="807" y="262"/>
                  </a:cubicBezTo>
                  <a:cubicBezTo>
                    <a:pt x="1163" y="262"/>
                    <a:pt x="1519" y="214"/>
                    <a:pt x="1851" y="96"/>
                  </a:cubicBezTo>
                  <a:cubicBezTo>
                    <a:pt x="2040" y="1"/>
                    <a:pt x="2278" y="1"/>
                    <a:pt x="2491" y="72"/>
                  </a:cubicBezTo>
                  <a:cubicBezTo>
                    <a:pt x="2705" y="1092"/>
                    <a:pt x="2942" y="2136"/>
                    <a:pt x="3203" y="3203"/>
                  </a:cubicBezTo>
                  <a:cubicBezTo>
                    <a:pt x="3060" y="3250"/>
                    <a:pt x="2942" y="3322"/>
                    <a:pt x="2800" y="3345"/>
                  </a:cubicBezTo>
                  <a:cubicBezTo>
                    <a:pt x="1993" y="3440"/>
                    <a:pt x="1186" y="3488"/>
                    <a:pt x="380" y="3440"/>
                  </a:cubicBezTo>
                  <a:cubicBezTo>
                    <a:pt x="166" y="2966"/>
                    <a:pt x="190" y="2468"/>
                    <a:pt x="119" y="1993"/>
                  </a:cubicBezTo>
                  <a:cubicBezTo>
                    <a:pt x="48" y="1495"/>
                    <a:pt x="48" y="997"/>
                    <a:pt x="0" y="499"/>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2" name="Google Shape;2102;p73"/>
            <p:cNvSpPr/>
            <p:nvPr/>
          </p:nvSpPr>
          <p:spPr>
            <a:xfrm>
              <a:off x="8015647" y="3114481"/>
              <a:ext cx="59984" cy="97641"/>
            </a:xfrm>
            <a:custGeom>
              <a:avLst/>
              <a:gdLst/>
              <a:ahLst/>
              <a:cxnLst/>
              <a:rect l="l" t="t" r="r" b="b"/>
              <a:pathLst>
                <a:path w="2468" h="3820" extrusionOk="0">
                  <a:moveTo>
                    <a:pt x="1116" y="3820"/>
                  </a:moveTo>
                  <a:cubicBezTo>
                    <a:pt x="997" y="3512"/>
                    <a:pt x="926" y="3251"/>
                    <a:pt x="807" y="2990"/>
                  </a:cubicBezTo>
                  <a:cubicBezTo>
                    <a:pt x="665" y="2586"/>
                    <a:pt x="499" y="2183"/>
                    <a:pt x="309" y="1804"/>
                  </a:cubicBezTo>
                  <a:cubicBezTo>
                    <a:pt x="214" y="1638"/>
                    <a:pt x="119" y="1472"/>
                    <a:pt x="1" y="1329"/>
                  </a:cubicBezTo>
                  <a:cubicBezTo>
                    <a:pt x="238" y="926"/>
                    <a:pt x="451" y="523"/>
                    <a:pt x="926" y="309"/>
                  </a:cubicBezTo>
                  <a:cubicBezTo>
                    <a:pt x="1353" y="1"/>
                    <a:pt x="1970" y="214"/>
                    <a:pt x="2159" y="712"/>
                  </a:cubicBezTo>
                  <a:cubicBezTo>
                    <a:pt x="2444" y="1282"/>
                    <a:pt x="2468" y="1970"/>
                    <a:pt x="2207" y="2563"/>
                  </a:cubicBezTo>
                  <a:cubicBezTo>
                    <a:pt x="1970" y="3085"/>
                    <a:pt x="1590" y="3512"/>
                    <a:pt x="1116" y="3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3" name="Google Shape;2103;p73"/>
            <p:cNvSpPr/>
            <p:nvPr/>
          </p:nvSpPr>
          <p:spPr>
            <a:xfrm>
              <a:off x="7745717" y="3649285"/>
              <a:ext cx="57678" cy="71011"/>
            </a:xfrm>
            <a:custGeom>
              <a:avLst/>
              <a:gdLst/>
              <a:ahLst/>
              <a:cxnLst/>
              <a:rect l="l" t="t" r="r" b="b"/>
              <a:pathLst>
                <a:path w="2278" h="2777" extrusionOk="0">
                  <a:moveTo>
                    <a:pt x="1" y="1068"/>
                  </a:moveTo>
                  <a:lnTo>
                    <a:pt x="1898" y="1"/>
                  </a:lnTo>
                  <a:cubicBezTo>
                    <a:pt x="2136" y="96"/>
                    <a:pt x="2278" y="333"/>
                    <a:pt x="2254" y="594"/>
                  </a:cubicBezTo>
                  <a:cubicBezTo>
                    <a:pt x="2278" y="950"/>
                    <a:pt x="2254" y="1329"/>
                    <a:pt x="2254" y="1685"/>
                  </a:cubicBezTo>
                  <a:cubicBezTo>
                    <a:pt x="2231" y="2017"/>
                    <a:pt x="2064" y="2302"/>
                    <a:pt x="1804" y="2491"/>
                  </a:cubicBezTo>
                  <a:cubicBezTo>
                    <a:pt x="1519" y="2776"/>
                    <a:pt x="1021" y="2752"/>
                    <a:pt x="784" y="2420"/>
                  </a:cubicBezTo>
                  <a:cubicBezTo>
                    <a:pt x="665" y="2302"/>
                    <a:pt x="570" y="2183"/>
                    <a:pt x="475" y="2017"/>
                  </a:cubicBezTo>
                  <a:cubicBezTo>
                    <a:pt x="333" y="1732"/>
                    <a:pt x="167" y="1400"/>
                    <a:pt x="1" y="1068"/>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4" name="Google Shape;2104;p73"/>
            <p:cNvSpPr/>
            <p:nvPr/>
          </p:nvSpPr>
          <p:spPr>
            <a:xfrm>
              <a:off x="7321213" y="4141926"/>
              <a:ext cx="55370" cy="64355"/>
            </a:xfrm>
            <a:custGeom>
              <a:avLst/>
              <a:gdLst/>
              <a:ahLst/>
              <a:cxnLst/>
              <a:rect l="l" t="t" r="r" b="b"/>
              <a:pathLst>
                <a:path w="2207" h="2587" extrusionOk="0">
                  <a:moveTo>
                    <a:pt x="1" y="522"/>
                  </a:moveTo>
                  <a:cubicBezTo>
                    <a:pt x="143" y="380"/>
                    <a:pt x="333" y="309"/>
                    <a:pt x="546" y="309"/>
                  </a:cubicBezTo>
                  <a:cubicBezTo>
                    <a:pt x="1092" y="238"/>
                    <a:pt x="1614" y="1"/>
                    <a:pt x="2207" y="96"/>
                  </a:cubicBezTo>
                  <a:cubicBezTo>
                    <a:pt x="2183" y="190"/>
                    <a:pt x="2183" y="309"/>
                    <a:pt x="2159" y="428"/>
                  </a:cubicBezTo>
                  <a:cubicBezTo>
                    <a:pt x="1946" y="1116"/>
                    <a:pt x="1709" y="1827"/>
                    <a:pt x="1495" y="2515"/>
                  </a:cubicBezTo>
                  <a:cubicBezTo>
                    <a:pt x="1495" y="2562"/>
                    <a:pt x="1424" y="2562"/>
                    <a:pt x="1400" y="2586"/>
                  </a:cubicBezTo>
                  <a:cubicBezTo>
                    <a:pt x="1187" y="2539"/>
                    <a:pt x="1092" y="2373"/>
                    <a:pt x="973" y="2230"/>
                  </a:cubicBezTo>
                  <a:cubicBezTo>
                    <a:pt x="617" y="1685"/>
                    <a:pt x="285" y="1116"/>
                    <a:pt x="1" y="52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5" name="Google Shape;2105;p73"/>
            <p:cNvSpPr/>
            <p:nvPr/>
          </p:nvSpPr>
          <p:spPr>
            <a:xfrm>
              <a:off x="8306339" y="4073135"/>
              <a:ext cx="85361" cy="24409"/>
            </a:xfrm>
            <a:custGeom>
              <a:avLst/>
              <a:gdLst/>
              <a:ahLst/>
              <a:cxnLst/>
              <a:rect l="l" t="t" r="r" b="b"/>
              <a:pathLst>
                <a:path w="3441" h="949" extrusionOk="0">
                  <a:moveTo>
                    <a:pt x="3440" y="949"/>
                  </a:moveTo>
                  <a:lnTo>
                    <a:pt x="1543" y="949"/>
                  </a:lnTo>
                  <a:cubicBezTo>
                    <a:pt x="973" y="901"/>
                    <a:pt x="428" y="664"/>
                    <a:pt x="1" y="285"/>
                  </a:cubicBezTo>
                  <a:cubicBezTo>
                    <a:pt x="380" y="142"/>
                    <a:pt x="784" y="47"/>
                    <a:pt x="1187" y="24"/>
                  </a:cubicBezTo>
                  <a:lnTo>
                    <a:pt x="2112" y="24"/>
                  </a:lnTo>
                  <a:cubicBezTo>
                    <a:pt x="2420" y="0"/>
                    <a:pt x="2729" y="119"/>
                    <a:pt x="2942" y="356"/>
                  </a:cubicBezTo>
                  <a:cubicBezTo>
                    <a:pt x="3037" y="451"/>
                    <a:pt x="3180" y="522"/>
                    <a:pt x="3298" y="617"/>
                  </a:cubicBezTo>
                  <a:cubicBezTo>
                    <a:pt x="3393" y="712"/>
                    <a:pt x="3369" y="783"/>
                    <a:pt x="3440" y="94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6" name="Google Shape;2106;p73"/>
            <p:cNvSpPr/>
            <p:nvPr/>
          </p:nvSpPr>
          <p:spPr>
            <a:xfrm>
              <a:off x="7189710" y="3478414"/>
              <a:ext cx="39220" cy="59915"/>
            </a:xfrm>
            <a:custGeom>
              <a:avLst/>
              <a:gdLst/>
              <a:ahLst/>
              <a:cxnLst/>
              <a:rect l="l" t="t" r="r" b="b"/>
              <a:pathLst>
                <a:path w="1614" h="2397" extrusionOk="0">
                  <a:moveTo>
                    <a:pt x="333" y="1"/>
                  </a:moveTo>
                  <a:cubicBezTo>
                    <a:pt x="499" y="72"/>
                    <a:pt x="641" y="143"/>
                    <a:pt x="784" y="214"/>
                  </a:cubicBezTo>
                  <a:cubicBezTo>
                    <a:pt x="879" y="285"/>
                    <a:pt x="950" y="380"/>
                    <a:pt x="997" y="499"/>
                  </a:cubicBezTo>
                  <a:cubicBezTo>
                    <a:pt x="1211" y="1092"/>
                    <a:pt x="1400" y="1685"/>
                    <a:pt x="1614" y="2325"/>
                  </a:cubicBezTo>
                  <a:cubicBezTo>
                    <a:pt x="1211" y="2397"/>
                    <a:pt x="784" y="2278"/>
                    <a:pt x="452" y="2041"/>
                  </a:cubicBezTo>
                  <a:cubicBezTo>
                    <a:pt x="167" y="1804"/>
                    <a:pt x="1" y="1424"/>
                    <a:pt x="48" y="1044"/>
                  </a:cubicBezTo>
                  <a:cubicBezTo>
                    <a:pt x="72" y="712"/>
                    <a:pt x="48" y="309"/>
                    <a:pt x="333" y="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7" name="Google Shape;2107;p73"/>
            <p:cNvSpPr/>
            <p:nvPr/>
          </p:nvSpPr>
          <p:spPr>
            <a:xfrm>
              <a:off x="8084859" y="4161899"/>
              <a:ext cx="50756" cy="33286"/>
            </a:xfrm>
            <a:custGeom>
              <a:avLst/>
              <a:gdLst/>
              <a:ahLst/>
              <a:cxnLst/>
              <a:rect l="l" t="t" r="r" b="b"/>
              <a:pathLst>
                <a:path w="2088" h="1400" extrusionOk="0">
                  <a:moveTo>
                    <a:pt x="2040" y="1305"/>
                  </a:moveTo>
                  <a:cubicBezTo>
                    <a:pt x="2017" y="1329"/>
                    <a:pt x="1969" y="1329"/>
                    <a:pt x="1945" y="1329"/>
                  </a:cubicBezTo>
                  <a:cubicBezTo>
                    <a:pt x="854" y="1400"/>
                    <a:pt x="854" y="1400"/>
                    <a:pt x="0" y="451"/>
                  </a:cubicBezTo>
                  <a:cubicBezTo>
                    <a:pt x="238" y="261"/>
                    <a:pt x="498" y="119"/>
                    <a:pt x="783" y="48"/>
                  </a:cubicBezTo>
                  <a:cubicBezTo>
                    <a:pt x="902" y="0"/>
                    <a:pt x="997" y="24"/>
                    <a:pt x="1092" y="72"/>
                  </a:cubicBezTo>
                  <a:cubicBezTo>
                    <a:pt x="1518" y="261"/>
                    <a:pt x="1874" y="617"/>
                    <a:pt x="2064" y="1044"/>
                  </a:cubicBezTo>
                  <a:cubicBezTo>
                    <a:pt x="2088" y="1068"/>
                    <a:pt x="2088" y="1115"/>
                    <a:pt x="2088" y="1163"/>
                  </a:cubicBezTo>
                  <a:cubicBezTo>
                    <a:pt x="2064" y="1210"/>
                    <a:pt x="2064" y="1258"/>
                    <a:pt x="2040" y="130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8" name="Google Shape;2108;p73"/>
            <p:cNvSpPr/>
            <p:nvPr/>
          </p:nvSpPr>
          <p:spPr>
            <a:xfrm>
              <a:off x="7307371" y="3365239"/>
              <a:ext cx="221480" cy="168652"/>
            </a:xfrm>
            <a:custGeom>
              <a:avLst/>
              <a:gdLst/>
              <a:ahLst/>
              <a:cxnLst/>
              <a:rect l="l" t="t" r="r" b="b"/>
              <a:pathLst>
                <a:path w="8872" h="6785" extrusionOk="0">
                  <a:moveTo>
                    <a:pt x="2870" y="190"/>
                  </a:moveTo>
                  <a:cubicBezTo>
                    <a:pt x="3606" y="1"/>
                    <a:pt x="4317" y="72"/>
                    <a:pt x="5005" y="95"/>
                  </a:cubicBezTo>
                  <a:cubicBezTo>
                    <a:pt x="6428" y="119"/>
                    <a:pt x="7520" y="760"/>
                    <a:pt x="8421" y="1827"/>
                  </a:cubicBezTo>
                  <a:cubicBezTo>
                    <a:pt x="8540" y="1969"/>
                    <a:pt x="8634" y="2135"/>
                    <a:pt x="8682" y="2302"/>
                  </a:cubicBezTo>
                  <a:cubicBezTo>
                    <a:pt x="8729" y="2491"/>
                    <a:pt x="8777" y="2705"/>
                    <a:pt x="8824" y="2895"/>
                  </a:cubicBezTo>
                  <a:cubicBezTo>
                    <a:pt x="8872" y="3203"/>
                    <a:pt x="8824" y="3511"/>
                    <a:pt x="8706" y="3796"/>
                  </a:cubicBezTo>
                  <a:cubicBezTo>
                    <a:pt x="8468" y="4436"/>
                    <a:pt x="8113" y="5029"/>
                    <a:pt x="7638" y="5528"/>
                  </a:cubicBezTo>
                  <a:cubicBezTo>
                    <a:pt x="7140" y="5978"/>
                    <a:pt x="6523" y="6287"/>
                    <a:pt x="5859" y="6453"/>
                  </a:cubicBezTo>
                  <a:cubicBezTo>
                    <a:pt x="4958" y="6714"/>
                    <a:pt x="4033" y="6785"/>
                    <a:pt x="3108" y="6619"/>
                  </a:cubicBezTo>
                  <a:cubicBezTo>
                    <a:pt x="2206" y="6524"/>
                    <a:pt x="1328" y="6168"/>
                    <a:pt x="617" y="5599"/>
                  </a:cubicBezTo>
                  <a:cubicBezTo>
                    <a:pt x="261" y="5314"/>
                    <a:pt x="48" y="4863"/>
                    <a:pt x="71" y="4413"/>
                  </a:cubicBezTo>
                  <a:lnTo>
                    <a:pt x="71" y="3654"/>
                  </a:lnTo>
                  <a:cubicBezTo>
                    <a:pt x="0" y="2918"/>
                    <a:pt x="403" y="2373"/>
                    <a:pt x="807" y="1827"/>
                  </a:cubicBezTo>
                  <a:cubicBezTo>
                    <a:pt x="901" y="1708"/>
                    <a:pt x="1020" y="1637"/>
                    <a:pt x="1162" y="1590"/>
                  </a:cubicBezTo>
                  <a:cubicBezTo>
                    <a:pt x="1518" y="1400"/>
                    <a:pt x="1827" y="1163"/>
                    <a:pt x="2088" y="855"/>
                  </a:cubicBezTo>
                  <a:cubicBezTo>
                    <a:pt x="2135" y="783"/>
                    <a:pt x="2230" y="688"/>
                    <a:pt x="2325" y="688"/>
                  </a:cubicBezTo>
                  <a:cubicBezTo>
                    <a:pt x="2609" y="688"/>
                    <a:pt x="2847" y="475"/>
                    <a:pt x="2870" y="190"/>
                  </a:cubicBezTo>
                  <a:close/>
                  <a:moveTo>
                    <a:pt x="5385" y="4484"/>
                  </a:moveTo>
                  <a:cubicBezTo>
                    <a:pt x="5574" y="4508"/>
                    <a:pt x="5764" y="4413"/>
                    <a:pt x="5883" y="4247"/>
                  </a:cubicBezTo>
                  <a:cubicBezTo>
                    <a:pt x="5930" y="4152"/>
                    <a:pt x="5978" y="4033"/>
                    <a:pt x="6049" y="3938"/>
                  </a:cubicBezTo>
                  <a:cubicBezTo>
                    <a:pt x="6262" y="3701"/>
                    <a:pt x="6262" y="3322"/>
                    <a:pt x="6049" y="3084"/>
                  </a:cubicBezTo>
                  <a:cubicBezTo>
                    <a:pt x="5907" y="2847"/>
                    <a:pt x="5693" y="2681"/>
                    <a:pt x="5432" y="2610"/>
                  </a:cubicBezTo>
                  <a:cubicBezTo>
                    <a:pt x="5076" y="2491"/>
                    <a:pt x="4697" y="2657"/>
                    <a:pt x="4578" y="3013"/>
                  </a:cubicBezTo>
                  <a:cubicBezTo>
                    <a:pt x="4365" y="3440"/>
                    <a:pt x="4554" y="3796"/>
                    <a:pt x="4768" y="4152"/>
                  </a:cubicBezTo>
                  <a:cubicBezTo>
                    <a:pt x="4910" y="4365"/>
                    <a:pt x="5124" y="4484"/>
                    <a:pt x="5385" y="4484"/>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9" name="Google Shape;2109;p73"/>
            <p:cNvSpPr/>
            <p:nvPr/>
          </p:nvSpPr>
          <p:spPr>
            <a:xfrm>
              <a:off x="7630363" y="3247628"/>
              <a:ext cx="230709" cy="173090"/>
            </a:xfrm>
            <a:custGeom>
              <a:avLst/>
              <a:gdLst/>
              <a:ahLst/>
              <a:cxnLst/>
              <a:rect l="l" t="t" r="r" b="b"/>
              <a:pathLst>
                <a:path w="9276" h="6880" extrusionOk="0">
                  <a:moveTo>
                    <a:pt x="6477" y="24"/>
                  </a:moveTo>
                  <a:lnTo>
                    <a:pt x="6548" y="24"/>
                  </a:lnTo>
                  <a:lnTo>
                    <a:pt x="7520" y="71"/>
                  </a:lnTo>
                  <a:cubicBezTo>
                    <a:pt x="7876" y="380"/>
                    <a:pt x="8256" y="664"/>
                    <a:pt x="8588" y="1020"/>
                  </a:cubicBezTo>
                  <a:cubicBezTo>
                    <a:pt x="8706" y="1162"/>
                    <a:pt x="8801" y="1328"/>
                    <a:pt x="8825" y="1494"/>
                  </a:cubicBezTo>
                  <a:cubicBezTo>
                    <a:pt x="8920" y="1779"/>
                    <a:pt x="8991" y="2064"/>
                    <a:pt x="9062" y="2325"/>
                  </a:cubicBezTo>
                  <a:cubicBezTo>
                    <a:pt x="9276" y="2965"/>
                    <a:pt x="9133" y="3653"/>
                    <a:pt x="8706" y="4127"/>
                  </a:cubicBezTo>
                  <a:cubicBezTo>
                    <a:pt x="8090" y="4863"/>
                    <a:pt x="7331" y="5456"/>
                    <a:pt x="6453" y="5859"/>
                  </a:cubicBezTo>
                  <a:cubicBezTo>
                    <a:pt x="5528" y="6310"/>
                    <a:pt x="4555" y="6642"/>
                    <a:pt x="3535" y="6832"/>
                  </a:cubicBezTo>
                  <a:cubicBezTo>
                    <a:pt x="3298" y="6879"/>
                    <a:pt x="3084" y="6855"/>
                    <a:pt x="2871" y="6760"/>
                  </a:cubicBezTo>
                  <a:cubicBezTo>
                    <a:pt x="2705" y="6713"/>
                    <a:pt x="2515" y="6642"/>
                    <a:pt x="2325" y="6618"/>
                  </a:cubicBezTo>
                  <a:cubicBezTo>
                    <a:pt x="1851" y="6571"/>
                    <a:pt x="1424" y="6381"/>
                    <a:pt x="1044" y="6073"/>
                  </a:cubicBezTo>
                  <a:cubicBezTo>
                    <a:pt x="997" y="6025"/>
                    <a:pt x="950" y="6001"/>
                    <a:pt x="902" y="5954"/>
                  </a:cubicBezTo>
                  <a:cubicBezTo>
                    <a:pt x="570" y="5669"/>
                    <a:pt x="119" y="5456"/>
                    <a:pt x="72" y="4934"/>
                  </a:cubicBezTo>
                  <a:cubicBezTo>
                    <a:pt x="48" y="4222"/>
                    <a:pt x="1" y="3487"/>
                    <a:pt x="523" y="2847"/>
                  </a:cubicBezTo>
                  <a:cubicBezTo>
                    <a:pt x="784" y="2562"/>
                    <a:pt x="1021" y="2254"/>
                    <a:pt x="1305" y="1969"/>
                  </a:cubicBezTo>
                  <a:cubicBezTo>
                    <a:pt x="1471" y="1827"/>
                    <a:pt x="1661" y="1684"/>
                    <a:pt x="1851" y="1589"/>
                  </a:cubicBezTo>
                  <a:cubicBezTo>
                    <a:pt x="2041" y="1471"/>
                    <a:pt x="2231" y="1400"/>
                    <a:pt x="2397" y="1281"/>
                  </a:cubicBezTo>
                  <a:cubicBezTo>
                    <a:pt x="3274" y="807"/>
                    <a:pt x="4176" y="427"/>
                    <a:pt x="5124" y="119"/>
                  </a:cubicBezTo>
                  <a:cubicBezTo>
                    <a:pt x="5575" y="24"/>
                    <a:pt x="6026" y="0"/>
                    <a:pt x="6477" y="24"/>
                  </a:cubicBezTo>
                  <a:close/>
                  <a:moveTo>
                    <a:pt x="4176" y="4460"/>
                  </a:moveTo>
                  <a:cubicBezTo>
                    <a:pt x="4437" y="4460"/>
                    <a:pt x="4674" y="4365"/>
                    <a:pt x="4864" y="4175"/>
                  </a:cubicBezTo>
                  <a:cubicBezTo>
                    <a:pt x="4935" y="4080"/>
                    <a:pt x="5006" y="3985"/>
                    <a:pt x="5006" y="3843"/>
                  </a:cubicBezTo>
                  <a:cubicBezTo>
                    <a:pt x="5006" y="3558"/>
                    <a:pt x="4864" y="3274"/>
                    <a:pt x="4603" y="3131"/>
                  </a:cubicBezTo>
                  <a:cubicBezTo>
                    <a:pt x="4437" y="2989"/>
                    <a:pt x="4176" y="2989"/>
                    <a:pt x="3986" y="3131"/>
                  </a:cubicBezTo>
                  <a:cubicBezTo>
                    <a:pt x="3867" y="3202"/>
                    <a:pt x="3701" y="3226"/>
                    <a:pt x="3583" y="3297"/>
                  </a:cubicBezTo>
                  <a:cubicBezTo>
                    <a:pt x="3345" y="3392"/>
                    <a:pt x="3227" y="3677"/>
                    <a:pt x="3345" y="3914"/>
                  </a:cubicBezTo>
                  <a:cubicBezTo>
                    <a:pt x="3488" y="4294"/>
                    <a:pt x="3701" y="4460"/>
                    <a:pt x="4176" y="446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0" name="Google Shape;2110;p73"/>
            <p:cNvSpPr/>
            <p:nvPr/>
          </p:nvSpPr>
          <p:spPr>
            <a:xfrm>
              <a:off x="7824158" y="3256504"/>
              <a:ext cx="177646" cy="181967"/>
            </a:xfrm>
            <a:custGeom>
              <a:avLst/>
              <a:gdLst/>
              <a:ahLst/>
              <a:cxnLst/>
              <a:rect l="l" t="t" r="r" b="b"/>
              <a:pathLst>
                <a:path w="6998" h="7259" extrusionOk="0">
                  <a:moveTo>
                    <a:pt x="6381" y="1684"/>
                  </a:moveTo>
                  <a:cubicBezTo>
                    <a:pt x="5622" y="24"/>
                    <a:pt x="3558" y="0"/>
                    <a:pt x="2159" y="688"/>
                  </a:cubicBezTo>
                  <a:cubicBezTo>
                    <a:pt x="712" y="1423"/>
                    <a:pt x="0" y="3131"/>
                    <a:pt x="261" y="4673"/>
                  </a:cubicBezTo>
                  <a:cubicBezTo>
                    <a:pt x="403" y="5385"/>
                    <a:pt x="735" y="6025"/>
                    <a:pt x="1234" y="6547"/>
                  </a:cubicBezTo>
                  <a:cubicBezTo>
                    <a:pt x="1874" y="7259"/>
                    <a:pt x="2823" y="7259"/>
                    <a:pt x="3701" y="7140"/>
                  </a:cubicBezTo>
                  <a:cubicBezTo>
                    <a:pt x="4531" y="7021"/>
                    <a:pt x="5242" y="6523"/>
                    <a:pt x="5646" y="5788"/>
                  </a:cubicBezTo>
                  <a:cubicBezTo>
                    <a:pt x="5741" y="5693"/>
                    <a:pt x="5812" y="5622"/>
                    <a:pt x="5883" y="5527"/>
                  </a:cubicBezTo>
                  <a:cubicBezTo>
                    <a:pt x="6784" y="4341"/>
                    <a:pt x="6998" y="3036"/>
                    <a:pt x="6381" y="168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1" name="Google Shape;2111;p73"/>
            <p:cNvSpPr/>
            <p:nvPr/>
          </p:nvSpPr>
          <p:spPr>
            <a:xfrm>
              <a:off x="7307371" y="3509482"/>
              <a:ext cx="175338" cy="179747"/>
            </a:xfrm>
            <a:custGeom>
              <a:avLst/>
              <a:gdLst/>
              <a:ahLst/>
              <a:cxnLst/>
              <a:rect l="l" t="t" r="r" b="b"/>
              <a:pathLst>
                <a:path w="6927" h="7236" extrusionOk="0">
                  <a:moveTo>
                    <a:pt x="6666" y="2444"/>
                  </a:moveTo>
                  <a:cubicBezTo>
                    <a:pt x="6168" y="926"/>
                    <a:pt x="4579" y="1"/>
                    <a:pt x="3061" y="96"/>
                  </a:cubicBezTo>
                  <a:cubicBezTo>
                    <a:pt x="1305" y="214"/>
                    <a:pt x="1" y="1400"/>
                    <a:pt x="261" y="3203"/>
                  </a:cubicBezTo>
                  <a:cubicBezTo>
                    <a:pt x="499" y="4531"/>
                    <a:pt x="1305" y="5670"/>
                    <a:pt x="2468" y="6358"/>
                  </a:cubicBezTo>
                  <a:cubicBezTo>
                    <a:pt x="3938" y="7236"/>
                    <a:pt x="6002" y="6548"/>
                    <a:pt x="6310" y="4816"/>
                  </a:cubicBezTo>
                  <a:cubicBezTo>
                    <a:pt x="6808" y="4128"/>
                    <a:pt x="6927" y="3227"/>
                    <a:pt x="6666" y="2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2" name="Google Shape;2112;p73"/>
            <p:cNvSpPr/>
            <p:nvPr/>
          </p:nvSpPr>
          <p:spPr>
            <a:xfrm>
              <a:off x="7162025" y="2806025"/>
              <a:ext cx="1261975" cy="1431323"/>
            </a:xfrm>
            <a:custGeom>
              <a:avLst/>
              <a:gdLst/>
              <a:ahLst/>
              <a:cxnLst/>
              <a:rect l="l" t="t" r="r" b="b"/>
              <a:pathLst>
                <a:path w="50479" h="57263" extrusionOk="0">
                  <a:moveTo>
                    <a:pt x="21183" y="54772"/>
                  </a:moveTo>
                  <a:cubicBezTo>
                    <a:pt x="21159" y="54748"/>
                    <a:pt x="21136" y="54748"/>
                    <a:pt x="21112" y="54748"/>
                  </a:cubicBezTo>
                  <a:cubicBezTo>
                    <a:pt x="20400" y="54724"/>
                    <a:pt x="19712" y="54535"/>
                    <a:pt x="19119" y="54155"/>
                  </a:cubicBezTo>
                  <a:cubicBezTo>
                    <a:pt x="18669" y="53918"/>
                    <a:pt x="18384" y="53443"/>
                    <a:pt x="18432" y="52945"/>
                  </a:cubicBezTo>
                  <a:cubicBezTo>
                    <a:pt x="18503" y="52400"/>
                    <a:pt x="18669" y="51854"/>
                    <a:pt x="18977" y="51380"/>
                  </a:cubicBezTo>
                  <a:cubicBezTo>
                    <a:pt x="19096" y="51190"/>
                    <a:pt x="19214" y="51000"/>
                    <a:pt x="19333" y="50787"/>
                  </a:cubicBezTo>
                  <a:cubicBezTo>
                    <a:pt x="19357" y="50715"/>
                    <a:pt x="19380" y="50621"/>
                    <a:pt x="19404" y="50526"/>
                  </a:cubicBezTo>
                  <a:cubicBezTo>
                    <a:pt x="19238" y="50526"/>
                    <a:pt x="19096" y="50502"/>
                    <a:pt x="18953" y="50502"/>
                  </a:cubicBezTo>
                  <a:cubicBezTo>
                    <a:pt x="18716" y="50478"/>
                    <a:pt x="18503" y="50312"/>
                    <a:pt x="18432" y="50099"/>
                  </a:cubicBezTo>
                  <a:cubicBezTo>
                    <a:pt x="18242" y="49672"/>
                    <a:pt x="18147" y="49197"/>
                    <a:pt x="18147" y="48723"/>
                  </a:cubicBezTo>
                  <a:cubicBezTo>
                    <a:pt x="18171" y="48177"/>
                    <a:pt x="18147" y="47655"/>
                    <a:pt x="18147" y="47110"/>
                  </a:cubicBezTo>
                  <a:cubicBezTo>
                    <a:pt x="18147" y="46564"/>
                    <a:pt x="18242" y="46042"/>
                    <a:pt x="18289" y="45497"/>
                  </a:cubicBezTo>
                  <a:cubicBezTo>
                    <a:pt x="18337" y="45070"/>
                    <a:pt x="18384" y="44643"/>
                    <a:pt x="18408" y="44216"/>
                  </a:cubicBezTo>
                  <a:cubicBezTo>
                    <a:pt x="18479" y="43362"/>
                    <a:pt x="18574" y="42532"/>
                    <a:pt x="18598" y="41678"/>
                  </a:cubicBezTo>
                  <a:cubicBezTo>
                    <a:pt x="18645" y="40658"/>
                    <a:pt x="18645" y="39614"/>
                    <a:pt x="18669" y="38594"/>
                  </a:cubicBezTo>
                  <a:lnTo>
                    <a:pt x="18669" y="37882"/>
                  </a:lnTo>
                  <a:cubicBezTo>
                    <a:pt x="18526" y="37811"/>
                    <a:pt x="18479" y="37882"/>
                    <a:pt x="18432" y="37930"/>
                  </a:cubicBezTo>
                  <a:lnTo>
                    <a:pt x="18218" y="38238"/>
                  </a:lnTo>
                  <a:cubicBezTo>
                    <a:pt x="17269" y="39614"/>
                    <a:pt x="16226" y="40919"/>
                    <a:pt x="15063" y="42129"/>
                  </a:cubicBezTo>
                  <a:cubicBezTo>
                    <a:pt x="14446" y="42840"/>
                    <a:pt x="13759" y="43504"/>
                    <a:pt x="13000" y="44097"/>
                  </a:cubicBezTo>
                  <a:cubicBezTo>
                    <a:pt x="12478" y="44548"/>
                    <a:pt x="11980" y="45070"/>
                    <a:pt x="11481" y="45544"/>
                  </a:cubicBezTo>
                  <a:cubicBezTo>
                    <a:pt x="11173" y="45924"/>
                    <a:pt x="10770" y="46208"/>
                    <a:pt x="10319" y="46398"/>
                  </a:cubicBezTo>
                  <a:cubicBezTo>
                    <a:pt x="10153" y="46968"/>
                    <a:pt x="9892" y="47513"/>
                    <a:pt x="9560" y="48011"/>
                  </a:cubicBezTo>
                  <a:cubicBezTo>
                    <a:pt x="9418" y="48248"/>
                    <a:pt x="9346" y="48509"/>
                    <a:pt x="9394" y="48770"/>
                  </a:cubicBezTo>
                  <a:cubicBezTo>
                    <a:pt x="9489" y="49506"/>
                    <a:pt x="9560" y="50217"/>
                    <a:pt x="9679" y="50929"/>
                  </a:cubicBezTo>
                  <a:cubicBezTo>
                    <a:pt x="9797" y="51735"/>
                    <a:pt x="9821" y="52566"/>
                    <a:pt x="9773" y="53396"/>
                  </a:cubicBezTo>
                  <a:cubicBezTo>
                    <a:pt x="9773" y="53467"/>
                    <a:pt x="9750" y="53562"/>
                    <a:pt x="9726" y="53633"/>
                  </a:cubicBezTo>
                  <a:cubicBezTo>
                    <a:pt x="9370" y="54321"/>
                    <a:pt x="9228" y="55080"/>
                    <a:pt x="8991" y="55792"/>
                  </a:cubicBezTo>
                  <a:cubicBezTo>
                    <a:pt x="8896" y="56100"/>
                    <a:pt x="8777" y="56385"/>
                    <a:pt x="8635" y="56646"/>
                  </a:cubicBezTo>
                  <a:cubicBezTo>
                    <a:pt x="8327" y="57120"/>
                    <a:pt x="7710" y="57262"/>
                    <a:pt x="7235" y="56954"/>
                  </a:cubicBezTo>
                  <a:cubicBezTo>
                    <a:pt x="6880" y="56717"/>
                    <a:pt x="6571" y="56385"/>
                    <a:pt x="6334" y="56029"/>
                  </a:cubicBezTo>
                  <a:cubicBezTo>
                    <a:pt x="5954" y="55388"/>
                    <a:pt x="5599" y="54724"/>
                    <a:pt x="5219" y="54060"/>
                  </a:cubicBezTo>
                  <a:cubicBezTo>
                    <a:pt x="5077" y="54036"/>
                    <a:pt x="4863" y="54060"/>
                    <a:pt x="4721" y="53894"/>
                  </a:cubicBezTo>
                  <a:cubicBezTo>
                    <a:pt x="4602" y="53752"/>
                    <a:pt x="4531" y="53562"/>
                    <a:pt x="4531" y="53372"/>
                  </a:cubicBezTo>
                  <a:cubicBezTo>
                    <a:pt x="4507" y="53016"/>
                    <a:pt x="4436" y="52637"/>
                    <a:pt x="4389" y="52281"/>
                  </a:cubicBezTo>
                  <a:cubicBezTo>
                    <a:pt x="4365" y="52044"/>
                    <a:pt x="4318" y="51830"/>
                    <a:pt x="4318" y="51593"/>
                  </a:cubicBezTo>
                  <a:cubicBezTo>
                    <a:pt x="4294" y="50739"/>
                    <a:pt x="4223" y="49862"/>
                    <a:pt x="4080" y="49008"/>
                  </a:cubicBezTo>
                  <a:cubicBezTo>
                    <a:pt x="3914" y="47964"/>
                    <a:pt x="3820" y="46896"/>
                    <a:pt x="3772" y="45829"/>
                  </a:cubicBezTo>
                  <a:cubicBezTo>
                    <a:pt x="3725" y="45117"/>
                    <a:pt x="3559" y="44406"/>
                    <a:pt x="3582" y="43670"/>
                  </a:cubicBezTo>
                  <a:cubicBezTo>
                    <a:pt x="3582" y="43386"/>
                    <a:pt x="3606" y="43077"/>
                    <a:pt x="3677" y="42816"/>
                  </a:cubicBezTo>
                  <a:cubicBezTo>
                    <a:pt x="3701" y="42627"/>
                    <a:pt x="3725" y="42437"/>
                    <a:pt x="3725" y="42247"/>
                  </a:cubicBezTo>
                  <a:cubicBezTo>
                    <a:pt x="3748" y="42034"/>
                    <a:pt x="3891" y="41868"/>
                    <a:pt x="4104" y="41820"/>
                  </a:cubicBezTo>
                  <a:cubicBezTo>
                    <a:pt x="4318" y="41725"/>
                    <a:pt x="4555" y="41654"/>
                    <a:pt x="4816" y="41607"/>
                  </a:cubicBezTo>
                  <a:cubicBezTo>
                    <a:pt x="5480" y="41559"/>
                    <a:pt x="6144" y="41369"/>
                    <a:pt x="6808" y="41275"/>
                  </a:cubicBezTo>
                  <a:cubicBezTo>
                    <a:pt x="7496" y="41203"/>
                    <a:pt x="7852" y="41441"/>
                    <a:pt x="8042" y="42223"/>
                  </a:cubicBezTo>
                  <a:cubicBezTo>
                    <a:pt x="8232" y="43006"/>
                    <a:pt x="8374" y="43694"/>
                    <a:pt x="8564" y="44453"/>
                  </a:cubicBezTo>
                  <a:cubicBezTo>
                    <a:pt x="8635" y="44738"/>
                    <a:pt x="8753" y="45046"/>
                    <a:pt x="8825" y="45331"/>
                  </a:cubicBezTo>
                  <a:cubicBezTo>
                    <a:pt x="9157" y="45402"/>
                    <a:pt x="9465" y="45426"/>
                    <a:pt x="9797" y="45378"/>
                  </a:cubicBezTo>
                  <a:cubicBezTo>
                    <a:pt x="10034" y="45331"/>
                    <a:pt x="10248" y="45188"/>
                    <a:pt x="10414" y="45022"/>
                  </a:cubicBezTo>
                  <a:cubicBezTo>
                    <a:pt x="10675" y="44762"/>
                    <a:pt x="10912" y="44501"/>
                    <a:pt x="11173" y="44263"/>
                  </a:cubicBezTo>
                  <a:cubicBezTo>
                    <a:pt x="11671" y="43836"/>
                    <a:pt x="12169" y="43409"/>
                    <a:pt x="12667" y="42959"/>
                  </a:cubicBezTo>
                  <a:cubicBezTo>
                    <a:pt x="13332" y="42295"/>
                    <a:pt x="14019" y="41630"/>
                    <a:pt x="14660" y="40942"/>
                  </a:cubicBezTo>
                  <a:cubicBezTo>
                    <a:pt x="15751" y="39756"/>
                    <a:pt x="16724" y="38523"/>
                    <a:pt x="17625" y="37195"/>
                  </a:cubicBezTo>
                  <a:cubicBezTo>
                    <a:pt x="17791" y="36981"/>
                    <a:pt x="17957" y="36791"/>
                    <a:pt x="18123" y="36578"/>
                  </a:cubicBezTo>
                  <a:cubicBezTo>
                    <a:pt x="18052" y="36436"/>
                    <a:pt x="17933" y="36507"/>
                    <a:pt x="17862" y="36507"/>
                  </a:cubicBezTo>
                  <a:cubicBezTo>
                    <a:pt x="16676" y="36649"/>
                    <a:pt x="15466" y="36673"/>
                    <a:pt x="14257" y="36554"/>
                  </a:cubicBezTo>
                  <a:cubicBezTo>
                    <a:pt x="13426" y="36507"/>
                    <a:pt x="12596" y="36364"/>
                    <a:pt x="11790" y="36198"/>
                  </a:cubicBezTo>
                  <a:cubicBezTo>
                    <a:pt x="10936" y="36009"/>
                    <a:pt x="10106" y="35724"/>
                    <a:pt x="9275" y="35463"/>
                  </a:cubicBezTo>
                  <a:cubicBezTo>
                    <a:pt x="8564" y="35249"/>
                    <a:pt x="7876" y="34965"/>
                    <a:pt x="7259" y="34585"/>
                  </a:cubicBezTo>
                  <a:cubicBezTo>
                    <a:pt x="6120" y="33897"/>
                    <a:pt x="5172" y="32996"/>
                    <a:pt x="4436" y="31905"/>
                  </a:cubicBezTo>
                  <a:cubicBezTo>
                    <a:pt x="4175" y="31525"/>
                    <a:pt x="3914" y="31169"/>
                    <a:pt x="3677" y="30766"/>
                  </a:cubicBezTo>
                  <a:cubicBezTo>
                    <a:pt x="3559" y="30482"/>
                    <a:pt x="3274" y="30292"/>
                    <a:pt x="2942" y="30316"/>
                  </a:cubicBezTo>
                  <a:cubicBezTo>
                    <a:pt x="2539" y="30339"/>
                    <a:pt x="2112" y="30292"/>
                    <a:pt x="1732" y="30173"/>
                  </a:cubicBezTo>
                  <a:cubicBezTo>
                    <a:pt x="973" y="30031"/>
                    <a:pt x="380" y="29462"/>
                    <a:pt x="214" y="28703"/>
                  </a:cubicBezTo>
                  <a:cubicBezTo>
                    <a:pt x="0" y="28015"/>
                    <a:pt x="48" y="27279"/>
                    <a:pt x="333" y="26615"/>
                  </a:cubicBezTo>
                  <a:cubicBezTo>
                    <a:pt x="499" y="26164"/>
                    <a:pt x="926" y="25832"/>
                    <a:pt x="1400" y="25809"/>
                  </a:cubicBezTo>
                  <a:cubicBezTo>
                    <a:pt x="1471" y="25809"/>
                    <a:pt x="1542" y="25785"/>
                    <a:pt x="1590" y="25761"/>
                  </a:cubicBezTo>
                  <a:cubicBezTo>
                    <a:pt x="1590" y="25500"/>
                    <a:pt x="1519" y="25263"/>
                    <a:pt x="1447" y="25026"/>
                  </a:cubicBezTo>
                  <a:cubicBezTo>
                    <a:pt x="1115" y="23863"/>
                    <a:pt x="997" y="22630"/>
                    <a:pt x="1068" y="21420"/>
                  </a:cubicBezTo>
                  <a:cubicBezTo>
                    <a:pt x="1115" y="20661"/>
                    <a:pt x="1210" y="19926"/>
                    <a:pt x="1353" y="19214"/>
                  </a:cubicBezTo>
                  <a:cubicBezTo>
                    <a:pt x="1566" y="18170"/>
                    <a:pt x="1969" y="17174"/>
                    <a:pt x="2539" y="16296"/>
                  </a:cubicBezTo>
                  <a:cubicBezTo>
                    <a:pt x="2752" y="15988"/>
                    <a:pt x="2847" y="15632"/>
                    <a:pt x="2847" y="15253"/>
                  </a:cubicBezTo>
                  <a:cubicBezTo>
                    <a:pt x="2800" y="14541"/>
                    <a:pt x="3037" y="13806"/>
                    <a:pt x="3487" y="13237"/>
                  </a:cubicBezTo>
                  <a:cubicBezTo>
                    <a:pt x="4507" y="11956"/>
                    <a:pt x="5622" y="10722"/>
                    <a:pt x="6808" y="9607"/>
                  </a:cubicBezTo>
                  <a:cubicBezTo>
                    <a:pt x="7259" y="9157"/>
                    <a:pt x="7757" y="8730"/>
                    <a:pt x="8232" y="8303"/>
                  </a:cubicBezTo>
                  <a:cubicBezTo>
                    <a:pt x="8160" y="8137"/>
                    <a:pt x="8018" y="8208"/>
                    <a:pt x="7923" y="8208"/>
                  </a:cubicBezTo>
                  <a:cubicBezTo>
                    <a:pt x="7330" y="8208"/>
                    <a:pt x="6737" y="8279"/>
                    <a:pt x="6120" y="8279"/>
                  </a:cubicBezTo>
                  <a:cubicBezTo>
                    <a:pt x="5480" y="8303"/>
                    <a:pt x="4840" y="8208"/>
                    <a:pt x="4223" y="8065"/>
                  </a:cubicBezTo>
                  <a:cubicBezTo>
                    <a:pt x="4057" y="8018"/>
                    <a:pt x="3891" y="7970"/>
                    <a:pt x="3748" y="7899"/>
                  </a:cubicBezTo>
                  <a:cubicBezTo>
                    <a:pt x="3440" y="7804"/>
                    <a:pt x="3250" y="7472"/>
                    <a:pt x="3321" y="7164"/>
                  </a:cubicBezTo>
                  <a:cubicBezTo>
                    <a:pt x="3345" y="6808"/>
                    <a:pt x="3487" y="6476"/>
                    <a:pt x="3748" y="6239"/>
                  </a:cubicBezTo>
                  <a:cubicBezTo>
                    <a:pt x="4057" y="5978"/>
                    <a:pt x="4365" y="5764"/>
                    <a:pt x="4721" y="5551"/>
                  </a:cubicBezTo>
                  <a:cubicBezTo>
                    <a:pt x="5551" y="5077"/>
                    <a:pt x="6405" y="4697"/>
                    <a:pt x="7307" y="4389"/>
                  </a:cubicBezTo>
                  <a:cubicBezTo>
                    <a:pt x="7710" y="4270"/>
                    <a:pt x="8113" y="4175"/>
                    <a:pt x="8516" y="4104"/>
                  </a:cubicBezTo>
                  <a:cubicBezTo>
                    <a:pt x="9418" y="3890"/>
                    <a:pt x="10295" y="3724"/>
                    <a:pt x="11149" y="3440"/>
                  </a:cubicBezTo>
                  <a:cubicBezTo>
                    <a:pt x="11292" y="3392"/>
                    <a:pt x="11434" y="3369"/>
                    <a:pt x="11576" y="3345"/>
                  </a:cubicBezTo>
                  <a:cubicBezTo>
                    <a:pt x="12596" y="3226"/>
                    <a:pt x="13593" y="3108"/>
                    <a:pt x="14613" y="3037"/>
                  </a:cubicBezTo>
                  <a:cubicBezTo>
                    <a:pt x="15087" y="2989"/>
                    <a:pt x="15561" y="3037"/>
                    <a:pt x="16036" y="3037"/>
                  </a:cubicBezTo>
                  <a:cubicBezTo>
                    <a:pt x="16724" y="3060"/>
                    <a:pt x="17412" y="3155"/>
                    <a:pt x="18076" y="3345"/>
                  </a:cubicBezTo>
                  <a:cubicBezTo>
                    <a:pt x="17910" y="2847"/>
                    <a:pt x="17744" y="2396"/>
                    <a:pt x="17625" y="1969"/>
                  </a:cubicBezTo>
                  <a:cubicBezTo>
                    <a:pt x="17554" y="1756"/>
                    <a:pt x="17530" y="1518"/>
                    <a:pt x="17483" y="1305"/>
                  </a:cubicBezTo>
                  <a:cubicBezTo>
                    <a:pt x="17435" y="1115"/>
                    <a:pt x="17483" y="925"/>
                    <a:pt x="17601" y="783"/>
                  </a:cubicBezTo>
                  <a:cubicBezTo>
                    <a:pt x="17910" y="332"/>
                    <a:pt x="18266" y="0"/>
                    <a:pt x="18859" y="71"/>
                  </a:cubicBezTo>
                  <a:cubicBezTo>
                    <a:pt x="19309" y="95"/>
                    <a:pt x="19736" y="143"/>
                    <a:pt x="20045" y="475"/>
                  </a:cubicBezTo>
                  <a:cubicBezTo>
                    <a:pt x="20092" y="522"/>
                    <a:pt x="20139" y="546"/>
                    <a:pt x="20211" y="593"/>
                  </a:cubicBezTo>
                  <a:cubicBezTo>
                    <a:pt x="20851" y="831"/>
                    <a:pt x="21302" y="1305"/>
                    <a:pt x="21729" y="1827"/>
                  </a:cubicBezTo>
                  <a:cubicBezTo>
                    <a:pt x="21919" y="2040"/>
                    <a:pt x="22108" y="2254"/>
                    <a:pt x="22322" y="2491"/>
                  </a:cubicBezTo>
                  <a:cubicBezTo>
                    <a:pt x="22701" y="2017"/>
                    <a:pt x="23105" y="1590"/>
                    <a:pt x="23460" y="1091"/>
                  </a:cubicBezTo>
                  <a:cubicBezTo>
                    <a:pt x="23721" y="712"/>
                    <a:pt x="24125" y="475"/>
                    <a:pt x="24575" y="404"/>
                  </a:cubicBezTo>
                  <a:cubicBezTo>
                    <a:pt x="25073" y="285"/>
                    <a:pt x="25595" y="237"/>
                    <a:pt x="26117" y="261"/>
                  </a:cubicBezTo>
                  <a:lnTo>
                    <a:pt x="26805" y="261"/>
                  </a:lnTo>
                  <a:cubicBezTo>
                    <a:pt x="27398" y="261"/>
                    <a:pt x="27659" y="546"/>
                    <a:pt x="27683" y="1115"/>
                  </a:cubicBezTo>
                  <a:cubicBezTo>
                    <a:pt x="27754" y="1637"/>
                    <a:pt x="27635" y="2159"/>
                    <a:pt x="27351" y="2586"/>
                  </a:cubicBezTo>
                  <a:cubicBezTo>
                    <a:pt x="27303" y="2681"/>
                    <a:pt x="27279" y="2799"/>
                    <a:pt x="27256" y="2894"/>
                  </a:cubicBezTo>
                  <a:cubicBezTo>
                    <a:pt x="27801" y="3131"/>
                    <a:pt x="28323" y="3369"/>
                    <a:pt x="28869" y="3582"/>
                  </a:cubicBezTo>
                  <a:cubicBezTo>
                    <a:pt x="29628" y="3890"/>
                    <a:pt x="30292" y="4412"/>
                    <a:pt x="30814" y="5053"/>
                  </a:cubicBezTo>
                  <a:cubicBezTo>
                    <a:pt x="31027" y="5337"/>
                    <a:pt x="31170" y="5670"/>
                    <a:pt x="31170" y="6025"/>
                  </a:cubicBezTo>
                  <a:lnTo>
                    <a:pt x="31170" y="7828"/>
                  </a:lnTo>
                  <a:cubicBezTo>
                    <a:pt x="31146" y="8137"/>
                    <a:pt x="31075" y="8445"/>
                    <a:pt x="30932" y="8730"/>
                  </a:cubicBezTo>
                  <a:cubicBezTo>
                    <a:pt x="30814" y="8896"/>
                    <a:pt x="30766" y="9109"/>
                    <a:pt x="30766" y="9323"/>
                  </a:cubicBezTo>
                  <a:cubicBezTo>
                    <a:pt x="31739" y="10343"/>
                    <a:pt x="32617" y="11434"/>
                    <a:pt x="33447" y="12572"/>
                  </a:cubicBezTo>
                  <a:cubicBezTo>
                    <a:pt x="33613" y="12596"/>
                    <a:pt x="33637" y="12477"/>
                    <a:pt x="33708" y="12383"/>
                  </a:cubicBezTo>
                  <a:cubicBezTo>
                    <a:pt x="34040" y="11956"/>
                    <a:pt x="34514" y="11623"/>
                    <a:pt x="35060" y="11481"/>
                  </a:cubicBezTo>
                  <a:cubicBezTo>
                    <a:pt x="35653" y="11291"/>
                    <a:pt x="36293" y="11434"/>
                    <a:pt x="36720" y="11884"/>
                  </a:cubicBezTo>
                  <a:cubicBezTo>
                    <a:pt x="37456" y="12596"/>
                    <a:pt x="37764" y="13616"/>
                    <a:pt x="37527" y="14612"/>
                  </a:cubicBezTo>
                  <a:cubicBezTo>
                    <a:pt x="37384" y="15324"/>
                    <a:pt x="37029" y="15988"/>
                    <a:pt x="36507" y="16486"/>
                  </a:cubicBezTo>
                  <a:cubicBezTo>
                    <a:pt x="36222" y="16818"/>
                    <a:pt x="35866" y="17079"/>
                    <a:pt x="35439" y="17222"/>
                  </a:cubicBezTo>
                  <a:lnTo>
                    <a:pt x="35439" y="18526"/>
                  </a:lnTo>
                  <a:cubicBezTo>
                    <a:pt x="35487" y="19546"/>
                    <a:pt x="35463" y="20566"/>
                    <a:pt x="35368" y="21563"/>
                  </a:cubicBezTo>
                  <a:cubicBezTo>
                    <a:pt x="35250" y="22393"/>
                    <a:pt x="35036" y="23176"/>
                    <a:pt x="34728" y="23958"/>
                  </a:cubicBezTo>
                  <a:cubicBezTo>
                    <a:pt x="34325" y="25168"/>
                    <a:pt x="33731" y="26330"/>
                    <a:pt x="32972" y="27350"/>
                  </a:cubicBezTo>
                  <a:cubicBezTo>
                    <a:pt x="32854" y="27540"/>
                    <a:pt x="32688" y="27706"/>
                    <a:pt x="32545" y="27872"/>
                  </a:cubicBezTo>
                  <a:cubicBezTo>
                    <a:pt x="31810" y="28655"/>
                    <a:pt x="31075" y="29390"/>
                    <a:pt x="30316" y="30173"/>
                  </a:cubicBezTo>
                  <a:cubicBezTo>
                    <a:pt x="30458" y="30434"/>
                    <a:pt x="30648" y="30648"/>
                    <a:pt x="30885" y="30790"/>
                  </a:cubicBezTo>
                  <a:cubicBezTo>
                    <a:pt x="31383" y="31193"/>
                    <a:pt x="31834" y="31644"/>
                    <a:pt x="32237" y="32142"/>
                  </a:cubicBezTo>
                  <a:cubicBezTo>
                    <a:pt x="32664" y="32569"/>
                    <a:pt x="33067" y="33043"/>
                    <a:pt x="33494" y="33494"/>
                  </a:cubicBezTo>
                  <a:cubicBezTo>
                    <a:pt x="34087" y="34135"/>
                    <a:pt x="34514" y="34894"/>
                    <a:pt x="35012" y="35605"/>
                  </a:cubicBezTo>
                  <a:cubicBezTo>
                    <a:pt x="35321" y="36009"/>
                    <a:pt x="35605" y="36412"/>
                    <a:pt x="35914" y="36791"/>
                  </a:cubicBezTo>
                  <a:cubicBezTo>
                    <a:pt x="36388" y="37408"/>
                    <a:pt x="36886" y="38025"/>
                    <a:pt x="37337" y="38665"/>
                  </a:cubicBezTo>
                  <a:cubicBezTo>
                    <a:pt x="37954" y="39495"/>
                    <a:pt x="38452" y="40421"/>
                    <a:pt x="38808" y="41393"/>
                  </a:cubicBezTo>
                  <a:cubicBezTo>
                    <a:pt x="38974" y="41844"/>
                    <a:pt x="39116" y="42318"/>
                    <a:pt x="39258" y="42793"/>
                  </a:cubicBezTo>
                  <a:cubicBezTo>
                    <a:pt x="39472" y="43338"/>
                    <a:pt x="39424" y="43955"/>
                    <a:pt x="39140" y="44477"/>
                  </a:cubicBezTo>
                  <a:cubicBezTo>
                    <a:pt x="39092" y="44572"/>
                    <a:pt x="39092" y="44714"/>
                    <a:pt x="39092" y="44833"/>
                  </a:cubicBezTo>
                  <a:cubicBezTo>
                    <a:pt x="39092" y="46066"/>
                    <a:pt x="39092" y="47300"/>
                    <a:pt x="39116" y="48557"/>
                  </a:cubicBezTo>
                  <a:cubicBezTo>
                    <a:pt x="39116" y="49079"/>
                    <a:pt x="38998" y="49624"/>
                    <a:pt x="38784" y="50099"/>
                  </a:cubicBezTo>
                  <a:cubicBezTo>
                    <a:pt x="38689" y="50288"/>
                    <a:pt x="38594" y="50478"/>
                    <a:pt x="38523" y="50668"/>
                  </a:cubicBezTo>
                  <a:cubicBezTo>
                    <a:pt x="38310" y="51119"/>
                    <a:pt x="37978" y="51498"/>
                    <a:pt x="37574" y="51783"/>
                  </a:cubicBezTo>
                  <a:cubicBezTo>
                    <a:pt x="37052" y="52186"/>
                    <a:pt x="36483" y="52518"/>
                    <a:pt x="35866" y="52755"/>
                  </a:cubicBezTo>
                  <a:cubicBezTo>
                    <a:pt x="35463" y="52921"/>
                    <a:pt x="35060" y="53111"/>
                    <a:pt x="34680" y="53277"/>
                  </a:cubicBezTo>
                  <a:cubicBezTo>
                    <a:pt x="34657" y="53372"/>
                    <a:pt x="34680" y="53443"/>
                    <a:pt x="34799" y="53420"/>
                  </a:cubicBezTo>
                  <a:cubicBezTo>
                    <a:pt x="35084" y="53372"/>
                    <a:pt x="35368" y="53301"/>
                    <a:pt x="35629" y="53230"/>
                  </a:cubicBezTo>
                  <a:cubicBezTo>
                    <a:pt x="36009" y="53088"/>
                    <a:pt x="36412" y="53040"/>
                    <a:pt x="36791" y="53088"/>
                  </a:cubicBezTo>
                  <a:cubicBezTo>
                    <a:pt x="37503" y="53182"/>
                    <a:pt x="38096" y="52921"/>
                    <a:pt x="38713" y="52708"/>
                  </a:cubicBezTo>
                  <a:cubicBezTo>
                    <a:pt x="38998" y="52566"/>
                    <a:pt x="39282" y="52447"/>
                    <a:pt x="39543" y="52281"/>
                  </a:cubicBezTo>
                  <a:lnTo>
                    <a:pt x="40444" y="51830"/>
                  </a:lnTo>
                  <a:cubicBezTo>
                    <a:pt x="40919" y="51569"/>
                    <a:pt x="41417" y="51308"/>
                    <a:pt x="41915" y="51071"/>
                  </a:cubicBezTo>
                  <a:cubicBezTo>
                    <a:pt x="42295" y="50858"/>
                    <a:pt x="42698" y="50692"/>
                    <a:pt x="43125" y="50621"/>
                  </a:cubicBezTo>
                  <a:cubicBezTo>
                    <a:pt x="43457" y="50549"/>
                    <a:pt x="43765" y="50455"/>
                    <a:pt x="44074" y="50312"/>
                  </a:cubicBezTo>
                  <a:cubicBezTo>
                    <a:pt x="44524" y="50051"/>
                    <a:pt x="45023" y="49909"/>
                    <a:pt x="45544" y="49862"/>
                  </a:cubicBezTo>
                  <a:cubicBezTo>
                    <a:pt x="45639" y="49862"/>
                    <a:pt x="45758" y="49838"/>
                    <a:pt x="45853" y="49814"/>
                  </a:cubicBezTo>
                  <a:cubicBezTo>
                    <a:pt x="46612" y="49553"/>
                    <a:pt x="47395" y="49648"/>
                    <a:pt x="48177" y="49648"/>
                  </a:cubicBezTo>
                  <a:cubicBezTo>
                    <a:pt x="48581" y="49648"/>
                    <a:pt x="48960" y="49790"/>
                    <a:pt x="49269" y="50051"/>
                  </a:cubicBezTo>
                  <a:cubicBezTo>
                    <a:pt x="49435" y="50217"/>
                    <a:pt x="49601" y="50336"/>
                    <a:pt x="49790" y="50455"/>
                  </a:cubicBezTo>
                  <a:cubicBezTo>
                    <a:pt x="50289" y="50763"/>
                    <a:pt x="50478" y="51712"/>
                    <a:pt x="50051" y="52305"/>
                  </a:cubicBezTo>
                  <a:cubicBezTo>
                    <a:pt x="49933" y="52423"/>
                    <a:pt x="49814" y="52542"/>
                    <a:pt x="49672" y="52589"/>
                  </a:cubicBezTo>
                  <a:cubicBezTo>
                    <a:pt x="49553" y="52661"/>
                    <a:pt x="49435" y="52684"/>
                    <a:pt x="49292" y="52684"/>
                  </a:cubicBezTo>
                  <a:cubicBezTo>
                    <a:pt x="48486" y="52755"/>
                    <a:pt x="47679" y="52732"/>
                    <a:pt x="46897" y="52661"/>
                  </a:cubicBezTo>
                  <a:cubicBezTo>
                    <a:pt x="46351" y="52542"/>
                    <a:pt x="45853" y="52352"/>
                    <a:pt x="45402" y="52068"/>
                  </a:cubicBezTo>
                  <a:cubicBezTo>
                    <a:pt x="45117" y="51854"/>
                    <a:pt x="44785" y="51735"/>
                    <a:pt x="44430" y="51712"/>
                  </a:cubicBezTo>
                  <a:cubicBezTo>
                    <a:pt x="44382" y="51712"/>
                    <a:pt x="44335" y="51712"/>
                    <a:pt x="44311" y="51712"/>
                  </a:cubicBezTo>
                  <a:cubicBezTo>
                    <a:pt x="44121" y="51664"/>
                    <a:pt x="43931" y="51522"/>
                    <a:pt x="43789" y="51569"/>
                  </a:cubicBezTo>
                  <a:cubicBezTo>
                    <a:pt x="43315" y="51617"/>
                    <a:pt x="42864" y="51759"/>
                    <a:pt x="42437" y="51973"/>
                  </a:cubicBezTo>
                  <a:cubicBezTo>
                    <a:pt x="41915" y="52257"/>
                    <a:pt x="41370" y="52518"/>
                    <a:pt x="40824" y="52779"/>
                  </a:cubicBezTo>
                  <a:cubicBezTo>
                    <a:pt x="40302" y="53064"/>
                    <a:pt x="39757" y="53372"/>
                    <a:pt x="39187" y="53657"/>
                  </a:cubicBezTo>
                  <a:cubicBezTo>
                    <a:pt x="39448" y="53989"/>
                    <a:pt x="39709" y="54297"/>
                    <a:pt x="39946" y="54606"/>
                  </a:cubicBezTo>
                  <a:cubicBezTo>
                    <a:pt x="40065" y="54748"/>
                    <a:pt x="40136" y="54938"/>
                    <a:pt x="40112" y="55128"/>
                  </a:cubicBezTo>
                  <a:lnTo>
                    <a:pt x="40112" y="55602"/>
                  </a:lnTo>
                  <a:cubicBezTo>
                    <a:pt x="40160" y="56171"/>
                    <a:pt x="39685" y="56646"/>
                    <a:pt x="39116" y="56622"/>
                  </a:cubicBezTo>
                  <a:cubicBezTo>
                    <a:pt x="38713" y="56646"/>
                    <a:pt x="38286" y="56622"/>
                    <a:pt x="37883" y="56622"/>
                  </a:cubicBezTo>
                  <a:cubicBezTo>
                    <a:pt x="37574" y="56622"/>
                    <a:pt x="37266" y="56503"/>
                    <a:pt x="37029" y="56290"/>
                  </a:cubicBezTo>
                  <a:cubicBezTo>
                    <a:pt x="36886" y="56148"/>
                    <a:pt x="36744" y="56005"/>
                    <a:pt x="36578" y="55863"/>
                  </a:cubicBezTo>
                  <a:cubicBezTo>
                    <a:pt x="36246" y="55555"/>
                    <a:pt x="35890" y="55270"/>
                    <a:pt x="35511" y="55056"/>
                  </a:cubicBezTo>
                  <a:cubicBezTo>
                    <a:pt x="35439" y="55009"/>
                    <a:pt x="35368" y="54961"/>
                    <a:pt x="35273" y="54961"/>
                  </a:cubicBezTo>
                  <a:cubicBezTo>
                    <a:pt x="34846" y="54890"/>
                    <a:pt x="34419" y="54867"/>
                    <a:pt x="33992" y="54843"/>
                  </a:cubicBezTo>
                  <a:cubicBezTo>
                    <a:pt x="33305" y="54867"/>
                    <a:pt x="32617" y="54985"/>
                    <a:pt x="31976" y="55222"/>
                  </a:cubicBezTo>
                  <a:cubicBezTo>
                    <a:pt x="30956" y="55626"/>
                    <a:pt x="29912" y="55958"/>
                    <a:pt x="28869" y="56242"/>
                  </a:cubicBezTo>
                  <a:cubicBezTo>
                    <a:pt x="27920" y="56480"/>
                    <a:pt x="26995" y="56741"/>
                    <a:pt x="26046" y="56978"/>
                  </a:cubicBezTo>
                  <a:cubicBezTo>
                    <a:pt x="25595" y="57049"/>
                    <a:pt x="25145" y="57120"/>
                    <a:pt x="24694" y="57120"/>
                  </a:cubicBezTo>
                  <a:cubicBezTo>
                    <a:pt x="24053" y="57168"/>
                    <a:pt x="23413" y="57168"/>
                    <a:pt x="22772" y="57168"/>
                  </a:cubicBezTo>
                  <a:cubicBezTo>
                    <a:pt x="22227" y="57191"/>
                    <a:pt x="21705" y="57001"/>
                    <a:pt x="21302" y="56646"/>
                  </a:cubicBezTo>
                  <a:cubicBezTo>
                    <a:pt x="21041" y="56432"/>
                    <a:pt x="20922" y="56124"/>
                    <a:pt x="20946" y="55815"/>
                  </a:cubicBezTo>
                  <a:cubicBezTo>
                    <a:pt x="20970" y="55578"/>
                    <a:pt x="21041" y="55341"/>
                    <a:pt x="21112" y="55104"/>
                  </a:cubicBezTo>
                  <a:cubicBezTo>
                    <a:pt x="21136" y="54985"/>
                    <a:pt x="21159" y="54890"/>
                    <a:pt x="21183" y="54772"/>
                  </a:cubicBezTo>
                  <a:close/>
                  <a:moveTo>
                    <a:pt x="4768" y="30363"/>
                  </a:moveTo>
                  <a:cubicBezTo>
                    <a:pt x="5006" y="30742"/>
                    <a:pt x="5267" y="31075"/>
                    <a:pt x="5504" y="31430"/>
                  </a:cubicBezTo>
                  <a:cubicBezTo>
                    <a:pt x="5931" y="32047"/>
                    <a:pt x="6453" y="32593"/>
                    <a:pt x="7069" y="33020"/>
                  </a:cubicBezTo>
                  <a:cubicBezTo>
                    <a:pt x="7733" y="33565"/>
                    <a:pt x="8516" y="33969"/>
                    <a:pt x="9346" y="34253"/>
                  </a:cubicBezTo>
                  <a:cubicBezTo>
                    <a:pt x="10177" y="34514"/>
                    <a:pt x="10983" y="34799"/>
                    <a:pt x="11837" y="34989"/>
                  </a:cubicBezTo>
                  <a:cubicBezTo>
                    <a:pt x="12881" y="35249"/>
                    <a:pt x="13948" y="35368"/>
                    <a:pt x="15016" y="35416"/>
                  </a:cubicBezTo>
                  <a:cubicBezTo>
                    <a:pt x="16202" y="35487"/>
                    <a:pt x="17412" y="35392"/>
                    <a:pt x="18574" y="35131"/>
                  </a:cubicBezTo>
                  <a:cubicBezTo>
                    <a:pt x="19641" y="34822"/>
                    <a:pt x="20685" y="34490"/>
                    <a:pt x="21705" y="34158"/>
                  </a:cubicBezTo>
                  <a:cubicBezTo>
                    <a:pt x="22630" y="33850"/>
                    <a:pt x="23508" y="33423"/>
                    <a:pt x="24338" y="32901"/>
                  </a:cubicBezTo>
                  <a:cubicBezTo>
                    <a:pt x="24528" y="32806"/>
                    <a:pt x="24670" y="32664"/>
                    <a:pt x="24765" y="32474"/>
                  </a:cubicBezTo>
                  <a:cubicBezTo>
                    <a:pt x="24812" y="32308"/>
                    <a:pt x="24979" y="32213"/>
                    <a:pt x="25145" y="32213"/>
                  </a:cubicBezTo>
                  <a:cubicBezTo>
                    <a:pt x="25453" y="32189"/>
                    <a:pt x="25761" y="32071"/>
                    <a:pt x="25999" y="31857"/>
                  </a:cubicBezTo>
                  <a:cubicBezTo>
                    <a:pt x="26544" y="31525"/>
                    <a:pt x="27090" y="31193"/>
                    <a:pt x="27612" y="30837"/>
                  </a:cubicBezTo>
                  <a:cubicBezTo>
                    <a:pt x="28015" y="30576"/>
                    <a:pt x="28394" y="30292"/>
                    <a:pt x="28750" y="29983"/>
                  </a:cubicBezTo>
                  <a:cubicBezTo>
                    <a:pt x="29628" y="29224"/>
                    <a:pt x="30458" y="28418"/>
                    <a:pt x="31241" y="27564"/>
                  </a:cubicBezTo>
                  <a:cubicBezTo>
                    <a:pt x="31881" y="26923"/>
                    <a:pt x="32403" y="26212"/>
                    <a:pt x="32806" y="25405"/>
                  </a:cubicBezTo>
                  <a:cubicBezTo>
                    <a:pt x="33186" y="24623"/>
                    <a:pt x="33518" y="23792"/>
                    <a:pt x="33803" y="22938"/>
                  </a:cubicBezTo>
                  <a:cubicBezTo>
                    <a:pt x="34064" y="22132"/>
                    <a:pt x="34206" y="21302"/>
                    <a:pt x="34206" y="20448"/>
                  </a:cubicBezTo>
                  <a:cubicBezTo>
                    <a:pt x="34206" y="19570"/>
                    <a:pt x="34230" y="18669"/>
                    <a:pt x="34206" y="17791"/>
                  </a:cubicBezTo>
                  <a:cubicBezTo>
                    <a:pt x="34182" y="16818"/>
                    <a:pt x="33921" y="15846"/>
                    <a:pt x="33471" y="14992"/>
                  </a:cubicBezTo>
                  <a:cubicBezTo>
                    <a:pt x="32878" y="13924"/>
                    <a:pt x="32190" y="12928"/>
                    <a:pt x="31454" y="11979"/>
                  </a:cubicBezTo>
                  <a:cubicBezTo>
                    <a:pt x="30909" y="11220"/>
                    <a:pt x="30339" y="10532"/>
                    <a:pt x="29699" y="9868"/>
                  </a:cubicBezTo>
                  <a:cubicBezTo>
                    <a:pt x="29485" y="9678"/>
                    <a:pt x="29272" y="9489"/>
                    <a:pt x="29035" y="9323"/>
                  </a:cubicBezTo>
                  <a:cubicBezTo>
                    <a:pt x="28940" y="9275"/>
                    <a:pt x="28845" y="9228"/>
                    <a:pt x="28726" y="9228"/>
                  </a:cubicBezTo>
                  <a:cubicBezTo>
                    <a:pt x="28655" y="9773"/>
                    <a:pt x="28632" y="10295"/>
                    <a:pt x="28513" y="10793"/>
                  </a:cubicBezTo>
                  <a:cubicBezTo>
                    <a:pt x="28442" y="11363"/>
                    <a:pt x="28228" y="11908"/>
                    <a:pt x="27872" y="12383"/>
                  </a:cubicBezTo>
                  <a:cubicBezTo>
                    <a:pt x="27683" y="12596"/>
                    <a:pt x="27422" y="12762"/>
                    <a:pt x="27137" y="12786"/>
                  </a:cubicBezTo>
                  <a:cubicBezTo>
                    <a:pt x="26497" y="12904"/>
                    <a:pt x="25880" y="12667"/>
                    <a:pt x="25453" y="12169"/>
                  </a:cubicBezTo>
                  <a:cubicBezTo>
                    <a:pt x="25263" y="11932"/>
                    <a:pt x="25073" y="11718"/>
                    <a:pt x="24860" y="11457"/>
                  </a:cubicBezTo>
                  <a:cubicBezTo>
                    <a:pt x="24694" y="11600"/>
                    <a:pt x="24528" y="11790"/>
                    <a:pt x="24433" y="12003"/>
                  </a:cubicBezTo>
                  <a:cubicBezTo>
                    <a:pt x="23603" y="13284"/>
                    <a:pt x="22464" y="14351"/>
                    <a:pt x="21088" y="15063"/>
                  </a:cubicBezTo>
                  <a:cubicBezTo>
                    <a:pt x="20021" y="15632"/>
                    <a:pt x="18740" y="15680"/>
                    <a:pt x="17649" y="15158"/>
                  </a:cubicBezTo>
                  <a:cubicBezTo>
                    <a:pt x="17364" y="15016"/>
                    <a:pt x="17103" y="14802"/>
                    <a:pt x="16961" y="14541"/>
                  </a:cubicBezTo>
                  <a:cubicBezTo>
                    <a:pt x="16700" y="14162"/>
                    <a:pt x="16558" y="13735"/>
                    <a:pt x="16486" y="13284"/>
                  </a:cubicBezTo>
                  <a:cubicBezTo>
                    <a:pt x="16486" y="13070"/>
                    <a:pt x="16463" y="12857"/>
                    <a:pt x="16439" y="12667"/>
                  </a:cubicBezTo>
                  <a:cubicBezTo>
                    <a:pt x="16439" y="12549"/>
                    <a:pt x="16415" y="12454"/>
                    <a:pt x="16297" y="12430"/>
                  </a:cubicBezTo>
                  <a:lnTo>
                    <a:pt x="14565" y="13426"/>
                  </a:lnTo>
                  <a:cubicBezTo>
                    <a:pt x="14257" y="13592"/>
                    <a:pt x="13925" y="13806"/>
                    <a:pt x="13593" y="13972"/>
                  </a:cubicBezTo>
                  <a:cubicBezTo>
                    <a:pt x="12525" y="14470"/>
                    <a:pt x="11410" y="14968"/>
                    <a:pt x="10343" y="15466"/>
                  </a:cubicBezTo>
                  <a:cubicBezTo>
                    <a:pt x="9038" y="16059"/>
                    <a:pt x="7662" y="16463"/>
                    <a:pt x="6263" y="16676"/>
                  </a:cubicBezTo>
                  <a:cubicBezTo>
                    <a:pt x="5575" y="16818"/>
                    <a:pt x="4887" y="16818"/>
                    <a:pt x="4223" y="16676"/>
                  </a:cubicBezTo>
                  <a:cubicBezTo>
                    <a:pt x="4009" y="16629"/>
                    <a:pt x="3796" y="16605"/>
                    <a:pt x="3559" y="16581"/>
                  </a:cubicBezTo>
                  <a:cubicBezTo>
                    <a:pt x="3487" y="16652"/>
                    <a:pt x="3416" y="16747"/>
                    <a:pt x="3369" y="16842"/>
                  </a:cubicBezTo>
                  <a:cubicBezTo>
                    <a:pt x="3037" y="17411"/>
                    <a:pt x="2776" y="18028"/>
                    <a:pt x="2586" y="18645"/>
                  </a:cubicBezTo>
                  <a:cubicBezTo>
                    <a:pt x="2254" y="19902"/>
                    <a:pt x="2112" y="21183"/>
                    <a:pt x="2159" y="22464"/>
                  </a:cubicBezTo>
                  <a:cubicBezTo>
                    <a:pt x="2159" y="22938"/>
                    <a:pt x="2230" y="23413"/>
                    <a:pt x="2325" y="23863"/>
                  </a:cubicBezTo>
                  <a:cubicBezTo>
                    <a:pt x="2657" y="25382"/>
                    <a:pt x="3084" y="26852"/>
                    <a:pt x="3606" y="28323"/>
                  </a:cubicBezTo>
                  <a:cubicBezTo>
                    <a:pt x="3725" y="28655"/>
                    <a:pt x="3914" y="28987"/>
                    <a:pt x="4128" y="29272"/>
                  </a:cubicBezTo>
                  <a:cubicBezTo>
                    <a:pt x="4389" y="29319"/>
                    <a:pt x="4602" y="29367"/>
                    <a:pt x="4816" y="29438"/>
                  </a:cubicBezTo>
                  <a:cubicBezTo>
                    <a:pt x="5124" y="29509"/>
                    <a:pt x="5243" y="29889"/>
                    <a:pt x="5029" y="30126"/>
                  </a:cubicBezTo>
                  <a:cubicBezTo>
                    <a:pt x="4934" y="30197"/>
                    <a:pt x="4863" y="30268"/>
                    <a:pt x="4768" y="30363"/>
                  </a:cubicBezTo>
                  <a:close/>
                  <a:moveTo>
                    <a:pt x="4104" y="15490"/>
                  </a:moveTo>
                  <a:cubicBezTo>
                    <a:pt x="4436" y="15632"/>
                    <a:pt x="4792" y="15680"/>
                    <a:pt x="5172" y="15656"/>
                  </a:cubicBezTo>
                  <a:cubicBezTo>
                    <a:pt x="5693" y="15656"/>
                    <a:pt x="6239" y="15585"/>
                    <a:pt x="6761" y="15466"/>
                  </a:cubicBezTo>
                  <a:cubicBezTo>
                    <a:pt x="7615" y="15300"/>
                    <a:pt x="8445" y="15063"/>
                    <a:pt x="9252" y="14731"/>
                  </a:cubicBezTo>
                  <a:cubicBezTo>
                    <a:pt x="9892" y="14470"/>
                    <a:pt x="10509" y="14209"/>
                    <a:pt x="11126" y="13924"/>
                  </a:cubicBezTo>
                  <a:cubicBezTo>
                    <a:pt x="12122" y="13474"/>
                    <a:pt x="13094" y="12976"/>
                    <a:pt x="14043" y="12430"/>
                  </a:cubicBezTo>
                  <a:cubicBezTo>
                    <a:pt x="14328" y="12264"/>
                    <a:pt x="14636" y="12098"/>
                    <a:pt x="14897" y="11932"/>
                  </a:cubicBezTo>
                  <a:cubicBezTo>
                    <a:pt x="15300" y="11695"/>
                    <a:pt x="15680" y="11481"/>
                    <a:pt x="16059" y="11197"/>
                  </a:cubicBezTo>
                  <a:cubicBezTo>
                    <a:pt x="16534" y="10864"/>
                    <a:pt x="16913" y="10414"/>
                    <a:pt x="17151" y="9892"/>
                  </a:cubicBezTo>
                  <a:cubicBezTo>
                    <a:pt x="17293" y="9607"/>
                    <a:pt x="17459" y="9346"/>
                    <a:pt x="17673" y="9109"/>
                  </a:cubicBezTo>
                  <a:cubicBezTo>
                    <a:pt x="17720" y="9038"/>
                    <a:pt x="17791" y="8967"/>
                    <a:pt x="17886" y="8919"/>
                  </a:cubicBezTo>
                  <a:cubicBezTo>
                    <a:pt x="18242" y="8658"/>
                    <a:pt x="18740" y="8943"/>
                    <a:pt x="18716" y="9394"/>
                  </a:cubicBezTo>
                  <a:cubicBezTo>
                    <a:pt x="18692" y="9560"/>
                    <a:pt x="18645" y="9750"/>
                    <a:pt x="18574" y="9916"/>
                  </a:cubicBezTo>
                  <a:cubicBezTo>
                    <a:pt x="18408" y="10295"/>
                    <a:pt x="18194" y="10651"/>
                    <a:pt x="17910" y="10959"/>
                  </a:cubicBezTo>
                  <a:cubicBezTo>
                    <a:pt x="17720" y="11125"/>
                    <a:pt x="17625" y="11363"/>
                    <a:pt x="17601" y="11623"/>
                  </a:cubicBezTo>
                  <a:cubicBezTo>
                    <a:pt x="17601" y="11766"/>
                    <a:pt x="17554" y="11908"/>
                    <a:pt x="17530" y="12050"/>
                  </a:cubicBezTo>
                  <a:cubicBezTo>
                    <a:pt x="17483" y="12525"/>
                    <a:pt x="17530" y="12999"/>
                    <a:pt x="17649" y="13450"/>
                  </a:cubicBezTo>
                  <a:cubicBezTo>
                    <a:pt x="17696" y="13758"/>
                    <a:pt x="17862" y="14019"/>
                    <a:pt x="18123" y="14162"/>
                  </a:cubicBezTo>
                  <a:cubicBezTo>
                    <a:pt x="18835" y="14494"/>
                    <a:pt x="19641" y="14494"/>
                    <a:pt x="20353" y="14185"/>
                  </a:cubicBezTo>
                  <a:cubicBezTo>
                    <a:pt x="21183" y="13782"/>
                    <a:pt x="21942" y="13213"/>
                    <a:pt x="22583" y="12525"/>
                  </a:cubicBezTo>
                  <a:cubicBezTo>
                    <a:pt x="23152" y="11908"/>
                    <a:pt x="23650" y="11220"/>
                    <a:pt x="24006" y="10461"/>
                  </a:cubicBezTo>
                  <a:cubicBezTo>
                    <a:pt x="24101" y="10271"/>
                    <a:pt x="24148" y="10058"/>
                    <a:pt x="24219" y="9868"/>
                  </a:cubicBezTo>
                  <a:cubicBezTo>
                    <a:pt x="24314" y="9583"/>
                    <a:pt x="24599" y="9394"/>
                    <a:pt x="24907" y="9417"/>
                  </a:cubicBezTo>
                  <a:cubicBezTo>
                    <a:pt x="25192" y="9417"/>
                    <a:pt x="25334" y="9560"/>
                    <a:pt x="25453" y="9916"/>
                  </a:cubicBezTo>
                  <a:cubicBezTo>
                    <a:pt x="25453" y="9987"/>
                    <a:pt x="25477" y="10034"/>
                    <a:pt x="25500" y="10105"/>
                  </a:cubicBezTo>
                  <a:cubicBezTo>
                    <a:pt x="25595" y="10651"/>
                    <a:pt x="25951" y="11054"/>
                    <a:pt x="26307" y="11457"/>
                  </a:cubicBezTo>
                  <a:cubicBezTo>
                    <a:pt x="26378" y="11505"/>
                    <a:pt x="26449" y="11552"/>
                    <a:pt x="26520" y="11600"/>
                  </a:cubicBezTo>
                  <a:cubicBezTo>
                    <a:pt x="26829" y="11766"/>
                    <a:pt x="27019" y="11695"/>
                    <a:pt x="27161" y="11363"/>
                  </a:cubicBezTo>
                  <a:cubicBezTo>
                    <a:pt x="27398" y="10793"/>
                    <a:pt x="27517" y="10177"/>
                    <a:pt x="27540" y="9560"/>
                  </a:cubicBezTo>
                  <a:cubicBezTo>
                    <a:pt x="27564" y="8564"/>
                    <a:pt x="27540" y="7567"/>
                    <a:pt x="27540" y="6595"/>
                  </a:cubicBezTo>
                  <a:cubicBezTo>
                    <a:pt x="27540" y="6500"/>
                    <a:pt x="27540" y="6405"/>
                    <a:pt x="27564" y="6286"/>
                  </a:cubicBezTo>
                  <a:cubicBezTo>
                    <a:pt x="27612" y="6120"/>
                    <a:pt x="27801" y="6002"/>
                    <a:pt x="27991" y="6049"/>
                  </a:cubicBezTo>
                  <a:cubicBezTo>
                    <a:pt x="28299" y="6144"/>
                    <a:pt x="28560" y="6310"/>
                    <a:pt x="28608" y="6666"/>
                  </a:cubicBezTo>
                  <a:cubicBezTo>
                    <a:pt x="28655" y="7022"/>
                    <a:pt x="28655" y="7377"/>
                    <a:pt x="28679" y="7710"/>
                  </a:cubicBezTo>
                  <a:cubicBezTo>
                    <a:pt x="28703" y="7947"/>
                    <a:pt x="28632" y="8184"/>
                    <a:pt x="28726" y="8350"/>
                  </a:cubicBezTo>
                  <a:lnTo>
                    <a:pt x="29818" y="8801"/>
                  </a:lnTo>
                  <a:cubicBezTo>
                    <a:pt x="29936" y="8469"/>
                    <a:pt x="30007" y="8137"/>
                    <a:pt x="30055" y="7804"/>
                  </a:cubicBezTo>
                  <a:cubicBezTo>
                    <a:pt x="30078" y="7283"/>
                    <a:pt x="30078" y="6761"/>
                    <a:pt x="30055" y="6263"/>
                  </a:cubicBezTo>
                  <a:cubicBezTo>
                    <a:pt x="30055" y="6097"/>
                    <a:pt x="30007" y="5930"/>
                    <a:pt x="29912" y="5812"/>
                  </a:cubicBezTo>
                  <a:cubicBezTo>
                    <a:pt x="29580" y="5337"/>
                    <a:pt x="29153" y="4982"/>
                    <a:pt x="28632" y="4744"/>
                  </a:cubicBezTo>
                  <a:cubicBezTo>
                    <a:pt x="28276" y="4602"/>
                    <a:pt x="27920" y="4460"/>
                    <a:pt x="27564" y="4270"/>
                  </a:cubicBezTo>
                  <a:cubicBezTo>
                    <a:pt x="27374" y="4175"/>
                    <a:pt x="27137" y="4104"/>
                    <a:pt x="26924" y="4128"/>
                  </a:cubicBezTo>
                  <a:cubicBezTo>
                    <a:pt x="26663" y="4151"/>
                    <a:pt x="26425" y="4151"/>
                    <a:pt x="26165" y="4128"/>
                  </a:cubicBezTo>
                  <a:cubicBezTo>
                    <a:pt x="25785" y="4080"/>
                    <a:pt x="25572" y="3677"/>
                    <a:pt x="25714" y="3345"/>
                  </a:cubicBezTo>
                  <a:cubicBezTo>
                    <a:pt x="25809" y="3155"/>
                    <a:pt x="25904" y="2965"/>
                    <a:pt x="26022" y="2799"/>
                  </a:cubicBezTo>
                  <a:cubicBezTo>
                    <a:pt x="26188" y="2491"/>
                    <a:pt x="26378" y="2206"/>
                    <a:pt x="26520" y="1874"/>
                  </a:cubicBezTo>
                  <a:cubicBezTo>
                    <a:pt x="26544" y="1732"/>
                    <a:pt x="26568" y="1590"/>
                    <a:pt x="26568" y="1424"/>
                  </a:cubicBezTo>
                  <a:cubicBezTo>
                    <a:pt x="25927" y="1329"/>
                    <a:pt x="25263" y="1376"/>
                    <a:pt x="24646" y="1542"/>
                  </a:cubicBezTo>
                  <a:cubicBezTo>
                    <a:pt x="24528" y="1590"/>
                    <a:pt x="24409" y="1661"/>
                    <a:pt x="24338" y="1756"/>
                  </a:cubicBezTo>
                  <a:cubicBezTo>
                    <a:pt x="23911" y="2349"/>
                    <a:pt x="23365" y="2847"/>
                    <a:pt x="23057" y="3487"/>
                  </a:cubicBezTo>
                  <a:cubicBezTo>
                    <a:pt x="22986" y="3630"/>
                    <a:pt x="22915" y="3748"/>
                    <a:pt x="22820" y="3867"/>
                  </a:cubicBezTo>
                  <a:cubicBezTo>
                    <a:pt x="22630" y="4151"/>
                    <a:pt x="22203" y="4199"/>
                    <a:pt x="21942" y="3938"/>
                  </a:cubicBezTo>
                  <a:cubicBezTo>
                    <a:pt x="21847" y="3843"/>
                    <a:pt x="21752" y="3724"/>
                    <a:pt x="21681" y="3606"/>
                  </a:cubicBezTo>
                  <a:cubicBezTo>
                    <a:pt x="21349" y="3060"/>
                    <a:pt x="20970" y="2538"/>
                    <a:pt x="20519" y="2088"/>
                  </a:cubicBezTo>
                  <a:cubicBezTo>
                    <a:pt x="20400" y="1969"/>
                    <a:pt x="20258" y="1874"/>
                    <a:pt x="20139" y="1779"/>
                  </a:cubicBezTo>
                  <a:cubicBezTo>
                    <a:pt x="19855" y="1590"/>
                    <a:pt x="19570" y="1424"/>
                    <a:pt x="19286" y="1257"/>
                  </a:cubicBezTo>
                  <a:cubicBezTo>
                    <a:pt x="19119" y="1186"/>
                    <a:pt x="18953" y="1139"/>
                    <a:pt x="18764" y="1115"/>
                  </a:cubicBezTo>
                  <a:cubicBezTo>
                    <a:pt x="18598" y="1091"/>
                    <a:pt x="18455" y="1257"/>
                    <a:pt x="18455" y="1424"/>
                  </a:cubicBezTo>
                  <a:cubicBezTo>
                    <a:pt x="18455" y="1495"/>
                    <a:pt x="18479" y="1542"/>
                    <a:pt x="18503" y="1613"/>
                  </a:cubicBezTo>
                  <a:cubicBezTo>
                    <a:pt x="18716" y="2301"/>
                    <a:pt x="18930" y="2989"/>
                    <a:pt x="19428" y="3535"/>
                  </a:cubicBezTo>
                  <a:cubicBezTo>
                    <a:pt x="19452" y="3558"/>
                    <a:pt x="19475" y="3606"/>
                    <a:pt x="19499" y="3630"/>
                  </a:cubicBezTo>
                  <a:cubicBezTo>
                    <a:pt x="19641" y="3843"/>
                    <a:pt x="19523" y="4128"/>
                    <a:pt x="19286" y="4175"/>
                  </a:cubicBezTo>
                  <a:cubicBezTo>
                    <a:pt x="19143" y="4223"/>
                    <a:pt x="19001" y="4223"/>
                    <a:pt x="18859" y="4151"/>
                  </a:cubicBezTo>
                  <a:cubicBezTo>
                    <a:pt x="18740" y="4080"/>
                    <a:pt x="18621" y="4009"/>
                    <a:pt x="18503" y="3938"/>
                  </a:cubicBezTo>
                  <a:cubicBezTo>
                    <a:pt x="18242" y="4199"/>
                    <a:pt x="17886" y="4294"/>
                    <a:pt x="17530" y="4199"/>
                  </a:cubicBezTo>
                  <a:cubicBezTo>
                    <a:pt x="16700" y="4080"/>
                    <a:pt x="15870" y="4033"/>
                    <a:pt x="15039" y="4104"/>
                  </a:cubicBezTo>
                  <a:cubicBezTo>
                    <a:pt x="13972" y="4199"/>
                    <a:pt x="12905" y="4294"/>
                    <a:pt x="11837" y="4389"/>
                  </a:cubicBezTo>
                  <a:cubicBezTo>
                    <a:pt x="11695" y="4412"/>
                    <a:pt x="11553" y="4436"/>
                    <a:pt x="11410" y="4484"/>
                  </a:cubicBezTo>
                  <a:cubicBezTo>
                    <a:pt x="10604" y="4744"/>
                    <a:pt x="9750" y="4958"/>
                    <a:pt x="8896" y="5124"/>
                  </a:cubicBezTo>
                  <a:cubicBezTo>
                    <a:pt x="7662" y="5385"/>
                    <a:pt x="6476" y="5812"/>
                    <a:pt x="5385" y="6429"/>
                  </a:cubicBezTo>
                  <a:cubicBezTo>
                    <a:pt x="5172" y="6547"/>
                    <a:pt x="4958" y="6690"/>
                    <a:pt x="4745" y="6832"/>
                  </a:cubicBezTo>
                  <a:cubicBezTo>
                    <a:pt x="4673" y="6879"/>
                    <a:pt x="4650" y="6974"/>
                    <a:pt x="4555" y="7117"/>
                  </a:cubicBezTo>
                  <a:cubicBezTo>
                    <a:pt x="5029" y="7164"/>
                    <a:pt x="5433" y="7211"/>
                    <a:pt x="5836" y="7235"/>
                  </a:cubicBezTo>
                  <a:cubicBezTo>
                    <a:pt x="6524" y="7283"/>
                    <a:pt x="7212" y="7306"/>
                    <a:pt x="7876" y="7330"/>
                  </a:cubicBezTo>
                  <a:cubicBezTo>
                    <a:pt x="8564" y="7354"/>
                    <a:pt x="9299" y="7425"/>
                    <a:pt x="9987" y="7235"/>
                  </a:cubicBezTo>
                  <a:cubicBezTo>
                    <a:pt x="10082" y="7211"/>
                    <a:pt x="10177" y="7211"/>
                    <a:pt x="10272" y="7235"/>
                  </a:cubicBezTo>
                  <a:cubicBezTo>
                    <a:pt x="10414" y="7259"/>
                    <a:pt x="10509" y="7377"/>
                    <a:pt x="10509" y="7496"/>
                  </a:cubicBezTo>
                  <a:cubicBezTo>
                    <a:pt x="10533" y="7615"/>
                    <a:pt x="10485" y="7757"/>
                    <a:pt x="10390" y="7828"/>
                  </a:cubicBezTo>
                  <a:cubicBezTo>
                    <a:pt x="10272" y="7876"/>
                    <a:pt x="10153" y="7923"/>
                    <a:pt x="10034" y="7947"/>
                  </a:cubicBezTo>
                  <a:cubicBezTo>
                    <a:pt x="9773" y="8018"/>
                    <a:pt x="9513" y="8065"/>
                    <a:pt x="9252" y="8113"/>
                  </a:cubicBezTo>
                  <a:cubicBezTo>
                    <a:pt x="9299" y="8184"/>
                    <a:pt x="9323" y="8231"/>
                    <a:pt x="9346" y="8303"/>
                  </a:cubicBezTo>
                  <a:cubicBezTo>
                    <a:pt x="9465" y="8658"/>
                    <a:pt x="9394" y="8848"/>
                    <a:pt x="9062" y="8896"/>
                  </a:cubicBezTo>
                  <a:cubicBezTo>
                    <a:pt x="8777" y="8967"/>
                    <a:pt x="8516" y="9109"/>
                    <a:pt x="8327" y="9346"/>
                  </a:cubicBezTo>
                  <a:cubicBezTo>
                    <a:pt x="6951" y="10675"/>
                    <a:pt x="5670" y="12122"/>
                    <a:pt x="4484" y="13616"/>
                  </a:cubicBezTo>
                  <a:cubicBezTo>
                    <a:pt x="4128" y="14019"/>
                    <a:pt x="3914" y="14517"/>
                    <a:pt x="3843" y="15039"/>
                  </a:cubicBezTo>
                  <a:cubicBezTo>
                    <a:pt x="3938" y="15182"/>
                    <a:pt x="4009" y="15324"/>
                    <a:pt x="4104" y="15490"/>
                  </a:cubicBezTo>
                  <a:close/>
                  <a:moveTo>
                    <a:pt x="29130" y="44928"/>
                  </a:moveTo>
                  <a:cubicBezTo>
                    <a:pt x="29272" y="44595"/>
                    <a:pt x="29391" y="44287"/>
                    <a:pt x="29533" y="44026"/>
                  </a:cubicBezTo>
                  <a:cubicBezTo>
                    <a:pt x="29841" y="43433"/>
                    <a:pt x="30031" y="42793"/>
                    <a:pt x="30126" y="42152"/>
                  </a:cubicBezTo>
                  <a:cubicBezTo>
                    <a:pt x="30316" y="41109"/>
                    <a:pt x="30268" y="40041"/>
                    <a:pt x="30316" y="38997"/>
                  </a:cubicBezTo>
                  <a:cubicBezTo>
                    <a:pt x="30339" y="38357"/>
                    <a:pt x="30292" y="37716"/>
                    <a:pt x="30292" y="37076"/>
                  </a:cubicBezTo>
                  <a:cubicBezTo>
                    <a:pt x="30292" y="36151"/>
                    <a:pt x="30197" y="35226"/>
                    <a:pt x="30055" y="34301"/>
                  </a:cubicBezTo>
                  <a:cubicBezTo>
                    <a:pt x="29984" y="33613"/>
                    <a:pt x="29841" y="32925"/>
                    <a:pt x="29723" y="32237"/>
                  </a:cubicBezTo>
                  <a:cubicBezTo>
                    <a:pt x="29675" y="31976"/>
                    <a:pt x="29675" y="31739"/>
                    <a:pt x="29652" y="31502"/>
                  </a:cubicBezTo>
                  <a:cubicBezTo>
                    <a:pt x="29652" y="31359"/>
                    <a:pt x="29628" y="31241"/>
                    <a:pt x="29485" y="31193"/>
                  </a:cubicBezTo>
                  <a:cubicBezTo>
                    <a:pt x="29367" y="31146"/>
                    <a:pt x="29248" y="31169"/>
                    <a:pt x="29153" y="31264"/>
                  </a:cubicBezTo>
                  <a:cubicBezTo>
                    <a:pt x="29106" y="31288"/>
                    <a:pt x="29082" y="31312"/>
                    <a:pt x="29035" y="31336"/>
                  </a:cubicBezTo>
                  <a:cubicBezTo>
                    <a:pt x="28726" y="31573"/>
                    <a:pt x="28418" y="31810"/>
                    <a:pt x="28086" y="32000"/>
                  </a:cubicBezTo>
                  <a:cubicBezTo>
                    <a:pt x="27564" y="32332"/>
                    <a:pt x="27066" y="32640"/>
                    <a:pt x="26544" y="32949"/>
                  </a:cubicBezTo>
                  <a:cubicBezTo>
                    <a:pt x="26449" y="33020"/>
                    <a:pt x="26378" y="33115"/>
                    <a:pt x="26283" y="33186"/>
                  </a:cubicBezTo>
                  <a:cubicBezTo>
                    <a:pt x="26520" y="33542"/>
                    <a:pt x="26663" y="33921"/>
                    <a:pt x="26710" y="34324"/>
                  </a:cubicBezTo>
                  <a:lnTo>
                    <a:pt x="26710" y="35558"/>
                  </a:lnTo>
                  <a:cubicBezTo>
                    <a:pt x="26686" y="35961"/>
                    <a:pt x="26544" y="36341"/>
                    <a:pt x="26283" y="36649"/>
                  </a:cubicBezTo>
                  <a:cubicBezTo>
                    <a:pt x="25951" y="37195"/>
                    <a:pt x="25382" y="37527"/>
                    <a:pt x="24741" y="37574"/>
                  </a:cubicBezTo>
                  <a:cubicBezTo>
                    <a:pt x="24291" y="37622"/>
                    <a:pt x="23840" y="37455"/>
                    <a:pt x="23508" y="37147"/>
                  </a:cubicBezTo>
                  <a:cubicBezTo>
                    <a:pt x="23176" y="36791"/>
                    <a:pt x="22915" y="36388"/>
                    <a:pt x="22725" y="35961"/>
                  </a:cubicBezTo>
                  <a:cubicBezTo>
                    <a:pt x="22654" y="35700"/>
                    <a:pt x="22535" y="35463"/>
                    <a:pt x="22369" y="35249"/>
                  </a:cubicBezTo>
                  <a:lnTo>
                    <a:pt x="19784" y="36103"/>
                  </a:lnTo>
                  <a:cubicBezTo>
                    <a:pt x="19760" y="36175"/>
                    <a:pt x="19760" y="36269"/>
                    <a:pt x="19760" y="36364"/>
                  </a:cubicBezTo>
                  <a:lnTo>
                    <a:pt x="19760" y="38475"/>
                  </a:lnTo>
                  <a:cubicBezTo>
                    <a:pt x="19760" y="39472"/>
                    <a:pt x="19784" y="40492"/>
                    <a:pt x="19760" y="41512"/>
                  </a:cubicBezTo>
                  <a:cubicBezTo>
                    <a:pt x="19689" y="43006"/>
                    <a:pt x="19546" y="44524"/>
                    <a:pt x="19357" y="46019"/>
                  </a:cubicBezTo>
                  <a:cubicBezTo>
                    <a:pt x="19286" y="46968"/>
                    <a:pt x="19262" y="47916"/>
                    <a:pt x="19286" y="48865"/>
                  </a:cubicBezTo>
                  <a:cubicBezTo>
                    <a:pt x="19309" y="49008"/>
                    <a:pt x="19333" y="49174"/>
                    <a:pt x="19380" y="49316"/>
                  </a:cubicBezTo>
                  <a:cubicBezTo>
                    <a:pt x="22654" y="49624"/>
                    <a:pt x="25927" y="49031"/>
                    <a:pt x="28869" y="47608"/>
                  </a:cubicBezTo>
                  <a:cubicBezTo>
                    <a:pt x="28869" y="47276"/>
                    <a:pt x="28987" y="46920"/>
                    <a:pt x="28774" y="46564"/>
                  </a:cubicBezTo>
                  <a:lnTo>
                    <a:pt x="28608" y="46802"/>
                  </a:lnTo>
                  <a:cubicBezTo>
                    <a:pt x="28513" y="46944"/>
                    <a:pt x="28394" y="47110"/>
                    <a:pt x="28276" y="47252"/>
                  </a:cubicBezTo>
                  <a:cubicBezTo>
                    <a:pt x="28133" y="47442"/>
                    <a:pt x="27872" y="47489"/>
                    <a:pt x="27683" y="47371"/>
                  </a:cubicBezTo>
                  <a:cubicBezTo>
                    <a:pt x="27469" y="47228"/>
                    <a:pt x="27374" y="46991"/>
                    <a:pt x="27469" y="46778"/>
                  </a:cubicBezTo>
                  <a:cubicBezTo>
                    <a:pt x="27517" y="46635"/>
                    <a:pt x="27683" y="46541"/>
                    <a:pt x="27588" y="46351"/>
                  </a:cubicBezTo>
                  <a:cubicBezTo>
                    <a:pt x="27398" y="46398"/>
                    <a:pt x="27232" y="46446"/>
                    <a:pt x="27066" y="46493"/>
                  </a:cubicBezTo>
                  <a:cubicBezTo>
                    <a:pt x="26639" y="46635"/>
                    <a:pt x="26165" y="46683"/>
                    <a:pt x="25714" y="46588"/>
                  </a:cubicBezTo>
                  <a:cubicBezTo>
                    <a:pt x="25548" y="46564"/>
                    <a:pt x="25405" y="46446"/>
                    <a:pt x="25382" y="46256"/>
                  </a:cubicBezTo>
                  <a:cubicBezTo>
                    <a:pt x="25358" y="46090"/>
                    <a:pt x="25453" y="45924"/>
                    <a:pt x="25595" y="45853"/>
                  </a:cubicBezTo>
                  <a:cubicBezTo>
                    <a:pt x="25832" y="45734"/>
                    <a:pt x="26046" y="45639"/>
                    <a:pt x="26283" y="45568"/>
                  </a:cubicBezTo>
                  <a:cubicBezTo>
                    <a:pt x="26592" y="45449"/>
                    <a:pt x="26924" y="45402"/>
                    <a:pt x="27232" y="45283"/>
                  </a:cubicBezTo>
                  <a:cubicBezTo>
                    <a:pt x="27849" y="45070"/>
                    <a:pt x="28489" y="44928"/>
                    <a:pt x="29130" y="44904"/>
                  </a:cubicBezTo>
                  <a:close/>
                  <a:moveTo>
                    <a:pt x="29936" y="47205"/>
                  </a:moveTo>
                  <a:cubicBezTo>
                    <a:pt x="30458" y="47039"/>
                    <a:pt x="30932" y="46944"/>
                    <a:pt x="31383" y="46778"/>
                  </a:cubicBezTo>
                  <a:cubicBezTo>
                    <a:pt x="32569" y="46303"/>
                    <a:pt x="33826" y="45995"/>
                    <a:pt x="34989" y="45473"/>
                  </a:cubicBezTo>
                  <a:cubicBezTo>
                    <a:pt x="35107" y="45449"/>
                    <a:pt x="35226" y="45426"/>
                    <a:pt x="35345" y="45378"/>
                  </a:cubicBezTo>
                  <a:cubicBezTo>
                    <a:pt x="36056" y="45117"/>
                    <a:pt x="36744" y="44880"/>
                    <a:pt x="37432" y="44572"/>
                  </a:cubicBezTo>
                  <a:cubicBezTo>
                    <a:pt x="38167" y="44263"/>
                    <a:pt x="38333" y="43836"/>
                    <a:pt x="38120" y="43077"/>
                  </a:cubicBezTo>
                  <a:cubicBezTo>
                    <a:pt x="37978" y="42579"/>
                    <a:pt x="37811" y="42105"/>
                    <a:pt x="37622" y="41630"/>
                  </a:cubicBezTo>
                  <a:cubicBezTo>
                    <a:pt x="37408" y="41156"/>
                    <a:pt x="37195" y="40729"/>
                    <a:pt x="36958" y="40278"/>
                  </a:cubicBezTo>
                  <a:cubicBezTo>
                    <a:pt x="36507" y="39519"/>
                    <a:pt x="36009" y="38784"/>
                    <a:pt x="35439" y="38096"/>
                  </a:cubicBezTo>
                  <a:cubicBezTo>
                    <a:pt x="34989" y="37503"/>
                    <a:pt x="34514" y="36886"/>
                    <a:pt x="34064" y="36269"/>
                  </a:cubicBezTo>
                  <a:cubicBezTo>
                    <a:pt x="33684" y="35748"/>
                    <a:pt x="33376" y="35178"/>
                    <a:pt x="32972" y="34704"/>
                  </a:cubicBezTo>
                  <a:cubicBezTo>
                    <a:pt x="32403" y="34016"/>
                    <a:pt x="31786" y="33376"/>
                    <a:pt x="31193" y="32711"/>
                  </a:cubicBezTo>
                  <a:cubicBezTo>
                    <a:pt x="31098" y="32616"/>
                    <a:pt x="31004" y="32545"/>
                    <a:pt x="30885" y="32474"/>
                  </a:cubicBezTo>
                  <a:lnTo>
                    <a:pt x="30790" y="32474"/>
                  </a:lnTo>
                  <a:cubicBezTo>
                    <a:pt x="30790" y="32522"/>
                    <a:pt x="30790" y="32569"/>
                    <a:pt x="30790" y="32593"/>
                  </a:cubicBezTo>
                  <a:cubicBezTo>
                    <a:pt x="31122" y="33755"/>
                    <a:pt x="31146" y="34965"/>
                    <a:pt x="31359" y="36151"/>
                  </a:cubicBezTo>
                  <a:cubicBezTo>
                    <a:pt x="31383" y="36222"/>
                    <a:pt x="31383" y="36317"/>
                    <a:pt x="31359" y="36388"/>
                  </a:cubicBezTo>
                  <a:cubicBezTo>
                    <a:pt x="31359" y="37337"/>
                    <a:pt x="31407" y="38309"/>
                    <a:pt x="31383" y="39258"/>
                  </a:cubicBezTo>
                  <a:cubicBezTo>
                    <a:pt x="31407" y="40160"/>
                    <a:pt x="31359" y="41061"/>
                    <a:pt x="31241" y="41962"/>
                  </a:cubicBezTo>
                  <a:cubicBezTo>
                    <a:pt x="31170" y="42722"/>
                    <a:pt x="30980" y="43481"/>
                    <a:pt x="30648" y="44168"/>
                  </a:cubicBezTo>
                  <a:cubicBezTo>
                    <a:pt x="30363" y="44809"/>
                    <a:pt x="30102" y="45449"/>
                    <a:pt x="29889" y="46137"/>
                  </a:cubicBezTo>
                  <a:cubicBezTo>
                    <a:pt x="29841" y="46232"/>
                    <a:pt x="29841" y="46327"/>
                    <a:pt x="29841" y="46422"/>
                  </a:cubicBezTo>
                  <a:cubicBezTo>
                    <a:pt x="29889" y="46659"/>
                    <a:pt x="29912" y="46873"/>
                    <a:pt x="29936" y="47181"/>
                  </a:cubicBezTo>
                  <a:close/>
                  <a:moveTo>
                    <a:pt x="20495" y="50526"/>
                  </a:moveTo>
                  <a:cubicBezTo>
                    <a:pt x="20329" y="51071"/>
                    <a:pt x="20092" y="51593"/>
                    <a:pt x="19784" y="52091"/>
                  </a:cubicBezTo>
                  <a:cubicBezTo>
                    <a:pt x="19618" y="52376"/>
                    <a:pt x="19523" y="52708"/>
                    <a:pt x="19499" y="53040"/>
                  </a:cubicBezTo>
                  <a:cubicBezTo>
                    <a:pt x="19879" y="53420"/>
                    <a:pt x="20400" y="53633"/>
                    <a:pt x="20946" y="53633"/>
                  </a:cubicBezTo>
                  <a:cubicBezTo>
                    <a:pt x="21444" y="53609"/>
                    <a:pt x="21942" y="53633"/>
                    <a:pt x="22440" y="53633"/>
                  </a:cubicBezTo>
                  <a:cubicBezTo>
                    <a:pt x="22678" y="53657"/>
                    <a:pt x="22939" y="53609"/>
                    <a:pt x="23152" y="53491"/>
                  </a:cubicBezTo>
                  <a:cubicBezTo>
                    <a:pt x="23437" y="53348"/>
                    <a:pt x="23721" y="53254"/>
                    <a:pt x="24006" y="53159"/>
                  </a:cubicBezTo>
                  <a:cubicBezTo>
                    <a:pt x="24291" y="53088"/>
                    <a:pt x="24528" y="52874"/>
                    <a:pt x="24599" y="52589"/>
                  </a:cubicBezTo>
                  <a:cubicBezTo>
                    <a:pt x="24812" y="52162"/>
                    <a:pt x="25050" y="51759"/>
                    <a:pt x="25311" y="51356"/>
                  </a:cubicBezTo>
                  <a:cubicBezTo>
                    <a:pt x="25429" y="51071"/>
                    <a:pt x="25714" y="50881"/>
                    <a:pt x="26046" y="50881"/>
                  </a:cubicBezTo>
                  <a:cubicBezTo>
                    <a:pt x="26093" y="50881"/>
                    <a:pt x="26141" y="50858"/>
                    <a:pt x="26212" y="50834"/>
                  </a:cubicBezTo>
                  <a:lnTo>
                    <a:pt x="27635" y="50431"/>
                  </a:lnTo>
                  <a:cubicBezTo>
                    <a:pt x="27683" y="50407"/>
                    <a:pt x="27754" y="50407"/>
                    <a:pt x="27801" y="50407"/>
                  </a:cubicBezTo>
                  <a:cubicBezTo>
                    <a:pt x="28110" y="50407"/>
                    <a:pt x="28394" y="50336"/>
                    <a:pt x="28679" y="50217"/>
                  </a:cubicBezTo>
                  <a:cubicBezTo>
                    <a:pt x="29106" y="50099"/>
                    <a:pt x="29509" y="49980"/>
                    <a:pt x="29936" y="49909"/>
                  </a:cubicBezTo>
                  <a:cubicBezTo>
                    <a:pt x="30245" y="49885"/>
                    <a:pt x="30553" y="49814"/>
                    <a:pt x="30838" y="49695"/>
                  </a:cubicBezTo>
                  <a:cubicBezTo>
                    <a:pt x="31193" y="49482"/>
                    <a:pt x="31668" y="49648"/>
                    <a:pt x="31834" y="50028"/>
                  </a:cubicBezTo>
                  <a:cubicBezTo>
                    <a:pt x="31881" y="50194"/>
                    <a:pt x="31929" y="50336"/>
                    <a:pt x="31929" y="50502"/>
                  </a:cubicBezTo>
                  <a:cubicBezTo>
                    <a:pt x="31929" y="50739"/>
                    <a:pt x="31929" y="50953"/>
                    <a:pt x="31929" y="51190"/>
                  </a:cubicBezTo>
                  <a:lnTo>
                    <a:pt x="31929" y="51925"/>
                  </a:lnTo>
                  <a:cubicBezTo>
                    <a:pt x="32142" y="52044"/>
                    <a:pt x="32379" y="52115"/>
                    <a:pt x="32640" y="52091"/>
                  </a:cubicBezTo>
                  <a:lnTo>
                    <a:pt x="34443" y="52091"/>
                  </a:lnTo>
                  <a:cubicBezTo>
                    <a:pt x="34538" y="52115"/>
                    <a:pt x="34633" y="52091"/>
                    <a:pt x="34728" y="52044"/>
                  </a:cubicBezTo>
                  <a:cubicBezTo>
                    <a:pt x="35439" y="51688"/>
                    <a:pt x="36222" y="51451"/>
                    <a:pt x="36863" y="50929"/>
                  </a:cubicBezTo>
                  <a:cubicBezTo>
                    <a:pt x="37147" y="50715"/>
                    <a:pt x="37384" y="50407"/>
                    <a:pt x="37551" y="50075"/>
                  </a:cubicBezTo>
                  <a:cubicBezTo>
                    <a:pt x="37645" y="49862"/>
                    <a:pt x="37740" y="49624"/>
                    <a:pt x="37835" y="49411"/>
                  </a:cubicBezTo>
                  <a:cubicBezTo>
                    <a:pt x="37930" y="49174"/>
                    <a:pt x="37978" y="48936"/>
                    <a:pt x="37978" y="48675"/>
                  </a:cubicBezTo>
                  <a:lnTo>
                    <a:pt x="37978" y="45948"/>
                  </a:lnTo>
                  <a:cubicBezTo>
                    <a:pt x="37978" y="45853"/>
                    <a:pt x="38001" y="45734"/>
                    <a:pt x="37835" y="45663"/>
                  </a:cubicBezTo>
                  <a:cubicBezTo>
                    <a:pt x="37788" y="45687"/>
                    <a:pt x="37693" y="45710"/>
                    <a:pt x="37574" y="45758"/>
                  </a:cubicBezTo>
                  <a:cubicBezTo>
                    <a:pt x="36981" y="45971"/>
                    <a:pt x="36388" y="46208"/>
                    <a:pt x="35795" y="46422"/>
                  </a:cubicBezTo>
                  <a:cubicBezTo>
                    <a:pt x="34609" y="46825"/>
                    <a:pt x="33423" y="47228"/>
                    <a:pt x="32237" y="47655"/>
                  </a:cubicBezTo>
                  <a:lnTo>
                    <a:pt x="30814" y="48154"/>
                  </a:lnTo>
                  <a:cubicBezTo>
                    <a:pt x="30600" y="48225"/>
                    <a:pt x="30387" y="48272"/>
                    <a:pt x="30173" y="48367"/>
                  </a:cubicBezTo>
                  <a:cubicBezTo>
                    <a:pt x="29367" y="48675"/>
                    <a:pt x="28560" y="49008"/>
                    <a:pt x="27754" y="49316"/>
                  </a:cubicBezTo>
                  <a:cubicBezTo>
                    <a:pt x="26995" y="49577"/>
                    <a:pt x="26212" y="49790"/>
                    <a:pt x="25453" y="50004"/>
                  </a:cubicBezTo>
                  <a:cubicBezTo>
                    <a:pt x="24243" y="50360"/>
                    <a:pt x="23010" y="50526"/>
                    <a:pt x="21776" y="50526"/>
                  </a:cubicBezTo>
                  <a:close/>
                  <a:moveTo>
                    <a:pt x="30766" y="50976"/>
                  </a:moveTo>
                  <a:cubicBezTo>
                    <a:pt x="30363" y="50976"/>
                    <a:pt x="29960" y="51024"/>
                    <a:pt x="29580" y="51119"/>
                  </a:cubicBezTo>
                  <a:cubicBezTo>
                    <a:pt x="29011" y="51261"/>
                    <a:pt x="28465" y="51498"/>
                    <a:pt x="27872" y="51498"/>
                  </a:cubicBezTo>
                  <a:cubicBezTo>
                    <a:pt x="27849" y="51498"/>
                    <a:pt x="27801" y="51498"/>
                    <a:pt x="27754" y="51522"/>
                  </a:cubicBezTo>
                  <a:cubicBezTo>
                    <a:pt x="27469" y="51641"/>
                    <a:pt x="27185" y="51712"/>
                    <a:pt x="26876" y="51759"/>
                  </a:cubicBezTo>
                  <a:cubicBezTo>
                    <a:pt x="26449" y="51783"/>
                    <a:pt x="26070" y="52044"/>
                    <a:pt x="25904" y="52447"/>
                  </a:cubicBezTo>
                  <a:cubicBezTo>
                    <a:pt x="25832" y="52661"/>
                    <a:pt x="25738" y="52850"/>
                    <a:pt x="25619" y="53040"/>
                  </a:cubicBezTo>
                  <a:cubicBezTo>
                    <a:pt x="25311" y="53538"/>
                    <a:pt x="25073" y="54131"/>
                    <a:pt x="24362" y="54179"/>
                  </a:cubicBezTo>
                  <a:cubicBezTo>
                    <a:pt x="24314" y="54179"/>
                    <a:pt x="24267" y="54202"/>
                    <a:pt x="24243" y="54226"/>
                  </a:cubicBezTo>
                  <a:cubicBezTo>
                    <a:pt x="23626" y="54558"/>
                    <a:pt x="22915" y="54724"/>
                    <a:pt x="22227" y="54701"/>
                  </a:cubicBezTo>
                  <a:cubicBezTo>
                    <a:pt x="22179" y="54701"/>
                    <a:pt x="22156" y="54748"/>
                    <a:pt x="22037" y="54795"/>
                  </a:cubicBezTo>
                  <a:cubicBezTo>
                    <a:pt x="22346" y="55128"/>
                    <a:pt x="22037" y="55436"/>
                    <a:pt x="21990" y="55768"/>
                  </a:cubicBezTo>
                  <a:cubicBezTo>
                    <a:pt x="22156" y="55981"/>
                    <a:pt x="22417" y="56100"/>
                    <a:pt x="22701" y="56053"/>
                  </a:cubicBezTo>
                  <a:cubicBezTo>
                    <a:pt x="23294" y="56053"/>
                    <a:pt x="23887" y="56029"/>
                    <a:pt x="24504" y="56029"/>
                  </a:cubicBezTo>
                  <a:cubicBezTo>
                    <a:pt x="25002" y="56029"/>
                    <a:pt x="25524" y="55981"/>
                    <a:pt x="26022" y="55863"/>
                  </a:cubicBezTo>
                  <a:cubicBezTo>
                    <a:pt x="26449" y="55721"/>
                    <a:pt x="26900" y="55602"/>
                    <a:pt x="27327" y="55507"/>
                  </a:cubicBezTo>
                  <a:cubicBezTo>
                    <a:pt x="28774" y="55151"/>
                    <a:pt x="30197" y="54724"/>
                    <a:pt x="31597" y="54202"/>
                  </a:cubicBezTo>
                  <a:cubicBezTo>
                    <a:pt x="32024" y="54036"/>
                    <a:pt x="32498" y="53918"/>
                    <a:pt x="32972" y="53847"/>
                  </a:cubicBezTo>
                  <a:cubicBezTo>
                    <a:pt x="33162" y="53823"/>
                    <a:pt x="33352" y="53775"/>
                    <a:pt x="33565" y="53728"/>
                  </a:cubicBezTo>
                  <a:lnTo>
                    <a:pt x="33565" y="53254"/>
                  </a:lnTo>
                  <a:cubicBezTo>
                    <a:pt x="33423" y="53230"/>
                    <a:pt x="33281" y="53230"/>
                    <a:pt x="33138" y="53230"/>
                  </a:cubicBezTo>
                  <a:cubicBezTo>
                    <a:pt x="32498" y="53230"/>
                    <a:pt x="31858" y="53135"/>
                    <a:pt x="31241" y="52945"/>
                  </a:cubicBezTo>
                  <a:cubicBezTo>
                    <a:pt x="30980" y="52898"/>
                    <a:pt x="30743" y="52708"/>
                    <a:pt x="30648" y="52447"/>
                  </a:cubicBezTo>
                  <a:cubicBezTo>
                    <a:pt x="30529" y="52186"/>
                    <a:pt x="30553" y="51878"/>
                    <a:pt x="30695" y="51617"/>
                  </a:cubicBezTo>
                  <a:cubicBezTo>
                    <a:pt x="30838" y="51427"/>
                    <a:pt x="30838" y="51190"/>
                    <a:pt x="30766" y="50976"/>
                  </a:cubicBezTo>
                  <a:close/>
                  <a:moveTo>
                    <a:pt x="4958" y="46825"/>
                  </a:moveTo>
                  <a:cubicBezTo>
                    <a:pt x="4934" y="46896"/>
                    <a:pt x="4911" y="46944"/>
                    <a:pt x="4911" y="46968"/>
                  </a:cubicBezTo>
                  <a:cubicBezTo>
                    <a:pt x="4958" y="47347"/>
                    <a:pt x="4982" y="47703"/>
                    <a:pt x="5029" y="48082"/>
                  </a:cubicBezTo>
                  <a:cubicBezTo>
                    <a:pt x="5243" y="49150"/>
                    <a:pt x="5361" y="50241"/>
                    <a:pt x="5385" y="51332"/>
                  </a:cubicBezTo>
                  <a:cubicBezTo>
                    <a:pt x="5385" y="51854"/>
                    <a:pt x="5480" y="52352"/>
                    <a:pt x="5646" y="52827"/>
                  </a:cubicBezTo>
                  <a:cubicBezTo>
                    <a:pt x="5693" y="52850"/>
                    <a:pt x="5741" y="52874"/>
                    <a:pt x="5788" y="52874"/>
                  </a:cubicBezTo>
                  <a:lnTo>
                    <a:pt x="8659" y="52305"/>
                  </a:lnTo>
                  <a:cubicBezTo>
                    <a:pt x="8753" y="51878"/>
                    <a:pt x="8659" y="50929"/>
                    <a:pt x="8350" y="49197"/>
                  </a:cubicBezTo>
                  <a:cubicBezTo>
                    <a:pt x="8327" y="49174"/>
                    <a:pt x="8303" y="49126"/>
                    <a:pt x="8255" y="49102"/>
                  </a:cubicBezTo>
                  <a:cubicBezTo>
                    <a:pt x="7852" y="48770"/>
                    <a:pt x="7828" y="48747"/>
                    <a:pt x="8137" y="48343"/>
                  </a:cubicBezTo>
                  <a:cubicBezTo>
                    <a:pt x="8232" y="48201"/>
                    <a:pt x="8279" y="48035"/>
                    <a:pt x="8255" y="47869"/>
                  </a:cubicBezTo>
                  <a:cubicBezTo>
                    <a:pt x="8208" y="47584"/>
                    <a:pt x="8160" y="47300"/>
                    <a:pt x="8089" y="47015"/>
                  </a:cubicBezTo>
                  <a:cubicBezTo>
                    <a:pt x="8089" y="46944"/>
                    <a:pt x="8089" y="46802"/>
                    <a:pt x="7923" y="46778"/>
                  </a:cubicBezTo>
                  <a:cubicBezTo>
                    <a:pt x="7852" y="46849"/>
                    <a:pt x="7781" y="46920"/>
                    <a:pt x="7710" y="46991"/>
                  </a:cubicBezTo>
                  <a:cubicBezTo>
                    <a:pt x="7425" y="47252"/>
                    <a:pt x="7164" y="47537"/>
                    <a:pt x="6880" y="47798"/>
                  </a:cubicBezTo>
                  <a:cubicBezTo>
                    <a:pt x="6642" y="47988"/>
                    <a:pt x="6381" y="48177"/>
                    <a:pt x="6120" y="48343"/>
                  </a:cubicBezTo>
                  <a:cubicBezTo>
                    <a:pt x="5883" y="48509"/>
                    <a:pt x="5551" y="48438"/>
                    <a:pt x="5409" y="48201"/>
                  </a:cubicBezTo>
                  <a:cubicBezTo>
                    <a:pt x="5267" y="47988"/>
                    <a:pt x="5314" y="47703"/>
                    <a:pt x="5504" y="47537"/>
                  </a:cubicBezTo>
                  <a:cubicBezTo>
                    <a:pt x="5670" y="47442"/>
                    <a:pt x="5812" y="47323"/>
                    <a:pt x="5978" y="47228"/>
                  </a:cubicBezTo>
                  <a:cubicBezTo>
                    <a:pt x="6144" y="47134"/>
                    <a:pt x="6287" y="46991"/>
                    <a:pt x="6358" y="46802"/>
                  </a:cubicBezTo>
                  <a:cubicBezTo>
                    <a:pt x="5954" y="46802"/>
                    <a:pt x="5599" y="46778"/>
                    <a:pt x="5219" y="46778"/>
                  </a:cubicBezTo>
                  <a:cubicBezTo>
                    <a:pt x="5124" y="46778"/>
                    <a:pt x="5053" y="46802"/>
                    <a:pt x="4958" y="46802"/>
                  </a:cubicBezTo>
                  <a:close/>
                  <a:moveTo>
                    <a:pt x="4531" y="42698"/>
                  </a:moveTo>
                  <a:cubicBezTo>
                    <a:pt x="4555" y="43220"/>
                    <a:pt x="4555" y="43718"/>
                    <a:pt x="4650" y="44192"/>
                  </a:cubicBezTo>
                  <a:cubicBezTo>
                    <a:pt x="4721" y="44667"/>
                    <a:pt x="4697" y="45165"/>
                    <a:pt x="4887" y="45639"/>
                  </a:cubicBezTo>
                  <a:cubicBezTo>
                    <a:pt x="5693" y="45687"/>
                    <a:pt x="6524" y="45639"/>
                    <a:pt x="7330" y="45544"/>
                  </a:cubicBezTo>
                  <a:cubicBezTo>
                    <a:pt x="7449" y="45521"/>
                    <a:pt x="7591" y="45473"/>
                    <a:pt x="7710" y="45402"/>
                  </a:cubicBezTo>
                  <a:cubicBezTo>
                    <a:pt x="7473" y="44335"/>
                    <a:pt x="7235" y="43291"/>
                    <a:pt x="6998" y="42271"/>
                  </a:cubicBezTo>
                  <a:cubicBezTo>
                    <a:pt x="6785" y="42200"/>
                    <a:pt x="6571" y="42200"/>
                    <a:pt x="6358" y="42295"/>
                  </a:cubicBezTo>
                  <a:cubicBezTo>
                    <a:pt x="6026" y="42413"/>
                    <a:pt x="5670" y="42461"/>
                    <a:pt x="5338" y="42461"/>
                  </a:cubicBezTo>
                  <a:cubicBezTo>
                    <a:pt x="5029" y="42461"/>
                    <a:pt x="4768" y="42532"/>
                    <a:pt x="4507" y="42698"/>
                  </a:cubicBezTo>
                  <a:close/>
                  <a:moveTo>
                    <a:pt x="35250" y="16202"/>
                  </a:moveTo>
                  <a:cubicBezTo>
                    <a:pt x="35748" y="15893"/>
                    <a:pt x="36127" y="15443"/>
                    <a:pt x="36341" y="14921"/>
                  </a:cubicBezTo>
                  <a:cubicBezTo>
                    <a:pt x="36602" y="14328"/>
                    <a:pt x="36578" y="13640"/>
                    <a:pt x="36293" y="13070"/>
                  </a:cubicBezTo>
                  <a:cubicBezTo>
                    <a:pt x="36104" y="12572"/>
                    <a:pt x="35511" y="12383"/>
                    <a:pt x="35060" y="12667"/>
                  </a:cubicBezTo>
                  <a:cubicBezTo>
                    <a:pt x="34609" y="12904"/>
                    <a:pt x="34372" y="13308"/>
                    <a:pt x="34135" y="13711"/>
                  </a:cubicBezTo>
                  <a:cubicBezTo>
                    <a:pt x="34253" y="13853"/>
                    <a:pt x="34372" y="13996"/>
                    <a:pt x="34467" y="14162"/>
                  </a:cubicBezTo>
                  <a:cubicBezTo>
                    <a:pt x="34657" y="14565"/>
                    <a:pt x="34799" y="14944"/>
                    <a:pt x="34965" y="15348"/>
                  </a:cubicBezTo>
                  <a:cubicBezTo>
                    <a:pt x="35060" y="15609"/>
                    <a:pt x="35131" y="15870"/>
                    <a:pt x="35250" y="16178"/>
                  </a:cubicBezTo>
                  <a:close/>
                  <a:moveTo>
                    <a:pt x="23365" y="34870"/>
                  </a:moveTo>
                  <a:cubicBezTo>
                    <a:pt x="23532" y="35202"/>
                    <a:pt x="23650" y="35534"/>
                    <a:pt x="23840" y="35842"/>
                  </a:cubicBezTo>
                  <a:cubicBezTo>
                    <a:pt x="23911" y="35985"/>
                    <a:pt x="24030" y="36103"/>
                    <a:pt x="24125" y="36222"/>
                  </a:cubicBezTo>
                  <a:cubicBezTo>
                    <a:pt x="24385" y="36554"/>
                    <a:pt x="24884" y="36578"/>
                    <a:pt x="25168" y="36293"/>
                  </a:cubicBezTo>
                  <a:cubicBezTo>
                    <a:pt x="25429" y="36103"/>
                    <a:pt x="25595" y="35819"/>
                    <a:pt x="25595" y="35510"/>
                  </a:cubicBezTo>
                  <a:cubicBezTo>
                    <a:pt x="25595" y="35131"/>
                    <a:pt x="25643" y="34751"/>
                    <a:pt x="25595" y="34396"/>
                  </a:cubicBezTo>
                  <a:cubicBezTo>
                    <a:pt x="25619" y="34135"/>
                    <a:pt x="25500" y="33897"/>
                    <a:pt x="25263" y="33802"/>
                  </a:cubicBezTo>
                  <a:close/>
                  <a:moveTo>
                    <a:pt x="6358" y="53941"/>
                  </a:moveTo>
                  <a:cubicBezTo>
                    <a:pt x="6642" y="54535"/>
                    <a:pt x="6974" y="55104"/>
                    <a:pt x="7330" y="55649"/>
                  </a:cubicBezTo>
                  <a:cubicBezTo>
                    <a:pt x="7449" y="55792"/>
                    <a:pt x="7544" y="55958"/>
                    <a:pt x="7757" y="56005"/>
                  </a:cubicBezTo>
                  <a:cubicBezTo>
                    <a:pt x="7781" y="55981"/>
                    <a:pt x="7828" y="55981"/>
                    <a:pt x="7852" y="55934"/>
                  </a:cubicBezTo>
                  <a:cubicBezTo>
                    <a:pt x="8066" y="55246"/>
                    <a:pt x="8303" y="54535"/>
                    <a:pt x="8516" y="53847"/>
                  </a:cubicBezTo>
                  <a:cubicBezTo>
                    <a:pt x="8540" y="53728"/>
                    <a:pt x="8540" y="53609"/>
                    <a:pt x="8564" y="53515"/>
                  </a:cubicBezTo>
                  <a:cubicBezTo>
                    <a:pt x="7971" y="53420"/>
                    <a:pt x="7449" y="53657"/>
                    <a:pt x="6903" y="53728"/>
                  </a:cubicBezTo>
                  <a:cubicBezTo>
                    <a:pt x="6690" y="53728"/>
                    <a:pt x="6500" y="53799"/>
                    <a:pt x="6358" y="53941"/>
                  </a:cubicBezTo>
                  <a:close/>
                  <a:moveTo>
                    <a:pt x="49197" y="51617"/>
                  </a:moveTo>
                  <a:cubicBezTo>
                    <a:pt x="49126" y="51451"/>
                    <a:pt x="49103" y="51332"/>
                    <a:pt x="49055" y="51285"/>
                  </a:cubicBezTo>
                  <a:cubicBezTo>
                    <a:pt x="48984" y="51237"/>
                    <a:pt x="48794" y="51119"/>
                    <a:pt x="48699" y="51024"/>
                  </a:cubicBezTo>
                  <a:cubicBezTo>
                    <a:pt x="48486" y="50787"/>
                    <a:pt x="48177" y="50668"/>
                    <a:pt x="47869" y="50692"/>
                  </a:cubicBezTo>
                  <a:lnTo>
                    <a:pt x="46944" y="50692"/>
                  </a:lnTo>
                  <a:cubicBezTo>
                    <a:pt x="46541" y="50715"/>
                    <a:pt x="46137" y="50810"/>
                    <a:pt x="45758" y="50953"/>
                  </a:cubicBezTo>
                  <a:cubicBezTo>
                    <a:pt x="46185" y="51332"/>
                    <a:pt x="46730" y="51546"/>
                    <a:pt x="47300" y="51617"/>
                  </a:cubicBezTo>
                  <a:cubicBezTo>
                    <a:pt x="47893" y="51641"/>
                    <a:pt x="48486" y="51617"/>
                    <a:pt x="49197" y="51617"/>
                  </a:cubicBezTo>
                  <a:close/>
                  <a:moveTo>
                    <a:pt x="1400" y="26900"/>
                  </a:moveTo>
                  <a:cubicBezTo>
                    <a:pt x="1115" y="27208"/>
                    <a:pt x="1139" y="27611"/>
                    <a:pt x="1115" y="27967"/>
                  </a:cubicBezTo>
                  <a:cubicBezTo>
                    <a:pt x="1068" y="28347"/>
                    <a:pt x="1210" y="28703"/>
                    <a:pt x="1519" y="28940"/>
                  </a:cubicBezTo>
                  <a:cubicBezTo>
                    <a:pt x="1851" y="29201"/>
                    <a:pt x="2278" y="29296"/>
                    <a:pt x="2681" y="29248"/>
                  </a:cubicBezTo>
                  <a:cubicBezTo>
                    <a:pt x="2467" y="28608"/>
                    <a:pt x="2278" y="27991"/>
                    <a:pt x="2064" y="27398"/>
                  </a:cubicBezTo>
                  <a:cubicBezTo>
                    <a:pt x="2017" y="27279"/>
                    <a:pt x="1946" y="27184"/>
                    <a:pt x="1851" y="27137"/>
                  </a:cubicBezTo>
                  <a:cubicBezTo>
                    <a:pt x="1708" y="27042"/>
                    <a:pt x="1542" y="26971"/>
                    <a:pt x="1400" y="26900"/>
                  </a:cubicBezTo>
                  <a:close/>
                  <a:moveTo>
                    <a:pt x="38903" y="55507"/>
                  </a:moveTo>
                  <a:cubicBezTo>
                    <a:pt x="38926" y="55460"/>
                    <a:pt x="38950" y="55412"/>
                    <a:pt x="38950" y="55365"/>
                  </a:cubicBezTo>
                  <a:cubicBezTo>
                    <a:pt x="38950" y="55317"/>
                    <a:pt x="38950" y="55270"/>
                    <a:pt x="38950" y="55246"/>
                  </a:cubicBezTo>
                  <a:cubicBezTo>
                    <a:pt x="38737" y="54819"/>
                    <a:pt x="38404" y="54463"/>
                    <a:pt x="37954" y="54274"/>
                  </a:cubicBezTo>
                  <a:cubicBezTo>
                    <a:pt x="37859" y="54226"/>
                    <a:pt x="37764" y="54202"/>
                    <a:pt x="37669" y="54226"/>
                  </a:cubicBezTo>
                  <a:cubicBezTo>
                    <a:pt x="37384" y="54321"/>
                    <a:pt x="37100" y="54463"/>
                    <a:pt x="36886" y="54677"/>
                  </a:cubicBezTo>
                  <a:cubicBezTo>
                    <a:pt x="37740" y="55602"/>
                    <a:pt x="37740" y="55602"/>
                    <a:pt x="38831" y="55531"/>
                  </a:cubicBezTo>
                  <a:cubicBezTo>
                    <a:pt x="38855" y="55531"/>
                    <a:pt x="38903" y="55531"/>
                    <a:pt x="38926" y="55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3" name="Google Shape;2113;p73"/>
            <p:cNvSpPr/>
            <p:nvPr/>
          </p:nvSpPr>
          <p:spPr>
            <a:xfrm>
              <a:off x="7455024" y="4425972"/>
              <a:ext cx="269930" cy="177528"/>
            </a:xfrm>
            <a:custGeom>
              <a:avLst/>
              <a:gdLst/>
              <a:ahLst/>
              <a:cxnLst/>
              <a:rect l="l" t="t" r="r" b="b"/>
              <a:pathLst>
                <a:path w="10842" h="7070" extrusionOk="0">
                  <a:moveTo>
                    <a:pt x="5053" y="3132"/>
                  </a:moveTo>
                  <a:cubicBezTo>
                    <a:pt x="5172" y="2776"/>
                    <a:pt x="5267" y="2515"/>
                    <a:pt x="5362" y="2254"/>
                  </a:cubicBezTo>
                  <a:cubicBezTo>
                    <a:pt x="5646" y="1447"/>
                    <a:pt x="6239" y="783"/>
                    <a:pt x="7022" y="404"/>
                  </a:cubicBezTo>
                  <a:cubicBezTo>
                    <a:pt x="7781" y="0"/>
                    <a:pt x="8683" y="48"/>
                    <a:pt x="9394" y="498"/>
                  </a:cubicBezTo>
                  <a:cubicBezTo>
                    <a:pt x="9845" y="736"/>
                    <a:pt x="10177" y="1139"/>
                    <a:pt x="10319" y="1637"/>
                  </a:cubicBezTo>
                  <a:cubicBezTo>
                    <a:pt x="10319" y="1661"/>
                    <a:pt x="10343" y="1708"/>
                    <a:pt x="10367" y="1732"/>
                  </a:cubicBezTo>
                  <a:cubicBezTo>
                    <a:pt x="10818" y="2301"/>
                    <a:pt x="10841" y="2965"/>
                    <a:pt x="10794" y="3630"/>
                  </a:cubicBezTo>
                  <a:cubicBezTo>
                    <a:pt x="10770" y="3819"/>
                    <a:pt x="10723" y="3985"/>
                    <a:pt x="10652" y="4152"/>
                  </a:cubicBezTo>
                  <a:cubicBezTo>
                    <a:pt x="10533" y="4460"/>
                    <a:pt x="10201" y="4578"/>
                    <a:pt x="9940" y="4460"/>
                  </a:cubicBezTo>
                  <a:cubicBezTo>
                    <a:pt x="9845" y="4436"/>
                    <a:pt x="9774" y="4389"/>
                    <a:pt x="9703" y="4341"/>
                  </a:cubicBezTo>
                  <a:cubicBezTo>
                    <a:pt x="9442" y="4199"/>
                    <a:pt x="9347" y="3962"/>
                    <a:pt x="9513" y="3725"/>
                  </a:cubicBezTo>
                  <a:cubicBezTo>
                    <a:pt x="9679" y="3511"/>
                    <a:pt x="9750" y="3226"/>
                    <a:pt x="9679" y="2965"/>
                  </a:cubicBezTo>
                  <a:cubicBezTo>
                    <a:pt x="9655" y="2823"/>
                    <a:pt x="9632" y="2681"/>
                    <a:pt x="9560" y="2562"/>
                  </a:cubicBezTo>
                  <a:cubicBezTo>
                    <a:pt x="9465" y="2325"/>
                    <a:pt x="9347" y="2112"/>
                    <a:pt x="9228" y="1898"/>
                  </a:cubicBezTo>
                  <a:cubicBezTo>
                    <a:pt x="9086" y="1590"/>
                    <a:pt x="8825" y="1376"/>
                    <a:pt x="8493" y="1305"/>
                  </a:cubicBezTo>
                  <a:cubicBezTo>
                    <a:pt x="8018" y="1163"/>
                    <a:pt x="7520" y="1281"/>
                    <a:pt x="7141" y="1590"/>
                  </a:cubicBezTo>
                  <a:cubicBezTo>
                    <a:pt x="6524" y="2135"/>
                    <a:pt x="6168" y="2894"/>
                    <a:pt x="6097" y="3701"/>
                  </a:cubicBezTo>
                  <a:cubicBezTo>
                    <a:pt x="6073" y="3843"/>
                    <a:pt x="6073" y="3985"/>
                    <a:pt x="6073" y="4128"/>
                  </a:cubicBezTo>
                  <a:cubicBezTo>
                    <a:pt x="6002" y="4578"/>
                    <a:pt x="5480" y="4792"/>
                    <a:pt x="5125" y="4555"/>
                  </a:cubicBezTo>
                  <a:cubicBezTo>
                    <a:pt x="4840" y="4341"/>
                    <a:pt x="4555" y="4128"/>
                    <a:pt x="4294" y="3914"/>
                  </a:cubicBezTo>
                  <a:cubicBezTo>
                    <a:pt x="3915" y="3582"/>
                    <a:pt x="3440" y="3440"/>
                    <a:pt x="2966" y="3464"/>
                  </a:cubicBezTo>
                  <a:cubicBezTo>
                    <a:pt x="2610" y="3487"/>
                    <a:pt x="2231" y="3464"/>
                    <a:pt x="1851" y="3464"/>
                  </a:cubicBezTo>
                  <a:cubicBezTo>
                    <a:pt x="1709" y="3464"/>
                    <a:pt x="1566" y="3487"/>
                    <a:pt x="1424" y="3511"/>
                  </a:cubicBezTo>
                  <a:cubicBezTo>
                    <a:pt x="1163" y="3582"/>
                    <a:pt x="1092" y="3677"/>
                    <a:pt x="1068" y="3938"/>
                  </a:cubicBezTo>
                  <a:cubicBezTo>
                    <a:pt x="1045" y="4270"/>
                    <a:pt x="1045" y="4602"/>
                    <a:pt x="1068" y="4934"/>
                  </a:cubicBezTo>
                  <a:cubicBezTo>
                    <a:pt x="1116" y="5219"/>
                    <a:pt x="1234" y="5504"/>
                    <a:pt x="1377" y="5741"/>
                  </a:cubicBezTo>
                  <a:cubicBezTo>
                    <a:pt x="1448" y="5883"/>
                    <a:pt x="1661" y="5954"/>
                    <a:pt x="1780" y="6049"/>
                  </a:cubicBezTo>
                  <a:cubicBezTo>
                    <a:pt x="2468" y="5788"/>
                    <a:pt x="3179" y="5575"/>
                    <a:pt x="3891" y="5409"/>
                  </a:cubicBezTo>
                  <a:cubicBezTo>
                    <a:pt x="4982" y="5100"/>
                    <a:pt x="6073" y="4792"/>
                    <a:pt x="7165" y="4460"/>
                  </a:cubicBezTo>
                  <a:cubicBezTo>
                    <a:pt x="7686" y="4246"/>
                    <a:pt x="8232" y="4152"/>
                    <a:pt x="8801" y="4152"/>
                  </a:cubicBezTo>
                  <a:cubicBezTo>
                    <a:pt x="8872" y="4152"/>
                    <a:pt x="8967" y="4152"/>
                    <a:pt x="9038" y="4175"/>
                  </a:cubicBezTo>
                  <a:cubicBezTo>
                    <a:pt x="9299" y="4199"/>
                    <a:pt x="9489" y="4412"/>
                    <a:pt x="9489" y="4673"/>
                  </a:cubicBezTo>
                  <a:cubicBezTo>
                    <a:pt x="9489" y="4934"/>
                    <a:pt x="9299" y="5148"/>
                    <a:pt x="9038" y="5172"/>
                  </a:cubicBezTo>
                  <a:cubicBezTo>
                    <a:pt x="9015" y="5172"/>
                    <a:pt x="8991" y="5172"/>
                    <a:pt x="8967" y="5172"/>
                  </a:cubicBezTo>
                  <a:cubicBezTo>
                    <a:pt x="8351" y="5124"/>
                    <a:pt x="7805" y="5385"/>
                    <a:pt x="7236" y="5551"/>
                  </a:cubicBezTo>
                  <a:cubicBezTo>
                    <a:pt x="6026" y="5954"/>
                    <a:pt x="4769" y="6263"/>
                    <a:pt x="3535" y="6547"/>
                  </a:cubicBezTo>
                  <a:cubicBezTo>
                    <a:pt x="3132" y="6595"/>
                    <a:pt x="2752" y="6713"/>
                    <a:pt x="2420" y="6951"/>
                  </a:cubicBezTo>
                  <a:cubicBezTo>
                    <a:pt x="2302" y="7022"/>
                    <a:pt x="2136" y="7069"/>
                    <a:pt x="1970" y="7045"/>
                  </a:cubicBezTo>
                  <a:cubicBezTo>
                    <a:pt x="1234" y="6927"/>
                    <a:pt x="594" y="6642"/>
                    <a:pt x="286" y="5859"/>
                  </a:cubicBezTo>
                  <a:cubicBezTo>
                    <a:pt x="143" y="5504"/>
                    <a:pt x="72" y="5148"/>
                    <a:pt x="72" y="4768"/>
                  </a:cubicBezTo>
                  <a:lnTo>
                    <a:pt x="72" y="3914"/>
                  </a:lnTo>
                  <a:cubicBezTo>
                    <a:pt x="1" y="3108"/>
                    <a:pt x="641" y="2444"/>
                    <a:pt x="1424" y="2420"/>
                  </a:cubicBezTo>
                  <a:cubicBezTo>
                    <a:pt x="2159" y="2372"/>
                    <a:pt x="2871" y="2396"/>
                    <a:pt x="3606" y="2420"/>
                  </a:cubicBezTo>
                  <a:cubicBezTo>
                    <a:pt x="3986" y="2444"/>
                    <a:pt x="4365" y="2610"/>
                    <a:pt x="4674" y="2847"/>
                  </a:cubicBezTo>
                  <a:cubicBezTo>
                    <a:pt x="4792" y="2942"/>
                    <a:pt x="4887" y="3013"/>
                    <a:pt x="5053" y="313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4" name="Google Shape;2114;p73"/>
            <p:cNvSpPr/>
            <p:nvPr/>
          </p:nvSpPr>
          <p:spPr>
            <a:xfrm>
              <a:off x="7205859" y="4257320"/>
              <a:ext cx="256087" cy="181967"/>
            </a:xfrm>
            <a:custGeom>
              <a:avLst/>
              <a:gdLst/>
              <a:ahLst/>
              <a:cxnLst/>
              <a:rect l="l" t="t" r="r" b="b"/>
              <a:pathLst>
                <a:path w="10272" h="7260" extrusionOk="0">
                  <a:moveTo>
                    <a:pt x="3985" y="2966"/>
                  </a:moveTo>
                  <a:cubicBezTo>
                    <a:pt x="4199" y="3061"/>
                    <a:pt x="4412" y="3156"/>
                    <a:pt x="4602" y="3298"/>
                  </a:cubicBezTo>
                  <a:cubicBezTo>
                    <a:pt x="4768" y="3417"/>
                    <a:pt x="4887" y="3583"/>
                    <a:pt x="5053" y="3725"/>
                  </a:cubicBezTo>
                  <a:cubicBezTo>
                    <a:pt x="5788" y="4318"/>
                    <a:pt x="6334" y="5125"/>
                    <a:pt x="6951" y="5836"/>
                  </a:cubicBezTo>
                  <a:cubicBezTo>
                    <a:pt x="7140" y="6097"/>
                    <a:pt x="7425" y="6240"/>
                    <a:pt x="7757" y="6216"/>
                  </a:cubicBezTo>
                  <a:cubicBezTo>
                    <a:pt x="8255" y="6216"/>
                    <a:pt x="8777" y="6145"/>
                    <a:pt x="9275" y="6026"/>
                  </a:cubicBezTo>
                  <a:cubicBezTo>
                    <a:pt x="9418" y="6002"/>
                    <a:pt x="9560" y="5979"/>
                    <a:pt x="9702" y="5979"/>
                  </a:cubicBezTo>
                  <a:cubicBezTo>
                    <a:pt x="9892" y="5931"/>
                    <a:pt x="10082" y="6026"/>
                    <a:pt x="10177" y="6216"/>
                  </a:cubicBezTo>
                  <a:cubicBezTo>
                    <a:pt x="10272" y="6406"/>
                    <a:pt x="10248" y="6666"/>
                    <a:pt x="10105" y="6833"/>
                  </a:cubicBezTo>
                  <a:cubicBezTo>
                    <a:pt x="9892" y="7093"/>
                    <a:pt x="9607" y="7236"/>
                    <a:pt x="9299" y="7236"/>
                  </a:cubicBezTo>
                  <a:cubicBezTo>
                    <a:pt x="8113" y="7259"/>
                    <a:pt x="6951" y="7236"/>
                    <a:pt x="5765" y="7141"/>
                  </a:cubicBezTo>
                  <a:cubicBezTo>
                    <a:pt x="4579" y="6975"/>
                    <a:pt x="3392" y="6880"/>
                    <a:pt x="2206" y="6761"/>
                  </a:cubicBezTo>
                  <a:cubicBezTo>
                    <a:pt x="1779" y="6714"/>
                    <a:pt x="1352" y="6666"/>
                    <a:pt x="926" y="6595"/>
                  </a:cubicBezTo>
                  <a:cubicBezTo>
                    <a:pt x="783" y="6572"/>
                    <a:pt x="641" y="6548"/>
                    <a:pt x="499" y="6500"/>
                  </a:cubicBezTo>
                  <a:cubicBezTo>
                    <a:pt x="119" y="6382"/>
                    <a:pt x="0" y="5884"/>
                    <a:pt x="285" y="5599"/>
                  </a:cubicBezTo>
                  <a:cubicBezTo>
                    <a:pt x="499" y="5338"/>
                    <a:pt x="759" y="5077"/>
                    <a:pt x="949" y="4793"/>
                  </a:cubicBezTo>
                  <a:cubicBezTo>
                    <a:pt x="1685" y="3796"/>
                    <a:pt x="2467" y="2824"/>
                    <a:pt x="3298" y="1899"/>
                  </a:cubicBezTo>
                  <a:cubicBezTo>
                    <a:pt x="3653" y="1519"/>
                    <a:pt x="3962" y="1068"/>
                    <a:pt x="4223" y="594"/>
                  </a:cubicBezTo>
                  <a:cubicBezTo>
                    <a:pt x="4270" y="475"/>
                    <a:pt x="4365" y="357"/>
                    <a:pt x="4460" y="238"/>
                  </a:cubicBezTo>
                  <a:cubicBezTo>
                    <a:pt x="4579" y="72"/>
                    <a:pt x="4816" y="1"/>
                    <a:pt x="5005" y="96"/>
                  </a:cubicBezTo>
                  <a:cubicBezTo>
                    <a:pt x="5219" y="167"/>
                    <a:pt x="5338" y="357"/>
                    <a:pt x="5338" y="570"/>
                  </a:cubicBezTo>
                  <a:cubicBezTo>
                    <a:pt x="5361" y="641"/>
                    <a:pt x="5338" y="689"/>
                    <a:pt x="5314" y="760"/>
                  </a:cubicBezTo>
                  <a:cubicBezTo>
                    <a:pt x="5195" y="1140"/>
                    <a:pt x="5005" y="1495"/>
                    <a:pt x="4792" y="1851"/>
                  </a:cubicBezTo>
                  <a:cubicBezTo>
                    <a:pt x="4507" y="2207"/>
                    <a:pt x="4270" y="2586"/>
                    <a:pt x="3985" y="2966"/>
                  </a:cubicBezTo>
                  <a:close/>
                  <a:moveTo>
                    <a:pt x="1661" y="5670"/>
                  </a:moveTo>
                  <a:lnTo>
                    <a:pt x="3179" y="5836"/>
                  </a:lnTo>
                  <a:cubicBezTo>
                    <a:pt x="3843" y="5884"/>
                    <a:pt x="4507" y="5955"/>
                    <a:pt x="5148" y="6026"/>
                  </a:cubicBezTo>
                  <a:cubicBezTo>
                    <a:pt x="5290" y="6026"/>
                    <a:pt x="5456" y="6073"/>
                    <a:pt x="5575" y="5907"/>
                  </a:cubicBezTo>
                  <a:cubicBezTo>
                    <a:pt x="5385" y="5623"/>
                    <a:pt x="5172" y="5338"/>
                    <a:pt x="4934" y="5101"/>
                  </a:cubicBezTo>
                  <a:cubicBezTo>
                    <a:pt x="4436" y="4603"/>
                    <a:pt x="3914" y="4176"/>
                    <a:pt x="3582" y="3535"/>
                  </a:cubicBezTo>
                  <a:cubicBezTo>
                    <a:pt x="2823" y="4128"/>
                    <a:pt x="2183" y="4840"/>
                    <a:pt x="1661" y="5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5" name="Google Shape;2115;p73"/>
            <p:cNvSpPr/>
            <p:nvPr/>
          </p:nvSpPr>
          <p:spPr>
            <a:xfrm>
              <a:off x="7498859" y="4270634"/>
              <a:ext cx="161496" cy="124270"/>
            </a:xfrm>
            <a:custGeom>
              <a:avLst/>
              <a:gdLst/>
              <a:ahLst/>
              <a:cxnLst/>
              <a:rect l="l" t="t" r="r" b="b"/>
              <a:pathLst>
                <a:path w="6477" h="4982" extrusionOk="0">
                  <a:moveTo>
                    <a:pt x="3132" y="4958"/>
                  </a:moveTo>
                  <a:lnTo>
                    <a:pt x="2705" y="4958"/>
                  </a:lnTo>
                  <a:cubicBezTo>
                    <a:pt x="2112" y="4982"/>
                    <a:pt x="1543" y="4839"/>
                    <a:pt x="1045" y="4531"/>
                  </a:cubicBezTo>
                  <a:cubicBezTo>
                    <a:pt x="404" y="4199"/>
                    <a:pt x="1" y="3535"/>
                    <a:pt x="1" y="2823"/>
                  </a:cubicBezTo>
                  <a:cubicBezTo>
                    <a:pt x="1" y="2467"/>
                    <a:pt x="1" y="2111"/>
                    <a:pt x="1" y="1756"/>
                  </a:cubicBezTo>
                  <a:cubicBezTo>
                    <a:pt x="48" y="1139"/>
                    <a:pt x="380" y="546"/>
                    <a:pt x="926" y="237"/>
                  </a:cubicBezTo>
                  <a:cubicBezTo>
                    <a:pt x="1306" y="0"/>
                    <a:pt x="1804" y="0"/>
                    <a:pt x="2183" y="237"/>
                  </a:cubicBezTo>
                  <a:cubicBezTo>
                    <a:pt x="2302" y="332"/>
                    <a:pt x="2420" y="451"/>
                    <a:pt x="2492" y="593"/>
                  </a:cubicBezTo>
                  <a:cubicBezTo>
                    <a:pt x="2563" y="759"/>
                    <a:pt x="2444" y="949"/>
                    <a:pt x="2254" y="925"/>
                  </a:cubicBezTo>
                  <a:cubicBezTo>
                    <a:pt x="2183" y="925"/>
                    <a:pt x="2136" y="925"/>
                    <a:pt x="2065" y="902"/>
                  </a:cubicBezTo>
                  <a:cubicBezTo>
                    <a:pt x="1946" y="830"/>
                    <a:pt x="1780" y="830"/>
                    <a:pt x="1661" y="902"/>
                  </a:cubicBezTo>
                  <a:cubicBezTo>
                    <a:pt x="1495" y="996"/>
                    <a:pt x="1353" y="1115"/>
                    <a:pt x="1234" y="1257"/>
                  </a:cubicBezTo>
                  <a:cubicBezTo>
                    <a:pt x="1140" y="1447"/>
                    <a:pt x="1068" y="1661"/>
                    <a:pt x="1045" y="1898"/>
                  </a:cubicBezTo>
                  <a:cubicBezTo>
                    <a:pt x="1021" y="2183"/>
                    <a:pt x="1021" y="2467"/>
                    <a:pt x="1045" y="2752"/>
                  </a:cubicBezTo>
                  <a:cubicBezTo>
                    <a:pt x="1045" y="3084"/>
                    <a:pt x="1234" y="3369"/>
                    <a:pt x="1495" y="3535"/>
                  </a:cubicBezTo>
                  <a:cubicBezTo>
                    <a:pt x="1851" y="3748"/>
                    <a:pt x="2254" y="3867"/>
                    <a:pt x="2681" y="3867"/>
                  </a:cubicBezTo>
                  <a:cubicBezTo>
                    <a:pt x="2990" y="3867"/>
                    <a:pt x="3298" y="3843"/>
                    <a:pt x="3606" y="3867"/>
                  </a:cubicBezTo>
                  <a:cubicBezTo>
                    <a:pt x="3891" y="3890"/>
                    <a:pt x="4152" y="3772"/>
                    <a:pt x="4318" y="3558"/>
                  </a:cubicBezTo>
                  <a:cubicBezTo>
                    <a:pt x="4626" y="3226"/>
                    <a:pt x="4911" y="2870"/>
                    <a:pt x="5219" y="2515"/>
                  </a:cubicBezTo>
                  <a:cubicBezTo>
                    <a:pt x="5362" y="2325"/>
                    <a:pt x="5528" y="2135"/>
                    <a:pt x="5694" y="1969"/>
                  </a:cubicBezTo>
                  <a:cubicBezTo>
                    <a:pt x="6002" y="1684"/>
                    <a:pt x="6477" y="1969"/>
                    <a:pt x="6358" y="2349"/>
                  </a:cubicBezTo>
                  <a:cubicBezTo>
                    <a:pt x="6311" y="2657"/>
                    <a:pt x="6192" y="2942"/>
                    <a:pt x="6026" y="3226"/>
                  </a:cubicBezTo>
                  <a:cubicBezTo>
                    <a:pt x="5670" y="3724"/>
                    <a:pt x="5267" y="4199"/>
                    <a:pt x="4793" y="4602"/>
                  </a:cubicBezTo>
                  <a:cubicBezTo>
                    <a:pt x="4555" y="4839"/>
                    <a:pt x="4223" y="4958"/>
                    <a:pt x="3891" y="4934"/>
                  </a:cubicBezTo>
                  <a:lnTo>
                    <a:pt x="3156" y="4934"/>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6" name="Google Shape;2116;p73"/>
            <p:cNvSpPr/>
            <p:nvPr/>
          </p:nvSpPr>
          <p:spPr>
            <a:xfrm>
              <a:off x="7279686" y="3223217"/>
              <a:ext cx="609071" cy="339524"/>
            </a:xfrm>
            <a:custGeom>
              <a:avLst/>
              <a:gdLst/>
              <a:ahLst/>
              <a:cxnLst/>
              <a:rect l="l" t="t" r="r" b="b"/>
              <a:pathLst>
                <a:path w="24363" h="13593" extrusionOk="0">
                  <a:moveTo>
                    <a:pt x="13498" y="7283"/>
                  </a:moveTo>
                  <a:cubicBezTo>
                    <a:pt x="13261" y="7544"/>
                    <a:pt x="12953" y="7710"/>
                    <a:pt x="12620" y="7757"/>
                  </a:cubicBezTo>
                  <a:cubicBezTo>
                    <a:pt x="12051" y="7876"/>
                    <a:pt x="11529" y="8065"/>
                    <a:pt x="11055" y="8350"/>
                  </a:cubicBezTo>
                  <a:cubicBezTo>
                    <a:pt x="11031" y="8374"/>
                    <a:pt x="11031" y="8421"/>
                    <a:pt x="11007" y="8469"/>
                  </a:cubicBezTo>
                  <a:cubicBezTo>
                    <a:pt x="11102" y="9773"/>
                    <a:pt x="10509" y="10817"/>
                    <a:pt x="9703" y="11766"/>
                  </a:cubicBezTo>
                  <a:cubicBezTo>
                    <a:pt x="9205" y="12359"/>
                    <a:pt x="8540" y="12786"/>
                    <a:pt x="7829" y="13023"/>
                  </a:cubicBezTo>
                  <a:cubicBezTo>
                    <a:pt x="6643" y="13450"/>
                    <a:pt x="5362" y="13592"/>
                    <a:pt x="4105" y="13450"/>
                  </a:cubicBezTo>
                  <a:cubicBezTo>
                    <a:pt x="3322" y="13331"/>
                    <a:pt x="2563" y="13094"/>
                    <a:pt x="1875" y="12762"/>
                  </a:cubicBezTo>
                  <a:cubicBezTo>
                    <a:pt x="1448" y="12549"/>
                    <a:pt x="1092" y="12288"/>
                    <a:pt x="784" y="11956"/>
                  </a:cubicBezTo>
                  <a:cubicBezTo>
                    <a:pt x="286" y="11505"/>
                    <a:pt x="25" y="10888"/>
                    <a:pt x="1" y="10248"/>
                  </a:cubicBezTo>
                  <a:lnTo>
                    <a:pt x="1" y="9014"/>
                  </a:lnTo>
                  <a:cubicBezTo>
                    <a:pt x="25" y="8516"/>
                    <a:pt x="167" y="8065"/>
                    <a:pt x="428" y="7662"/>
                  </a:cubicBezTo>
                  <a:cubicBezTo>
                    <a:pt x="713" y="7188"/>
                    <a:pt x="973" y="6690"/>
                    <a:pt x="1472" y="6405"/>
                  </a:cubicBezTo>
                  <a:cubicBezTo>
                    <a:pt x="1495" y="6215"/>
                    <a:pt x="1543" y="6025"/>
                    <a:pt x="1638" y="5859"/>
                  </a:cubicBezTo>
                  <a:cubicBezTo>
                    <a:pt x="1733" y="5717"/>
                    <a:pt x="1875" y="5598"/>
                    <a:pt x="2041" y="5504"/>
                  </a:cubicBezTo>
                  <a:cubicBezTo>
                    <a:pt x="2254" y="5385"/>
                    <a:pt x="2492" y="5290"/>
                    <a:pt x="2729" y="5219"/>
                  </a:cubicBezTo>
                  <a:cubicBezTo>
                    <a:pt x="3322" y="5005"/>
                    <a:pt x="3962" y="4863"/>
                    <a:pt x="4603" y="4839"/>
                  </a:cubicBezTo>
                  <a:cubicBezTo>
                    <a:pt x="5243" y="4816"/>
                    <a:pt x="5884" y="4816"/>
                    <a:pt x="6524" y="4839"/>
                  </a:cubicBezTo>
                  <a:cubicBezTo>
                    <a:pt x="7710" y="4887"/>
                    <a:pt x="8873" y="5409"/>
                    <a:pt x="9726" y="6263"/>
                  </a:cubicBezTo>
                  <a:cubicBezTo>
                    <a:pt x="10082" y="6595"/>
                    <a:pt x="10414" y="6951"/>
                    <a:pt x="10770" y="7330"/>
                  </a:cubicBezTo>
                  <a:lnTo>
                    <a:pt x="12976" y="6642"/>
                  </a:lnTo>
                  <a:lnTo>
                    <a:pt x="12976" y="5314"/>
                  </a:lnTo>
                  <a:cubicBezTo>
                    <a:pt x="12953" y="4555"/>
                    <a:pt x="13190" y="3819"/>
                    <a:pt x="13664" y="3226"/>
                  </a:cubicBezTo>
                  <a:cubicBezTo>
                    <a:pt x="13949" y="2847"/>
                    <a:pt x="14305" y="2467"/>
                    <a:pt x="14684" y="2159"/>
                  </a:cubicBezTo>
                  <a:cubicBezTo>
                    <a:pt x="14779" y="2040"/>
                    <a:pt x="14898" y="1969"/>
                    <a:pt x="15016" y="1898"/>
                  </a:cubicBezTo>
                  <a:cubicBezTo>
                    <a:pt x="16131" y="1234"/>
                    <a:pt x="17317" y="688"/>
                    <a:pt x="18551" y="261"/>
                  </a:cubicBezTo>
                  <a:cubicBezTo>
                    <a:pt x="19049" y="95"/>
                    <a:pt x="19571" y="0"/>
                    <a:pt x="20069" y="24"/>
                  </a:cubicBezTo>
                  <a:cubicBezTo>
                    <a:pt x="20425" y="48"/>
                    <a:pt x="20780" y="24"/>
                    <a:pt x="21136" y="24"/>
                  </a:cubicBezTo>
                  <a:cubicBezTo>
                    <a:pt x="21539" y="0"/>
                    <a:pt x="21919" y="143"/>
                    <a:pt x="22227" y="404"/>
                  </a:cubicBezTo>
                  <a:cubicBezTo>
                    <a:pt x="22559" y="688"/>
                    <a:pt x="22892" y="949"/>
                    <a:pt x="23224" y="1234"/>
                  </a:cubicBezTo>
                  <a:cubicBezTo>
                    <a:pt x="23508" y="1518"/>
                    <a:pt x="23698" y="1874"/>
                    <a:pt x="23793" y="2254"/>
                  </a:cubicBezTo>
                  <a:cubicBezTo>
                    <a:pt x="23864" y="2515"/>
                    <a:pt x="23935" y="2776"/>
                    <a:pt x="24006" y="3013"/>
                  </a:cubicBezTo>
                  <a:cubicBezTo>
                    <a:pt x="24362" y="3938"/>
                    <a:pt x="24196" y="5005"/>
                    <a:pt x="23579" y="5764"/>
                  </a:cubicBezTo>
                  <a:cubicBezTo>
                    <a:pt x="23129" y="6334"/>
                    <a:pt x="22607" y="6856"/>
                    <a:pt x="22014" y="7259"/>
                  </a:cubicBezTo>
                  <a:cubicBezTo>
                    <a:pt x="20685" y="8137"/>
                    <a:pt x="19191" y="8706"/>
                    <a:pt x="17626" y="8967"/>
                  </a:cubicBezTo>
                  <a:cubicBezTo>
                    <a:pt x="17127" y="9085"/>
                    <a:pt x="16629" y="8991"/>
                    <a:pt x="16202" y="8730"/>
                  </a:cubicBezTo>
                  <a:cubicBezTo>
                    <a:pt x="16012" y="8587"/>
                    <a:pt x="15799" y="8516"/>
                    <a:pt x="15562" y="8492"/>
                  </a:cubicBezTo>
                  <a:cubicBezTo>
                    <a:pt x="15064" y="8397"/>
                    <a:pt x="14589" y="8160"/>
                    <a:pt x="14210" y="7804"/>
                  </a:cubicBezTo>
                  <a:cubicBezTo>
                    <a:pt x="13996" y="7638"/>
                    <a:pt x="13783" y="7496"/>
                    <a:pt x="13498" y="7283"/>
                  </a:cubicBezTo>
                  <a:close/>
                  <a:moveTo>
                    <a:pt x="3962" y="5859"/>
                  </a:moveTo>
                  <a:cubicBezTo>
                    <a:pt x="3939" y="6144"/>
                    <a:pt x="3678" y="6357"/>
                    <a:pt x="3393" y="6357"/>
                  </a:cubicBezTo>
                  <a:cubicBezTo>
                    <a:pt x="3322" y="6357"/>
                    <a:pt x="3227" y="6476"/>
                    <a:pt x="3156" y="6547"/>
                  </a:cubicBezTo>
                  <a:cubicBezTo>
                    <a:pt x="2919" y="6856"/>
                    <a:pt x="2587" y="7093"/>
                    <a:pt x="2231" y="7259"/>
                  </a:cubicBezTo>
                  <a:cubicBezTo>
                    <a:pt x="2112" y="7306"/>
                    <a:pt x="1993" y="7401"/>
                    <a:pt x="1875" y="7496"/>
                  </a:cubicBezTo>
                  <a:cubicBezTo>
                    <a:pt x="1472" y="8042"/>
                    <a:pt x="1068" y="8611"/>
                    <a:pt x="1140" y="9346"/>
                  </a:cubicBezTo>
                  <a:cubicBezTo>
                    <a:pt x="1163" y="9584"/>
                    <a:pt x="1140" y="9844"/>
                    <a:pt x="1140" y="10082"/>
                  </a:cubicBezTo>
                  <a:cubicBezTo>
                    <a:pt x="1140" y="10556"/>
                    <a:pt x="1329" y="10983"/>
                    <a:pt x="1709" y="11268"/>
                  </a:cubicBezTo>
                  <a:cubicBezTo>
                    <a:pt x="2420" y="11837"/>
                    <a:pt x="3274" y="12193"/>
                    <a:pt x="4176" y="12288"/>
                  </a:cubicBezTo>
                  <a:cubicBezTo>
                    <a:pt x="5101" y="12454"/>
                    <a:pt x="6050" y="12406"/>
                    <a:pt x="6927" y="12145"/>
                  </a:cubicBezTo>
                  <a:cubicBezTo>
                    <a:pt x="7592" y="11979"/>
                    <a:pt x="8208" y="11647"/>
                    <a:pt x="8706" y="11197"/>
                  </a:cubicBezTo>
                  <a:cubicBezTo>
                    <a:pt x="9181" y="10698"/>
                    <a:pt x="9560" y="10129"/>
                    <a:pt x="9798" y="9489"/>
                  </a:cubicBezTo>
                  <a:cubicBezTo>
                    <a:pt x="9916" y="9204"/>
                    <a:pt x="9940" y="8872"/>
                    <a:pt x="9893" y="8587"/>
                  </a:cubicBezTo>
                  <a:cubicBezTo>
                    <a:pt x="9869" y="8374"/>
                    <a:pt x="9821" y="8184"/>
                    <a:pt x="9750" y="7994"/>
                  </a:cubicBezTo>
                  <a:cubicBezTo>
                    <a:pt x="9703" y="7804"/>
                    <a:pt x="9608" y="7638"/>
                    <a:pt x="9489" y="7496"/>
                  </a:cubicBezTo>
                  <a:cubicBezTo>
                    <a:pt x="8612" y="6452"/>
                    <a:pt x="7497" y="5788"/>
                    <a:pt x="6073" y="5764"/>
                  </a:cubicBezTo>
                  <a:cubicBezTo>
                    <a:pt x="5409" y="5741"/>
                    <a:pt x="4698" y="5670"/>
                    <a:pt x="3962" y="5859"/>
                  </a:cubicBezTo>
                  <a:close/>
                  <a:moveTo>
                    <a:pt x="20425" y="1068"/>
                  </a:moveTo>
                  <a:cubicBezTo>
                    <a:pt x="19974" y="1044"/>
                    <a:pt x="19523" y="1091"/>
                    <a:pt x="19072" y="1186"/>
                  </a:cubicBezTo>
                  <a:cubicBezTo>
                    <a:pt x="18124" y="1471"/>
                    <a:pt x="17222" y="1874"/>
                    <a:pt x="16345" y="2349"/>
                  </a:cubicBezTo>
                  <a:cubicBezTo>
                    <a:pt x="16179" y="2467"/>
                    <a:pt x="15989" y="2538"/>
                    <a:pt x="15799" y="2657"/>
                  </a:cubicBezTo>
                  <a:cubicBezTo>
                    <a:pt x="15609" y="2752"/>
                    <a:pt x="15419" y="2894"/>
                    <a:pt x="15253" y="3037"/>
                  </a:cubicBezTo>
                  <a:cubicBezTo>
                    <a:pt x="14969" y="3298"/>
                    <a:pt x="14732" y="3630"/>
                    <a:pt x="14471" y="3914"/>
                  </a:cubicBezTo>
                  <a:cubicBezTo>
                    <a:pt x="13949" y="4507"/>
                    <a:pt x="13996" y="5266"/>
                    <a:pt x="14020" y="6002"/>
                  </a:cubicBezTo>
                  <a:cubicBezTo>
                    <a:pt x="14067" y="6524"/>
                    <a:pt x="14518" y="6737"/>
                    <a:pt x="14850" y="7022"/>
                  </a:cubicBezTo>
                  <a:cubicBezTo>
                    <a:pt x="14898" y="7069"/>
                    <a:pt x="14945" y="7093"/>
                    <a:pt x="14992" y="7140"/>
                  </a:cubicBezTo>
                  <a:cubicBezTo>
                    <a:pt x="15372" y="7449"/>
                    <a:pt x="15799" y="7638"/>
                    <a:pt x="16273" y="7686"/>
                  </a:cubicBezTo>
                  <a:cubicBezTo>
                    <a:pt x="16463" y="7710"/>
                    <a:pt x="16653" y="7757"/>
                    <a:pt x="16819" y="7828"/>
                  </a:cubicBezTo>
                  <a:cubicBezTo>
                    <a:pt x="17032" y="7923"/>
                    <a:pt x="17246" y="7947"/>
                    <a:pt x="17483" y="7876"/>
                  </a:cubicBezTo>
                  <a:cubicBezTo>
                    <a:pt x="18503" y="7686"/>
                    <a:pt x="19476" y="7377"/>
                    <a:pt x="20401" y="6927"/>
                  </a:cubicBezTo>
                  <a:cubicBezTo>
                    <a:pt x="21279" y="6524"/>
                    <a:pt x="22038" y="5931"/>
                    <a:pt x="22654" y="5195"/>
                  </a:cubicBezTo>
                  <a:cubicBezTo>
                    <a:pt x="23081" y="4697"/>
                    <a:pt x="23224" y="4033"/>
                    <a:pt x="23010" y="3392"/>
                  </a:cubicBezTo>
                  <a:cubicBezTo>
                    <a:pt x="22939" y="3131"/>
                    <a:pt x="22868" y="2847"/>
                    <a:pt x="22773" y="2562"/>
                  </a:cubicBezTo>
                  <a:cubicBezTo>
                    <a:pt x="22749" y="2396"/>
                    <a:pt x="22654" y="2230"/>
                    <a:pt x="22536" y="2088"/>
                  </a:cubicBezTo>
                  <a:cubicBezTo>
                    <a:pt x="22204" y="1756"/>
                    <a:pt x="21824" y="1447"/>
                    <a:pt x="21468" y="1139"/>
                  </a:cubicBezTo>
                  <a:lnTo>
                    <a:pt x="20496" y="109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7" name="Google Shape;2117;p73"/>
            <p:cNvSpPr/>
            <p:nvPr/>
          </p:nvSpPr>
          <p:spPr>
            <a:xfrm>
              <a:off x="7505780" y="3473976"/>
              <a:ext cx="288386" cy="142023"/>
            </a:xfrm>
            <a:custGeom>
              <a:avLst/>
              <a:gdLst/>
              <a:ahLst/>
              <a:cxnLst/>
              <a:rect l="l" t="t" r="r" b="b"/>
              <a:pathLst>
                <a:path w="11529" h="5718" extrusionOk="0">
                  <a:moveTo>
                    <a:pt x="5361" y="5717"/>
                  </a:moveTo>
                  <a:cubicBezTo>
                    <a:pt x="4578" y="5694"/>
                    <a:pt x="4009" y="5646"/>
                    <a:pt x="3463" y="5646"/>
                  </a:cubicBezTo>
                  <a:cubicBezTo>
                    <a:pt x="2870" y="5599"/>
                    <a:pt x="2325" y="5433"/>
                    <a:pt x="1827" y="5100"/>
                  </a:cubicBezTo>
                  <a:cubicBezTo>
                    <a:pt x="1352" y="4792"/>
                    <a:pt x="878" y="4436"/>
                    <a:pt x="403" y="4128"/>
                  </a:cubicBezTo>
                  <a:cubicBezTo>
                    <a:pt x="237" y="4009"/>
                    <a:pt x="95" y="3820"/>
                    <a:pt x="48" y="3630"/>
                  </a:cubicBezTo>
                  <a:cubicBezTo>
                    <a:pt x="0" y="3321"/>
                    <a:pt x="166" y="3132"/>
                    <a:pt x="451" y="3179"/>
                  </a:cubicBezTo>
                  <a:cubicBezTo>
                    <a:pt x="712" y="3227"/>
                    <a:pt x="949" y="3321"/>
                    <a:pt x="1162" y="3416"/>
                  </a:cubicBezTo>
                  <a:cubicBezTo>
                    <a:pt x="1495" y="3606"/>
                    <a:pt x="1827" y="3820"/>
                    <a:pt x="2159" y="4057"/>
                  </a:cubicBezTo>
                  <a:cubicBezTo>
                    <a:pt x="2586" y="4389"/>
                    <a:pt x="3131" y="4602"/>
                    <a:pt x="3701" y="4602"/>
                  </a:cubicBezTo>
                  <a:cubicBezTo>
                    <a:pt x="4649" y="4602"/>
                    <a:pt x="5598" y="4579"/>
                    <a:pt x="6547" y="4555"/>
                  </a:cubicBezTo>
                  <a:cubicBezTo>
                    <a:pt x="7021" y="4507"/>
                    <a:pt x="7472" y="4389"/>
                    <a:pt x="7899" y="4175"/>
                  </a:cubicBezTo>
                  <a:cubicBezTo>
                    <a:pt x="8089" y="4080"/>
                    <a:pt x="8255" y="3962"/>
                    <a:pt x="8445" y="3867"/>
                  </a:cubicBezTo>
                  <a:cubicBezTo>
                    <a:pt x="9014" y="3630"/>
                    <a:pt x="9441" y="3155"/>
                    <a:pt x="9583" y="2562"/>
                  </a:cubicBezTo>
                  <a:cubicBezTo>
                    <a:pt x="9797" y="1851"/>
                    <a:pt x="10129" y="1163"/>
                    <a:pt x="10414" y="451"/>
                  </a:cubicBezTo>
                  <a:cubicBezTo>
                    <a:pt x="10485" y="167"/>
                    <a:pt x="10769" y="1"/>
                    <a:pt x="11054" y="72"/>
                  </a:cubicBezTo>
                  <a:cubicBezTo>
                    <a:pt x="11339" y="143"/>
                    <a:pt x="11528" y="451"/>
                    <a:pt x="11457" y="736"/>
                  </a:cubicBezTo>
                  <a:cubicBezTo>
                    <a:pt x="11362" y="1115"/>
                    <a:pt x="11244" y="1495"/>
                    <a:pt x="11101" y="1851"/>
                  </a:cubicBezTo>
                  <a:cubicBezTo>
                    <a:pt x="10888" y="2420"/>
                    <a:pt x="10651" y="2966"/>
                    <a:pt x="10414" y="3511"/>
                  </a:cubicBezTo>
                  <a:cubicBezTo>
                    <a:pt x="10271" y="3867"/>
                    <a:pt x="10034" y="4175"/>
                    <a:pt x="9749" y="4389"/>
                  </a:cubicBezTo>
                  <a:cubicBezTo>
                    <a:pt x="8943" y="4958"/>
                    <a:pt x="8065" y="5361"/>
                    <a:pt x="7093" y="5575"/>
                  </a:cubicBezTo>
                  <a:cubicBezTo>
                    <a:pt x="6523" y="5646"/>
                    <a:pt x="5954" y="5717"/>
                    <a:pt x="5361" y="57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8" name="Google Shape;2118;p73"/>
            <p:cNvSpPr/>
            <p:nvPr/>
          </p:nvSpPr>
          <p:spPr>
            <a:xfrm>
              <a:off x="7415804" y="3425156"/>
              <a:ext cx="48448" cy="51039"/>
            </a:xfrm>
            <a:custGeom>
              <a:avLst/>
              <a:gdLst/>
              <a:ahLst/>
              <a:cxnLst/>
              <a:rect l="l" t="t" r="r" b="b"/>
              <a:pathLst>
                <a:path w="1899" h="2017" extrusionOk="0">
                  <a:moveTo>
                    <a:pt x="1021" y="1993"/>
                  </a:moveTo>
                  <a:cubicBezTo>
                    <a:pt x="760" y="1993"/>
                    <a:pt x="546" y="1874"/>
                    <a:pt x="428" y="1661"/>
                  </a:cubicBezTo>
                  <a:cubicBezTo>
                    <a:pt x="190" y="1305"/>
                    <a:pt x="1" y="949"/>
                    <a:pt x="214" y="522"/>
                  </a:cubicBezTo>
                  <a:cubicBezTo>
                    <a:pt x="333" y="166"/>
                    <a:pt x="712" y="0"/>
                    <a:pt x="1068" y="119"/>
                  </a:cubicBezTo>
                  <a:cubicBezTo>
                    <a:pt x="1329" y="190"/>
                    <a:pt x="1543" y="356"/>
                    <a:pt x="1685" y="593"/>
                  </a:cubicBezTo>
                  <a:cubicBezTo>
                    <a:pt x="1898" y="831"/>
                    <a:pt x="1898" y="1210"/>
                    <a:pt x="1685" y="1447"/>
                  </a:cubicBezTo>
                  <a:cubicBezTo>
                    <a:pt x="1637" y="1542"/>
                    <a:pt x="1566" y="1661"/>
                    <a:pt x="1519" y="1756"/>
                  </a:cubicBezTo>
                  <a:cubicBezTo>
                    <a:pt x="1400" y="1945"/>
                    <a:pt x="1210" y="2017"/>
                    <a:pt x="1021" y="19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9" name="Google Shape;2119;p73"/>
            <p:cNvSpPr/>
            <p:nvPr/>
          </p:nvSpPr>
          <p:spPr>
            <a:xfrm>
              <a:off x="7708804" y="3323077"/>
              <a:ext cx="43835" cy="37724"/>
            </a:xfrm>
            <a:custGeom>
              <a:avLst/>
              <a:gdLst/>
              <a:ahLst/>
              <a:cxnLst/>
              <a:rect l="l" t="t" r="r" b="b"/>
              <a:pathLst>
                <a:path w="1780" h="1472" extrusionOk="0">
                  <a:moveTo>
                    <a:pt x="950" y="1472"/>
                  </a:moveTo>
                  <a:cubicBezTo>
                    <a:pt x="475" y="1472"/>
                    <a:pt x="262" y="1306"/>
                    <a:pt x="119" y="902"/>
                  </a:cubicBezTo>
                  <a:cubicBezTo>
                    <a:pt x="1" y="665"/>
                    <a:pt x="119" y="404"/>
                    <a:pt x="357" y="286"/>
                  </a:cubicBezTo>
                  <a:cubicBezTo>
                    <a:pt x="475" y="238"/>
                    <a:pt x="641" y="214"/>
                    <a:pt x="760" y="143"/>
                  </a:cubicBezTo>
                  <a:cubicBezTo>
                    <a:pt x="950" y="1"/>
                    <a:pt x="1211" y="1"/>
                    <a:pt x="1400" y="143"/>
                  </a:cubicBezTo>
                  <a:cubicBezTo>
                    <a:pt x="1638" y="286"/>
                    <a:pt x="1780" y="570"/>
                    <a:pt x="1780" y="855"/>
                  </a:cubicBezTo>
                  <a:cubicBezTo>
                    <a:pt x="1780" y="973"/>
                    <a:pt x="1709" y="1092"/>
                    <a:pt x="1638" y="1187"/>
                  </a:cubicBezTo>
                  <a:cubicBezTo>
                    <a:pt x="1448" y="1353"/>
                    <a:pt x="1211" y="1472"/>
                    <a:pt x="950" y="147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120" name="Google Shape;2120;p73"/>
          <p:cNvSpPr/>
          <p:nvPr/>
        </p:nvSpPr>
        <p:spPr>
          <a:xfrm>
            <a:off x="4495801" y="762000"/>
            <a:ext cx="2886075" cy="128588"/>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19813" name="Google Shape;2125;p73"/>
          <p:cNvGrpSpPr>
            <a:grpSpLocks/>
          </p:cNvGrpSpPr>
          <p:nvPr/>
        </p:nvGrpSpPr>
        <p:grpSpPr bwMode="auto">
          <a:xfrm>
            <a:off x="9783763" y="5216525"/>
            <a:ext cx="487362" cy="488950"/>
            <a:chOff x="7047525" y="3892375"/>
            <a:chExt cx="487025" cy="489125"/>
          </a:xfrm>
        </p:grpSpPr>
        <p:sp>
          <p:nvSpPr>
            <p:cNvPr id="2126" name="Google Shape;2126;p73"/>
            <p:cNvSpPr/>
            <p:nvPr/>
          </p:nvSpPr>
          <p:spPr>
            <a:xfrm flipH="1">
              <a:off x="7087185" y="4105176"/>
              <a:ext cx="177677" cy="192157"/>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7" name="Google Shape;2127;p73"/>
            <p:cNvSpPr/>
            <p:nvPr/>
          </p:nvSpPr>
          <p:spPr>
            <a:xfrm flipH="1">
              <a:off x="7071321" y="4308449"/>
              <a:ext cx="55525" cy="46054"/>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8" name="Google Shape;2128;p73"/>
            <p:cNvSpPr/>
            <p:nvPr/>
          </p:nvSpPr>
          <p:spPr>
            <a:xfrm flipH="1">
              <a:off x="7047525" y="4076591"/>
              <a:ext cx="244306" cy="304909"/>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9" name="Google Shape;2129;p73"/>
            <p:cNvSpPr/>
            <p:nvPr/>
          </p:nvSpPr>
          <p:spPr>
            <a:xfrm flipH="1">
              <a:off x="7382255" y="3976543"/>
              <a:ext cx="131672" cy="225506"/>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0" name="Google Shape;2130;p73"/>
            <p:cNvSpPr/>
            <p:nvPr/>
          </p:nvSpPr>
          <p:spPr>
            <a:xfrm flipH="1">
              <a:off x="7371151" y="3935253"/>
              <a:ext cx="30141" cy="34938"/>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1" name="Google Shape;2131;p73"/>
            <p:cNvSpPr/>
            <p:nvPr/>
          </p:nvSpPr>
          <p:spPr>
            <a:xfrm flipH="1">
              <a:off x="7352114" y="3892375"/>
              <a:ext cx="182436" cy="327142"/>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19814" name="Google Shape;2132;p73"/>
          <p:cNvGrpSpPr>
            <a:grpSpLocks/>
          </p:cNvGrpSpPr>
          <p:nvPr/>
        </p:nvGrpSpPr>
        <p:grpSpPr bwMode="auto">
          <a:xfrm>
            <a:off x="3586164" y="5362576"/>
            <a:ext cx="644525" cy="195263"/>
            <a:chOff x="806663" y="3241275"/>
            <a:chExt cx="643950" cy="195675"/>
          </a:xfrm>
        </p:grpSpPr>
        <p:sp>
          <p:nvSpPr>
            <p:cNvPr id="2133" name="Google Shape;2133;p73"/>
            <p:cNvSpPr/>
            <p:nvPr/>
          </p:nvSpPr>
          <p:spPr>
            <a:xfrm>
              <a:off x="808249" y="3263547"/>
              <a:ext cx="599540" cy="173403"/>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4" name="Google Shape;2134;p73"/>
            <p:cNvSpPr/>
            <p:nvPr/>
          </p:nvSpPr>
          <p:spPr>
            <a:xfrm>
              <a:off x="806663" y="3241275"/>
              <a:ext cx="643950" cy="18772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19815" name="Google Shape;2155;p73"/>
          <p:cNvGrpSpPr>
            <a:grpSpLocks/>
          </p:cNvGrpSpPr>
          <p:nvPr/>
        </p:nvGrpSpPr>
        <p:grpSpPr bwMode="auto">
          <a:xfrm>
            <a:off x="7748589" y="5359400"/>
            <a:ext cx="955675" cy="554038"/>
            <a:chOff x="-1199475" y="2658325"/>
            <a:chExt cx="956750" cy="553975"/>
          </a:xfrm>
        </p:grpSpPr>
        <p:sp>
          <p:nvSpPr>
            <p:cNvPr id="2156" name="Google Shape;2156;p73"/>
            <p:cNvSpPr/>
            <p:nvPr/>
          </p:nvSpPr>
          <p:spPr>
            <a:xfrm>
              <a:off x="-1137493" y="2678961"/>
              <a:ext cx="872518" cy="388893"/>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7" name="Google Shape;2157;p73"/>
            <p:cNvSpPr/>
            <p:nvPr/>
          </p:nvSpPr>
          <p:spPr>
            <a:xfrm>
              <a:off x="-1174046" y="2815470"/>
              <a:ext cx="870929" cy="334924"/>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8" name="Google Shape;2158;p73"/>
            <p:cNvSpPr/>
            <p:nvPr/>
          </p:nvSpPr>
          <p:spPr>
            <a:xfrm>
              <a:off x="-830761" y="3061504"/>
              <a:ext cx="516517" cy="126986"/>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9" name="Google Shape;2159;p73"/>
            <p:cNvSpPr/>
            <p:nvPr/>
          </p:nvSpPr>
          <p:spPr>
            <a:xfrm>
              <a:off x="-1156565" y="2763088"/>
              <a:ext cx="254286" cy="244447"/>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0" name="Google Shape;2160;p73"/>
            <p:cNvSpPr/>
            <p:nvPr/>
          </p:nvSpPr>
          <p:spPr>
            <a:xfrm>
              <a:off x="-1172458" y="2928169"/>
              <a:ext cx="149393" cy="128573"/>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1" name="Google Shape;2161;p73"/>
            <p:cNvSpPr/>
            <p:nvPr/>
          </p:nvSpPr>
          <p:spPr>
            <a:xfrm>
              <a:off x="-571708" y="3139283"/>
              <a:ext cx="155750" cy="28572"/>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2" name="Google Shape;2162;p73"/>
            <p:cNvSpPr/>
            <p:nvPr/>
          </p:nvSpPr>
          <p:spPr>
            <a:xfrm>
              <a:off x="-1011939" y="3058330"/>
              <a:ext cx="52446" cy="47620"/>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3" name="Google Shape;2163;p73"/>
            <p:cNvSpPr/>
            <p:nvPr/>
          </p:nvSpPr>
          <p:spPr>
            <a:xfrm>
              <a:off x="-1026243" y="3053568"/>
              <a:ext cx="14304" cy="4761"/>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4" name="Google Shape;2164;p73"/>
            <p:cNvSpPr/>
            <p:nvPr/>
          </p:nvSpPr>
          <p:spPr>
            <a:xfrm>
              <a:off x="-922939" y="2764676"/>
              <a:ext cx="279714" cy="101588"/>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5" name="Google Shape;2165;p7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6" name="Google Shape;2166;p73"/>
            <p:cNvSpPr/>
            <p:nvPr/>
          </p:nvSpPr>
          <p:spPr>
            <a:xfrm>
              <a:off x="-956315" y="2745628"/>
              <a:ext cx="338518" cy="142859"/>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7" name="Google Shape;2167;p73"/>
            <p:cNvSpPr/>
            <p:nvPr/>
          </p:nvSpPr>
          <p:spPr>
            <a:xfrm>
              <a:off x="-603493" y="2736104"/>
              <a:ext cx="262233" cy="23968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19816" name="Google Shape;2168;p73"/>
          <p:cNvGrpSpPr>
            <a:grpSpLocks/>
          </p:cNvGrpSpPr>
          <p:nvPr/>
        </p:nvGrpSpPr>
        <p:grpSpPr bwMode="auto">
          <a:xfrm>
            <a:off x="1820863" y="4889501"/>
            <a:ext cx="766762" cy="835025"/>
            <a:chOff x="296567" y="4032225"/>
            <a:chExt cx="766953" cy="835523"/>
          </a:xfrm>
        </p:grpSpPr>
        <p:sp>
          <p:nvSpPr>
            <p:cNvPr id="2169" name="Google Shape;2169;p73"/>
            <p:cNvSpPr/>
            <p:nvPr/>
          </p:nvSpPr>
          <p:spPr>
            <a:xfrm>
              <a:off x="541103" y="4619950"/>
              <a:ext cx="242948" cy="225559"/>
            </a:xfrm>
            <a:custGeom>
              <a:avLst/>
              <a:gdLst/>
              <a:ahLst/>
              <a:cxnLst/>
              <a:rect l="l" t="t" r="r" b="b"/>
              <a:pathLst>
                <a:path w="12722" h="11776" extrusionOk="0">
                  <a:moveTo>
                    <a:pt x="9347" y="1"/>
                  </a:moveTo>
                  <a:cubicBezTo>
                    <a:pt x="9174" y="1"/>
                    <a:pt x="9001" y="13"/>
                    <a:pt x="8830" y="39"/>
                  </a:cubicBezTo>
                  <a:cubicBezTo>
                    <a:pt x="6068" y="395"/>
                    <a:pt x="3306" y="750"/>
                    <a:pt x="544" y="1085"/>
                  </a:cubicBezTo>
                  <a:cubicBezTo>
                    <a:pt x="440" y="1085"/>
                    <a:pt x="356" y="1127"/>
                    <a:pt x="272" y="1190"/>
                  </a:cubicBezTo>
                  <a:cubicBezTo>
                    <a:pt x="0" y="1545"/>
                    <a:pt x="63" y="1922"/>
                    <a:pt x="126" y="2320"/>
                  </a:cubicBezTo>
                  <a:cubicBezTo>
                    <a:pt x="482" y="5186"/>
                    <a:pt x="858" y="8094"/>
                    <a:pt x="1214" y="10961"/>
                  </a:cubicBezTo>
                  <a:cubicBezTo>
                    <a:pt x="1256" y="11170"/>
                    <a:pt x="1298" y="11379"/>
                    <a:pt x="1360" y="11631"/>
                  </a:cubicBezTo>
                  <a:cubicBezTo>
                    <a:pt x="1932" y="11707"/>
                    <a:pt x="2480" y="11775"/>
                    <a:pt x="3024" y="11775"/>
                  </a:cubicBezTo>
                  <a:cubicBezTo>
                    <a:pt x="3376" y="11775"/>
                    <a:pt x="3727" y="11746"/>
                    <a:pt x="4080" y="11672"/>
                  </a:cubicBezTo>
                  <a:cubicBezTo>
                    <a:pt x="4645" y="11568"/>
                    <a:pt x="5231" y="11526"/>
                    <a:pt x="5796" y="11442"/>
                  </a:cubicBezTo>
                  <a:cubicBezTo>
                    <a:pt x="6030" y="11424"/>
                    <a:pt x="6249" y="11375"/>
                    <a:pt x="6478" y="11375"/>
                  </a:cubicBezTo>
                  <a:cubicBezTo>
                    <a:pt x="6516" y="11375"/>
                    <a:pt x="6553" y="11377"/>
                    <a:pt x="6591" y="11379"/>
                  </a:cubicBezTo>
                  <a:cubicBezTo>
                    <a:pt x="6854" y="11416"/>
                    <a:pt x="7118" y="11428"/>
                    <a:pt x="7382" y="11428"/>
                  </a:cubicBezTo>
                  <a:cubicBezTo>
                    <a:pt x="8002" y="11428"/>
                    <a:pt x="8626" y="11358"/>
                    <a:pt x="9247" y="11358"/>
                  </a:cubicBezTo>
                  <a:cubicBezTo>
                    <a:pt x="9583" y="11358"/>
                    <a:pt x="9919" y="11379"/>
                    <a:pt x="10253" y="11442"/>
                  </a:cubicBezTo>
                  <a:cubicBezTo>
                    <a:pt x="10295" y="11442"/>
                    <a:pt x="10378" y="11442"/>
                    <a:pt x="10420" y="11421"/>
                  </a:cubicBezTo>
                  <a:cubicBezTo>
                    <a:pt x="10569" y="11397"/>
                    <a:pt x="10711" y="11385"/>
                    <a:pt x="10849" y="11385"/>
                  </a:cubicBezTo>
                  <a:cubicBezTo>
                    <a:pt x="11061" y="11385"/>
                    <a:pt x="11264" y="11412"/>
                    <a:pt x="11466" y="11463"/>
                  </a:cubicBezTo>
                  <a:cubicBezTo>
                    <a:pt x="11622" y="11502"/>
                    <a:pt x="11774" y="11524"/>
                    <a:pt x="11925" y="11524"/>
                  </a:cubicBezTo>
                  <a:cubicBezTo>
                    <a:pt x="12183" y="11524"/>
                    <a:pt x="12438" y="11462"/>
                    <a:pt x="12701" y="11317"/>
                  </a:cubicBezTo>
                  <a:cubicBezTo>
                    <a:pt x="12722" y="10752"/>
                    <a:pt x="12722" y="10208"/>
                    <a:pt x="12513" y="9768"/>
                  </a:cubicBezTo>
                  <a:cubicBezTo>
                    <a:pt x="12282" y="9057"/>
                    <a:pt x="12136" y="8325"/>
                    <a:pt x="12052" y="7530"/>
                  </a:cubicBezTo>
                  <a:cubicBezTo>
                    <a:pt x="12031" y="7404"/>
                    <a:pt x="11990" y="7278"/>
                    <a:pt x="11948" y="7174"/>
                  </a:cubicBezTo>
                  <a:cubicBezTo>
                    <a:pt x="11634" y="6483"/>
                    <a:pt x="11571" y="5730"/>
                    <a:pt x="11508" y="4998"/>
                  </a:cubicBezTo>
                  <a:lnTo>
                    <a:pt x="11027" y="1232"/>
                  </a:lnTo>
                  <a:cubicBezTo>
                    <a:pt x="11006" y="1064"/>
                    <a:pt x="10985" y="855"/>
                    <a:pt x="10943" y="667"/>
                  </a:cubicBezTo>
                  <a:cubicBezTo>
                    <a:pt x="10922" y="374"/>
                    <a:pt x="10734" y="185"/>
                    <a:pt x="10462" y="144"/>
                  </a:cubicBezTo>
                  <a:cubicBezTo>
                    <a:pt x="10103" y="57"/>
                    <a:pt x="9725" y="1"/>
                    <a:pt x="9347"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0" name="Google Shape;2170;p73"/>
            <p:cNvSpPr/>
            <p:nvPr/>
          </p:nvSpPr>
          <p:spPr>
            <a:xfrm>
              <a:off x="766584" y="4553236"/>
              <a:ext cx="133383" cy="276390"/>
            </a:xfrm>
            <a:custGeom>
              <a:avLst/>
              <a:gdLst/>
              <a:ahLst/>
              <a:cxnLst/>
              <a:rect l="l" t="t" r="r" b="b"/>
              <a:pathLst>
                <a:path w="7031" h="14460" extrusionOk="0">
                  <a:moveTo>
                    <a:pt x="4938" y="1"/>
                  </a:moveTo>
                  <a:cubicBezTo>
                    <a:pt x="4624" y="84"/>
                    <a:pt x="4394" y="126"/>
                    <a:pt x="4143" y="210"/>
                  </a:cubicBezTo>
                  <a:cubicBezTo>
                    <a:pt x="3997" y="273"/>
                    <a:pt x="3892" y="315"/>
                    <a:pt x="3788" y="398"/>
                  </a:cubicBezTo>
                  <a:cubicBezTo>
                    <a:pt x="3516" y="649"/>
                    <a:pt x="3202" y="859"/>
                    <a:pt x="2804" y="1005"/>
                  </a:cubicBezTo>
                  <a:cubicBezTo>
                    <a:pt x="2679" y="1047"/>
                    <a:pt x="2532" y="1173"/>
                    <a:pt x="2427" y="1277"/>
                  </a:cubicBezTo>
                  <a:cubicBezTo>
                    <a:pt x="2260" y="1445"/>
                    <a:pt x="2072" y="1633"/>
                    <a:pt x="1863" y="1779"/>
                  </a:cubicBezTo>
                  <a:cubicBezTo>
                    <a:pt x="1235" y="2261"/>
                    <a:pt x="628" y="2721"/>
                    <a:pt x="0" y="3160"/>
                  </a:cubicBezTo>
                  <a:cubicBezTo>
                    <a:pt x="63" y="3683"/>
                    <a:pt x="126" y="4165"/>
                    <a:pt x="189" y="4625"/>
                  </a:cubicBezTo>
                  <a:cubicBezTo>
                    <a:pt x="377" y="6069"/>
                    <a:pt x="586" y="7512"/>
                    <a:pt x="795" y="8977"/>
                  </a:cubicBezTo>
                  <a:cubicBezTo>
                    <a:pt x="837" y="9291"/>
                    <a:pt x="858" y="9626"/>
                    <a:pt x="1005" y="9919"/>
                  </a:cubicBezTo>
                  <a:cubicBezTo>
                    <a:pt x="1235" y="10463"/>
                    <a:pt x="1360" y="11007"/>
                    <a:pt x="1444" y="11592"/>
                  </a:cubicBezTo>
                  <a:cubicBezTo>
                    <a:pt x="1465" y="11781"/>
                    <a:pt x="1486" y="11990"/>
                    <a:pt x="1570" y="12157"/>
                  </a:cubicBezTo>
                  <a:cubicBezTo>
                    <a:pt x="1904" y="12827"/>
                    <a:pt x="1988" y="13517"/>
                    <a:pt x="2093" y="14229"/>
                  </a:cubicBezTo>
                  <a:cubicBezTo>
                    <a:pt x="2093" y="14313"/>
                    <a:pt x="2176" y="14396"/>
                    <a:pt x="2197" y="14459"/>
                  </a:cubicBezTo>
                  <a:lnTo>
                    <a:pt x="2323" y="14459"/>
                  </a:lnTo>
                  <a:cubicBezTo>
                    <a:pt x="2992" y="13601"/>
                    <a:pt x="3934" y="12953"/>
                    <a:pt x="4415" y="11948"/>
                  </a:cubicBezTo>
                  <a:cubicBezTo>
                    <a:pt x="4478" y="11864"/>
                    <a:pt x="4520" y="11802"/>
                    <a:pt x="4604" y="11718"/>
                  </a:cubicBezTo>
                  <a:cubicBezTo>
                    <a:pt x="5294" y="11111"/>
                    <a:pt x="5943" y="10504"/>
                    <a:pt x="6612" y="9940"/>
                  </a:cubicBezTo>
                  <a:cubicBezTo>
                    <a:pt x="6905" y="9647"/>
                    <a:pt x="7031" y="9395"/>
                    <a:pt x="6821" y="8998"/>
                  </a:cubicBezTo>
                  <a:cubicBezTo>
                    <a:pt x="6508" y="8454"/>
                    <a:pt x="6487" y="7826"/>
                    <a:pt x="6382" y="7219"/>
                  </a:cubicBezTo>
                  <a:cubicBezTo>
                    <a:pt x="6319" y="6885"/>
                    <a:pt x="6236" y="6508"/>
                    <a:pt x="6068" y="6194"/>
                  </a:cubicBezTo>
                  <a:cubicBezTo>
                    <a:pt x="5650" y="5336"/>
                    <a:pt x="5420" y="4458"/>
                    <a:pt x="5336" y="3516"/>
                  </a:cubicBezTo>
                  <a:cubicBezTo>
                    <a:pt x="5273" y="2784"/>
                    <a:pt x="5189" y="2009"/>
                    <a:pt x="5106" y="1277"/>
                  </a:cubicBezTo>
                  <a:cubicBezTo>
                    <a:pt x="5043" y="859"/>
                    <a:pt x="5001" y="440"/>
                    <a:pt x="4938"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1" name="Google Shape;2171;p73"/>
            <p:cNvSpPr/>
            <p:nvPr/>
          </p:nvSpPr>
          <p:spPr>
            <a:xfrm>
              <a:off x="561745" y="4521467"/>
              <a:ext cx="279470" cy="101661"/>
            </a:xfrm>
            <a:custGeom>
              <a:avLst/>
              <a:gdLst/>
              <a:ahLst/>
              <a:cxnLst/>
              <a:rect l="l" t="t" r="r" b="b"/>
              <a:pathLst>
                <a:path w="14606" h="5254" extrusionOk="0">
                  <a:moveTo>
                    <a:pt x="6885" y="1"/>
                  </a:moveTo>
                  <a:cubicBezTo>
                    <a:pt x="6649" y="1"/>
                    <a:pt x="6449" y="74"/>
                    <a:pt x="6278" y="274"/>
                  </a:cubicBezTo>
                  <a:cubicBezTo>
                    <a:pt x="5650" y="922"/>
                    <a:pt x="4750" y="1236"/>
                    <a:pt x="4185" y="1969"/>
                  </a:cubicBezTo>
                  <a:cubicBezTo>
                    <a:pt x="4101" y="2073"/>
                    <a:pt x="3976" y="2115"/>
                    <a:pt x="3829" y="2178"/>
                  </a:cubicBezTo>
                  <a:cubicBezTo>
                    <a:pt x="3411" y="2471"/>
                    <a:pt x="2972" y="2743"/>
                    <a:pt x="2553" y="3057"/>
                  </a:cubicBezTo>
                  <a:cubicBezTo>
                    <a:pt x="1695" y="3705"/>
                    <a:pt x="858" y="4417"/>
                    <a:pt x="0" y="5086"/>
                  </a:cubicBezTo>
                  <a:lnTo>
                    <a:pt x="63" y="5254"/>
                  </a:lnTo>
                  <a:cubicBezTo>
                    <a:pt x="272" y="5212"/>
                    <a:pt x="524" y="5191"/>
                    <a:pt x="733" y="5170"/>
                  </a:cubicBezTo>
                  <a:lnTo>
                    <a:pt x="6696" y="4375"/>
                  </a:lnTo>
                  <a:cubicBezTo>
                    <a:pt x="7236" y="4309"/>
                    <a:pt x="7775" y="4227"/>
                    <a:pt x="8315" y="4227"/>
                  </a:cubicBezTo>
                  <a:cubicBezTo>
                    <a:pt x="8633" y="4227"/>
                    <a:pt x="8951" y="4255"/>
                    <a:pt x="9270" y="4333"/>
                  </a:cubicBezTo>
                  <a:cubicBezTo>
                    <a:pt x="9376" y="4357"/>
                    <a:pt x="9479" y="4369"/>
                    <a:pt x="9577" y="4369"/>
                  </a:cubicBezTo>
                  <a:cubicBezTo>
                    <a:pt x="9901" y="4369"/>
                    <a:pt x="10179" y="4239"/>
                    <a:pt x="10420" y="3998"/>
                  </a:cubicBezTo>
                  <a:cubicBezTo>
                    <a:pt x="10734" y="3705"/>
                    <a:pt x="11048" y="3433"/>
                    <a:pt x="11404" y="3203"/>
                  </a:cubicBezTo>
                  <a:cubicBezTo>
                    <a:pt x="11969" y="2910"/>
                    <a:pt x="12450" y="2659"/>
                    <a:pt x="12785" y="2178"/>
                  </a:cubicBezTo>
                  <a:cubicBezTo>
                    <a:pt x="12848" y="2052"/>
                    <a:pt x="13036" y="1969"/>
                    <a:pt x="13182" y="1948"/>
                  </a:cubicBezTo>
                  <a:cubicBezTo>
                    <a:pt x="13747" y="1843"/>
                    <a:pt x="14061" y="1383"/>
                    <a:pt x="14605" y="1006"/>
                  </a:cubicBezTo>
                  <a:cubicBezTo>
                    <a:pt x="13991" y="795"/>
                    <a:pt x="13466" y="690"/>
                    <a:pt x="12931" y="690"/>
                  </a:cubicBezTo>
                  <a:cubicBezTo>
                    <a:pt x="12882" y="690"/>
                    <a:pt x="12834" y="690"/>
                    <a:pt x="12785" y="692"/>
                  </a:cubicBezTo>
                  <a:cubicBezTo>
                    <a:pt x="12675" y="702"/>
                    <a:pt x="12566" y="706"/>
                    <a:pt x="12456" y="706"/>
                  </a:cubicBezTo>
                  <a:cubicBezTo>
                    <a:pt x="11833" y="706"/>
                    <a:pt x="11211" y="569"/>
                    <a:pt x="10588" y="462"/>
                  </a:cubicBezTo>
                  <a:cubicBezTo>
                    <a:pt x="10169" y="378"/>
                    <a:pt x="9751" y="337"/>
                    <a:pt x="9332" y="274"/>
                  </a:cubicBezTo>
                  <a:cubicBezTo>
                    <a:pt x="8621" y="190"/>
                    <a:pt x="7910" y="169"/>
                    <a:pt x="7240" y="44"/>
                  </a:cubicBezTo>
                  <a:cubicBezTo>
                    <a:pt x="7113" y="17"/>
                    <a:pt x="6995" y="1"/>
                    <a:pt x="6885"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2" name="Google Shape;2172;p73"/>
            <p:cNvSpPr/>
            <p:nvPr/>
          </p:nvSpPr>
          <p:spPr>
            <a:xfrm>
              <a:off x="520460" y="4505582"/>
              <a:ext cx="400150" cy="362166"/>
            </a:xfrm>
            <a:custGeom>
              <a:avLst/>
              <a:gdLst/>
              <a:ahLst/>
              <a:cxnLst/>
              <a:rect l="l" t="t" r="r" b="b"/>
              <a:pathLst>
                <a:path w="20945" h="18958" extrusionOk="0">
                  <a:moveTo>
                    <a:pt x="18392" y="1361"/>
                  </a:moveTo>
                  <a:cubicBezTo>
                    <a:pt x="18434" y="1633"/>
                    <a:pt x="18497" y="1926"/>
                    <a:pt x="18539" y="2198"/>
                  </a:cubicBezTo>
                  <a:cubicBezTo>
                    <a:pt x="18727" y="3453"/>
                    <a:pt x="18915" y="4709"/>
                    <a:pt x="19041" y="5964"/>
                  </a:cubicBezTo>
                  <a:cubicBezTo>
                    <a:pt x="19125" y="6759"/>
                    <a:pt x="19334" y="7492"/>
                    <a:pt x="19690" y="8203"/>
                  </a:cubicBezTo>
                  <a:cubicBezTo>
                    <a:pt x="19920" y="8663"/>
                    <a:pt x="20087" y="9165"/>
                    <a:pt x="20108" y="9689"/>
                  </a:cubicBezTo>
                  <a:cubicBezTo>
                    <a:pt x="20129" y="10170"/>
                    <a:pt x="20275" y="10630"/>
                    <a:pt x="20506" y="11069"/>
                  </a:cubicBezTo>
                  <a:cubicBezTo>
                    <a:pt x="20945" y="11948"/>
                    <a:pt x="20736" y="12597"/>
                    <a:pt x="20003" y="13225"/>
                  </a:cubicBezTo>
                  <a:cubicBezTo>
                    <a:pt x="19397" y="13706"/>
                    <a:pt x="18853" y="14229"/>
                    <a:pt x="18246" y="14752"/>
                  </a:cubicBezTo>
                  <a:cubicBezTo>
                    <a:pt x="18204" y="14815"/>
                    <a:pt x="18120" y="14836"/>
                    <a:pt x="18099" y="14878"/>
                  </a:cubicBezTo>
                  <a:cubicBezTo>
                    <a:pt x="17723" y="15840"/>
                    <a:pt x="16781" y="16321"/>
                    <a:pt x="16258" y="17137"/>
                  </a:cubicBezTo>
                  <a:cubicBezTo>
                    <a:pt x="15986" y="17577"/>
                    <a:pt x="15693" y="17974"/>
                    <a:pt x="15379" y="18456"/>
                  </a:cubicBezTo>
                  <a:cubicBezTo>
                    <a:pt x="14626" y="18518"/>
                    <a:pt x="13789" y="18665"/>
                    <a:pt x="12952" y="18686"/>
                  </a:cubicBezTo>
                  <a:cubicBezTo>
                    <a:pt x="12241" y="18707"/>
                    <a:pt x="11529" y="18581"/>
                    <a:pt x="10818" y="18518"/>
                  </a:cubicBezTo>
                  <a:cubicBezTo>
                    <a:pt x="10692" y="18518"/>
                    <a:pt x="10567" y="18476"/>
                    <a:pt x="10441" y="18497"/>
                  </a:cubicBezTo>
                  <a:cubicBezTo>
                    <a:pt x="9123" y="18686"/>
                    <a:pt x="7763" y="18414"/>
                    <a:pt x="6466" y="18644"/>
                  </a:cubicBezTo>
                  <a:cubicBezTo>
                    <a:pt x="5943" y="18728"/>
                    <a:pt x="5441" y="18790"/>
                    <a:pt x="4917" y="18853"/>
                  </a:cubicBezTo>
                  <a:cubicBezTo>
                    <a:pt x="4394" y="18937"/>
                    <a:pt x="3892" y="18958"/>
                    <a:pt x="3369" y="18895"/>
                  </a:cubicBezTo>
                  <a:cubicBezTo>
                    <a:pt x="3013" y="18832"/>
                    <a:pt x="2595" y="18916"/>
                    <a:pt x="2218" y="18916"/>
                  </a:cubicBezTo>
                  <a:cubicBezTo>
                    <a:pt x="1674" y="18937"/>
                    <a:pt x="1465" y="18748"/>
                    <a:pt x="1360" y="18225"/>
                  </a:cubicBezTo>
                  <a:lnTo>
                    <a:pt x="1277" y="17765"/>
                  </a:lnTo>
                  <a:cubicBezTo>
                    <a:pt x="879" y="14668"/>
                    <a:pt x="523" y="11593"/>
                    <a:pt x="105" y="8517"/>
                  </a:cubicBezTo>
                  <a:cubicBezTo>
                    <a:pt x="0" y="7805"/>
                    <a:pt x="189" y="7178"/>
                    <a:pt x="356" y="6508"/>
                  </a:cubicBezTo>
                  <a:cubicBezTo>
                    <a:pt x="461" y="6090"/>
                    <a:pt x="837" y="5818"/>
                    <a:pt x="1172" y="5608"/>
                  </a:cubicBezTo>
                  <a:cubicBezTo>
                    <a:pt x="2386" y="4834"/>
                    <a:pt x="3390" y="3851"/>
                    <a:pt x="4541" y="3014"/>
                  </a:cubicBezTo>
                  <a:cubicBezTo>
                    <a:pt x="4813" y="2826"/>
                    <a:pt x="5064" y="2637"/>
                    <a:pt x="5357" y="2470"/>
                  </a:cubicBezTo>
                  <a:cubicBezTo>
                    <a:pt x="5482" y="2386"/>
                    <a:pt x="5692" y="2323"/>
                    <a:pt x="5775" y="2219"/>
                  </a:cubicBezTo>
                  <a:cubicBezTo>
                    <a:pt x="6382" y="1466"/>
                    <a:pt x="7324" y="1152"/>
                    <a:pt x="7972" y="482"/>
                  </a:cubicBezTo>
                  <a:cubicBezTo>
                    <a:pt x="8349" y="85"/>
                    <a:pt x="8830" y="1"/>
                    <a:pt x="9311" y="43"/>
                  </a:cubicBezTo>
                  <a:cubicBezTo>
                    <a:pt x="9939" y="64"/>
                    <a:pt x="10588" y="189"/>
                    <a:pt x="11215" y="273"/>
                  </a:cubicBezTo>
                  <a:cubicBezTo>
                    <a:pt x="12324" y="419"/>
                    <a:pt x="13392" y="629"/>
                    <a:pt x="14480" y="712"/>
                  </a:cubicBezTo>
                  <a:cubicBezTo>
                    <a:pt x="15086" y="754"/>
                    <a:pt x="15714" y="754"/>
                    <a:pt x="16321" y="796"/>
                  </a:cubicBezTo>
                  <a:cubicBezTo>
                    <a:pt x="17074" y="796"/>
                    <a:pt x="17723" y="1005"/>
                    <a:pt x="18392" y="1361"/>
                  </a:cubicBezTo>
                  <a:close/>
                  <a:moveTo>
                    <a:pt x="2511" y="17577"/>
                  </a:moveTo>
                  <a:cubicBezTo>
                    <a:pt x="3453" y="17702"/>
                    <a:pt x="4332" y="17807"/>
                    <a:pt x="5231" y="17639"/>
                  </a:cubicBezTo>
                  <a:cubicBezTo>
                    <a:pt x="5796" y="17535"/>
                    <a:pt x="6382" y="17472"/>
                    <a:pt x="6947" y="17409"/>
                  </a:cubicBezTo>
                  <a:cubicBezTo>
                    <a:pt x="7219" y="17367"/>
                    <a:pt x="7470" y="17326"/>
                    <a:pt x="7742" y="17347"/>
                  </a:cubicBezTo>
                  <a:cubicBezTo>
                    <a:pt x="8977" y="17514"/>
                    <a:pt x="10190" y="17158"/>
                    <a:pt x="11404" y="17409"/>
                  </a:cubicBezTo>
                  <a:cubicBezTo>
                    <a:pt x="11446" y="17409"/>
                    <a:pt x="11529" y="17409"/>
                    <a:pt x="11592" y="17367"/>
                  </a:cubicBezTo>
                  <a:cubicBezTo>
                    <a:pt x="11948" y="17326"/>
                    <a:pt x="12283" y="17347"/>
                    <a:pt x="12638" y="17430"/>
                  </a:cubicBezTo>
                  <a:cubicBezTo>
                    <a:pt x="13057" y="17535"/>
                    <a:pt x="13433" y="17493"/>
                    <a:pt x="13852" y="17263"/>
                  </a:cubicBezTo>
                  <a:cubicBezTo>
                    <a:pt x="13894" y="16719"/>
                    <a:pt x="13894" y="16175"/>
                    <a:pt x="13684" y="15715"/>
                  </a:cubicBezTo>
                  <a:cubicBezTo>
                    <a:pt x="13371" y="14982"/>
                    <a:pt x="13224" y="14229"/>
                    <a:pt x="13120" y="13476"/>
                  </a:cubicBezTo>
                  <a:cubicBezTo>
                    <a:pt x="13099" y="13350"/>
                    <a:pt x="13078" y="13204"/>
                    <a:pt x="13015" y="13099"/>
                  </a:cubicBezTo>
                  <a:cubicBezTo>
                    <a:pt x="12701" y="12430"/>
                    <a:pt x="12659" y="11676"/>
                    <a:pt x="12575" y="10944"/>
                  </a:cubicBezTo>
                  <a:lnTo>
                    <a:pt x="12115" y="7178"/>
                  </a:lnTo>
                  <a:cubicBezTo>
                    <a:pt x="12073" y="6989"/>
                    <a:pt x="12052" y="6780"/>
                    <a:pt x="12031" y="6592"/>
                  </a:cubicBezTo>
                  <a:cubicBezTo>
                    <a:pt x="12011" y="6299"/>
                    <a:pt x="11822" y="6132"/>
                    <a:pt x="11529" y="6069"/>
                  </a:cubicBezTo>
                  <a:cubicBezTo>
                    <a:pt x="11006" y="5943"/>
                    <a:pt x="10462" y="5901"/>
                    <a:pt x="9918" y="5964"/>
                  </a:cubicBezTo>
                  <a:cubicBezTo>
                    <a:pt x="7135" y="6341"/>
                    <a:pt x="4394" y="6676"/>
                    <a:pt x="1612" y="7010"/>
                  </a:cubicBezTo>
                  <a:cubicBezTo>
                    <a:pt x="1507" y="7010"/>
                    <a:pt x="1444" y="7073"/>
                    <a:pt x="1360" y="7115"/>
                  </a:cubicBezTo>
                  <a:cubicBezTo>
                    <a:pt x="1068" y="7492"/>
                    <a:pt x="1151" y="7847"/>
                    <a:pt x="1193" y="8245"/>
                  </a:cubicBezTo>
                  <a:cubicBezTo>
                    <a:pt x="1570" y="11132"/>
                    <a:pt x="1925" y="14020"/>
                    <a:pt x="2302" y="16907"/>
                  </a:cubicBezTo>
                  <a:cubicBezTo>
                    <a:pt x="2407" y="17158"/>
                    <a:pt x="2448" y="17367"/>
                    <a:pt x="2511" y="17577"/>
                  </a:cubicBezTo>
                  <a:close/>
                  <a:moveTo>
                    <a:pt x="12868" y="5692"/>
                  </a:moveTo>
                  <a:cubicBezTo>
                    <a:pt x="12910" y="6194"/>
                    <a:pt x="12994" y="6676"/>
                    <a:pt x="13057" y="7157"/>
                  </a:cubicBezTo>
                  <a:cubicBezTo>
                    <a:pt x="13224" y="8580"/>
                    <a:pt x="13433" y="10023"/>
                    <a:pt x="13643" y="11488"/>
                  </a:cubicBezTo>
                  <a:cubicBezTo>
                    <a:pt x="13705" y="11802"/>
                    <a:pt x="13726" y="12137"/>
                    <a:pt x="13852" y="12430"/>
                  </a:cubicBezTo>
                  <a:cubicBezTo>
                    <a:pt x="14082" y="12974"/>
                    <a:pt x="14228" y="13538"/>
                    <a:pt x="14312" y="14103"/>
                  </a:cubicBezTo>
                  <a:cubicBezTo>
                    <a:pt x="14333" y="14292"/>
                    <a:pt x="14354" y="14501"/>
                    <a:pt x="14438" y="14689"/>
                  </a:cubicBezTo>
                  <a:cubicBezTo>
                    <a:pt x="14772" y="15338"/>
                    <a:pt x="14856" y="16049"/>
                    <a:pt x="14961" y="16740"/>
                  </a:cubicBezTo>
                  <a:cubicBezTo>
                    <a:pt x="14961" y="16823"/>
                    <a:pt x="15024" y="16907"/>
                    <a:pt x="15065" y="16970"/>
                  </a:cubicBezTo>
                  <a:lnTo>
                    <a:pt x="15191" y="16970"/>
                  </a:lnTo>
                  <a:cubicBezTo>
                    <a:pt x="15840" y="16112"/>
                    <a:pt x="16781" y="15463"/>
                    <a:pt x="17283" y="14459"/>
                  </a:cubicBezTo>
                  <a:cubicBezTo>
                    <a:pt x="17346" y="14396"/>
                    <a:pt x="17388" y="14313"/>
                    <a:pt x="17472" y="14229"/>
                  </a:cubicBezTo>
                  <a:cubicBezTo>
                    <a:pt x="18141" y="13622"/>
                    <a:pt x="18811" y="13036"/>
                    <a:pt x="19480" y="12450"/>
                  </a:cubicBezTo>
                  <a:cubicBezTo>
                    <a:pt x="19815" y="12158"/>
                    <a:pt x="19962" y="11906"/>
                    <a:pt x="19710" y="11509"/>
                  </a:cubicBezTo>
                  <a:cubicBezTo>
                    <a:pt x="19397" y="10965"/>
                    <a:pt x="19376" y="10337"/>
                    <a:pt x="19271" y="9730"/>
                  </a:cubicBezTo>
                  <a:cubicBezTo>
                    <a:pt x="19208" y="9396"/>
                    <a:pt x="19125" y="9019"/>
                    <a:pt x="18957" y="8705"/>
                  </a:cubicBezTo>
                  <a:cubicBezTo>
                    <a:pt x="18539" y="7847"/>
                    <a:pt x="18309" y="6968"/>
                    <a:pt x="18225" y="6027"/>
                  </a:cubicBezTo>
                  <a:cubicBezTo>
                    <a:pt x="18162" y="5295"/>
                    <a:pt x="18078" y="4520"/>
                    <a:pt x="17995" y="3788"/>
                  </a:cubicBezTo>
                  <a:cubicBezTo>
                    <a:pt x="17932" y="3370"/>
                    <a:pt x="17890" y="2951"/>
                    <a:pt x="17827" y="2512"/>
                  </a:cubicBezTo>
                  <a:cubicBezTo>
                    <a:pt x="17513" y="2595"/>
                    <a:pt x="17283" y="2637"/>
                    <a:pt x="17032" y="2721"/>
                  </a:cubicBezTo>
                  <a:cubicBezTo>
                    <a:pt x="16886" y="2784"/>
                    <a:pt x="16781" y="2826"/>
                    <a:pt x="16677" y="2909"/>
                  </a:cubicBezTo>
                  <a:cubicBezTo>
                    <a:pt x="16405" y="3160"/>
                    <a:pt x="16091" y="3370"/>
                    <a:pt x="15693" y="3516"/>
                  </a:cubicBezTo>
                  <a:cubicBezTo>
                    <a:pt x="15568" y="3558"/>
                    <a:pt x="15421" y="3683"/>
                    <a:pt x="15316" y="3788"/>
                  </a:cubicBezTo>
                  <a:cubicBezTo>
                    <a:pt x="15149" y="3955"/>
                    <a:pt x="14961" y="4144"/>
                    <a:pt x="14752" y="4290"/>
                  </a:cubicBezTo>
                  <a:cubicBezTo>
                    <a:pt x="14103" y="4771"/>
                    <a:pt x="13475" y="5232"/>
                    <a:pt x="12868" y="5692"/>
                  </a:cubicBezTo>
                  <a:close/>
                  <a:moveTo>
                    <a:pt x="2218" y="5964"/>
                  </a:moveTo>
                  <a:lnTo>
                    <a:pt x="2302" y="6132"/>
                  </a:lnTo>
                  <a:cubicBezTo>
                    <a:pt x="2511" y="6111"/>
                    <a:pt x="2741" y="6069"/>
                    <a:pt x="2951" y="6048"/>
                  </a:cubicBezTo>
                  <a:lnTo>
                    <a:pt x="8914" y="5274"/>
                  </a:lnTo>
                  <a:cubicBezTo>
                    <a:pt x="9772" y="5169"/>
                    <a:pt x="10651" y="5002"/>
                    <a:pt x="11508" y="5211"/>
                  </a:cubicBezTo>
                  <a:cubicBezTo>
                    <a:pt x="11948" y="5315"/>
                    <a:pt x="12345" y="5190"/>
                    <a:pt x="12659" y="4876"/>
                  </a:cubicBezTo>
                  <a:cubicBezTo>
                    <a:pt x="12973" y="4583"/>
                    <a:pt x="13287" y="4332"/>
                    <a:pt x="13622" y="4081"/>
                  </a:cubicBezTo>
                  <a:cubicBezTo>
                    <a:pt x="14061" y="3767"/>
                    <a:pt x="14542" y="3495"/>
                    <a:pt x="14877" y="3035"/>
                  </a:cubicBezTo>
                  <a:cubicBezTo>
                    <a:pt x="14961" y="2909"/>
                    <a:pt x="15128" y="2826"/>
                    <a:pt x="15275" y="2805"/>
                  </a:cubicBezTo>
                  <a:cubicBezTo>
                    <a:pt x="15840" y="2700"/>
                    <a:pt x="16153" y="2240"/>
                    <a:pt x="16697" y="1863"/>
                  </a:cubicBezTo>
                  <a:cubicBezTo>
                    <a:pt x="16028" y="1633"/>
                    <a:pt x="15484" y="1528"/>
                    <a:pt x="14877" y="1549"/>
                  </a:cubicBezTo>
                  <a:cubicBezTo>
                    <a:pt x="14145" y="1612"/>
                    <a:pt x="13412" y="1445"/>
                    <a:pt x="12680" y="1319"/>
                  </a:cubicBezTo>
                  <a:cubicBezTo>
                    <a:pt x="12262" y="1235"/>
                    <a:pt x="11843" y="1194"/>
                    <a:pt x="11425" y="1131"/>
                  </a:cubicBezTo>
                  <a:cubicBezTo>
                    <a:pt x="10713" y="1047"/>
                    <a:pt x="10023" y="1026"/>
                    <a:pt x="9332" y="901"/>
                  </a:cubicBezTo>
                  <a:cubicBezTo>
                    <a:pt x="8935" y="817"/>
                    <a:pt x="8621" y="838"/>
                    <a:pt x="8370" y="1131"/>
                  </a:cubicBezTo>
                  <a:cubicBezTo>
                    <a:pt x="7742" y="1779"/>
                    <a:pt x="6842" y="2093"/>
                    <a:pt x="6277" y="2826"/>
                  </a:cubicBezTo>
                  <a:cubicBezTo>
                    <a:pt x="6194" y="2930"/>
                    <a:pt x="6068" y="2972"/>
                    <a:pt x="5943" y="3035"/>
                  </a:cubicBezTo>
                  <a:cubicBezTo>
                    <a:pt x="5524" y="3328"/>
                    <a:pt x="5064" y="3600"/>
                    <a:pt x="4645" y="3914"/>
                  </a:cubicBezTo>
                  <a:cubicBezTo>
                    <a:pt x="3913" y="4583"/>
                    <a:pt x="3076" y="5295"/>
                    <a:pt x="2218" y="596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3" name="Google Shape;2173;p73"/>
            <p:cNvSpPr/>
            <p:nvPr/>
          </p:nvSpPr>
          <p:spPr>
            <a:xfrm>
              <a:off x="607795" y="4680311"/>
              <a:ext cx="101625" cy="115957"/>
            </a:xfrm>
            <a:custGeom>
              <a:avLst/>
              <a:gdLst/>
              <a:ahLst/>
              <a:cxnLst/>
              <a:rect l="l" t="t" r="r" b="b"/>
              <a:pathLst>
                <a:path w="5316" h="6069" extrusionOk="0">
                  <a:moveTo>
                    <a:pt x="1549" y="126"/>
                  </a:moveTo>
                  <a:cubicBezTo>
                    <a:pt x="1863" y="84"/>
                    <a:pt x="2072" y="0"/>
                    <a:pt x="2281" y="0"/>
                  </a:cubicBezTo>
                  <a:cubicBezTo>
                    <a:pt x="2742" y="0"/>
                    <a:pt x="3034" y="252"/>
                    <a:pt x="3202" y="691"/>
                  </a:cubicBezTo>
                  <a:cubicBezTo>
                    <a:pt x="3453" y="1528"/>
                    <a:pt x="3746" y="2344"/>
                    <a:pt x="4248" y="3076"/>
                  </a:cubicBezTo>
                  <a:cubicBezTo>
                    <a:pt x="4290" y="3160"/>
                    <a:pt x="4374" y="3244"/>
                    <a:pt x="4394" y="3306"/>
                  </a:cubicBezTo>
                  <a:cubicBezTo>
                    <a:pt x="4562" y="3934"/>
                    <a:pt x="4834" y="4520"/>
                    <a:pt x="5210" y="5064"/>
                  </a:cubicBezTo>
                  <a:cubicBezTo>
                    <a:pt x="5294" y="5189"/>
                    <a:pt x="5315" y="5378"/>
                    <a:pt x="5315" y="5545"/>
                  </a:cubicBezTo>
                  <a:cubicBezTo>
                    <a:pt x="5315" y="5754"/>
                    <a:pt x="5210" y="5901"/>
                    <a:pt x="5001" y="5985"/>
                  </a:cubicBezTo>
                  <a:cubicBezTo>
                    <a:pt x="4792" y="6068"/>
                    <a:pt x="4604" y="6026"/>
                    <a:pt x="4478" y="5880"/>
                  </a:cubicBezTo>
                  <a:cubicBezTo>
                    <a:pt x="4081" y="5399"/>
                    <a:pt x="3830" y="4855"/>
                    <a:pt x="3578" y="4290"/>
                  </a:cubicBezTo>
                  <a:cubicBezTo>
                    <a:pt x="3537" y="4185"/>
                    <a:pt x="3474" y="4060"/>
                    <a:pt x="3432" y="3913"/>
                  </a:cubicBezTo>
                  <a:cubicBezTo>
                    <a:pt x="2825" y="3997"/>
                    <a:pt x="2260" y="4081"/>
                    <a:pt x="1674" y="4122"/>
                  </a:cubicBezTo>
                  <a:cubicBezTo>
                    <a:pt x="1319" y="4164"/>
                    <a:pt x="1068" y="4353"/>
                    <a:pt x="963" y="4708"/>
                  </a:cubicBezTo>
                  <a:cubicBezTo>
                    <a:pt x="858" y="5106"/>
                    <a:pt x="754" y="5524"/>
                    <a:pt x="649" y="5901"/>
                  </a:cubicBezTo>
                  <a:cubicBezTo>
                    <a:pt x="628" y="5964"/>
                    <a:pt x="545" y="6006"/>
                    <a:pt x="524" y="6006"/>
                  </a:cubicBezTo>
                  <a:cubicBezTo>
                    <a:pt x="440" y="6006"/>
                    <a:pt x="314" y="5985"/>
                    <a:pt x="252" y="5922"/>
                  </a:cubicBezTo>
                  <a:cubicBezTo>
                    <a:pt x="42" y="5692"/>
                    <a:pt x="1" y="5399"/>
                    <a:pt x="84" y="5127"/>
                  </a:cubicBezTo>
                  <a:cubicBezTo>
                    <a:pt x="231" y="4604"/>
                    <a:pt x="398" y="4081"/>
                    <a:pt x="565" y="3557"/>
                  </a:cubicBezTo>
                  <a:cubicBezTo>
                    <a:pt x="817" y="2867"/>
                    <a:pt x="1089" y="2239"/>
                    <a:pt x="1172" y="1507"/>
                  </a:cubicBezTo>
                  <a:cubicBezTo>
                    <a:pt x="1235" y="1068"/>
                    <a:pt x="1423" y="628"/>
                    <a:pt x="1549" y="126"/>
                  </a:cubicBezTo>
                  <a:close/>
                  <a:moveTo>
                    <a:pt x="1591" y="3118"/>
                  </a:moveTo>
                  <a:cubicBezTo>
                    <a:pt x="2051" y="3139"/>
                    <a:pt x="2428" y="3118"/>
                    <a:pt x="2783" y="2909"/>
                  </a:cubicBezTo>
                  <a:cubicBezTo>
                    <a:pt x="2804" y="2197"/>
                    <a:pt x="2386" y="1653"/>
                    <a:pt x="2093" y="921"/>
                  </a:cubicBezTo>
                  <a:cubicBezTo>
                    <a:pt x="1800" y="1716"/>
                    <a:pt x="1800" y="2407"/>
                    <a:pt x="1591" y="311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4" name="Google Shape;2174;p73"/>
            <p:cNvSpPr/>
            <p:nvPr/>
          </p:nvSpPr>
          <p:spPr>
            <a:xfrm>
              <a:off x="423599" y="4218074"/>
              <a:ext cx="206426" cy="141371"/>
            </a:xfrm>
            <a:custGeom>
              <a:avLst/>
              <a:gdLst/>
              <a:ahLst/>
              <a:cxnLst/>
              <a:rect l="l" t="t" r="r" b="b"/>
              <a:pathLst>
                <a:path w="9124" h="6237" extrusionOk="0">
                  <a:moveTo>
                    <a:pt x="7490" y="0"/>
                  </a:moveTo>
                  <a:cubicBezTo>
                    <a:pt x="6544" y="0"/>
                    <a:pt x="5616" y="317"/>
                    <a:pt x="4664" y="317"/>
                  </a:cubicBezTo>
                  <a:cubicBezTo>
                    <a:pt x="4616" y="317"/>
                    <a:pt x="4568" y="316"/>
                    <a:pt x="4520" y="315"/>
                  </a:cubicBezTo>
                  <a:cubicBezTo>
                    <a:pt x="4394" y="315"/>
                    <a:pt x="4248" y="419"/>
                    <a:pt x="4101" y="482"/>
                  </a:cubicBezTo>
                  <a:cubicBezTo>
                    <a:pt x="3519" y="696"/>
                    <a:pt x="2937" y="819"/>
                    <a:pt x="2321" y="819"/>
                  </a:cubicBezTo>
                  <a:cubicBezTo>
                    <a:pt x="2273" y="819"/>
                    <a:pt x="2225" y="818"/>
                    <a:pt x="2176" y="817"/>
                  </a:cubicBezTo>
                  <a:cubicBezTo>
                    <a:pt x="2029" y="817"/>
                    <a:pt x="1876" y="798"/>
                    <a:pt x="1719" y="798"/>
                  </a:cubicBezTo>
                  <a:cubicBezTo>
                    <a:pt x="1543" y="798"/>
                    <a:pt x="1360" y="822"/>
                    <a:pt x="1172" y="922"/>
                  </a:cubicBezTo>
                  <a:cubicBezTo>
                    <a:pt x="1109" y="1110"/>
                    <a:pt x="1005" y="1298"/>
                    <a:pt x="942" y="1466"/>
                  </a:cubicBezTo>
                  <a:cubicBezTo>
                    <a:pt x="796" y="2093"/>
                    <a:pt x="628" y="2763"/>
                    <a:pt x="482" y="3391"/>
                  </a:cubicBezTo>
                  <a:cubicBezTo>
                    <a:pt x="440" y="3495"/>
                    <a:pt x="482" y="3621"/>
                    <a:pt x="440" y="3746"/>
                  </a:cubicBezTo>
                  <a:cubicBezTo>
                    <a:pt x="398" y="4144"/>
                    <a:pt x="314" y="4499"/>
                    <a:pt x="231" y="4876"/>
                  </a:cubicBezTo>
                  <a:cubicBezTo>
                    <a:pt x="189" y="5127"/>
                    <a:pt x="84" y="5399"/>
                    <a:pt x="21" y="5650"/>
                  </a:cubicBezTo>
                  <a:cubicBezTo>
                    <a:pt x="0" y="5818"/>
                    <a:pt x="63" y="5964"/>
                    <a:pt x="84" y="6236"/>
                  </a:cubicBezTo>
                  <a:cubicBezTo>
                    <a:pt x="398" y="6152"/>
                    <a:pt x="649" y="6069"/>
                    <a:pt x="921" y="6027"/>
                  </a:cubicBezTo>
                  <a:cubicBezTo>
                    <a:pt x="1151" y="5964"/>
                    <a:pt x="1381" y="5901"/>
                    <a:pt x="1591" y="5860"/>
                  </a:cubicBezTo>
                  <a:cubicBezTo>
                    <a:pt x="1904" y="5839"/>
                    <a:pt x="2176" y="5797"/>
                    <a:pt x="2469" y="5692"/>
                  </a:cubicBezTo>
                  <a:cubicBezTo>
                    <a:pt x="2679" y="5608"/>
                    <a:pt x="2930" y="5588"/>
                    <a:pt x="3160" y="5546"/>
                  </a:cubicBezTo>
                  <a:cubicBezTo>
                    <a:pt x="3788" y="5525"/>
                    <a:pt x="4415" y="5546"/>
                    <a:pt x="5022" y="5316"/>
                  </a:cubicBezTo>
                  <a:cubicBezTo>
                    <a:pt x="5096" y="5291"/>
                    <a:pt x="5184" y="5281"/>
                    <a:pt x="5273" y="5281"/>
                  </a:cubicBezTo>
                  <a:cubicBezTo>
                    <a:pt x="5337" y="5281"/>
                    <a:pt x="5401" y="5286"/>
                    <a:pt x="5461" y="5295"/>
                  </a:cubicBezTo>
                  <a:cubicBezTo>
                    <a:pt x="5563" y="5307"/>
                    <a:pt x="5661" y="5313"/>
                    <a:pt x="5758" y="5313"/>
                  </a:cubicBezTo>
                  <a:cubicBezTo>
                    <a:pt x="6305" y="5313"/>
                    <a:pt x="6800" y="5125"/>
                    <a:pt x="7386" y="4876"/>
                  </a:cubicBezTo>
                  <a:cubicBezTo>
                    <a:pt x="7554" y="4541"/>
                    <a:pt x="7826" y="4227"/>
                    <a:pt x="7910" y="3851"/>
                  </a:cubicBezTo>
                  <a:cubicBezTo>
                    <a:pt x="7972" y="3453"/>
                    <a:pt x="8077" y="3098"/>
                    <a:pt x="8265" y="2763"/>
                  </a:cubicBezTo>
                  <a:cubicBezTo>
                    <a:pt x="8433" y="2407"/>
                    <a:pt x="8495" y="2093"/>
                    <a:pt x="8537" y="1738"/>
                  </a:cubicBezTo>
                  <a:cubicBezTo>
                    <a:pt x="8558" y="1445"/>
                    <a:pt x="8684" y="1152"/>
                    <a:pt x="8788" y="901"/>
                  </a:cubicBezTo>
                  <a:cubicBezTo>
                    <a:pt x="8872" y="712"/>
                    <a:pt x="8998" y="524"/>
                    <a:pt x="9123" y="294"/>
                  </a:cubicBezTo>
                  <a:cubicBezTo>
                    <a:pt x="8767" y="210"/>
                    <a:pt x="8433" y="85"/>
                    <a:pt x="8056" y="43"/>
                  </a:cubicBezTo>
                  <a:cubicBezTo>
                    <a:pt x="7866" y="13"/>
                    <a:pt x="7678" y="0"/>
                    <a:pt x="749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5" name="Google Shape;2175;p73"/>
            <p:cNvSpPr/>
            <p:nvPr/>
          </p:nvSpPr>
          <p:spPr>
            <a:xfrm>
              <a:off x="368022" y="4056052"/>
              <a:ext cx="252476" cy="160433"/>
            </a:xfrm>
            <a:custGeom>
              <a:avLst/>
              <a:gdLst/>
              <a:ahLst/>
              <a:cxnLst/>
              <a:rect l="l" t="t" r="r" b="b"/>
              <a:pathLst>
                <a:path w="11216" h="7128" extrusionOk="0">
                  <a:moveTo>
                    <a:pt x="7293" y="0"/>
                  </a:moveTo>
                  <a:cubicBezTo>
                    <a:pt x="7221" y="0"/>
                    <a:pt x="7147" y="10"/>
                    <a:pt x="7073" y="31"/>
                  </a:cubicBezTo>
                  <a:cubicBezTo>
                    <a:pt x="6863" y="73"/>
                    <a:pt x="6654" y="94"/>
                    <a:pt x="6466" y="157"/>
                  </a:cubicBezTo>
                  <a:cubicBezTo>
                    <a:pt x="5127" y="408"/>
                    <a:pt x="3746" y="575"/>
                    <a:pt x="2469" y="1077"/>
                  </a:cubicBezTo>
                  <a:cubicBezTo>
                    <a:pt x="1967" y="1245"/>
                    <a:pt x="1444" y="1391"/>
                    <a:pt x="900" y="1391"/>
                  </a:cubicBezTo>
                  <a:cubicBezTo>
                    <a:pt x="607" y="1391"/>
                    <a:pt x="293" y="1391"/>
                    <a:pt x="1" y="1642"/>
                  </a:cubicBezTo>
                  <a:cubicBezTo>
                    <a:pt x="565" y="2730"/>
                    <a:pt x="1047" y="3902"/>
                    <a:pt x="1863" y="4864"/>
                  </a:cubicBezTo>
                  <a:cubicBezTo>
                    <a:pt x="2051" y="5116"/>
                    <a:pt x="2281" y="5408"/>
                    <a:pt x="2407" y="5722"/>
                  </a:cubicBezTo>
                  <a:cubicBezTo>
                    <a:pt x="2679" y="6266"/>
                    <a:pt x="3014" y="6748"/>
                    <a:pt x="3599" y="7103"/>
                  </a:cubicBezTo>
                  <a:cubicBezTo>
                    <a:pt x="3928" y="7103"/>
                    <a:pt x="4266" y="7127"/>
                    <a:pt x="4610" y="7127"/>
                  </a:cubicBezTo>
                  <a:cubicBezTo>
                    <a:pt x="4987" y="7127"/>
                    <a:pt x="5371" y="7098"/>
                    <a:pt x="5755" y="6978"/>
                  </a:cubicBezTo>
                  <a:cubicBezTo>
                    <a:pt x="6358" y="6783"/>
                    <a:pt x="6962" y="6557"/>
                    <a:pt x="7591" y="6557"/>
                  </a:cubicBezTo>
                  <a:cubicBezTo>
                    <a:pt x="7703" y="6557"/>
                    <a:pt x="7816" y="6564"/>
                    <a:pt x="7931" y="6580"/>
                  </a:cubicBezTo>
                  <a:cubicBezTo>
                    <a:pt x="7972" y="6580"/>
                    <a:pt x="8056" y="6580"/>
                    <a:pt x="8119" y="6559"/>
                  </a:cubicBezTo>
                  <a:cubicBezTo>
                    <a:pt x="8565" y="6336"/>
                    <a:pt x="9030" y="6308"/>
                    <a:pt x="9508" y="6308"/>
                  </a:cubicBezTo>
                  <a:cubicBezTo>
                    <a:pt x="9667" y="6308"/>
                    <a:pt x="9827" y="6311"/>
                    <a:pt x="9989" y="6311"/>
                  </a:cubicBezTo>
                  <a:cubicBezTo>
                    <a:pt x="10070" y="6311"/>
                    <a:pt x="10151" y="6311"/>
                    <a:pt x="10232" y="6308"/>
                  </a:cubicBezTo>
                  <a:cubicBezTo>
                    <a:pt x="10350" y="6308"/>
                    <a:pt x="10470" y="6317"/>
                    <a:pt x="10593" y="6317"/>
                  </a:cubicBezTo>
                  <a:cubicBezTo>
                    <a:pt x="10797" y="6317"/>
                    <a:pt x="11006" y="6293"/>
                    <a:pt x="11216" y="6162"/>
                  </a:cubicBezTo>
                  <a:cubicBezTo>
                    <a:pt x="11195" y="6036"/>
                    <a:pt x="11195" y="5848"/>
                    <a:pt x="11111" y="5785"/>
                  </a:cubicBezTo>
                  <a:cubicBezTo>
                    <a:pt x="10274" y="4844"/>
                    <a:pt x="9960" y="3546"/>
                    <a:pt x="9165" y="2605"/>
                  </a:cubicBezTo>
                  <a:cubicBezTo>
                    <a:pt x="9123" y="2584"/>
                    <a:pt x="9123" y="2563"/>
                    <a:pt x="9102" y="2542"/>
                  </a:cubicBezTo>
                  <a:cubicBezTo>
                    <a:pt x="8893" y="1747"/>
                    <a:pt x="8265" y="1182"/>
                    <a:pt x="7951" y="450"/>
                  </a:cubicBezTo>
                  <a:cubicBezTo>
                    <a:pt x="7834" y="164"/>
                    <a:pt x="7582" y="0"/>
                    <a:pt x="7293" y="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6" name="Google Shape;2176;p73"/>
            <p:cNvSpPr/>
            <p:nvPr/>
          </p:nvSpPr>
          <p:spPr>
            <a:xfrm>
              <a:off x="326737" y="4118001"/>
              <a:ext cx="107977" cy="236679"/>
            </a:xfrm>
            <a:custGeom>
              <a:avLst/>
              <a:gdLst/>
              <a:ahLst/>
              <a:cxnLst/>
              <a:rect l="l" t="t" r="r" b="b"/>
              <a:pathLst>
                <a:path w="4813" h="10504" extrusionOk="0">
                  <a:moveTo>
                    <a:pt x="1255" y="0"/>
                  </a:moveTo>
                  <a:cubicBezTo>
                    <a:pt x="858" y="356"/>
                    <a:pt x="816" y="753"/>
                    <a:pt x="732" y="1130"/>
                  </a:cubicBezTo>
                  <a:cubicBezTo>
                    <a:pt x="502" y="2616"/>
                    <a:pt x="272" y="4122"/>
                    <a:pt x="63" y="5629"/>
                  </a:cubicBezTo>
                  <a:cubicBezTo>
                    <a:pt x="0" y="6047"/>
                    <a:pt x="63" y="6466"/>
                    <a:pt x="63" y="6905"/>
                  </a:cubicBezTo>
                  <a:cubicBezTo>
                    <a:pt x="398" y="7156"/>
                    <a:pt x="711" y="7407"/>
                    <a:pt x="1025" y="7679"/>
                  </a:cubicBezTo>
                  <a:cubicBezTo>
                    <a:pt x="1235" y="7867"/>
                    <a:pt x="1444" y="8035"/>
                    <a:pt x="1569" y="8265"/>
                  </a:cubicBezTo>
                  <a:cubicBezTo>
                    <a:pt x="2051" y="8914"/>
                    <a:pt x="2469" y="9604"/>
                    <a:pt x="2908" y="10253"/>
                  </a:cubicBezTo>
                  <a:cubicBezTo>
                    <a:pt x="2978" y="10357"/>
                    <a:pt x="3076" y="10504"/>
                    <a:pt x="3214" y="10504"/>
                  </a:cubicBezTo>
                  <a:cubicBezTo>
                    <a:pt x="3243" y="10504"/>
                    <a:pt x="3274" y="10497"/>
                    <a:pt x="3306" y="10483"/>
                  </a:cubicBezTo>
                  <a:cubicBezTo>
                    <a:pt x="3452" y="10023"/>
                    <a:pt x="3620" y="9541"/>
                    <a:pt x="3745" y="9102"/>
                  </a:cubicBezTo>
                  <a:cubicBezTo>
                    <a:pt x="3829" y="8830"/>
                    <a:pt x="3955" y="8579"/>
                    <a:pt x="3955" y="8307"/>
                  </a:cubicBezTo>
                  <a:cubicBezTo>
                    <a:pt x="3955" y="7826"/>
                    <a:pt x="4080" y="7365"/>
                    <a:pt x="4268" y="6926"/>
                  </a:cubicBezTo>
                  <a:cubicBezTo>
                    <a:pt x="4457" y="6403"/>
                    <a:pt x="4624" y="5880"/>
                    <a:pt x="4813" y="5315"/>
                  </a:cubicBezTo>
                  <a:cubicBezTo>
                    <a:pt x="4101" y="4792"/>
                    <a:pt x="3724" y="4059"/>
                    <a:pt x="3348" y="3285"/>
                  </a:cubicBezTo>
                  <a:cubicBezTo>
                    <a:pt x="3264" y="3118"/>
                    <a:pt x="3139" y="2950"/>
                    <a:pt x="3013" y="2762"/>
                  </a:cubicBezTo>
                  <a:cubicBezTo>
                    <a:pt x="2741" y="2385"/>
                    <a:pt x="2427" y="2009"/>
                    <a:pt x="2176" y="1611"/>
                  </a:cubicBezTo>
                  <a:cubicBezTo>
                    <a:pt x="1862" y="1130"/>
                    <a:pt x="1590" y="607"/>
                    <a:pt x="1255"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7" name="Google Shape;2177;p73"/>
            <p:cNvSpPr/>
            <p:nvPr/>
          </p:nvSpPr>
          <p:spPr>
            <a:xfrm>
              <a:off x="296567" y="4032225"/>
              <a:ext cx="357276" cy="362166"/>
            </a:xfrm>
            <a:custGeom>
              <a:avLst/>
              <a:gdLst/>
              <a:ahLst/>
              <a:cxnLst/>
              <a:rect l="l" t="t" r="r" b="b"/>
              <a:pathLst>
                <a:path w="15841" h="16049" extrusionOk="0">
                  <a:moveTo>
                    <a:pt x="1" y="10169"/>
                  </a:moveTo>
                  <a:cubicBezTo>
                    <a:pt x="357" y="9792"/>
                    <a:pt x="461" y="9353"/>
                    <a:pt x="524" y="8872"/>
                  </a:cubicBezTo>
                  <a:cubicBezTo>
                    <a:pt x="712" y="7553"/>
                    <a:pt x="943" y="6235"/>
                    <a:pt x="1194" y="4896"/>
                  </a:cubicBezTo>
                  <a:cubicBezTo>
                    <a:pt x="1361" y="3850"/>
                    <a:pt x="1821" y="2950"/>
                    <a:pt x="2365" y="2051"/>
                  </a:cubicBezTo>
                  <a:cubicBezTo>
                    <a:pt x="2470" y="1862"/>
                    <a:pt x="2616" y="1737"/>
                    <a:pt x="2826" y="1674"/>
                  </a:cubicBezTo>
                  <a:cubicBezTo>
                    <a:pt x="3286" y="1611"/>
                    <a:pt x="3684" y="1507"/>
                    <a:pt x="4144" y="1423"/>
                  </a:cubicBezTo>
                  <a:cubicBezTo>
                    <a:pt x="4395" y="1381"/>
                    <a:pt x="4688" y="1402"/>
                    <a:pt x="4918" y="1297"/>
                  </a:cubicBezTo>
                  <a:cubicBezTo>
                    <a:pt x="6362" y="753"/>
                    <a:pt x="7847" y="502"/>
                    <a:pt x="9375" y="251"/>
                  </a:cubicBezTo>
                  <a:cubicBezTo>
                    <a:pt x="9605" y="230"/>
                    <a:pt x="9835" y="146"/>
                    <a:pt x="10086" y="105"/>
                  </a:cubicBezTo>
                  <a:cubicBezTo>
                    <a:pt x="10651" y="0"/>
                    <a:pt x="11153" y="167"/>
                    <a:pt x="11593" y="481"/>
                  </a:cubicBezTo>
                  <a:cubicBezTo>
                    <a:pt x="11802" y="628"/>
                    <a:pt x="12011" y="816"/>
                    <a:pt x="12053" y="1109"/>
                  </a:cubicBezTo>
                  <a:cubicBezTo>
                    <a:pt x="12137" y="1527"/>
                    <a:pt x="12409" y="1862"/>
                    <a:pt x="12618" y="2239"/>
                  </a:cubicBezTo>
                  <a:lnTo>
                    <a:pt x="13015" y="2950"/>
                  </a:lnTo>
                  <a:cubicBezTo>
                    <a:pt x="13057" y="3013"/>
                    <a:pt x="13057" y="3118"/>
                    <a:pt x="13099" y="3180"/>
                  </a:cubicBezTo>
                  <a:cubicBezTo>
                    <a:pt x="13811" y="3913"/>
                    <a:pt x="13999" y="4896"/>
                    <a:pt x="14606" y="5691"/>
                  </a:cubicBezTo>
                  <a:cubicBezTo>
                    <a:pt x="14710" y="5817"/>
                    <a:pt x="14815" y="6005"/>
                    <a:pt x="14920" y="6110"/>
                  </a:cubicBezTo>
                  <a:cubicBezTo>
                    <a:pt x="15129" y="6319"/>
                    <a:pt x="15254" y="6570"/>
                    <a:pt x="15359" y="6863"/>
                  </a:cubicBezTo>
                  <a:cubicBezTo>
                    <a:pt x="15443" y="7177"/>
                    <a:pt x="15673" y="7428"/>
                    <a:pt x="15756" y="7721"/>
                  </a:cubicBezTo>
                  <a:cubicBezTo>
                    <a:pt x="15840" y="8014"/>
                    <a:pt x="15422" y="8202"/>
                    <a:pt x="15484" y="8537"/>
                  </a:cubicBezTo>
                  <a:cubicBezTo>
                    <a:pt x="15526" y="8641"/>
                    <a:pt x="15526" y="8809"/>
                    <a:pt x="15443" y="8872"/>
                  </a:cubicBezTo>
                  <a:cubicBezTo>
                    <a:pt x="14857" y="9688"/>
                    <a:pt x="15108" y="10734"/>
                    <a:pt x="14627" y="11592"/>
                  </a:cubicBezTo>
                  <a:cubicBezTo>
                    <a:pt x="14585" y="11696"/>
                    <a:pt x="14522" y="11843"/>
                    <a:pt x="14522" y="11947"/>
                  </a:cubicBezTo>
                  <a:cubicBezTo>
                    <a:pt x="14543" y="12429"/>
                    <a:pt x="14334" y="12889"/>
                    <a:pt x="14103" y="13266"/>
                  </a:cubicBezTo>
                  <a:cubicBezTo>
                    <a:pt x="14062" y="13349"/>
                    <a:pt x="14020" y="13433"/>
                    <a:pt x="13999" y="13538"/>
                  </a:cubicBezTo>
                  <a:cubicBezTo>
                    <a:pt x="13957" y="13998"/>
                    <a:pt x="13685" y="14165"/>
                    <a:pt x="13225" y="14186"/>
                  </a:cubicBezTo>
                  <a:cubicBezTo>
                    <a:pt x="12723" y="14207"/>
                    <a:pt x="12220" y="14375"/>
                    <a:pt x="11718" y="14416"/>
                  </a:cubicBezTo>
                  <a:cubicBezTo>
                    <a:pt x="11258" y="14458"/>
                    <a:pt x="10756" y="14416"/>
                    <a:pt x="10316" y="14605"/>
                  </a:cubicBezTo>
                  <a:cubicBezTo>
                    <a:pt x="10233" y="14626"/>
                    <a:pt x="10128" y="14667"/>
                    <a:pt x="10044" y="14667"/>
                  </a:cubicBezTo>
                  <a:cubicBezTo>
                    <a:pt x="9103" y="14605"/>
                    <a:pt x="8224" y="14835"/>
                    <a:pt x="7303" y="14939"/>
                  </a:cubicBezTo>
                  <a:cubicBezTo>
                    <a:pt x="6843" y="15002"/>
                    <a:pt x="6362" y="15086"/>
                    <a:pt x="5901" y="15149"/>
                  </a:cubicBezTo>
                  <a:cubicBezTo>
                    <a:pt x="5608" y="15211"/>
                    <a:pt x="5483" y="15442"/>
                    <a:pt x="5316" y="15672"/>
                  </a:cubicBezTo>
                  <a:cubicBezTo>
                    <a:pt x="5064" y="16048"/>
                    <a:pt x="4772" y="16028"/>
                    <a:pt x="4541" y="15672"/>
                  </a:cubicBezTo>
                  <a:cubicBezTo>
                    <a:pt x="4374" y="15463"/>
                    <a:pt x="4207" y="15232"/>
                    <a:pt x="4144" y="14981"/>
                  </a:cubicBezTo>
                  <a:cubicBezTo>
                    <a:pt x="3809" y="14040"/>
                    <a:pt x="3119" y="13370"/>
                    <a:pt x="2344" y="12805"/>
                  </a:cubicBezTo>
                  <a:cubicBezTo>
                    <a:pt x="2093" y="12617"/>
                    <a:pt x="1884" y="12429"/>
                    <a:pt x="1717" y="12178"/>
                  </a:cubicBezTo>
                  <a:cubicBezTo>
                    <a:pt x="1403" y="11780"/>
                    <a:pt x="1026" y="11424"/>
                    <a:pt x="691" y="11048"/>
                  </a:cubicBezTo>
                  <a:cubicBezTo>
                    <a:pt x="482" y="10838"/>
                    <a:pt x="168" y="10650"/>
                    <a:pt x="1" y="10169"/>
                  </a:cubicBezTo>
                  <a:close/>
                  <a:moveTo>
                    <a:pt x="13036" y="13140"/>
                  </a:moveTo>
                  <a:cubicBezTo>
                    <a:pt x="13225" y="12805"/>
                    <a:pt x="13476" y="12491"/>
                    <a:pt x="13559" y="12115"/>
                  </a:cubicBezTo>
                  <a:cubicBezTo>
                    <a:pt x="13622" y="11738"/>
                    <a:pt x="13748" y="11362"/>
                    <a:pt x="13915" y="11027"/>
                  </a:cubicBezTo>
                  <a:cubicBezTo>
                    <a:pt x="14083" y="10692"/>
                    <a:pt x="14145" y="10378"/>
                    <a:pt x="14187" y="10002"/>
                  </a:cubicBezTo>
                  <a:cubicBezTo>
                    <a:pt x="14208" y="9709"/>
                    <a:pt x="14334" y="9437"/>
                    <a:pt x="14438" y="9165"/>
                  </a:cubicBezTo>
                  <a:cubicBezTo>
                    <a:pt x="14522" y="8976"/>
                    <a:pt x="14648" y="8809"/>
                    <a:pt x="14773" y="8558"/>
                  </a:cubicBezTo>
                  <a:cubicBezTo>
                    <a:pt x="14396" y="8453"/>
                    <a:pt x="14062" y="8349"/>
                    <a:pt x="13706" y="8307"/>
                  </a:cubicBezTo>
                  <a:cubicBezTo>
                    <a:pt x="12513" y="8118"/>
                    <a:pt x="11362" y="8621"/>
                    <a:pt x="10170" y="8600"/>
                  </a:cubicBezTo>
                  <a:cubicBezTo>
                    <a:pt x="10044" y="8600"/>
                    <a:pt x="9898" y="8704"/>
                    <a:pt x="9751" y="8746"/>
                  </a:cubicBezTo>
                  <a:cubicBezTo>
                    <a:pt x="9124" y="8976"/>
                    <a:pt x="8496" y="9123"/>
                    <a:pt x="7826" y="9081"/>
                  </a:cubicBezTo>
                  <a:cubicBezTo>
                    <a:pt x="7513" y="9081"/>
                    <a:pt x="7178" y="8997"/>
                    <a:pt x="6822" y="9185"/>
                  </a:cubicBezTo>
                  <a:cubicBezTo>
                    <a:pt x="6759" y="9374"/>
                    <a:pt x="6655" y="9562"/>
                    <a:pt x="6592" y="9750"/>
                  </a:cubicBezTo>
                  <a:cubicBezTo>
                    <a:pt x="6445" y="10378"/>
                    <a:pt x="6278" y="11027"/>
                    <a:pt x="6132" y="11654"/>
                  </a:cubicBezTo>
                  <a:cubicBezTo>
                    <a:pt x="6111" y="11759"/>
                    <a:pt x="6132" y="11885"/>
                    <a:pt x="6111" y="12010"/>
                  </a:cubicBezTo>
                  <a:cubicBezTo>
                    <a:pt x="6048" y="12408"/>
                    <a:pt x="5964" y="12784"/>
                    <a:pt x="5901" y="13140"/>
                  </a:cubicBezTo>
                  <a:cubicBezTo>
                    <a:pt x="5839" y="13412"/>
                    <a:pt x="5734" y="13663"/>
                    <a:pt x="5692" y="13935"/>
                  </a:cubicBezTo>
                  <a:cubicBezTo>
                    <a:pt x="5650" y="14082"/>
                    <a:pt x="5713" y="14249"/>
                    <a:pt x="5734" y="14500"/>
                  </a:cubicBezTo>
                  <a:cubicBezTo>
                    <a:pt x="6048" y="14416"/>
                    <a:pt x="6320" y="14354"/>
                    <a:pt x="6571" y="14291"/>
                  </a:cubicBezTo>
                  <a:cubicBezTo>
                    <a:pt x="6801" y="14249"/>
                    <a:pt x="7052" y="14165"/>
                    <a:pt x="7261" y="14144"/>
                  </a:cubicBezTo>
                  <a:cubicBezTo>
                    <a:pt x="7575" y="14103"/>
                    <a:pt x="7826" y="14061"/>
                    <a:pt x="8119" y="13956"/>
                  </a:cubicBezTo>
                  <a:cubicBezTo>
                    <a:pt x="8329" y="13872"/>
                    <a:pt x="8580" y="13851"/>
                    <a:pt x="8831" y="13831"/>
                  </a:cubicBezTo>
                  <a:cubicBezTo>
                    <a:pt x="9458" y="13789"/>
                    <a:pt x="10086" y="13831"/>
                    <a:pt x="10672" y="13579"/>
                  </a:cubicBezTo>
                  <a:cubicBezTo>
                    <a:pt x="10818" y="13538"/>
                    <a:pt x="10965" y="13538"/>
                    <a:pt x="11132" y="13559"/>
                  </a:cubicBezTo>
                  <a:cubicBezTo>
                    <a:pt x="11781" y="13621"/>
                    <a:pt x="12346" y="13412"/>
                    <a:pt x="13036" y="13140"/>
                  </a:cubicBezTo>
                  <a:close/>
                  <a:moveTo>
                    <a:pt x="6738" y="8139"/>
                  </a:moveTo>
                  <a:cubicBezTo>
                    <a:pt x="7429" y="8139"/>
                    <a:pt x="8161" y="8244"/>
                    <a:pt x="8894" y="8014"/>
                  </a:cubicBezTo>
                  <a:cubicBezTo>
                    <a:pt x="9605" y="7784"/>
                    <a:pt x="10316" y="7512"/>
                    <a:pt x="11070" y="7616"/>
                  </a:cubicBezTo>
                  <a:cubicBezTo>
                    <a:pt x="11111" y="7616"/>
                    <a:pt x="11195" y="7616"/>
                    <a:pt x="11258" y="7595"/>
                  </a:cubicBezTo>
                  <a:cubicBezTo>
                    <a:pt x="11927" y="7261"/>
                    <a:pt x="12639" y="7365"/>
                    <a:pt x="13371" y="7344"/>
                  </a:cubicBezTo>
                  <a:cubicBezTo>
                    <a:pt x="13685" y="7344"/>
                    <a:pt x="14020" y="7407"/>
                    <a:pt x="14355" y="7198"/>
                  </a:cubicBezTo>
                  <a:cubicBezTo>
                    <a:pt x="14334" y="7072"/>
                    <a:pt x="14334" y="6884"/>
                    <a:pt x="14250" y="6821"/>
                  </a:cubicBezTo>
                  <a:cubicBezTo>
                    <a:pt x="13413" y="5880"/>
                    <a:pt x="13099" y="4582"/>
                    <a:pt x="12304" y="3641"/>
                  </a:cubicBezTo>
                  <a:cubicBezTo>
                    <a:pt x="12262" y="3620"/>
                    <a:pt x="12262" y="3599"/>
                    <a:pt x="12241" y="3578"/>
                  </a:cubicBezTo>
                  <a:cubicBezTo>
                    <a:pt x="12032" y="2783"/>
                    <a:pt x="11404" y="2218"/>
                    <a:pt x="11090" y="1486"/>
                  </a:cubicBezTo>
                  <a:cubicBezTo>
                    <a:pt x="10944" y="1130"/>
                    <a:pt x="10588" y="963"/>
                    <a:pt x="10212" y="1067"/>
                  </a:cubicBezTo>
                  <a:cubicBezTo>
                    <a:pt x="10002" y="1109"/>
                    <a:pt x="9793" y="1130"/>
                    <a:pt x="9605" y="1193"/>
                  </a:cubicBezTo>
                  <a:cubicBezTo>
                    <a:pt x="8266" y="1444"/>
                    <a:pt x="6885" y="1611"/>
                    <a:pt x="5608" y="2113"/>
                  </a:cubicBezTo>
                  <a:cubicBezTo>
                    <a:pt x="5106" y="2281"/>
                    <a:pt x="4583" y="2427"/>
                    <a:pt x="4039" y="2427"/>
                  </a:cubicBezTo>
                  <a:cubicBezTo>
                    <a:pt x="3746" y="2427"/>
                    <a:pt x="3432" y="2427"/>
                    <a:pt x="3140" y="2678"/>
                  </a:cubicBezTo>
                  <a:cubicBezTo>
                    <a:pt x="3704" y="3766"/>
                    <a:pt x="4186" y="4938"/>
                    <a:pt x="5002" y="5900"/>
                  </a:cubicBezTo>
                  <a:cubicBezTo>
                    <a:pt x="5232" y="6193"/>
                    <a:pt x="5441" y="6465"/>
                    <a:pt x="5608" y="6779"/>
                  </a:cubicBezTo>
                  <a:cubicBezTo>
                    <a:pt x="5818" y="7302"/>
                    <a:pt x="6153" y="7784"/>
                    <a:pt x="6738" y="8139"/>
                  </a:cubicBezTo>
                  <a:close/>
                  <a:moveTo>
                    <a:pt x="2616" y="3808"/>
                  </a:moveTo>
                  <a:cubicBezTo>
                    <a:pt x="2240" y="4164"/>
                    <a:pt x="2177" y="4561"/>
                    <a:pt x="2093" y="4938"/>
                  </a:cubicBezTo>
                  <a:cubicBezTo>
                    <a:pt x="1863" y="6424"/>
                    <a:pt x="1633" y="7930"/>
                    <a:pt x="1424" y="9437"/>
                  </a:cubicBezTo>
                  <a:cubicBezTo>
                    <a:pt x="1361" y="9855"/>
                    <a:pt x="1424" y="10274"/>
                    <a:pt x="1424" y="10713"/>
                  </a:cubicBezTo>
                  <a:cubicBezTo>
                    <a:pt x="1759" y="10964"/>
                    <a:pt x="2072" y="11215"/>
                    <a:pt x="2386" y="11487"/>
                  </a:cubicBezTo>
                  <a:cubicBezTo>
                    <a:pt x="2595" y="11675"/>
                    <a:pt x="2805" y="11843"/>
                    <a:pt x="2930" y="12073"/>
                  </a:cubicBezTo>
                  <a:cubicBezTo>
                    <a:pt x="3412" y="12722"/>
                    <a:pt x="3830" y="13412"/>
                    <a:pt x="4269" y="14061"/>
                  </a:cubicBezTo>
                  <a:cubicBezTo>
                    <a:pt x="4353" y="14186"/>
                    <a:pt x="4479" y="14375"/>
                    <a:pt x="4667" y="14291"/>
                  </a:cubicBezTo>
                  <a:cubicBezTo>
                    <a:pt x="4813" y="13831"/>
                    <a:pt x="4981" y="13349"/>
                    <a:pt x="5106" y="12910"/>
                  </a:cubicBezTo>
                  <a:cubicBezTo>
                    <a:pt x="5190" y="12638"/>
                    <a:pt x="5316" y="12387"/>
                    <a:pt x="5316" y="12115"/>
                  </a:cubicBezTo>
                  <a:cubicBezTo>
                    <a:pt x="5316" y="11634"/>
                    <a:pt x="5441" y="11173"/>
                    <a:pt x="5629" y="10734"/>
                  </a:cubicBezTo>
                  <a:cubicBezTo>
                    <a:pt x="5818" y="10211"/>
                    <a:pt x="6006" y="9688"/>
                    <a:pt x="6173" y="9123"/>
                  </a:cubicBezTo>
                  <a:cubicBezTo>
                    <a:pt x="5483" y="8621"/>
                    <a:pt x="5064" y="7909"/>
                    <a:pt x="4709" y="7135"/>
                  </a:cubicBezTo>
                  <a:cubicBezTo>
                    <a:pt x="4646" y="6947"/>
                    <a:pt x="4500" y="6779"/>
                    <a:pt x="4374" y="6612"/>
                  </a:cubicBezTo>
                  <a:cubicBezTo>
                    <a:pt x="4123" y="6214"/>
                    <a:pt x="3809" y="5838"/>
                    <a:pt x="3537" y="5461"/>
                  </a:cubicBezTo>
                  <a:cubicBezTo>
                    <a:pt x="3223" y="4938"/>
                    <a:pt x="2972" y="4415"/>
                    <a:pt x="2616" y="38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8" name="Google Shape;2178;p73"/>
            <p:cNvSpPr/>
            <p:nvPr/>
          </p:nvSpPr>
          <p:spPr>
            <a:xfrm>
              <a:off x="442653" y="4076702"/>
              <a:ext cx="119092" cy="130253"/>
            </a:xfrm>
            <a:custGeom>
              <a:avLst/>
              <a:gdLst/>
              <a:ahLst/>
              <a:cxnLst/>
              <a:rect l="l" t="t" r="r" b="b"/>
              <a:pathLst>
                <a:path w="5253" h="5755" extrusionOk="0">
                  <a:moveTo>
                    <a:pt x="3348" y="524"/>
                  </a:moveTo>
                  <a:lnTo>
                    <a:pt x="3348" y="2177"/>
                  </a:lnTo>
                  <a:cubicBezTo>
                    <a:pt x="3474" y="2198"/>
                    <a:pt x="3620" y="2240"/>
                    <a:pt x="3725" y="2240"/>
                  </a:cubicBezTo>
                  <a:cubicBezTo>
                    <a:pt x="4708" y="2177"/>
                    <a:pt x="5252" y="3181"/>
                    <a:pt x="4938" y="4060"/>
                  </a:cubicBezTo>
                  <a:cubicBezTo>
                    <a:pt x="4771" y="4562"/>
                    <a:pt x="4352" y="4960"/>
                    <a:pt x="3829" y="5169"/>
                  </a:cubicBezTo>
                  <a:cubicBezTo>
                    <a:pt x="3474" y="5295"/>
                    <a:pt x="3139" y="5399"/>
                    <a:pt x="2825" y="5546"/>
                  </a:cubicBezTo>
                  <a:cubicBezTo>
                    <a:pt x="2469" y="5755"/>
                    <a:pt x="2072" y="5713"/>
                    <a:pt x="1695" y="5650"/>
                  </a:cubicBezTo>
                  <a:cubicBezTo>
                    <a:pt x="1465" y="5629"/>
                    <a:pt x="1319" y="5420"/>
                    <a:pt x="1381" y="5211"/>
                  </a:cubicBezTo>
                  <a:cubicBezTo>
                    <a:pt x="1632" y="4499"/>
                    <a:pt x="1235" y="3955"/>
                    <a:pt x="1026" y="3349"/>
                  </a:cubicBezTo>
                  <a:cubicBezTo>
                    <a:pt x="837" y="2888"/>
                    <a:pt x="523" y="2470"/>
                    <a:pt x="440" y="1947"/>
                  </a:cubicBezTo>
                  <a:cubicBezTo>
                    <a:pt x="419" y="1821"/>
                    <a:pt x="314" y="1675"/>
                    <a:pt x="210" y="1570"/>
                  </a:cubicBezTo>
                  <a:cubicBezTo>
                    <a:pt x="63" y="1361"/>
                    <a:pt x="0" y="1152"/>
                    <a:pt x="0" y="901"/>
                  </a:cubicBezTo>
                  <a:cubicBezTo>
                    <a:pt x="0" y="712"/>
                    <a:pt x="84" y="566"/>
                    <a:pt x="272" y="461"/>
                  </a:cubicBezTo>
                  <a:cubicBezTo>
                    <a:pt x="942" y="85"/>
                    <a:pt x="1695" y="1"/>
                    <a:pt x="2428" y="105"/>
                  </a:cubicBezTo>
                  <a:cubicBezTo>
                    <a:pt x="2720" y="168"/>
                    <a:pt x="3013" y="377"/>
                    <a:pt x="3348" y="524"/>
                  </a:cubicBezTo>
                  <a:close/>
                  <a:moveTo>
                    <a:pt x="2093" y="3411"/>
                  </a:moveTo>
                  <a:cubicBezTo>
                    <a:pt x="2030" y="3809"/>
                    <a:pt x="2176" y="4144"/>
                    <a:pt x="2448" y="4437"/>
                  </a:cubicBezTo>
                  <a:cubicBezTo>
                    <a:pt x="2532" y="4541"/>
                    <a:pt x="2720" y="4604"/>
                    <a:pt x="2846" y="4583"/>
                  </a:cubicBezTo>
                  <a:cubicBezTo>
                    <a:pt x="3348" y="4478"/>
                    <a:pt x="3829" y="4332"/>
                    <a:pt x="4122" y="3872"/>
                  </a:cubicBezTo>
                  <a:cubicBezTo>
                    <a:pt x="4373" y="3558"/>
                    <a:pt x="4206" y="3098"/>
                    <a:pt x="3850" y="3035"/>
                  </a:cubicBezTo>
                  <a:cubicBezTo>
                    <a:pt x="3641" y="2993"/>
                    <a:pt x="3432" y="3014"/>
                    <a:pt x="3244" y="3077"/>
                  </a:cubicBezTo>
                  <a:cubicBezTo>
                    <a:pt x="2846" y="3139"/>
                    <a:pt x="2511" y="3286"/>
                    <a:pt x="2093" y="3411"/>
                  </a:cubicBezTo>
                  <a:close/>
                  <a:moveTo>
                    <a:pt x="1695" y="2470"/>
                  </a:moveTo>
                  <a:cubicBezTo>
                    <a:pt x="2030" y="2261"/>
                    <a:pt x="2281" y="1989"/>
                    <a:pt x="2511" y="1737"/>
                  </a:cubicBezTo>
                  <a:cubicBezTo>
                    <a:pt x="2804" y="1382"/>
                    <a:pt x="2616" y="921"/>
                    <a:pt x="2176" y="838"/>
                  </a:cubicBezTo>
                  <a:cubicBezTo>
                    <a:pt x="1653" y="754"/>
                    <a:pt x="1130" y="817"/>
                    <a:pt x="733" y="1214"/>
                  </a:cubicBezTo>
                  <a:cubicBezTo>
                    <a:pt x="921" y="1382"/>
                    <a:pt x="1109" y="1549"/>
                    <a:pt x="1235" y="1737"/>
                  </a:cubicBezTo>
                  <a:cubicBezTo>
                    <a:pt x="1360" y="1968"/>
                    <a:pt x="1360" y="2282"/>
                    <a:pt x="1695" y="24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9" name="Google Shape;2179;p73"/>
            <p:cNvSpPr/>
            <p:nvPr/>
          </p:nvSpPr>
          <p:spPr>
            <a:xfrm>
              <a:off x="804694" y="4102117"/>
              <a:ext cx="193723" cy="135018"/>
            </a:xfrm>
            <a:custGeom>
              <a:avLst/>
              <a:gdLst/>
              <a:ahLst/>
              <a:cxnLst/>
              <a:rect l="l" t="t" r="r" b="b"/>
              <a:pathLst>
                <a:path w="10965" h="7619" extrusionOk="0">
                  <a:moveTo>
                    <a:pt x="8579" y="1"/>
                  </a:moveTo>
                  <a:cubicBezTo>
                    <a:pt x="8391" y="1"/>
                    <a:pt x="8181" y="1"/>
                    <a:pt x="8035" y="84"/>
                  </a:cubicBezTo>
                  <a:cubicBezTo>
                    <a:pt x="7491" y="294"/>
                    <a:pt x="6905" y="294"/>
                    <a:pt x="6340" y="294"/>
                  </a:cubicBezTo>
                  <a:cubicBezTo>
                    <a:pt x="5545" y="294"/>
                    <a:pt x="4729" y="273"/>
                    <a:pt x="3955" y="273"/>
                  </a:cubicBezTo>
                  <a:cubicBezTo>
                    <a:pt x="3662" y="273"/>
                    <a:pt x="3369" y="294"/>
                    <a:pt x="3118" y="356"/>
                  </a:cubicBezTo>
                  <a:cubicBezTo>
                    <a:pt x="2658" y="419"/>
                    <a:pt x="2260" y="503"/>
                    <a:pt x="1779" y="587"/>
                  </a:cubicBezTo>
                  <a:cubicBezTo>
                    <a:pt x="1402" y="880"/>
                    <a:pt x="1151" y="1298"/>
                    <a:pt x="984" y="1821"/>
                  </a:cubicBezTo>
                  <a:cubicBezTo>
                    <a:pt x="837" y="2365"/>
                    <a:pt x="670" y="2909"/>
                    <a:pt x="712" y="3495"/>
                  </a:cubicBezTo>
                  <a:cubicBezTo>
                    <a:pt x="712" y="3704"/>
                    <a:pt x="670" y="3934"/>
                    <a:pt x="607" y="4144"/>
                  </a:cubicBezTo>
                  <a:cubicBezTo>
                    <a:pt x="398" y="4688"/>
                    <a:pt x="356" y="5274"/>
                    <a:pt x="398" y="5838"/>
                  </a:cubicBezTo>
                  <a:cubicBezTo>
                    <a:pt x="419" y="6341"/>
                    <a:pt x="398" y="6780"/>
                    <a:pt x="63" y="7198"/>
                  </a:cubicBezTo>
                  <a:cubicBezTo>
                    <a:pt x="0" y="7261"/>
                    <a:pt x="21" y="7387"/>
                    <a:pt x="21" y="7596"/>
                  </a:cubicBezTo>
                  <a:cubicBezTo>
                    <a:pt x="272" y="7596"/>
                    <a:pt x="398" y="7617"/>
                    <a:pt x="544" y="7617"/>
                  </a:cubicBezTo>
                  <a:cubicBezTo>
                    <a:pt x="581" y="7618"/>
                    <a:pt x="617" y="7618"/>
                    <a:pt x="654" y="7618"/>
                  </a:cubicBezTo>
                  <a:cubicBezTo>
                    <a:pt x="1475" y="7618"/>
                    <a:pt x="2294" y="7398"/>
                    <a:pt x="3055" y="7178"/>
                  </a:cubicBezTo>
                  <a:cubicBezTo>
                    <a:pt x="4080" y="6885"/>
                    <a:pt x="5085" y="6654"/>
                    <a:pt x="6131" y="6466"/>
                  </a:cubicBezTo>
                  <a:cubicBezTo>
                    <a:pt x="6696" y="6362"/>
                    <a:pt x="7240" y="6236"/>
                    <a:pt x="7826" y="6215"/>
                  </a:cubicBezTo>
                  <a:cubicBezTo>
                    <a:pt x="8642" y="6215"/>
                    <a:pt x="9332" y="5818"/>
                    <a:pt x="10148" y="5818"/>
                  </a:cubicBezTo>
                  <a:cubicBezTo>
                    <a:pt x="10253" y="5818"/>
                    <a:pt x="10357" y="5692"/>
                    <a:pt x="10483" y="5608"/>
                  </a:cubicBezTo>
                  <a:cubicBezTo>
                    <a:pt x="10525" y="5001"/>
                    <a:pt x="10525" y="4395"/>
                    <a:pt x="10546" y="3830"/>
                  </a:cubicBezTo>
                  <a:cubicBezTo>
                    <a:pt x="10546" y="3537"/>
                    <a:pt x="10546" y="3223"/>
                    <a:pt x="10671" y="2993"/>
                  </a:cubicBezTo>
                  <a:cubicBezTo>
                    <a:pt x="10881" y="2574"/>
                    <a:pt x="10860" y="2135"/>
                    <a:pt x="10860" y="1675"/>
                  </a:cubicBezTo>
                  <a:cubicBezTo>
                    <a:pt x="10881" y="1152"/>
                    <a:pt x="10943" y="608"/>
                    <a:pt x="10964" y="64"/>
                  </a:cubicBezTo>
                  <a:cubicBezTo>
                    <a:pt x="10902" y="64"/>
                    <a:pt x="10776" y="1"/>
                    <a:pt x="10671"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0" name="Google Shape;2180;p73"/>
            <p:cNvSpPr/>
            <p:nvPr/>
          </p:nvSpPr>
          <p:spPr>
            <a:xfrm>
              <a:off x="806281" y="4224428"/>
              <a:ext cx="204839" cy="144548"/>
            </a:xfrm>
            <a:custGeom>
              <a:avLst/>
              <a:gdLst/>
              <a:ahLst/>
              <a:cxnLst/>
              <a:rect l="l" t="t" r="r" b="b"/>
              <a:pathLst>
                <a:path w="11571" h="8195" extrusionOk="0">
                  <a:moveTo>
                    <a:pt x="9753" y="0"/>
                  </a:moveTo>
                  <a:cubicBezTo>
                    <a:pt x="9523" y="0"/>
                    <a:pt x="9381" y="43"/>
                    <a:pt x="9039" y="128"/>
                  </a:cubicBezTo>
                  <a:cubicBezTo>
                    <a:pt x="8788" y="212"/>
                    <a:pt x="8495" y="275"/>
                    <a:pt x="8202" y="296"/>
                  </a:cubicBezTo>
                  <a:cubicBezTo>
                    <a:pt x="6612" y="421"/>
                    <a:pt x="5064" y="672"/>
                    <a:pt x="3557" y="1153"/>
                  </a:cubicBezTo>
                  <a:cubicBezTo>
                    <a:pt x="2532" y="1467"/>
                    <a:pt x="1486" y="1718"/>
                    <a:pt x="377" y="1718"/>
                  </a:cubicBezTo>
                  <a:cubicBezTo>
                    <a:pt x="340" y="1718"/>
                    <a:pt x="302" y="1716"/>
                    <a:pt x="265" y="1716"/>
                  </a:cubicBezTo>
                  <a:cubicBezTo>
                    <a:pt x="153" y="1716"/>
                    <a:pt x="47" y="1739"/>
                    <a:pt x="0" y="1928"/>
                  </a:cubicBezTo>
                  <a:cubicBezTo>
                    <a:pt x="628" y="2974"/>
                    <a:pt x="1109" y="4104"/>
                    <a:pt x="1527" y="5275"/>
                  </a:cubicBezTo>
                  <a:cubicBezTo>
                    <a:pt x="1883" y="6259"/>
                    <a:pt x="2364" y="7200"/>
                    <a:pt x="2825" y="8163"/>
                  </a:cubicBezTo>
                  <a:cubicBezTo>
                    <a:pt x="2966" y="8163"/>
                    <a:pt x="3140" y="8195"/>
                    <a:pt x="3296" y="8195"/>
                  </a:cubicBezTo>
                  <a:cubicBezTo>
                    <a:pt x="3394" y="8195"/>
                    <a:pt x="3485" y="8182"/>
                    <a:pt x="3557" y="8142"/>
                  </a:cubicBezTo>
                  <a:cubicBezTo>
                    <a:pt x="3886" y="7956"/>
                    <a:pt x="4225" y="7926"/>
                    <a:pt x="4568" y="7926"/>
                  </a:cubicBezTo>
                  <a:cubicBezTo>
                    <a:pt x="4725" y="7926"/>
                    <a:pt x="4884" y="7933"/>
                    <a:pt x="5043" y="7933"/>
                  </a:cubicBezTo>
                  <a:cubicBezTo>
                    <a:pt x="5282" y="7933"/>
                    <a:pt x="5523" y="7937"/>
                    <a:pt x="5765" y="7937"/>
                  </a:cubicBezTo>
                  <a:cubicBezTo>
                    <a:pt x="6409" y="7937"/>
                    <a:pt x="7055" y="7904"/>
                    <a:pt x="7679" y="7661"/>
                  </a:cubicBezTo>
                  <a:cubicBezTo>
                    <a:pt x="7763" y="7640"/>
                    <a:pt x="7867" y="7640"/>
                    <a:pt x="7972" y="7640"/>
                  </a:cubicBezTo>
                  <a:cubicBezTo>
                    <a:pt x="9102" y="7640"/>
                    <a:pt x="10148" y="7263"/>
                    <a:pt x="11236" y="7033"/>
                  </a:cubicBezTo>
                  <a:cubicBezTo>
                    <a:pt x="11445" y="6991"/>
                    <a:pt x="11571" y="6824"/>
                    <a:pt x="11508" y="6614"/>
                  </a:cubicBezTo>
                  <a:cubicBezTo>
                    <a:pt x="11341" y="6091"/>
                    <a:pt x="11320" y="5568"/>
                    <a:pt x="11341" y="5087"/>
                  </a:cubicBezTo>
                  <a:cubicBezTo>
                    <a:pt x="11382" y="4669"/>
                    <a:pt x="11278" y="4271"/>
                    <a:pt x="11173" y="3873"/>
                  </a:cubicBezTo>
                  <a:cubicBezTo>
                    <a:pt x="11006" y="3329"/>
                    <a:pt x="10818" y="2785"/>
                    <a:pt x="10797" y="2200"/>
                  </a:cubicBezTo>
                  <a:cubicBezTo>
                    <a:pt x="10776" y="1467"/>
                    <a:pt x="10546" y="756"/>
                    <a:pt x="10483" y="65"/>
                  </a:cubicBezTo>
                  <a:cubicBezTo>
                    <a:pt x="10125" y="22"/>
                    <a:pt x="9917" y="0"/>
                    <a:pt x="9753"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1" name="Google Shape;2181;p73"/>
            <p:cNvSpPr/>
            <p:nvPr/>
          </p:nvSpPr>
          <p:spPr>
            <a:xfrm>
              <a:off x="1003180" y="4132298"/>
              <a:ext cx="44461" cy="171552"/>
            </a:xfrm>
            <a:custGeom>
              <a:avLst/>
              <a:gdLst/>
              <a:ahLst/>
              <a:cxnLst/>
              <a:rect l="l" t="t" r="r" b="b"/>
              <a:pathLst>
                <a:path w="2491" h="9676" extrusionOk="0">
                  <a:moveTo>
                    <a:pt x="730" y="1"/>
                  </a:moveTo>
                  <a:cubicBezTo>
                    <a:pt x="696" y="1"/>
                    <a:pt x="655" y="9"/>
                    <a:pt x="607" y="29"/>
                  </a:cubicBezTo>
                  <a:cubicBezTo>
                    <a:pt x="628" y="573"/>
                    <a:pt x="607" y="1159"/>
                    <a:pt x="335" y="1682"/>
                  </a:cubicBezTo>
                  <a:cubicBezTo>
                    <a:pt x="293" y="1787"/>
                    <a:pt x="293" y="1933"/>
                    <a:pt x="293" y="2038"/>
                  </a:cubicBezTo>
                  <a:cubicBezTo>
                    <a:pt x="398" y="3586"/>
                    <a:pt x="0" y="5156"/>
                    <a:pt x="524" y="6662"/>
                  </a:cubicBezTo>
                  <a:cubicBezTo>
                    <a:pt x="544" y="6725"/>
                    <a:pt x="544" y="6809"/>
                    <a:pt x="544" y="6851"/>
                  </a:cubicBezTo>
                  <a:cubicBezTo>
                    <a:pt x="524" y="7687"/>
                    <a:pt x="816" y="8483"/>
                    <a:pt x="1068" y="9257"/>
                  </a:cubicBezTo>
                  <a:cubicBezTo>
                    <a:pt x="1130" y="9382"/>
                    <a:pt x="1214" y="9529"/>
                    <a:pt x="1277" y="9675"/>
                  </a:cubicBezTo>
                  <a:cubicBezTo>
                    <a:pt x="1528" y="9424"/>
                    <a:pt x="1632" y="9152"/>
                    <a:pt x="1632" y="8838"/>
                  </a:cubicBezTo>
                  <a:cubicBezTo>
                    <a:pt x="1570" y="8273"/>
                    <a:pt x="1716" y="7708"/>
                    <a:pt x="1904" y="7164"/>
                  </a:cubicBezTo>
                  <a:cubicBezTo>
                    <a:pt x="2051" y="6767"/>
                    <a:pt x="2093" y="6348"/>
                    <a:pt x="2176" y="5972"/>
                  </a:cubicBezTo>
                  <a:cubicBezTo>
                    <a:pt x="2281" y="5407"/>
                    <a:pt x="2386" y="4842"/>
                    <a:pt x="2490" y="4214"/>
                  </a:cubicBezTo>
                  <a:cubicBezTo>
                    <a:pt x="2428" y="4089"/>
                    <a:pt x="2365" y="3817"/>
                    <a:pt x="2281" y="3586"/>
                  </a:cubicBezTo>
                  <a:cubicBezTo>
                    <a:pt x="1884" y="2457"/>
                    <a:pt x="1591" y="1285"/>
                    <a:pt x="963" y="239"/>
                  </a:cubicBezTo>
                  <a:cubicBezTo>
                    <a:pt x="912" y="154"/>
                    <a:pt x="875" y="1"/>
                    <a:pt x="730"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2" name="Google Shape;2182;p73"/>
            <p:cNvSpPr/>
            <p:nvPr/>
          </p:nvSpPr>
          <p:spPr>
            <a:xfrm>
              <a:off x="784050" y="4086232"/>
              <a:ext cx="279470" cy="300217"/>
            </a:xfrm>
            <a:custGeom>
              <a:avLst/>
              <a:gdLst/>
              <a:ahLst/>
              <a:cxnLst/>
              <a:rect l="l" t="t" r="r" b="b"/>
              <a:pathLst>
                <a:path w="15777" h="16991" extrusionOk="0">
                  <a:moveTo>
                    <a:pt x="13580" y="15609"/>
                  </a:moveTo>
                  <a:cubicBezTo>
                    <a:pt x="12450" y="15839"/>
                    <a:pt x="11341" y="16153"/>
                    <a:pt x="10232" y="16258"/>
                  </a:cubicBezTo>
                  <a:cubicBezTo>
                    <a:pt x="9040" y="16383"/>
                    <a:pt x="7868" y="16760"/>
                    <a:pt x="6633" y="16655"/>
                  </a:cubicBezTo>
                  <a:cubicBezTo>
                    <a:pt x="6152" y="16592"/>
                    <a:pt x="5650" y="16676"/>
                    <a:pt x="5148" y="16823"/>
                  </a:cubicBezTo>
                  <a:cubicBezTo>
                    <a:pt x="4687" y="16990"/>
                    <a:pt x="4164" y="16906"/>
                    <a:pt x="3641" y="16885"/>
                  </a:cubicBezTo>
                  <a:cubicBezTo>
                    <a:pt x="3495" y="16885"/>
                    <a:pt x="3369" y="16718"/>
                    <a:pt x="3244" y="16655"/>
                  </a:cubicBezTo>
                  <a:cubicBezTo>
                    <a:pt x="3181" y="16613"/>
                    <a:pt x="3160" y="16551"/>
                    <a:pt x="3160" y="16488"/>
                  </a:cubicBezTo>
                  <a:cubicBezTo>
                    <a:pt x="2804" y="15107"/>
                    <a:pt x="2009" y="13872"/>
                    <a:pt x="1591" y="12512"/>
                  </a:cubicBezTo>
                  <a:cubicBezTo>
                    <a:pt x="1382" y="11780"/>
                    <a:pt x="984" y="11131"/>
                    <a:pt x="649" y="10441"/>
                  </a:cubicBezTo>
                  <a:cubicBezTo>
                    <a:pt x="545" y="10211"/>
                    <a:pt x="440" y="9981"/>
                    <a:pt x="294" y="9792"/>
                  </a:cubicBezTo>
                  <a:cubicBezTo>
                    <a:pt x="1" y="9437"/>
                    <a:pt x="1" y="9060"/>
                    <a:pt x="189" y="8641"/>
                  </a:cubicBezTo>
                  <a:cubicBezTo>
                    <a:pt x="294" y="8453"/>
                    <a:pt x="294" y="8223"/>
                    <a:pt x="314" y="7993"/>
                  </a:cubicBezTo>
                  <a:cubicBezTo>
                    <a:pt x="398" y="7261"/>
                    <a:pt x="419" y="6528"/>
                    <a:pt x="503" y="5817"/>
                  </a:cubicBezTo>
                  <a:cubicBezTo>
                    <a:pt x="524" y="5566"/>
                    <a:pt x="607" y="5315"/>
                    <a:pt x="628" y="5064"/>
                  </a:cubicBezTo>
                  <a:cubicBezTo>
                    <a:pt x="670" y="4833"/>
                    <a:pt x="775" y="4561"/>
                    <a:pt x="754" y="4331"/>
                  </a:cubicBezTo>
                  <a:cubicBezTo>
                    <a:pt x="712" y="3473"/>
                    <a:pt x="1047" y="2699"/>
                    <a:pt x="1361" y="1946"/>
                  </a:cubicBezTo>
                  <a:cubicBezTo>
                    <a:pt x="1444" y="1716"/>
                    <a:pt x="1612" y="1527"/>
                    <a:pt x="1800" y="1339"/>
                  </a:cubicBezTo>
                  <a:cubicBezTo>
                    <a:pt x="2030" y="1088"/>
                    <a:pt x="2323" y="879"/>
                    <a:pt x="2616" y="607"/>
                  </a:cubicBezTo>
                  <a:cubicBezTo>
                    <a:pt x="3118" y="732"/>
                    <a:pt x="3579" y="649"/>
                    <a:pt x="4081" y="481"/>
                  </a:cubicBezTo>
                  <a:cubicBezTo>
                    <a:pt x="4374" y="377"/>
                    <a:pt x="4708" y="377"/>
                    <a:pt x="5022" y="356"/>
                  </a:cubicBezTo>
                  <a:cubicBezTo>
                    <a:pt x="5901" y="335"/>
                    <a:pt x="6801" y="356"/>
                    <a:pt x="7680" y="335"/>
                  </a:cubicBezTo>
                  <a:cubicBezTo>
                    <a:pt x="8056" y="335"/>
                    <a:pt x="8454" y="230"/>
                    <a:pt x="8809" y="167"/>
                  </a:cubicBezTo>
                  <a:cubicBezTo>
                    <a:pt x="9123" y="126"/>
                    <a:pt x="9437" y="21"/>
                    <a:pt x="9751" y="21"/>
                  </a:cubicBezTo>
                  <a:cubicBezTo>
                    <a:pt x="10609" y="0"/>
                    <a:pt x="11488" y="0"/>
                    <a:pt x="12325" y="21"/>
                  </a:cubicBezTo>
                  <a:cubicBezTo>
                    <a:pt x="12994" y="21"/>
                    <a:pt x="12994" y="63"/>
                    <a:pt x="13224" y="732"/>
                  </a:cubicBezTo>
                  <a:cubicBezTo>
                    <a:pt x="13287" y="900"/>
                    <a:pt x="13392" y="1067"/>
                    <a:pt x="13475" y="1255"/>
                  </a:cubicBezTo>
                  <a:cubicBezTo>
                    <a:pt x="13852" y="2030"/>
                    <a:pt x="14270" y="2825"/>
                    <a:pt x="14668" y="3620"/>
                  </a:cubicBezTo>
                  <a:cubicBezTo>
                    <a:pt x="14794" y="3913"/>
                    <a:pt x="14898" y="4206"/>
                    <a:pt x="15003" y="4520"/>
                  </a:cubicBezTo>
                  <a:cubicBezTo>
                    <a:pt x="15212" y="5189"/>
                    <a:pt x="15421" y="5900"/>
                    <a:pt x="15631" y="6612"/>
                  </a:cubicBezTo>
                  <a:cubicBezTo>
                    <a:pt x="15693" y="6821"/>
                    <a:pt x="15777" y="7051"/>
                    <a:pt x="15714" y="7261"/>
                  </a:cubicBezTo>
                  <a:cubicBezTo>
                    <a:pt x="15568" y="7846"/>
                    <a:pt x="15568" y="8474"/>
                    <a:pt x="15463" y="9039"/>
                  </a:cubicBezTo>
                  <a:cubicBezTo>
                    <a:pt x="15379" y="9520"/>
                    <a:pt x="15254" y="9960"/>
                    <a:pt x="15149" y="10420"/>
                  </a:cubicBezTo>
                  <a:cubicBezTo>
                    <a:pt x="15087" y="10608"/>
                    <a:pt x="14982" y="10797"/>
                    <a:pt x="15003" y="10985"/>
                  </a:cubicBezTo>
                  <a:cubicBezTo>
                    <a:pt x="15087" y="11759"/>
                    <a:pt x="14794" y="12471"/>
                    <a:pt x="14542" y="13161"/>
                  </a:cubicBezTo>
                  <a:cubicBezTo>
                    <a:pt x="14480" y="13287"/>
                    <a:pt x="14438" y="13433"/>
                    <a:pt x="14459" y="13538"/>
                  </a:cubicBezTo>
                  <a:cubicBezTo>
                    <a:pt x="14480" y="14354"/>
                    <a:pt x="14061" y="15002"/>
                    <a:pt x="13580" y="15609"/>
                  </a:cubicBezTo>
                  <a:close/>
                  <a:moveTo>
                    <a:pt x="1193" y="8474"/>
                  </a:moveTo>
                  <a:cubicBezTo>
                    <a:pt x="1402" y="8495"/>
                    <a:pt x="1570" y="8516"/>
                    <a:pt x="1716" y="8516"/>
                  </a:cubicBezTo>
                  <a:cubicBezTo>
                    <a:pt x="2574" y="8537"/>
                    <a:pt x="3432" y="8307"/>
                    <a:pt x="4227" y="8077"/>
                  </a:cubicBezTo>
                  <a:cubicBezTo>
                    <a:pt x="5252" y="7784"/>
                    <a:pt x="6257" y="7553"/>
                    <a:pt x="7303" y="7365"/>
                  </a:cubicBezTo>
                  <a:cubicBezTo>
                    <a:pt x="7868" y="7261"/>
                    <a:pt x="8412" y="7135"/>
                    <a:pt x="8998" y="7114"/>
                  </a:cubicBezTo>
                  <a:cubicBezTo>
                    <a:pt x="9814" y="7114"/>
                    <a:pt x="10504" y="6717"/>
                    <a:pt x="11320" y="6717"/>
                  </a:cubicBezTo>
                  <a:cubicBezTo>
                    <a:pt x="11425" y="6717"/>
                    <a:pt x="11529" y="6591"/>
                    <a:pt x="11655" y="6507"/>
                  </a:cubicBezTo>
                  <a:cubicBezTo>
                    <a:pt x="11697" y="5900"/>
                    <a:pt x="11697" y="5294"/>
                    <a:pt x="11718" y="4729"/>
                  </a:cubicBezTo>
                  <a:cubicBezTo>
                    <a:pt x="11718" y="4436"/>
                    <a:pt x="11718" y="4122"/>
                    <a:pt x="11843" y="3892"/>
                  </a:cubicBezTo>
                  <a:cubicBezTo>
                    <a:pt x="12053" y="3473"/>
                    <a:pt x="12032" y="3034"/>
                    <a:pt x="12032" y="2574"/>
                  </a:cubicBezTo>
                  <a:cubicBezTo>
                    <a:pt x="12053" y="2051"/>
                    <a:pt x="12115" y="1507"/>
                    <a:pt x="12136" y="963"/>
                  </a:cubicBezTo>
                  <a:cubicBezTo>
                    <a:pt x="12074" y="963"/>
                    <a:pt x="11948" y="900"/>
                    <a:pt x="11843" y="900"/>
                  </a:cubicBezTo>
                  <a:lnTo>
                    <a:pt x="9751" y="900"/>
                  </a:lnTo>
                  <a:cubicBezTo>
                    <a:pt x="9563" y="900"/>
                    <a:pt x="9353" y="900"/>
                    <a:pt x="9207" y="983"/>
                  </a:cubicBezTo>
                  <a:cubicBezTo>
                    <a:pt x="8663" y="1193"/>
                    <a:pt x="8077" y="1193"/>
                    <a:pt x="7512" y="1193"/>
                  </a:cubicBezTo>
                  <a:cubicBezTo>
                    <a:pt x="6717" y="1193"/>
                    <a:pt x="5901" y="1172"/>
                    <a:pt x="5127" y="1172"/>
                  </a:cubicBezTo>
                  <a:cubicBezTo>
                    <a:pt x="4834" y="1172"/>
                    <a:pt x="4541" y="1193"/>
                    <a:pt x="4290" y="1255"/>
                  </a:cubicBezTo>
                  <a:cubicBezTo>
                    <a:pt x="3830" y="1318"/>
                    <a:pt x="3432" y="1402"/>
                    <a:pt x="2951" y="1486"/>
                  </a:cubicBezTo>
                  <a:cubicBezTo>
                    <a:pt x="2574" y="1779"/>
                    <a:pt x="2323" y="2197"/>
                    <a:pt x="2156" y="2720"/>
                  </a:cubicBezTo>
                  <a:cubicBezTo>
                    <a:pt x="2009" y="3264"/>
                    <a:pt x="1842" y="3808"/>
                    <a:pt x="1884" y="4394"/>
                  </a:cubicBezTo>
                  <a:cubicBezTo>
                    <a:pt x="1884" y="4603"/>
                    <a:pt x="1842" y="4833"/>
                    <a:pt x="1779" y="5043"/>
                  </a:cubicBezTo>
                  <a:cubicBezTo>
                    <a:pt x="1570" y="5587"/>
                    <a:pt x="1528" y="6173"/>
                    <a:pt x="1570" y="6737"/>
                  </a:cubicBezTo>
                  <a:cubicBezTo>
                    <a:pt x="1591" y="7240"/>
                    <a:pt x="1570" y="7679"/>
                    <a:pt x="1235" y="8097"/>
                  </a:cubicBezTo>
                  <a:cubicBezTo>
                    <a:pt x="1172" y="8160"/>
                    <a:pt x="1235" y="8265"/>
                    <a:pt x="1193" y="8474"/>
                  </a:cubicBezTo>
                  <a:close/>
                  <a:moveTo>
                    <a:pt x="11739" y="7846"/>
                  </a:moveTo>
                  <a:cubicBezTo>
                    <a:pt x="10881" y="7742"/>
                    <a:pt x="10881" y="7763"/>
                    <a:pt x="10295" y="7909"/>
                  </a:cubicBezTo>
                  <a:cubicBezTo>
                    <a:pt x="10044" y="7993"/>
                    <a:pt x="9751" y="8056"/>
                    <a:pt x="9458" y="8077"/>
                  </a:cubicBezTo>
                  <a:cubicBezTo>
                    <a:pt x="7868" y="8202"/>
                    <a:pt x="6320" y="8453"/>
                    <a:pt x="4813" y="8934"/>
                  </a:cubicBezTo>
                  <a:cubicBezTo>
                    <a:pt x="3788" y="9248"/>
                    <a:pt x="2742" y="9499"/>
                    <a:pt x="1654" y="9499"/>
                  </a:cubicBezTo>
                  <a:cubicBezTo>
                    <a:pt x="1486" y="9499"/>
                    <a:pt x="1340" y="9458"/>
                    <a:pt x="1256" y="9709"/>
                  </a:cubicBezTo>
                  <a:cubicBezTo>
                    <a:pt x="1884" y="10755"/>
                    <a:pt x="2386" y="11885"/>
                    <a:pt x="2804" y="13056"/>
                  </a:cubicBezTo>
                  <a:cubicBezTo>
                    <a:pt x="3139" y="14040"/>
                    <a:pt x="3641" y="14981"/>
                    <a:pt x="4081" y="15944"/>
                  </a:cubicBezTo>
                  <a:cubicBezTo>
                    <a:pt x="4311" y="15944"/>
                    <a:pt x="4625" y="16028"/>
                    <a:pt x="4813" y="15923"/>
                  </a:cubicBezTo>
                  <a:cubicBezTo>
                    <a:pt x="5294" y="15651"/>
                    <a:pt x="5796" y="15714"/>
                    <a:pt x="6299" y="15714"/>
                  </a:cubicBezTo>
                  <a:cubicBezTo>
                    <a:pt x="7198" y="15714"/>
                    <a:pt x="8077" y="15776"/>
                    <a:pt x="8935" y="15442"/>
                  </a:cubicBezTo>
                  <a:cubicBezTo>
                    <a:pt x="9019" y="15421"/>
                    <a:pt x="9123" y="15421"/>
                    <a:pt x="9228" y="15421"/>
                  </a:cubicBezTo>
                  <a:cubicBezTo>
                    <a:pt x="10358" y="15421"/>
                    <a:pt x="11404" y="15044"/>
                    <a:pt x="12492" y="14814"/>
                  </a:cubicBezTo>
                  <a:cubicBezTo>
                    <a:pt x="12701" y="14772"/>
                    <a:pt x="12848" y="14605"/>
                    <a:pt x="12764" y="14395"/>
                  </a:cubicBezTo>
                  <a:cubicBezTo>
                    <a:pt x="12638" y="13893"/>
                    <a:pt x="12576" y="13412"/>
                    <a:pt x="12597" y="12889"/>
                  </a:cubicBezTo>
                  <a:cubicBezTo>
                    <a:pt x="12638" y="12471"/>
                    <a:pt x="12534" y="12073"/>
                    <a:pt x="12429" y="11675"/>
                  </a:cubicBezTo>
                  <a:cubicBezTo>
                    <a:pt x="12262" y="11131"/>
                    <a:pt x="12074" y="10587"/>
                    <a:pt x="12053" y="10002"/>
                  </a:cubicBezTo>
                  <a:cubicBezTo>
                    <a:pt x="12053" y="9227"/>
                    <a:pt x="11822" y="8537"/>
                    <a:pt x="11739" y="7846"/>
                  </a:cubicBezTo>
                  <a:close/>
                  <a:moveTo>
                    <a:pt x="14856" y="6821"/>
                  </a:moveTo>
                  <a:lnTo>
                    <a:pt x="14647" y="6193"/>
                  </a:lnTo>
                  <a:cubicBezTo>
                    <a:pt x="14250" y="5064"/>
                    <a:pt x="13957" y="3892"/>
                    <a:pt x="13329" y="2846"/>
                  </a:cubicBezTo>
                  <a:cubicBezTo>
                    <a:pt x="13266" y="2741"/>
                    <a:pt x="13224" y="2532"/>
                    <a:pt x="12973" y="2636"/>
                  </a:cubicBezTo>
                  <a:cubicBezTo>
                    <a:pt x="12994" y="3180"/>
                    <a:pt x="12973" y="3766"/>
                    <a:pt x="12701" y="4289"/>
                  </a:cubicBezTo>
                  <a:cubicBezTo>
                    <a:pt x="12659" y="4394"/>
                    <a:pt x="12659" y="4540"/>
                    <a:pt x="12659" y="4645"/>
                  </a:cubicBezTo>
                  <a:cubicBezTo>
                    <a:pt x="12764" y="6193"/>
                    <a:pt x="12366" y="7763"/>
                    <a:pt x="12890" y="9269"/>
                  </a:cubicBezTo>
                  <a:cubicBezTo>
                    <a:pt x="12910" y="9332"/>
                    <a:pt x="12910" y="9416"/>
                    <a:pt x="12910" y="9458"/>
                  </a:cubicBezTo>
                  <a:cubicBezTo>
                    <a:pt x="12890" y="10294"/>
                    <a:pt x="13182" y="11090"/>
                    <a:pt x="13434" y="11864"/>
                  </a:cubicBezTo>
                  <a:cubicBezTo>
                    <a:pt x="13496" y="11989"/>
                    <a:pt x="13580" y="12136"/>
                    <a:pt x="13643" y="12282"/>
                  </a:cubicBezTo>
                  <a:cubicBezTo>
                    <a:pt x="13894" y="12031"/>
                    <a:pt x="13998" y="11759"/>
                    <a:pt x="13998" y="11445"/>
                  </a:cubicBezTo>
                  <a:cubicBezTo>
                    <a:pt x="13936" y="10880"/>
                    <a:pt x="14082" y="10315"/>
                    <a:pt x="14270" y="9771"/>
                  </a:cubicBezTo>
                  <a:cubicBezTo>
                    <a:pt x="14417" y="9374"/>
                    <a:pt x="14459" y="8955"/>
                    <a:pt x="14542" y="8579"/>
                  </a:cubicBezTo>
                  <a:cubicBezTo>
                    <a:pt x="14647" y="8014"/>
                    <a:pt x="14731" y="7470"/>
                    <a:pt x="14856" y="68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3" name="Google Shape;2183;p73"/>
            <p:cNvSpPr/>
            <p:nvPr/>
          </p:nvSpPr>
          <p:spPr>
            <a:xfrm>
              <a:off x="857094" y="4262550"/>
              <a:ext cx="85746" cy="84187"/>
            </a:xfrm>
            <a:custGeom>
              <a:avLst/>
              <a:gdLst/>
              <a:ahLst/>
              <a:cxnLst/>
              <a:rect l="l" t="t" r="r" b="b"/>
              <a:pathLst>
                <a:path w="4835" h="4709" extrusionOk="0">
                  <a:moveTo>
                    <a:pt x="4834" y="3620"/>
                  </a:moveTo>
                  <a:cubicBezTo>
                    <a:pt x="4499" y="4290"/>
                    <a:pt x="3955" y="4708"/>
                    <a:pt x="3139" y="4687"/>
                  </a:cubicBezTo>
                  <a:cubicBezTo>
                    <a:pt x="2867" y="4687"/>
                    <a:pt x="2616" y="4708"/>
                    <a:pt x="2386" y="4687"/>
                  </a:cubicBezTo>
                  <a:cubicBezTo>
                    <a:pt x="1696" y="4604"/>
                    <a:pt x="1089" y="4374"/>
                    <a:pt x="754" y="3725"/>
                  </a:cubicBezTo>
                  <a:cubicBezTo>
                    <a:pt x="670" y="3579"/>
                    <a:pt x="587" y="3432"/>
                    <a:pt x="503" y="3327"/>
                  </a:cubicBezTo>
                  <a:cubicBezTo>
                    <a:pt x="231" y="3055"/>
                    <a:pt x="126" y="2742"/>
                    <a:pt x="147" y="2386"/>
                  </a:cubicBezTo>
                  <a:cubicBezTo>
                    <a:pt x="147" y="2281"/>
                    <a:pt x="189" y="2198"/>
                    <a:pt x="147" y="2093"/>
                  </a:cubicBezTo>
                  <a:cubicBezTo>
                    <a:pt x="1" y="1214"/>
                    <a:pt x="566" y="691"/>
                    <a:pt x="1151" y="189"/>
                  </a:cubicBezTo>
                  <a:cubicBezTo>
                    <a:pt x="1256" y="84"/>
                    <a:pt x="1444" y="22"/>
                    <a:pt x="1591" y="1"/>
                  </a:cubicBezTo>
                  <a:cubicBezTo>
                    <a:pt x="2240" y="1"/>
                    <a:pt x="2930" y="1"/>
                    <a:pt x="3579" y="22"/>
                  </a:cubicBezTo>
                  <a:cubicBezTo>
                    <a:pt x="3662" y="22"/>
                    <a:pt x="3767" y="84"/>
                    <a:pt x="3851" y="126"/>
                  </a:cubicBezTo>
                  <a:cubicBezTo>
                    <a:pt x="4081" y="231"/>
                    <a:pt x="4102" y="649"/>
                    <a:pt x="3872" y="754"/>
                  </a:cubicBezTo>
                  <a:cubicBezTo>
                    <a:pt x="3683" y="858"/>
                    <a:pt x="3453" y="921"/>
                    <a:pt x="3244" y="942"/>
                  </a:cubicBezTo>
                  <a:cubicBezTo>
                    <a:pt x="2867" y="963"/>
                    <a:pt x="2491" y="942"/>
                    <a:pt x="2093" y="963"/>
                  </a:cubicBezTo>
                  <a:cubicBezTo>
                    <a:pt x="1549" y="1005"/>
                    <a:pt x="1256" y="1340"/>
                    <a:pt x="1193" y="1884"/>
                  </a:cubicBezTo>
                  <a:cubicBezTo>
                    <a:pt x="1131" y="3118"/>
                    <a:pt x="2281" y="3955"/>
                    <a:pt x="3537" y="3620"/>
                  </a:cubicBezTo>
                  <a:cubicBezTo>
                    <a:pt x="3767" y="3537"/>
                    <a:pt x="3997" y="3411"/>
                    <a:pt x="4227" y="3348"/>
                  </a:cubicBezTo>
                  <a:cubicBezTo>
                    <a:pt x="4499" y="3265"/>
                    <a:pt x="4709" y="3327"/>
                    <a:pt x="4834" y="362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19817" name="Google Shape;2184;p73"/>
          <p:cNvGrpSpPr>
            <a:grpSpLocks/>
          </p:cNvGrpSpPr>
          <p:nvPr/>
        </p:nvGrpSpPr>
        <p:grpSpPr bwMode="auto">
          <a:xfrm>
            <a:off x="9850438" y="1"/>
            <a:ext cx="741362" cy="792163"/>
            <a:chOff x="-3118700" y="2365900"/>
            <a:chExt cx="741250" cy="792000"/>
          </a:xfrm>
        </p:grpSpPr>
        <p:sp>
          <p:nvSpPr>
            <p:cNvPr id="2185" name="Google Shape;2185;p73"/>
            <p:cNvSpPr/>
            <p:nvPr/>
          </p:nvSpPr>
          <p:spPr>
            <a:xfrm>
              <a:off x="-2848866" y="2599215"/>
              <a:ext cx="266660" cy="290452"/>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6" name="Google Shape;2186;p73"/>
            <p:cNvSpPr/>
            <p:nvPr/>
          </p:nvSpPr>
          <p:spPr>
            <a:xfrm>
              <a:off x="-2877436" y="2576995"/>
              <a:ext cx="325388" cy="346004"/>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7" name="Google Shape;2187;p73"/>
            <p:cNvSpPr/>
            <p:nvPr/>
          </p:nvSpPr>
          <p:spPr>
            <a:xfrm>
              <a:off x="-3102827" y="2876970"/>
              <a:ext cx="144440" cy="69836"/>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8" name="Google Shape;2188;p73"/>
            <p:cNvSpPr/>
            <p:nvPr/>
          </p:nvSpPr>
          <p:spPr>
            <a:xfrm>
              <a:off x="-2829819" y="2365900"/>
              <a:ext cx="53967" cy="134910"/>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9" name="Google Shape;2189;p73"/>
            <p:cNvSpPr/>
            <p:nvPr/>
          </p:nvSpPr>
          <p:spPr>
            <a:xfrm>
              <a:off x="-3118700" y="2616673"/>
              <a:ext cx="139679" cy="5079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0" name="Google Shape;2190;p73"/>
            <p:cNvSpPr/>
            <p:nvPr/>
          </p:nvSpPr>
          <p:spPr>
            <a:xfrm>
              <a:off x="-2647284" y="2411929"/>
              <a:ext cx="60316" cy="106340"/>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1" name="Google Shape;2191;p73"/>
            <p:cNvSpPr/>
            <p:nvPr/>
          </p:nvSpPr>
          <p:spPr>
            <a:xfrm>
              <a:off x="-2480621" y="2634133"/>
              <a:ext cx="103171" cy="52376"/>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2" name="Google Shape;2192;p73"/>
            <p:cNvSpPr/>
            <p:nvPr/>
          </p:nvSpPr>
          <p:spPr>
            <a:xfrm>
              <a:off x="-2798073" y="3065844"/>
              <a:ext cx="46030" cy="92056"/>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3" name="Google Shape;2193;p73"/>
            <p:cNvSpPr/>
            <p:nvPr/>
          </p:nvSpPr>
          <p:spPr>
            <a:xfrm>
              <a:off x="-2634586" y="3046798"/>
              <a:ext cx="66665" cy="73010"/>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4" name="Google Shape;2194;p73"/>
            <p:cNvSpPr/>
            <p:nvPr/>
          </p:nvSpPr>
          <p:spPr>
            <a:xfrm>
              <a:off x="-2507605" y="2908713"/>
              <a:ext cx="74602" cy="60313"/>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19818" name="Google Shape;2201;p73"/>
          <p:cNvGrpSpPr>
            <a:grpSpLocks/>
          </p:cNvGrpSpPr>
          <p:nvPr/>
        </p:nvGrpSpPr>
        <p:grpSpPr bwMode="auto">
          <a:xfrm>
            <a:off x="1524000" y="304800"/>
            <a:ext cx="1111250" cy="725488"/>
            <a:chOff x="1474325" y="858525"/>
            <a:chExt cx="808300" cy="1469525"/>
          </a:xfrm>
        </p:grpSpPr>
        <p:sp>
          <p:nvSpPr>
            <p:cNvPr id="2202" name="Google Shape;2202;p73"/>
            <p:cNvSpPr/>
            <p:nvPr/>
          </p:nvSpPr>
          <p:spPr>
            <a:xfrm flipH="1">
              <a:off x="1834596" y="881035"/>
              <a:ext cx="294453" cy="225091"/>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3" name="Google Shape;2203;p73"/>
            <p:cNvSpPr/>
            <p:nvPr/>
          </p:nvSpPr>
          <p:spPr>
            <a:xfrm flipH="1">
              <a:off x="1976626" y="1054677"/>
              <a:ext cx="217086" cy="183288"/>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4" name="Google Shape;2204;p73"/>
            <p:cNvSpPr/>
            <p:nvPr/>
          </p:nvSpPr>
          <p:spPr>
            <a:xfrm flipH="1">
              <a:off x="1952377" y="1045029"/>
              <a:ext cx="118936" cy="83605"/>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19843" name="Google Shape;2205;p73"/>
            <p:cNvGrpSpPr>
              <a:grpSpLocks/>
            </p:cNvGrpSpPr>
            <p:nvPr/>
          </p:nvGrpSpPr>
          <p:grpSpPr bwMode="auto">
            <a:xfrm>
              <a:off x="1474325" y="858525"/>
              <a:ext cx="808300" cy="1469525"/>
              <a:chOff x="1474325" y="858525"/>
              <a:chExt cx="808300" cy="1469525"/>
            </a:xfrm>
          </p:grpSpPr>
          <p:sp>
            <p:nvSpPr>
              <p:cNvPr id="2206" name="Google Shape;2206;p73"/>
              <p:cNvSpPr/>
              <p:nvPr/>
            </p:nvSpPr>
            <p:spPr>
              <a:xfrm flipH="1">
                <a:off x="1809192" y="858525"/>
                <a:ext cx="473433" cy="401950"/>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19845" name="Google Shape;2207;p73"/>
              <p:cNvGrpSpPr>
                <a:grpSpLocks/>
              </p:cNvGrpSpPr>
              <p:nvPr/>
            </p:nvGrpSpPr>
            <p:grpSpPr bwMode="auto">
              <a:xfrm>
                <a:off x="1474325" y="1168675"/>
                <a:ext cx="407425" cy="1159375"/>
                <a:chOff x="1474325" y="1168675"/>
                <a:chExt cx="407425" cy="1159375"/>
              </a:xfrm>
            </p:grpSpPr>
            <p:sp>
              <p:nvSpPr>
                <p:cNvPr id="2208" name="Google Shape;2208;p73"/>
                <p:cNvSpPr/>
                <p:nvPr/>
              </p:nvSpPr>
              <p:spPr>
                <a:xfrm flipH="1">
                  <a:off x="1752612" y="1215456"/>
                  <a:ext cx="54271" cy="51449"/>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9" name="Google Shape;2209;p73"/>
                <p:cNvSpPr/>
                <p:nvPr/>
              </p:nvSpPr>
              <p:spPr>
                <a:xfrm flipH="1">
                  <a:off x="1595570" y="1504859"/>
                  <a:ext cx="50807" cy="48233"/>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0" name="Google Shape;2210;p73"/>
                <p:cNvSpPr/>
                <p:nvPr/>
              </p:nvSpPr>
              <p:spPr>
                <a:xfrm flipH="1">
                  <a:off x="1593261" y="1617403"/>
                  <a:ext cx="75056" cy="67528"/>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1" name="Google Shape;2211;p73"/>
                <p:cNvSpPr/>
                <p:nvPr/>
              </p:nvSpPr>
              <p:spPr>
                <a:xfrm flipH="1">
                  <a:off x="1801110" y="1717088"/>
                  <a:ext cx="58890" cy="64312"/>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2" name="Google Shape;2212;p73"/>
                <p:cNvSpPr/>
                <p:nvPr/>
              </p:nvSpPr>
              <p:spPr>
                <a:xfrm flipH="1">
                  <a:off x="1585178" y="2273384"/>
                  <a:ext cx="53117" cy="54666"/>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3" name="Google Shape;2213;p73"/>
                <p:cNvSpPr/>
                <p:nvPr/>
              </p:nvSpPr>
              <p:spPr>
                <a:xfrm flipH="1">
                  <a:off x="1474325" y="2035430"/>
                  <a:ext cx="45034" cy="48235"/>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4" name="Google Shape;2214;p73"/>
                <p:cNvSpPr/>
                <p:nvPr/>
              </p:nvSpPr>
              <p:spPr>
                <a:xfrm flipH="1">
                  <a:off x="1736446" y="1797476"/>
                  <a:ext cx="57736" cy="54666"/>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5" name="Google Shape;2215;p73"/>
                <p:cNvSpPr/>
                <p:nvPr/>
              </p:nvSpPr>
              <p:spPr>
                <a:xfrm flipH="1">
                  <a:off x="1723743" y="1646345"/>
                  <a:ext cx="47344" cy="3537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6" name="Google Shape;2216;p73"/>
                <p:cNvSpPr/>
                <p:nvPr/>
              </p:nvSpPr>
              <p:spPr>
                <a:xfrm flipH="1">
                  <a:off x="1504348" y="2170485"/>
                  <a:ext cx="41570" cy="41804"/>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7" name="Google Shape;2217;p73"/>
                <p:cNvSpPr/>
                <p:nvPr/>
              </p:nvSpPr>
              <p:spPr>
                <a:xfrm flipH="1">
                  <a:off x="1659079" y="1758889"/>
                  <a:ext cx="50807" cy="48235"/>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8" name="Google Shape;2218;p73"/>
                <p:cNvSpPr/>
                <p:nvPr/>
              </p:nvSpPr>
              <p:spPr>
                <a:xfrm flipH="1">
                  <a:off x="1554001" y="1684932"/>
                  <a:ext cx="55426" cy="6109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9" name="Google Shape;2219;p73"/>
                <p:cNvSpPr/>
                <p:nvPr/>
              </p:nvSpPr>
              <p:spPr>
                <a:xfrm flipH="1">
                  <a:off x="1511276" y="1791045"/>
                  <a:ext cx="38106" cy="41804"/>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0" name="Google Shape;2220;p73"/>
                <p:cNvSpPr/>
                <p:nvPr/>
              </p:nvSpPr>
              <p:spPr>
                <a:xfrm flipH="1">
                  <a:off x="1620974" y="1398743"/>
                  <a:ext cx="39260" cy="45018"/>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1" name="Google Shape;2221;p73"/>
                <p:cNvSpPr/>
                <p:nvPr/>
              </p:nvSpPr>
              <p:spPr>
                <a:xfrm flipH="1">
                  <a:off x="1663698" y="1302275"/>
                  <a:ext cx="41570" cy="41804"/>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2" name="Google Shape;2222;p73"/>
                <p:cNvSpPr/>
                <p:nvPr/>
              </p:nvSpPr>
              <p:spPr>
                <a:xfrm flipH="1">
                  <a:off x="1842680" y="1167221"/>
                  <a:ext cx="40415" cy="38587"/>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3" name="Google Shape;2223;p73"/>
                <p:cNvSpPr/>
                <p:nvPr/>
              </p:nvSpPr>
              <p:spPr>
                <a:xfrm flipH="1">
                  <a:off x="1483563" y="1903592"/>
                  <a:ext cx="33487" cy="41802"/>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grpSp>
      <p:sp>
        <p:nvSpPr>
          <p:cNvPr id="4" name="Rectangle 3"/>
          <p:cNvSpPr/>
          <p:nvPr/>
        </p:nvSpPr>
        <p:spPr>
          <a:xfrm>
            <a:off x="3951320" y="4413359"/>
            <a:ext cx="4384813" cy="8318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C2F2FF"/>
              </a:solidFill>
            </a:endParaRPr>
          </a:p>
        </p:txBody>
      </p:sp>
      <p:grpSp>
        <p:nvGrpSpPr>
          <p:cNvPr id="119820" name="Google Shape;2135;p73"/>
          <p:cNvGrpSpPr>
            <a:grpSpLocks/>
          </p:cNvGrpSpPr>
          <p:nvPr/>
        </p:nvGrpSpPr>
        <p:grpSpPr bwMode="auto">
          <a:xfrm>
            <a:off x="2576514" y="4964113"/>
            <a:ext cx="1354137" cy="1752600"/>
            <a:chOff x="653975" y="2589925"/>
            <a:chExt cx="1871650" cy="2020200"/>
          </a:xfrm>
        </p:grpSpPr>
        <p:sp>
          <p:nvSpPr>
            <p:cNvPr id="125" name="Google Shape;2136;p73"/>
            <p:cNvSpPr/>
            <p:nvPr/>
          </p:nvSpPr>
          <p:spPr>
            <a:xfrm>
              <a:off x="684694" y="2611884"/>
              <a:ext cx="1294577" cy="960692"/>
            </a:xfrm>
            <a:custGeom>
              <a:avLst/>
              <a:gdLst/>
              <a:ahLst/>
              <a:cxnLst/>
              <a:rect l="l" t="t" r="r" b="b"/>
              <a:pathLst>
                <a:path w="51746" h="38396" extrusionOk="0">
                  <a:moveTo>
                    <a:pt x="51745" y="19857"/>
                  </a:moveTo>
                  <a:cubicBezTo>
                    <a:pt x="51661" y="19753"/>
                    <a:pt x="51557" y="19669"/>
                    <a:pt x="51515" y="19564"/>
                  </a:cubicBezTo>
                  <a:cubicBezTo>
                    <a:pt x="51222" y="19083"/>
                    <a:pt x="50824" y="18811"/>
                    <a:pt x="50218" y="18916"/>
                  </a:cubicBezTo>
                  <a:cubicBezTo>
                    <a:pt x="50113" y="18937"/>
                    <a:pt x="50050" y="18916"/>
                    <a:pt x="49946" y="18916"/>
                  </a:cubicBezTo>
                  <a:cubicBezTo>
                    <a:pt x="48753" y="18769"/>
                    <a:pt x="47749" y="19167"/>
                    <a:pt x="46849" y="20004"/>
                  </a:cubicBezTo>
                  <a:cubicBezTo>
                    <a:pt x="46661" y="19753"/>
                    <a:pt x="46535" y="19544"/>
                    <a:pt x="46347" y="19272"/>
                  </a:cubicBezTo>
                  <a:cubicBezTo>
                    <a:pt x="46200" y="19292"/>
                    <a:pt x="46033" y="19292"/>
                    <a:pt x="45907" y="19376"/>
                  </a:cubicBezTo>
                  <a:cubicBezTo>
                    <a:pt x="45510" y="19606"/>
                    <a:pt x="45091" y="19564"/>
                    <a:pt x="44715" y="19397"/>
                  </a:cubicBezTo>
                  <a:cubicBezTo>
                    <a:pt x="43417" y="18895"/>
                    <a:pt x="42162" y="18414"/>
                    <a:pt x="40907" y="17828"/>
                  </a:cubicBezTo>
                  <a:cubicBezTo>
                    <a:pt x="39630" y="17263"/>
                    <a:pt x="38500" y="16405"/>
                    <a:pt x="37412" y="15526"/>
                  </a:cubicBezTo>
                  <a:cubicBezTo>
                    <a:pt x="37308" y="15443"/>
                    <a:pt x="37182" y="15380"/>
                    <a:pt x="37119" y="15275"/>
                  </a:cubicBezTo>
                  <a:cubicBezTo>
                    <a:pt x="36806" y="14585"/>
                    <a:pt x="36094" y="14354"/>
                    <a:pt x="35550" y="13915"/>
                  </a:cubicBezTo>
                  <a:cubicBezTo>
                    <a:pt x="35257" y="13664"/>
                    <a:pt x="35006" y="13748"/>
                    <a:pt x="34839" y="14082"/>
                  </a:cubicBezTo>
                  <a:cubicBezTo>
                    <a:pt x="34483" y="14899"/>
                    <a:pt x="33855" y="15589"/>
                    <a:pt x="33583" y="16447"/>
                  </a:cubicBezTo>
                  <a:cubicBezTo>
                    <a:pt x="33521" y="16698"/>
                    <a:pt x="33311" y="16865"/>
                    <a:pt x="33102" y="16991"/>
                  </a:cubicBezTo>
                  <a:cubicBezTo>
                    <a:pt x="32433" y="17388"/>
                    <a:pt x="31763" y="17744"/>
                    <a:pt x="31072" y="18058"/>
                  </a:cubicBezTo>
                  <a:cubicBezTo>
                    <a:pt x="29378" y="18874"/>
                    <a:pt x="27557" y="19146"/>
                    <a:pt x="25716" y="19397"/>
                  </a:cubicBezTo>
                  <a:cubicBezTo>
                    <a:pt x="24461" y="19564"/>
                    <a:pt x="23226" y="19251"/>
                    <a:pt x="22054" y="18895"/>
                  </a:cubicBezTo>
                  <a:cubicBezTo>
                    <a:pt x="21866" y="18853"/>
                    <a:pt x="21720" y="18728"/>
                    <a:pt x="21552" y="18623"/>
                  </a:cubicBezTo>
                  <a:cubicBezTo>
                    <a:pt x="21176" y="18351"/>
                    <a:pt x="20778" y="18100"/>
                    <a:pt x="20381" y="17807"/>
                  </a:cubicBezTo>
                  <a:cubicBezTo>
                    <a:pt x="20234" y="17702"/>
                    <a:pt x="20088" y="17577"/>
                    <a:pt x="19983" y="17409"/>
                  </a:cubicBezTo>
                  <a:cubicBezTo>
                    <a:pt x="19669" y="16991"/>
                    <a:pt x="19711" y="16991"/>
                    <a:pt x="19251" y="17116"/>
                  </a:cubicBezTo>
                  <a:cubicBezTo>
                    <a:pt x="19104" y="17179"/>
                    <a:pt x="18958" y="17221"/>
                    <a:pt x="18811" y="17284"/>
                  </a:cubicBezTo>
                  <a:cubicBezTo>
                    <a:pt x="18811" y="17409"/>
                    <a:pt x="18769" y="17514"/>
                    <a:pt x="18790" y="17577"/>
                  </a:cubicBezTo>
                  <a:cubicBezTo>
                    <a:pt x="19125" y="18016"/>
                    <a:pt x="19041" y="18539"/>
                    <a:pt x="19020" y="19041"/>
                  </a:cubicBezTo>
                  <a:cubicBezTo>
                    <a:pt x="19020" y="19292"/>
                    <a:pt x="19000" y="19564"/>
                    <a:pt x="19020" y="19795"/>
                  </a:cubicBezTo>
                  <a:cubicBezTo>
                    <a:pt x="19104" y="20925"/>
                    <a:pt x="18832" y="22013"/>
                    <a:pt x="18518" y="23080"/>
                  </a:cubicBezTo>
                  <a:cubicBezTo>
                    <a:pt x="18309" y="23770"/>
                    <a:pt x="17974" y="24377"/>
                    <a:pt x="17577" y="24942"/>
                  </a:cubicBezTo>
                  <a:cubicBezTo>
                    <a:pt x="17326" y="25318"/>
                    <a:pt x="15359" y="26532"/>
                    <a:pt x="14940" y="26616"/>
                  </a:cubicBezTo>
                  <a:cubicBezTo>
                    <a:pt x="14731" y="26637"/>
                    <a:pt x="14501" y="26616"/>
                    <a:pt x="14292" y="26637"/>
                  </a:cubicBezTo>
                  <a:cubicBezTo>
                    <a:pt x="14020" y="26679"/>
                    <a:pt x="13748" y="26595"/>
                    <a:pt x="13497" y="26846"/>
                  </a:cubicBezTo>
                  <a:cubicBezTo>
                    <a:pt x="13392" y="26992"/>
                    <a:pt x="13078" y="26951"/>
                    <a:pt x="12869" y="26930"/>
                  </a:cubicBezTo>
                  <a:cubicBezTo>
                    <a:pt x="11697" y="26804"/>
                    <a:pt x="10923" y="27536"/>
                    <a:pt x="10965" y="28834"/>
                  </a:cubicBezTo>
                  <a:cubicBezTo>
                    <a:pt x="10986" y="29524"/>
                    <a:pt x="11174" y="30110"/>
                    <a:pt x="11655" y="30570"/>
                  </a:cubicBezTo>
                  <a:cubicBezTo>
                    <a:pt x="12074" y="30968"/>
                    <a:pt x="12450" y="31386"/>
                    <a:pt x="12869" y="31805"/>
                  </a:cubicBezTo>
                  <a:cubicBezTo>
                    <a:pt x="13350" y="32265"/>
                    <a:pt x="13915" y="32495"/>
                    <a:pt x="14606" y="32474"/>
                  </a:cubicBezTo>
                  <a:cubicBezTo>
                    <a:pt x="15108" y="32453"/>
                    <a:pt x="15631" y="32474"/>
                    <a:pt x="16175" y="32474"/>
                  </a:cubicBezTo>
                  <a:cubicBezTo>
                    <a:pt x="16677" y="33081"/>
                    <a:pt x="17200" y="33688"/>
                    <a:pt x="17723" y="34316"/>
                  </a:cubicBezTo>
                  <a:cubicBezTo>
                    <a:pt x="18246" y="34901"/>
                    <a:pt x="18665" y="35592"/>
                    <a:pt x="19418" y="36010"/>
                  </a:cubicBezTo>
                  <a:cubicBezTo>
                    <a:pt x="19334" y="36408"/>
                    <a:pt x="19293" y="36764"/>
                    <a:pt x="19209" y="37161"/>
                  </a:cubicBezTo>
                  <a:cubicBezTo>
                    <a:pt x="18184" y="37935"/>
                    <a:pt x="17012" y="38228"/>
                    <a:pt x="15756" y="38312"/>
                  </a:cubicBezTo>
                  <a:cubicBezTo>
                    <a:pt x="14083" y="38396"/>
                    <a:pt x="12450" y="37998"/>
                    <a:pt x="10839" y="37622"/>
                  </a:cubicBezTo>
                  <a:cubicBezTo>
                    <a:pt x="10777" y="37601"/>
                    <a:pt x="10714" y="37580"/>
                    <a:pt x="10651" y="37580"/>
                  </a:cubicBezTo>
                  <a:cubicBezTo>
                    <a:pt x="9019" y="37245"/>
                    <a:pt x="7492" y="36617"/>
                    <a:pt x="6027" y="35822"/>
                  </a:cubicBezTo>
                  <a:cubicBezTo>
                    <a:pt x="4792" y="35173"/>
                    <a:pt x="3453" y="34671"/>
                    <a:pt x="2219" y="34044"/>
                  </a:cubicBezTo>
                  <a:cubicBezTo>
                    <a:pt x="1528" y="33688"/>
                    <a:pt x="901" y="33186"/>
                    <a:pt x="231" y="32746"/>
                  </a:cubicBezTo>
                  <a:cubicBezTo>
                    <a:pt x="126" y="32663"/>
                    <a:pt x="85" y="32558"/>
                    <a:pt x="1" y="32453"/>
                  </a:cubicBezTo>
                  <a:cubicBezTo>
                    <a:pt x="64" y="32349"/>
                    <a:pt x="64" y="32244"/>
                    <a:pt x="106" y="32160"/>
                  </a:cubicBezTo>
                  <a:cubicBezTo>
                    <a:pt x="942" y="31344"/>
                    <a:pt x="1696" y="30403"/>
                    <a:pt x="2700" y="29754"/>
                  </a:cubicBezTo>
                  <a:cubicBezTo>
                    <a:pt x="2909" y="29629"/>
                    <a:pt x="3098" y="29420"/>
                    <a:pt x="3223" y="29231"/>
                  </a:cubicBezTo>
                  <a:cubicBezTo>
                    <a:pt x="3935" y="28248"/>
                    <a:pt x="4604" y="27243"/>
                    <a:pt x="5316" y="26260"/>
                  </a:cubicBezTo>
                  <a:cubicBezTo>
                    <a:pt x="5608" y="25862"/>
                    <a:pt x="5776" y="25444"/>
                    <a:pt x="5880" y="24942"/>
                  </a:cubicBezTo>
                  <a:cubicBezTo>
                    <a:pt x="6152" y="23791"/>
                    <a:pt x="6466" y="22640"/>
                    <a:pt x="6696" y="21489"/>
                  </a:cubicBezTo>
                  <a:cubicBezTo>
                    <a:pt x="6801" y="20987"/>
                    <a:pt x="6822" y="20464"/>
                    <a:pt x="6885" y="19983"/>
                  </a:cubicBezTo>
                  <a:cubicBezTo>
                    <a:pt x="6927" y="19502"/>
                    <a:pt x="6927" y="19000"/>
                    <a:pt x="7010" y="18560"/>
                  </a:cubicBezTo>
                  <a:cubicBezTo>
                    <a:pt x="7199" y="17472"/>
                    <a:pt x="7429" y="16363"/>
                    <a:pt x="7638" y="15275"/>
                  </a:cubicBezTo>
                  <a:cubicBezTo>
                    <a:pt x="7889" y="14020"/>
                    <a:pt x="8329" y="12806"/>
                    <a:pt x="8935" y="11676"/>
                  </a:cubicBezTo>
                  <a:cubicBezTo>
                    <a:pt x="9375" y="10881"/>
                    <a:pt x="9814" y="10065"/>
                    <a:pt x="10295" y="9249"/>
                  </a:cubicBezTo>
                  <a:cubicBezTo>
                    <a:pt x="11090" y="7910"/>
                    <a:pt x="12283" y="6948"/>
                    <a:pt x="13601" y="6132"/>
                  </a:cubicBezTo>
                  <a:cubicBezTo>
                    <a:pt x="14438" y="5922"/>
                    <a:pt x="15254" y="5608"/>
                    <a:pt x="16091" y="5546"/>
                  </a:cubicBezTo>
                  <a:cubicBezTo>
                    <a:pt x="17033" y="5441"/>
                    <a:pt x="17995" y="5504"/>
                    <a:pt x="18958" y="5504"/>
                  </a:cubicBezTo>
                  <a:cubicBezTo>
                    <a:pt x="19418" y="5504"/>
                    <a:pt x="19837" y="5650"/>
                    <a:pt x="20234" y="5880"/>
                  </a:cubicBezTo>
                  <a:cubicBezTo>
                    <a:pt x="20778" y="6194"/>
                    <a:pt x="21385" y="6424"/>
                    <a:pt x="21950" y="6696"/>
                  </a:cubicBezTo>
                  <a:cubicBezTo>
                    <a:pt x="22222" y="6801"/>
                    <a:pt x="22494" y="6634"/>
                    <a:pt x="22494" y="6341"/>
                  </a:cubicBezTo>
                  <a:cubicBezTo>
                    <a:pt x="22494" y="6173"/>
                    <a:pt x="22410" y="5985"/>
                    <a:pt x="22389" y="5797"/>
                  </a:cubicBezTo>
                  <a:cubicBezTo>
                    <a:pt x="22410" y="5755"/>
                    <a:pt x="22452" y="5671"/>
                    <a:pt x="22494" y="5650"/>
                  </a:cubicBezTo>
                  <a:cubicBezTo>
                    <a:pt x="22933" y="5253"/>
                    <a:pt x="23498" y="4918"/>
                    <a:pt x="23833" y="4437"/>
                  </a:cubicBezTo>
                  <a:cubicBezTo>
                    <a:pt x="24189" y="3935"/>
                    <a:pt x="24649" y="3558"/>
                    <a:pt x="25067" y="3098"/>
                  </a:cubicBezTo>
                  <a:cubicBezTo>
                    <a:pt x="25695" y="2449"/>
                    <a:pt x="26469" y="2030"/>
                    <a:pt x="27285" y="1633"/>
                  </a:cubicBezTo>
                  <a:cubicBezTo>
                    <a:pt x="27536" y="1507"/>
                    <a:pt x="27829" y="1424"/>
                    <a:pt x="28059" y="1277"/>
                  </a:cubicBezTo>
                  <a:cubicBezTo>
                    <a:pt x="29461" y="461"/>
                    <a:pt x="30947" y="126"/>
                    <a:pt x="32537" y="64"/>
                  </a:cubicBezTo>
                  <a:cubicBezTo>
                    <a:pt x="33855" y="22"/>
                    <a:pt x="35153" y="126"/>
                    <a:pt x="36471" y="43"/>
                  </a:cubicBezTo>
                  <a:cubicBezTo>
                    <a:pt x="37894" y="1"/>
                    <a:pt x="39233" y="315"/>
                    <a:pt x="40593" y="670"/>
                  </a:cubicBezTo>
                  <a:cubicBezTo>
                    <a:pt x="41702" y="984"/>
                    <a:pt x="42664" y="1486"/>
                    <a:pt x="43522" y="2219"/>
                  </a:cubicBezTo>
                  <a:cubicBezTo>
                    <a:pt x="44422" y="2972"/>
                    <a:pt x="45384" y="3683"/>
                    <a:pt x="46326" y="4395"/>
                  </a:cubicBezTo>
                  <a:cubicBezTo>
                    <a:pt x="46933" y="4834"/>
                    <a:pt x="47393" y="5399"/>
                    <a:pt x="47665" y="6111"/>
                  </a:cubicBezTo>
                  <a:cubicBezTo>
                    <a:pt x="47790" y="6487"/>
                    <a:pt x="47937" y="6822"/>
                    <a:pt x="48230" y="7073"/>
                  </a:cubicBezTo>
                  <a:cubicBezTo>
                    <a:pt x="48293" y="7136"/>
                    <a:pt x="48334" y="7157"/>
                    <a:pt x="48355" y="7220"/>
                  </a:cubicBezTo>
                  <a:cubicBezTo>
                    <a:pt x="48606" y="8077"/>
                    <a:pt x="49297" y="8621"/>
                    <a:pt x="49674" y="9417"/>
                  </a:cubicBezTo>
                  <a:cubicBezTo>
                    <a:pt x="49799" y="9689"/>
                    <a:pt x="49987" y="9961"/>
                    <a:pt x="50218" y="10191"/>
                  </a:cubicBezTo>
                  <a:cubicBezTo>
                    <a:pt x="50490" y="10463"/>
                    <a:pt x="50594" y="10797"/>
                    <a:pt x="50657" y="11132"/>
                  </a:cubicBezTo>
                  <a:cubicBezTo>
                    <a:pt x="50762" y="11572"/>
                    <a:pt x="50866" y="11990"/>
                    <a:pt x="50908" y="12450"/>
                  </a:cubicBezTo>
                  <a:cubicBezTo>
                    <a:pt x="50971" y="13350"/>
                    <a:pt x="51347" y="14250"/>
                    <a:pt x="51222" y="15191"/>
                  </a:cubicBezTo>
                  <a:cubicBezTo>
                    <a:pt x="51473" y="16175"/>
                    <a:pt x="51452" y="17200"/>
                    <a:pt x="51640" y="18204"/>
                  </a:cubicBezTo>
                  <a:cubicBezTo>
                    <a:pt x="51619" y="18748"/>
                    <a:pt x="51661" y="19292"/>
                    <a:pt x="51745" y="1985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6" name="Google Shape;2137;p73"/>
            <p:cNvSpPr/>
            <p:nvPr/>
          </p:nvSpPr>
          <p:spPr>
            <a:xfrm>
              <a:off x="1064289" y="2992501"/>
              <a:ext cx="785523" cy="556287"/>
            </a:xfrm>
            <a:custGeom>
              <a:avLst/>
              <a:gdLst/>
              <a:ahLst/>
              <a:cxnLst/>
              <a:rect l="l" t="t" r="r" b="b"/>
              <a:pathLst>
                <a:path w="31449" h="22243" extrusionOk="0">
                  <a:moveTo>
                    <a:pt x="1" y="12178"/>
                  </a:moveTo>
                  <a:cubicBezTo>
                    <a:pt x="1110" y="12199"/>
                    <a:pt x="1884" y="11508"/>
                    <a:pt x="2721" y="11027"/>
                  </a:cubicBezTo>
                  <a:cubicBezTo>
                    <a:pt x="2930" y="10881"/>
                    <a:pt x="3097" y="10713"/>
                    <a:pt x="3244" y="10504"/>
                  </a:cubicBezTo>
                  <a:cubicBezTo>
                    <a:pt x="3495" y="10086"/>
                    <a:pt x="3788" y="9625"/>
                    <a:pt x="3976" y="9165"/>
                  </a:cubicBezTo>
                  <a:cubicBezTo>
                    <a:pt x="4499" y="7951"/>
                    <a:pt x="4813" y="6675"/>
                    <a:pt x="4813" y="5378"/>
                  </a:cubicBezTo>
                  <a:cubicBezTo>
                    <a:pt x="4813" y="4917"/>
                    <a:pt x="4771" y="4478"/>
                    <a:pt x="4771" y="4039"/>
                  </a:cubicBezTo>
                  <a:cubicBezTo>
                    <a:pt x="4771" y="3871"/>
                    <a:pt x="4813" y="3746"/>
                    <a:pt x="4834" y="3536"/>
                  </a:cubicBezTo>
                  <a:cubicBezTo>
                    <a:pt x="5253" y="3662"/>
                    <a:pt x="5504" y="3934"/>
                    <a:pt x="5755" y="4143"/>
                  </a:cubicBezTo>
                  <a:cubicBezTo>
                    <a:pt x="6173" y="4499"/>
                    <a:pt x="6654" y="4708"/>
                    <a:pt x="7178" y="4855"/>
                  </a:cubicBezTo>
                  <a:cubicBezTo>
                    <a:pt x="8161" y="5064"/>
                    <a:pt x="9103" y="5336"/>
                    <a:pt x="10107" y="5273"/>
                  </a:cubicBezTo>
                  <a:cubicBezTo>
                    <a:pt x="10504" y="5231"/>
                    <a:pt x="10881" y="5210"/>
                    <a:pt x="11258" y="5168"/>
                  </a:cubicBezTo>
                  <a:cubicBezTo>
                    <a:pt x="11864" y="5085"/>
                    <a:pt x="12471" y="4980"/>
                    <a:pt x="13078" y="4876"/>
                  </a:cubicBezTo>
                  <a:cubicBezTo>
                    <a:pt x="13810" y="4771"/>
                    <a:pt x="14501" y="4604"/>
                    <a:pt x="15191" y="4290"/>
                  </a:cubicBezTo>
                  <a:cubicBezTo>
                    <a:pt x="15945" y="3955"/>
                    <a:pt x="16698" y="3641"/>
                    <a:pt x="17472" y="3306"/>
                  </a:cubicBezTo>
                  <a:cubicBezTo>
                    <a:pt x="17493" y="3306"/>
                    <a:pt x="17514" y="3244"/>
                    <a:pt x="17535" y="3244"/>
                  </a:cubicBezTo>
                  <a:cubicBezTo>
                    <a:pt x="18644" y="3181"/>
                    <a:pt x="18937" y="2260"/>
                    <a:pt x="19355" y="1507"/>
                  </a:cubicBezTo>
                  <a:cubicBezTo>
                    <a:pt x="19606" y="984"/>
                    <a:pt x="19878" y="482"/>
                    <a:pt x="20234" y="63"/>
                  </a:cubicBezTo>
                  <a:cubicBezTo>
                    <a:pt x="20548" y="0"/>
                    <a:pt x="20757" y="147"/>
                    <a:pt x="20883" y="356"/>
                  </a:cubicBezTo>
                  <a:cubicBezTo>
                    <a:pt x="21385" y="1151"/>
                    <a:pt x="22201" y="1632"/>
                    <a:pt x="22933" y="2176"/>
                  </a:cubicBezTo>
                  <a:cubicBezTo>
                    <a:pt x="24314" y="3223"/>
                    <a:pt x="25862" y="3976"/>
                    <a:pt x="27473" y="4562"/>
                  </a:cubicBezTo>
                  <a:cubicBezTo>
                    <a:pt x="27892" y="4687"/>
                    <a:pt x="28373" y="4645"/>
                    <a:pt x="28771" y="4792"/>
                  </a:cubicBezTo>
                  <a:cubicBezTo>
                    <a:pt x="29147" y="4959"/>
                    <a:pt x="29545" y="5085"/>
                    <a:pt x="29963" y="5064"/>
                  </a:cubicBezTo>
                  <a:lnTo>
                    <a:pt x="30570" y="5064"/>
                  </a:lnTo>
                  <a:cubicBezTo>
                    <a:pt x="30675" y="5273"/>
                    <a:pt x="30779" y="5441"/>
                    <a:pt x="30863" y="5650"/>
                  </a:cubicBezTo>
                  <a:cubicBezTo>
                    <a:pt x="31240" y="6759"/>
                    <a:pt x="31449" y="7847"/>
                    <a:pt x="31344" y="9039"/>
                  </a:cubicBezTo>
                  <a:cubicBezTo>
                    <a:pt x="31323" y="9207"/>
                    <a:pt x="31386" y="9458"/>
                    <a:pt x="31303" y="9604"/>
                  </a:cubicBezTo>
                  <a:cubicBezTo>
                    <a:pt x="30863" y="10420"/>
                    <a:pt x="30884" y="11383"/>
                    <a:pt x="30466" y="12220"/>
                  </a:cubicBezTo>
                  <a:cubicBezTo>
                    <a:pt x="30256" y="12638"/>
                    <a:pt x="30194" y="13161"/>
                    <a:pt x="29775" y="13454"/>
                  </a:cubicBezTo>
                  <a:cubicBezTo>
                    <a:pt x="29608" y="14270"/>
                    <a:pt x="28938" y="14793"/>
                    <a:pt x="28478" y="15421"/>
                  </a:cubicBezTo>
                  <a:cubicBezTo>
                    <a:pt x="28038" y="16049"/>
                    <a:pt x="27536" y="16614"/>
                    <a:pt x="27034" y="17221"/>
                  </a:cubicBezTo>
                  <a:cubicBezTo>
                    <a:pt x="26846" y="17430"/>
                    <a:pt x="26637" y="17639"/>
                    <a:pt x="26406" y="17785"/>
                  </a:cubicBezTo>
                  <a:cubicBezTo>
                    <a:pt x="25423" y="18497"/>
                    <a:pt x="24419" y="19187"/>
                    <a:pt x="23456" y="19878"/>
                  </a:cubicBezTo>
                  <a:cubicBezTo>
                    <a:pt x="23121" y="20129"/>
                    <a:pt x="22745" y="20296"/>
                    <a:pt x="22326" y="20401"/>
                  </a:cubicBezTo>
                  <a:cubicBezTo>
                    <a:pt x="21238" y="20694"/>
                    <a:pt x="20108" y="20987"/>
                    <a:pt x="18999" y="21322"/>
                  </a:cubicBezTo>
                  <a:cubicBezTo>
                    <a:pt x="18016" y="21614"/>
                    <a:pt x="16991" y="21719"/>
                    <a:pt x="16007" y="21824"/>
                  </a:cubicBezTo>
                  <a:cubicBezTo>
                    <a:pt x="14333" y="21991"/>
                    <a:pt x="12660" y="22242"/>
                    <a:pt x="10944" y="22138"/>
                  </a:cubicBezTo>
                  <a:cubicBezTo>
                    <a:pt x="9772" y="22054"/>
                    <a:pt x="8621" y="21845"/>
                    <a:pt x="7575" y="21217"/>
                  </a:cubicBezTo>
                  <a:cubicBezTo>
                    <a:pt x="6696" y="20694"/>
                    <a:pt x="5797" y="20213"/>
                    <a:pt x="4918" y="19689"/>
                  </a:cubicBezTo>
                  <a:cubicBezTo>
                    <a:pt x="4667" y="19564"/>
                    <a:pt x="4416" y="19417"/>
                    <a:pt x="4227" y="19166"/>
                  </a:cubicBezTo>
                  <a:cubicBezTo>
                    <a:pt x="3181" y="17890"/>
                    <a:pt x="2030" y="16697"/>
                    <a:pt x="1110" y="15296"/>
                  </a:cubicBezTo>
                  <a:cubicBezTo>
                    <a:pt x="733" y="14731"/>
                    <a:pt x="440" y="14145"/>
                    <a:pt x="273" y="13496"/>
                  </a:cubicBezTo>
                  <a:cubicBezTo>
                    <a:pt x="252" y="13078"/>
                    <a:pt x="126" y="12659"/>
                    <a:pt x="1" y="12178"/>
                  </a:cubicBezTo>
                  <a:close/>
                  <a:moveTo>
                    <a:pt x="16238" y="20171"/>
                  </a:moveTo>
                  <a:cubicBezTo>
                    <a:pt x="17430" y="20359"/>
                    <a:pt x="19292" y="19543"/>
                    <a:pt x="20150" y="19229"/>
                  </a:cubicBezTo>
                  <a:cubicBezTo>
                    <a:pt x="21196" y="18434"/>
                    <a:pt x="22556" y="17995"/>
                    <a:pt x="23247" y="16739"/>
                  </a:cubicBezTo>
                  <a:cubicBezTo>
                    <a:pt x="23289" y="16656"/>
                    <a:pt x="23372" y="16614"/>
                    <a:pt x="23435" y="16530"/>
                  </a:cubicBezTo>
                  <a:cubicBezTo>
                    <a:pt x="24293" y="15651"/>
                    <a:pt x="24440" y="14521"/>
                    <a:pt x="24502" y="13350"/>
                  </a:cubicBezTo>
                  <a:cubicBezTo>
                    <a:pt x="24502" y="13287"/>
                    <a:pt x="24502" y="13203"/>
                    <a:pt x="24440" y="13161"/>
                  </a:cubicBezTo>
                  <a:cubicBezTo>
                    <a:pt x="24377" y="13057"/>
                    <a:pt x="24293" y="12952"/>
                    <a:pt x="24188" y="12931"/>
                  </a:cubicBezTo>
                  <a:cubicBezTo>
                    <a:pt x="24084" y="12889"/>
                    <a:pt x="23896" y="12973"/>
                    <a:pt x="23875" y="13057"/>
                  </a:cubicBezTo>
                  <a:cubicBezTo>
                    <a:pt x="23686" y="13412"/>
                    <a:pt x="23498" y="13810"/>
                    <a:pt x="23393" y="14208"/>
                  </a:cubicBezTo>
                  <a:cubicBezTo>
                    <a:pt x="23163" y="15296"/>
                    <a:pt x="22326" y="16007"/>
                    <a:pt x="21719" y="16844"/>
                  </a:cubicBezTo>
                  <a:cubicBezTo>
                    <a:pt x="21699" y="16907"/>
                    <a:pt x="21615" y="16928"/>
                    <a:pt x="21573" y="16948"/>
                  </a:cubicBezTo>
                  <a:cubicBezTo>
                    <a:pt x="20443" y="17660"/>
                    <a:pt x="19355" y="18434"/>
                    <a:pt x="18016" y="18790"/>
                  </a:cubicBezTo>
                  <a:cubicBezTo>
                    <a:pt x="16572" y="19166"/>
                    <a:pt x="15191" y="19250"/>
                    <a:pt x="13852" y="18476"/>
                  </a:cubicBezTo>
                  <a:cubicBezTo>
                    <a:pt x="13769" y="18413"/>
                    <a:pt x="13664" y="18392"/>
                    <a:pt x="13601" y="18371"/>
                  </a:cubicBezTo>
                  <a:cubicBezTo>
                    <a:pt x="12764" y="18099"/>
                    <a:pt x="12199" y="17534"/>
                    <a:pt x="11781" y="16781"/>
                  </a:cubicBezTo>
                  <a:cubicBezTo>
                    <a:pt x="11530" y="16321"/>
                    <a:pt x="11320" y="15881"/>
                    <a:pt x="11341" y="15337"/>
                  </a:cubicBezTo>
                  <a:cubicBezTo>
                    <a:pt x="11341" y="15065"/>
                    <a:pt x="11320" y="14814"/>
                    <a:pt x="11237" y="14584"/>
                  </a:cubicBezTo>
                  <a:cubicBezTo>
                    <a:pt x="11216" y="14480"/>
                    <a:pt x="11007" y="14312"/>
                    <a:pt x="10902" y="14312"/>
                  </a:cubicBezTo>
                  <a:cubicBezTo>
                    <a:pt x="10776" y="14312"/>
                    <a:pt x="10588" y="14480"/>
                    <a:pt x="10546" y="14584"/>
                  </a:cubicBezTo>
                  <a:cubicBezTo>
                    <a:pt x="10400" y="15337"/>
                    <a:pt x="10274" y="16091"/>
                    <a:pt x="10693" y="16802"/>
                  </a:cubicBezTo>
                  <a:cubicBezTo>
                    <a:pt x="10965" y="17283"/>
                    <a:pt x="11237" y="17785"/>
                    <a:pt x="11572" y="18288"/>
                  </a:cubicBezTo>
                  <a:cubicBezTo>
                    <a:pt x="11697" y="18497"/>
                    <a:pt x="11948" y="18643"/>
                    <a:pt x="12157" y="18769"/>
                  </a:cubicBezTo>
                  <a:cubicBezTo>
                    <a:pt x="12597" y="19020"/>
                    <a:pt x="13057" y="19229"/>
                    <a:pt x="13517" y="19459"/>
                  </a:cubicBezTo>
                  <a:cubicBezTo>
                    <a:pt x="14396" y="19982"/>
                    <a:pt x="15317" y="20296"/>
                    <a:pt x="16238" y="20171"/>
                  </a:cubicBezTo>
                  <a:close/>
                  <a:moveTo>
                    <a:pt x="9521" y="9290"/>
                  </a:moveTo>
                  <a:cubicBezTo>
                    <a:pt x="9458" y="9521"/>
                    <a:pt x="9416" y="9772"/>
                    <a:pt x="9375" y="9981"/>
                  </a:cubicBezTo>
                  <a:cubicBezTo>
                    <a:pt x="9375" y="10420"/>
                    <a:pt x="9563" y="10609"/>
                    <a:pt x="10002" y="10630"/>
                  </a:cubicBezTo>
                  <a:cubicBezTo>
                    <a:pt x="10609" y="10650"/>
                    <a:pt x="10818" y="10441"/>
                    <a:pt x="10797" y="9834"/>
                  </a:cubicBezTo>
                  <a:cubicBezTo>
                    <a:pt x="10776" y="9395"/>
                    <a:pt x="10588" y="9186"/>
                    <a:pt x="10149" y="9186"/>
                  </a:cubicBezTo>
                  <a:cubicBezTo>
                    <a:pt x="9960" y="9165"/>
                    <a:pt x="9751" y="9249"/>
                    <a:pt x="9521" y="9290"/>
                  </a:cubicBezTo>
                  <a:close/>
                  <a:moveTo>
                    <a:pt x="22243" y="8684"/>
                  </a:moveTo>
                  <a:cubicBezTo>
                    <a:pt x="22243" y="8788"/>
                    <a:pt x="22243" y="8956"/>
                    <a:pt x="22305" y="9102"/>
                  </a:cubicBezTo>
                  <a:cubicBezTo>
                    <a:pt x="22347" y="9311"/>
                    <a:pt x="22515" y="9416"/>
                    <a:pt x="22724" y="9416"/>
                  </a:cubicBezTo>
                  <a:cubicBezTo>
                    <a:pt x="22996" y="9416"/>
                    <a:pt x="23372" y="9060"/>
                    <a:pt x="23456" y="8746"/>
                  </a:cubicBezTo>
                  <a:cubicBezTo>
                    <a:pt x="23540" y="8433"/>
                    <a:pt x="23393" y="8140"/>
                    <a:pt x="23059" y="7951"/>
                  </a:cubicBezTo>
                  <a:cubicBezTo>
                    <a:pt x="22619" y="7700"/>
                    <a:pt x="22305" y="7847"/>
                    <a:pt x="22243" y="83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7" name="Google Shape;2138;p73"/>
            <p:cNvSpPr/>
            <p:nvPr/>
          </p:nvSpPr>
          <p:spPr>
            <a:xfrm>
              <a:off x="1250797" y="3528659"/>
              <a:ext cx="511247" cy="523349"/>
            </a:xfrm>
            <a:custGeom>
              <a:avLst/>
              <a:gdLst/>
              <a:ahLst/>
              <a:cxnLst/>
              <a:rect l="l" t="t" r="r" b="b"/>
              <a:pathLst>
                <a:path w="20443" h="20882" extrusionOk="0">
                  <a:moveTo>
                    <a:pt x="12303" y="11989"/>
                  </a:moveTo>
                  <a:cubicBezTo>
                    <a:pt x="10378" y="11655"/>
                    <a:pt x="8663" y="10985"/>
                    <a:pt x="7345" y="9604"/>
                  </a:cubicBezTo>
                  <a:lnTo>
                    <a:pt x="6529" y="8788"/>
                  </a:lnTo>
                  <a:cubicBezTo>
                    <a:pt x="5608" y="7909"/>
                    <a:pt x="4980" y="6821"/>
                    <a:pt x="4562" y="5649"/>
                  </a:cubicBezTo>
                  <a:cubicBezTo>
                    <a:pt x="4478" y="5440"/>
                    <a:pt x="4457" y="5210"/>
                    <a:pt x="4478" y="5022"/>
                  </a:cubicBezTo>
                  <a:cubicBezTo>
                    <a:pt x="4666" y="4059"/>
                    <a:pt x="4896" y="3097"/>
                    <a:pt x="5106" y="2072"/>
                  </a:cubicBezTo>
                  <a:cubicBezTo>
                    <a:pt x="5524" y="1862"/>
                    <a:pt x="6047" y="1946"/>
                    <a:pt x="6549" y="1862"/>
                  </a:cubicBezTo>
                  <a:cubicBezTo>
                    <a:pt x="7052" y="1779"/>
                    <a:pt x="7575" y="1758"/>
                    <a:pt x="8035" y="1695"/>
                  </a:cubicBezTo>
                  <a:cubicBezTo>
                    <a:pt x="8391" y="2009"/>
                    <a:pt x="8684" y="2281"/>
                    <a:pt x="8977" y="2595"/>
                  </a:cubicBezTo>
                  <a:cubicBezTo>
                    <a:pt x="9207" y="2825"/>
                    <a:pt x="9479" y="2950"/>
                    <a:pt x="9855" y="2929"/>
                  </a:cubicBezTo>
                  <a:cubicBezTo>
                    <a:pt x="10399" y="2908"/>
                    <a:pt x="10922" y="2908"/>
                    <a:pt x="11466" y="2929"/>
                  </a:cubicBezTo>
                  <a:cubicBezTo>
                    <a:pt x="11864" y="2950"/>
                    <a:pt x="12115" y="2783"/>
                    <a:pt x="12387" y="2511"/>
                  </a:cubicBezTo>
                  <a:cubicBezTo>
                    <a:pt x="12743" y="2155"/>
                    <a:pt x="12952" y="1674"/>
                    <a:pt x="13057" y="1172"/>
                  </a:cubicBezTo>
                  <a:cubicBezTo>
                    <a:pt x="13078" y="1025"/>
                    <a:pt x="13119" y="858"/>
                    <a:pt x="13140" y="691"/>
                  </a:cubicBezTo>
                  <a:cubicBezTo>
                    <a:pt x="13956" y="439"/>
                    <a:pt x="14731" y="230"/>
                    <a:pt x="15526" y="0"/>
                  </a:cubicBezTo>
                  <a:cubicBezTo>
                    <a:pt x="15630" y="105"/>
                    <a:pt x="15735" y="188"/>
                    <a:pt x="15756" y="272"/>
                  </a:cubicBezTo>
                  <a:cubicBezTo>
                    <a:pt x="15902" y="795"/>
                    <a:pt x="16007" y="1318"/>
                    <a:pt x="16363" y="1758"/>
                  </a:cubicBezTo>
                  <a:cubicBezTo>
                    <a:pt x="16446" y="1862"/>
                    <a:pt x="16467" y="1988"/>
                    <a:pt x="16467" y="2113"/>
                  </a:cubicBezTo>
                  <a:cubicBezTo>
                    <a:pt x="16404" y="2699"/>
                    <a:pt x="16593" y="3160"/>
                    <a:pt x="16928" y="3641"/>
                  </a:cubicBezTo>
                  <a:cubicBezTo>
                    <a:pt x="17074" y="3829"/>
                    <a:pt x="17095" y="4059"/>
                    <a:pt x="17179" y="4268"/>
                  </a:cubicBezTo>
                  <a:cubicBezTo>
                    <a:pt x="17346" y="4833"/>
                    <a:pt x="17492" y="5440"/>
                    <a:pt x="17660" y="6026"/>
                  </a:cubicBezTo>
                  <a:cubicBezTo>
                    <a:pt x="17953" y="6863"/>
                    <a:pt x="18225" y="7721"/>
                    <a:pt x="18329" y="8600"/>
                  </a:cubicBezTo>
                  <a:cubicBezTo>
                    <a:pt x="18350" y="8872"/>
                    <a:pt x="18371" y="9123"/>
                    <a:pt x="18476" y="9374"/>
                  </a:cubicBezTo>
                  <a:cubicBezTo>
                    <a:pt x="19125" y="11048"/>
                    <a:pt x="19313" y="12826"/>
                    <a:pt x="19710" y="14563"/>
                  </a:cubicBezTo>
                  <a:cubicBezTo>
                    <a:pt x="19836" y="15170"/>
                    <a:pt x="20003" y="15756"/>
                    <a:pt x="20108" y="16341"/>
                  </a:cubicBezTo>
                  <a:cubicBezTo>
                    <a:pt x="20213" y="16844"/>
                    <a:pt x="20338" y="17325"/>
                    <a:pt x="20254" y="17848"/>
                  </a:cubicBezTo>
                  <a:cubicBezTo>
                    <a:pt x="20213" y="18266"/>
                    <a:pt x="20359" y="18706"/>
                    <a:pt x="20443" y="19208"/>
                  </a:cubicBezTo>
                  <a:cubicBezTo>
                    <a:pt x="20275" y="19271"/>
                    <a:pt x="20129" y="19375"/>
                    <a:pt x="19941" y="19438"/>
                  </a:cubicBezTo>
                  <a:cubicBezTo>
                    <a:pt x="19020" y="19731"/>
                    <a:pt x="18099" y="19982"/>
                    <a:pt x="17200" y="20275"/>
                  </a:cubicBezTo>
                  <a:cubicBezTo>
                    <a:pt x="16467" y="20505"/>
                    <a:pt x="15714" y="20610"/>
                    <a:pt x="14940" y="20589"/>
                  </a:cubicBezTo>
                  <a:cubicBezTo>
                    <a:pt x="14731" y="20568"/>
                    <a:pt x="14500" y="20589"/>
                    <a:pt x="14291" y="20631"/>
                  </a:cubicBezTo>
                  <a:cubicBezTo>
                    <a:pt x="13433" y="20882"/>
                    <a:pt x="12534" y="20882"/>
                    <a:pt x="11634" y="20882"/>
                  </a:cubicBezTo>
                  <a:cubicBezTo>
                    <a:pt x="9814" y="20882"/>
                    <a:pt x="7993" y="20840"/>
                    <a:pt x="6194" y="20882"/>
                  </a:cubicBezTo>
                  <a:cubicBezTo>
                    <a:pt x="5210" y="20882"/>
                    <a:pt x="4269" y="20798"/>
                    <a:pt x="3327" y="20673"/>
                  </a:cubicBezTo>
                  <a:cubicBezTo>
                    <a:pt x="3034" y="20610"/>
                    <a:pt x="2762" y="20589"/>
                    <a:pt x="2469" y="20589"/>
                  </a:cubicBezTo>
                  <a:cubicBezTo>
                    <a:pt x="1674" y="20589"/>
                    <a:pt x="942" y="20422"/>
                    <a:pt x="377" y="19878"/>
                  </a:cubicBezTo>
                  <a:cubicBezTo>
                    <a:pt x="314" y="19836"/>
                    <a:pt x="189" y="19794"/>
                    <a:pt x="84" y="19773"/>
                  </a:cubicBezTo>
                  <a:cubicBezTo>
                    <a:pt x="0" y="19166"/>
                    <a:pt x="189" y="18580"/>
                    <a:pt x="377" y="18015"/>
                  </a:cubicBezTo>
                  <a:cubicBezTo>
                    <a:pt x="900" y="16341"/>
                    <a:pt x="1339" y="14647"/>
                    <a:pt x="2051" y="13056"/>
                  </a:cubicBezTo>
                  <a:cubicBezTo>
                    <a:pt x="2155" y="12826"/>
                    <a:pt x="2260" y="12575"/>
                    <a:pt x="2302" y="12345"/>
                  </a:cubicBezTo>
                  <a:cubicBezTo>
                    <a:pt x="2553" y="10859"/>
                    <a:pt x="3118" y="9478"/>
                    <a:pt x="3557" y="8035"/>
                  </a:cubicBezTo>
                  <a:cubicBezTo>
                    <a:pt x="3641" y="7742"/>
                    <a:pt x="3746" y="7449"/>
                    <a:pt x="3913" y="7030"/>
                  </a:cubicBezTo>
                  <a:cubicBezTo>
                    <a:pt x="4060" y="7240"/>
                    <a:pt x="4143" y="7386"/>
                    <a:pt x="4227" y="7491"/>
                  </a:cubicBezTo>
                  <a:cubicBezTo>
                    <a:pt x="4645" y="8328"/>
                    <a:pt x="5210" y="9060"/>
                    <a:pt x="5880" y="9709"/>
                  </a:cubicBezTo>
                  <a:cubicBezTo>
                    <a:pt x="6549" y="10378"/>
                    <a:pt x="7240" y="11048"/>
                    <a:pt x="8014" y="11592"/>
                  </a:cubicBezTo>
                  <a:cubicBezTo>
                    <a:pt x="9018" y="12261"/>
                    <a:pt x="10106" y="12659"/>
                    <a:pt x="11278" y="12868"/>
                  </a:cubicBezTo>
                  <a:cubicBezTo>
                    <a:pt x="11759" y="12952"/>
                    <a:pt x="12094" y="13140"/>
                    <a:pt x="12408" y="13496"/>
                  </a:cubicBezTo>
                  <a:cubicBezTo>
                    <a:pt x="12785" y="13914"/>
                    <a:pt x="13203" y="14333"/>
                    <a:pt x="13622" y="14730"/>
                  </a:cubicBezTo>
                  <a:cubicBezTo>
                    <a:pt x="13768" y="14856"/>
                    <a:pt x="13977" y="14960"/>
                    <a:pt x="14187" y="15023"/>
                  </a:cubicBezTo>
                  <a:cubicBezTo>
                    <a:pt x="14375" y="15065"/>
                    <a:pt x="14563" y="14940"/>
                    <a:pt x="14668" y="14751"/>
                  </a:cubicBezTo>
                  <a:cubicBezTo>
                    <a:pt x="14772" y="14542"/>
                    <a:pt x="14689" y="14396"/>
                    <a:pt x="14521" y="14249"/>
                  </a:cubicBezTo>
                  <a:cubicBezTo>
                    <a:pt x="14145" y="13977"/>
                    <a:pt x="13789" y="13663"/>
                    <a:pt x="13538" y="13287"/>
                  </a:cubicBezTo>
                  <a:cubicBezTo>
                    <a:pt x="13622" y="13035"/>
                    <a:pt x="13789" y="13077"/>
                    <a:pt x="13915" y="13077"/>
                  </a:cubicBezTo>
                  <a:cubicBezTo>
                    <a:pt x="14166" y="13056"/>
                    <a:pt x="14375" y="13056"/>
                    <a:pt x="14605" y="13077"/>
                  </a:cubicBezTo>
                  <a:cubicBezTo>
                    <a:pt x="15337" y="13140"/>
                    <a:pt x="15651" y="12575"/>
                    <a:pt x="16007" y="12115"/>
                  </a:cubicBezTo>
                  <a:cubicBezTo>
                    <a:pt x="16091" y="12010"/>
                    <a:pt x="15902" y="11738"/>
                    <a:pt x="15777" y="11780"/>
                  </a:cubicBezTo>
                  <a:cubicBezTo>
                    <a:pt x="15568" y="11801"/>
                    <a:pt x="15316" y="11801"/>
                    <a:pt x="15149" y="11906"/>
                  </a:cubicBezTo>
                  <a:cubicBezTo>
                    <a:pt x="14689" y="12199"/>
                    <a:pt x="14187" y="12157"/>
                    <a:pt x="13705" y="12094"/>
                  </a:cubicBezTo>
                  <a:cubicBezTo>
                    <a:pt x="13601" y="11885"/>
                    <a:pt x="13684" y="11738"/>
                    <a:pt x="13852" y="11675"/>
                  </a:cubicBezTo>
                  <a:cubicBezTo>
                    <a:pt x="14270" y="11487"/>
                    <a:pt x="14584" y="11152"/>
                    <a:pt x="14835" y="10797"/>
                  </a:cubicBezTo>
                  <a:cubicBezTo>
                    <a:pt x="14898" y="10755"/>
                    <a:pt x="14856" y="10629"/>
                    <a:pt x="14835" y="10546"/>
                  </a:cubicBezTo>
                  <a:cubicBezTo>
                    <a:pt x="14793" y="10462"/>
                    <a:pt x="14689" y="10378"/>
                    <a:pt x="14605" y="10420"/>
                  </a:cubicBezTo>
                  <a:cubicBezTo>
                    <a:pt x="13915" y="10483"/>
                    <a:pt x="13287" y="10734"/>
                    <a:pt x="12868" y="11299"/>
                  </a:cubicBezTo>
                  <a:cubicBezTo>
                    <a:pt x="12617" y="11445"/>
                    <a:pt x="12492" y="11696"/>
                    <a:pt x="12303" y="1198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8" name="Google Shape;2139;p73"/>
            <p:cNvSpPr/>
            <p:nvPr/>
          </p:nvSpPr>
          <p:spPr>
            <a:xfrm>
              <a:off x="1220078" y="4039199"/>
              <a:ext cx="563908" cy="142732"/>
            </a:xfrm>
            <a:custGeom>
              <a:avLst/>
              <a:gdLst/>
              <a:ahLst/>
              <a:cxnLst/>
              <a:rect l="l" t="t" r="r" b="b"/>
              <a:pathLst>
                <a:path w="22536" h="5713" extrusionOk="0">
                  <a:moveTo>
                    <a:pt x="1" y="3892"/>
                  </a:moveTo>
                  <a:cubicBezTo>
                    <a:pt x="336" y="3390"/>
                    <a:pt x="691" y="2972"/>
                    <a:pt x="942" y="2490"/>
                  </a:cubicBezTo>
                  <a:cubicBezTo>
                    <a:pt x="1173" y="2051"/>
                    <a:pt x="1256" y="1549"/>
                    <a:pt x="1403" y="1109"/>
                  </a:cubicBezTo>
                  <a:cubicBezTo>
                    <a:pt x="1758" y="921"/>
                    <a:pt x="2030" y="1026"/>
                    <a:pt x="2302" y="1089"/>
                  </a:cubicBezTo>
                  <a:cubicBezTo>
                    <a:pt x="2533" y="1130"/>
                    <a:pt x="2805" y="1214"/>
                    <a:pt x="3035" y="1235"/>
                  </a:cubicBezTo>
                  <a:cubicBezTo>
                    <a:pt x="3683" y="1319"/>
                    <a:pt x="4374" y="1381"/>
                    <a:pt x="5022" y="1423"/>
                  </a:cubicBezTo>
                  <a:cubicBezTo>
                    <a:pt x="5859" y="1465"/>
                    <a:pt x="6675" y="1549"/>
                    <a:pt x="7512" y="1549"/>
                  </a:cubicBezTo>
                  <a:cubicBezTo>
                    <a:pt x="9542" y="1591"/>
                    <a:pt x="11592" y="1549"/>
                    <a:pt x="13622" y="1549"/>
                  </a:cubicBezTo>
                  <a:cubicBezTo>
                    <a:pt x="14020" y="1549"/>
                    <a:pt x="14375" y="1528"/>
                    <a:pt x="14773" y="1465"/>
                  </a:cubicBezTo>
                  <a:cubicBezTo>
                    <a:pt x="15568" y="1340"/>
                    <a:pt x="16342" y="1214"/>
                    <a:pt x="17158" y="1256"/>
                  </a:cubicBezTo>
                  <a:cubicBezTo>
                    <a:pt x="17346" y="1256"/>
                    <a:pt x="17556" y="1235"/>
                    <a:pt x="17723" y="1193"/>
                  </a:cubicBezTo>
                  <a:cubicBezTo>
                    <a:pt x="18958" y="879"/>
                    <a:pt x="20213" y="628"/>
                    <a:pt x="21364" y="63"/>
                  </a:cubicBezTo>
                  <a:cubicBezTo>
                    <a:pt x="21447" y="1"/>
                    <a:pt x="21552" y="42"/>
                    <a:pt x="21657" y="1"/>
                  </a:cubicBezTo>
                  <a:cubicBezTo>
                    <a:pt x="21761" y="691"/>
                    <a:pt x="21971" y="1319"/>
                    <a:pt x="22264" y="1925"/>
                  </a:cubicBezTo>
                  <a:cubicBezTo>
                    <a:pt x="22536" y="2449"/>
                    <a:pt x="22515" y="2470"/>
                    <a:pt x="22494" y="3223"/>
                  </a:cubicBezTo>
                  <a:cubicBezTo>
                    <a:pt x="21992" y="3830"/>
                    <a:pt x="21280" y="4164"/>
                    <a:pt x="20590" y="4394"/>
                  </a:cubicBezTo>
                  <a:cubicBezTo>
                    <a:pt x="20004" y="4583"/>
                    <a:pt x="19376" y="4792"/>
                    <a:pt x="18748" y="4792"/>
                  </a:cubicBezTo>
                  <a:cubicBezTo>
                    <a:pt x="18351" y="4792"/>
                    <a:pt x="17995" y="4771"/>
                    <a:pt x="17598" y="4792"/>
                  </a:cubicBezTo>
                  <a:cubicBezTo>
                    <a:pt x="17242" y="4813"/>
                    <a:pt x="16844" y="4876"/>
                    <a:pt x="16468" y="4959"/>
                  </a:cubicBezTo>
                  <a:cubicBezTo>
                    <a:pt x="15673" y="5169"/>
                    <a:pt x="14877" y="5336"/>
                    <a:pt x="14041" y="5378"/>
                  </a:cubicBezTo>
                  <a:cubicBezTo>
                    <a:pt x="13748" y="5378"/>
                    <a:pt x="13476" y="5399"/>
                    <a:pt x="13204" y="5483"/>
                  </a:cubicBezTo>
                  <a:cubicBezTo>
                    <a:pt x="12555" y="5650"/>
                    <a:pt x="11906" y="5692"/>
                    <a:pt x="11216" y="5692"/>
                  </a:cubicBezTo>
                  <a:cubicBezTo>
                    <a:pt x="10170" y="5650"/>
                    <a:pt x="9123" y="5692"/>
                    <a:pt x="8056" y="5692"/>
                  </a:cubicBezTo>
                  <a:cubicBezTo>
                    <a:pt x="6529" y="5713"/>
                    <a:pt x="5064" y="5566"/>
                    <a:pt x="3600" y="5190"/>
                  </a:cubicBezTo>
                  <a:cubicBezTo>
                    <a:pt x="3223" y="5085"/>
                    <a:pt x="2805" y="5043"/>
                    <a:pt x="2386" y="4959"/>
                  </a:cubicBezTo>
                  <a:cubicBezTo>
                    <a:pt x="1507" y="4792"/>
                    <a:pt x="859" y="4520"/>
                    <a:pt x="1" y="389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9" name="Google Shape;2140;p73"/>
            <p:cNvSpPr/>
            <p:nvPr/>
          </p:nvSpPr>
          <p:spPr>
            <a:xfrm>
              <a:off x="2167971" y="2833300"/>
              <a:ext cx="337906" cy="303762"/>
            </a:xfrm>
            <a:custGeom>
              <a:avLst/>
              <a:gdLst/>
              <a:ahLst/>
              <a:cxnLst/>
              <a:rect l="l" t="t" r="r" b="b"/>
              <a:pathLst>
                <a:path w="13497" h="12200" extrusionOk="0">
                  <a:moveTo>
                    <a:pt x="8265" y="8014"/>
                  </a:moveTo>
                  <a:cubicBezTo>
                    <a:pt x="8077" y="8454"/>
                    <a:pt x="7931" y="8872"/>
                    <a:pt x="7931" y="9312"/>
                  </a:cubicBezTo>
                  <a:cubicBezTo>
                    <a:pt x="7931" y="9709"/>
                    <a:pt x="7889" y="10023"/>
                    <a:pt x="7575" y="10358"/>
                  </a:cubicBezTo>
                  <a:cubicBezTo>
                    <a:pt x="7303" y="10651"/>
                    <a:pt x="7198" y="11069"/>
                    <a:pt x="6989" y="11425"/>
                  </a:cubicBezTo>
                  <a:cubicBezTo>
                    <a:pt x="6926" y="11530"/>
                    <a:pt x="6822" y="11676"/>
                    <a:pt x="6759" y="11718"/>
                  </a:cubicBezTo>
                  <a:cubicBezTo>
                    <a:pt x="6173" y="11906"/>
                    <a:pt x="5629" y="12199"/>
                    <a:pt x="5001" y="12053"/>
                  </a:cubicBezTo>
                  <a:cubicBezTo>
                    <a:pt x="4373" y="11927"/>
                    <a:pt x="3997" y="11488"/>
                    <a:pt x="3976" y="10965"/>
                  </a:cubicBezTo>
                  <a:cubicBezTo>
                    <a:pt x="3955" y="10379"/>
                    <a:pt x="3934" y="9814"/>
                    <a:pt x="3976" y="9228"/>
                  </a:cubicBezTo>
                  <a:cubicBezTo>
                    <a:pt x="4039" y="8768"/>
                    <a:pt x="4269" y="8328"/>
                    <a:pt x="4373" y="7868"/>
                  </a:cubicBezTo>
                  <a:cubicBezTo>
                    <a:pt x="4457" y="7617"/>
                    <a:pt x="4478" y="7324"/>
                    <a:pt x="4499" y="7031"/>
                  </a:cubicBezTo>
                  <a:cubicBezTo>
                    <a:pt x="4499" y="6801"/>
                    <a:pt x="4185" y="6592"/>
                    <a:pt x="3934" y="6696"/>
                  </a:cubicBezTo>
                  <a:cubicBezTo>
                    <a:pt x="3557" y="6864"/>
                    <a:pt x="3160" y="7031"/>
                    <a:pt x="2825" y="7282"/>
                  </a:cubicBezTo>
                  <a:cubicBezTo>
                    <a:pt x="2197" y="7659"/>
                    <a:pt x="1549" y="7826"/>
                    <a:pt x="816" y="7722"/>
                  </a:cubicBezTo>
                  <a:cubicBezTo>
                    <a:pt x="691" y="7701"/>
                    <a:pt x="544" y="7701"/>
                    <a:pt x="440" y="7638"/>
                  </a:cubicBezTo>
                  <a:cubicBezTo>
                    <a:pt x="189" y="7554"/>
                    <a:pt x="0" y="7345"/>
                    <a:pt x="21" y="7073"/>
                  </a:cubicBezTo>
                  <a:cubicBezTo>
                    <a:pt x="126" y="6194"/>
                    <a:pt x="231" y="5357"/>
                    <a:pt x="1068" y="4834"/>
                  </a:cubicBezTo>
                  <a:cubicBezTo>
                    <a:pt x="1381" y="4625"/>
                    <a:pt x="1653" y="4290"/>
                    <a:pt x="2009" y="4185"/>
                  </a:cubicBezTo>
                  <a:cubicBezTo>
                    <a:pt x="2490" y="4039"/>
                    <a:pt x="3013" y="4039"/>
                    <a:pt x="3537" y="3976"/>
                  </a:cubicBezTo>
                  <a:cubicBezTo>
                    <a:pt x="3662" y="3955"/>
                    <a:pt x="3788" y="3997"/>
                    <a:pt x="3934" y="3976"/>
                  </a:cubicBezTo>
                  <a:cubicBezTo>
                    <a:pt x="4039" y="3955"/>
                    <a:pt x="4206" y="3934"/>
                    <a:pt x="4248" y="3851"/>
                  </a:cubicBezTo>
                  <a:cubicBezTo>
                    <a:pt x="4373" y="3516"/>
                    <a:pt x="4792" y="3662"/>
                    <a:pt x="4980" y="3369"/>
                  </a:cubicBezTo>
                  <a:cubicBezTo>
                    <a:pt x="4918" y="3035"/>
                    <a:pt x="4708" y="2721"/>
                    <a:pt x="4415" y="2491"/>
                  </a:cubicBezTo>
                  <a:cubicBezTo>
                    <a:pt x="3871" y="2009"/>
                    <a:pt x="3850" y="1382"/>
                    <a:pt x="3976" y="733"/>
                  </a:cubicBezTo>
                  <a:cubicBezTo>
                    <a:pt x="4060" y="419"/>
                    <a:pt x="4353" y="189"/>
                    <a:pt x="4687" y="126"/>
                  </a:cubicBezTo>
                  <a:cubicBezTo>
                    <a:pt x="5462" y="1"/>
                    <a:pt x="6194" y="22"/>
                    <a:pt x="6801" y="670"/>
                  </a:cubicBezTo>
                  <a:cubicBezTo>
                    <a:pt x="7135" y="1047"/>
                    <a:pt x="7386" y="1444"/>
                    <a:pt x="7324" y="1968"/>
                  </a:cubicBezTo>
                  <a:cubicBezTo>
                    <a:pt x="7303" y="2114"/>
                    <a:pt x="7324" y="2281"/>
                    <a:pt x="7345" y="2428"/>
                  </a:cubicBezTo>
                  <a:cubicBezTo>
                    <a:pt x="7386" y="2637"/>
                    <a:pt x="7512" y="2805"/>
                    <a:pt x="7721" y="2825"/>
                  </a:cubicBezTo>
                  <a:cubicBezTo>
                    <a:pt x="8077" y="2846"/>
                    <a:pt x="8475" y="2909"/>
                    <a:pt x="8851" y="2700"/>
                  </a:cubicBezTo>
                  <a:cubicBezTo>
                    <a:pt x="9207" y="2512"/>
                    <a:pt x="9604" y="2386"/>
                    <a:pt x="10002" y="2198"/>
                  </a:cubicBezTo>
                  <a:cubicBezTo>
                    <a:pt x="10525" y="1988"/>
                    <a:pt x="10985" y="2009"/>
                    <a:pt x="11404" y="2407"/>
                  </a:cubicBezTo>
                  <a:cubicBezTo>
                    <a:pt x="11467" y="2470"/>
                    <a:pt x="11508" y="2491"/>
                    <a:pt x="11571" y="2512"/>
                  </a:cubicBezTo>
                  <a:cubicBezTo>
                    <a:pt x="12429" y="3118"/>
                    <a:pt x="12617" y="3139"/>
                    <a:pt x="12408" y="4562"/>
                  </a:cubicBezTo>
                  <a:cubicBezTo>
                    <a:pt x="11927" y="4813"/>
                    <a:pt x="11404" y="5022"/>
                    <a:pt x="10860" y="5148"/>
                  </a:cubicBezTo>
                  <a:cubicBezTo>
                    <a:pt x="10651" y="5211"/>
                    <a:pt x="10420" y="5253"/>
                    <a:pt x="10232" y="5336"/>
                  </a:cubicBezTo>
                  <a:cubicBezTo>
                    <a:pt x="10127" y="5399"/>
                    <a:pt x="10002" y="5525"/>
                    <a:pt x="10023" y="5629"/>
                  </a:cubicBezTo>
                  <a:cubicBezTo>
                    <a:pt x="10044" y="5755"/>
                    <a:pt x="10148" y="5943"/>
                    <a:pt x="10253" y="5985"/>
                  </a:cubicBezTo>
                  <a:cubicBezTo>
                    <a:pt x="10651" y="6173"/>
                    <a:pt x="11069" y="6194"/>
                    <a:pt x="11467" y="6090"/>
                  </a:cubicBezTo>
                  <a:cubicBezTo>
                    <a:pt x="11676" y="6048"/>
                    <a:pt x="11885" y="5943"/>
                    <a:pt x="12115" y="5859"/>
                  </a:cubicBezTo>
                  <a:cubicBezTo>
                    <a:pt x="12366" y="6027"/>
                    <a:pt x="12659" y="6152"/>
                    <a:pt x="12931" y="6299"/>
                  </a:cubicBezTo>
                  <a:cubicBezTo>
                    <a:pt x="13308" y="6592"/>
                    <a:pt x="13496" y="7219"/>
                    <a:pt x="13287" y="7659"/>
                  </a:cubicBezTo>
                  <a:cubicBezTo>
                    <a:pt x="13245" y="7805"/>
                    <a:pt x="13078" y="7952"/>
                    <a:pt x="12952" y="7952"/>
                  </a:cubicBezTo>
                  <a:cubicBezTo>
                    <a:pt x="12136" y="8056"/>
                    <a:pt x="11362" y="8391"/>
                    <a:pt x="10525" y="8328"/>
                  </a:cubicBezTo>
                  <a:cubicBezTo>
                    <a:pt x="9939" y="8266"/>
                    <a:pt x="9374" y="8224"/>
                    <a:pt x="8809" y="8056"/>
                  </a:cubicBezTo>
                  <a:cubicBezTo>
                    <a:pt x="8663" y="8035"/>
                    <a:pt x="8475" y="8035"/>
                    <a:pt x="8265" y="8014"/>
                  </a:cubicBezTo>
                  <a:close/>
                  <a:moveTo>
                    <a:pt x="5524" y="3641"/>
                  </a:moveTo>
                  <a:cubicBezTo>
                    <a:pt x="5357" y="4060"/>
                    <a:pt x="5190" y="4395"/>
                    <a:pt x="5127" y="4771"/>
                  </a:cubicBezTo>
                  <a:cubicBezTo>
                    <a:pt x="5085" y="5232"/>
                    <a:pt x="5001" y="5755"/>
                    <a:pt x="5127" y="6173"/>
                  </a:cubicBezTo>
                  <a:cubicBezTo>
                    <a:pt x="5462" y="7219"/>
                    <a:pt x="5252" y="7303"/>
                    <a:pt x="6529" y="7282"/>
                  </a:cubicBezTo>
                  <a:cubicBezTo>
                    <a:pt x="6717" y="7282"/>
                    <a:pt x="6926" y="7282"/>
                    <a:pt x="7114" y="7240"/>
                  </a:cubicBezTo>
                  <a:cubicBezTo>
                    <a:pt x="7282" y="7219"/>
                    <a:pt x="7428" y="7198"/>
                    <a:pt x="7554" y="7115"/>
                  </a:cubicBezTo>
                  <a:cubicBezTo>
                    <a:pt x="8726" y="6403"/>
                    <a:pt x="8830" y="6194"/>
                    <a:pt x="8726" y="4813"/>
                  </a:cubicBezTo>
                  <a:cubicBezTo>
                    <a:pt x="8726" y="4667"/>
                    <a:pt x="8726" y="4499"/>
                    <a:pt x="8684" y="4332"/>
                  </a:cubicBezTo>
                  <a:cubicBezTo>
                    <a:pt x="8600" y="3893"/>
                    <a:pt x="8056" y="3411"/>
                    <a:pt x="7617" y="3411"/>
                  </a:cubicBezTo>
                  <a:cubicBezTo>
                    <a:pt x="6926" y="3411"/>
                    <a:pt x="6236" y="3369"/>
                    <a:pt x="5524" y="364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0" name="Google Shape;2141;p73"/>
            <p:cNvSpPr/>
            <p:nvPr/>
          </p:nvSpPr>
          <p:spPr>
            <a:xfrm>
              <a:off x="1841035" y="3109614"/>
              <a:ext cx="256722" cy="254354"/>
            </a:xfrm>
            <a:custGeom>
              <a:avLst/>
              <a:gdLst/>
              <a:ahLst/>
              <a:cxnLst/>
              <a:rect l="l" t="t" r="r" b="b"/>
              <a:pathLst>
                <a:path w="10232" h="10253" extrusionOk="0">
                  <a:moveTo>
                    <a:pt x="5503" y="21"/>
                  </a:moveTo>
                  <a:cubicBezTo>
                    <a:pt x="5963" y="523"/>
                    <a:pt x="6173" y="1151"/>
                    <a:pt x="6256" y="1800"/>
                  </a:cubicBezTo>
                  <a:cubicBezTo>
                    <a:pt x="6298" y="2156"/>
                    <a:pt x="6403" y="2469"/>
                    <a:pt x="6570" y="2783"/>
                  </a:cubicBezTo>
                  <a:lnTo>
                    <a:pt x="7575" y="4834"/>
                  </a:lnTo>
                  <a:cubicBezTo>
                    <a:pt x="8077" y="5775"/>
                    <a:pt x="8704" y="6591"/>
                    <a:pt x="9374" y="7428"/>
                  </a:cubicBezTo>
                  <a:cubicBezTo>
                    <a:pt x="9646" y="7784"/>
                    <a:pt x="9918" y="8182"/>
                    <a:pt x="10232" y="8579"/>
                  </a:cubicBezTo>
                  <a:cubicBezTo>
                    <a:pt x="9730" y="8893"/>
                    <a:pt x="9207" y="9060"/>
                    <a:pt x="8704" y="9228"/>
                  </a:cubicBezTo>
                  <a:cubicBezTo>
                    <a:pt x="8139" y="9416"/>
                    <a:pt x="7554" y="9563"/>
                    <a:pt x="6926" y="9583"/>
                  </a:cubicBezTo>
                  <a:cubicBezTo>
                    <a:pt x="6298" y="9625"/>
                    <a:pt x="5670" y="9835"/>
                    <a:pt x="5085" y="9981"/>
                  </a:cubicBezTo>
                  <a:cubicBezTo>
                    <a:pt x="4269" y="10190"/>
                    <a:pt x="3453" y="10253"/>
                    <a:pt x="2637" y="9855"/>
                  </a:cubicBezTo>
                  <a:cubicBezTo>
                    <a:pt x="2385" y="9730"/>
                    <a:pt x="2093" y="9667"/>
                    <a:pt x="1821" y="9563"/>
                  </a:cubicBezTo>
                  <a:cubicBezTo>
                    <a:pt x="1256" y="9374"/>
                    <a:pt x="712" y="9102"/>
                    <a:pt x="0" y="9416"/>
                  </a:cubicBezTo>
                  <a:cubicBezTo>
                    <a:pt x="84" y="8328"/>
                    <a:pt x="628" y="7554"/>
                    <a:pt x="774" y="6696"/>
                  </a:cubicBezTo>
                  <a:cubicBezTo>
                    <a:pt x="1360" y="6424"/>
                    <a:pt x="1862" y="6131"/>
                    <a:pt x="2385" y="5922"/>
                  </a:cubicBezTo>
                  <a:cubicBezTo>
                    <a:pt x="3013" y="5692"/>
                    <a:pt x="3474" y="5294"/>
                    <a:pt x="3871" y="4771"/>
                  </a:cubicBezTo>
                  <a:cubicBezTo>
                    <a:pt x="4269" y="4227"/>
                    <a:pt x="4624" y="3683"/>
                    <a:pt x="5022" y="3139"/>
                  </a:cubicBezTo>
                  <a:cubicBezTo>
                    <a:pt x="5357" y="2616"/>
                    <a:pt x="5545" y="2030"/>
                    <a:pt x="5524" y="1423"/>
                  </a:cubicBezTo>
                  <a:cubicBezTo>
                    <a:pt x="5545" y="963"/>
                    <a:pt x="5545" y="482"/>
                    <a:pt x="5503" y="21"/>
                  </a:cubicBezTo>
                  <a:cubicBezTo>
                    <a:pt x="5524" y="0"/>
                    <a:pt x="5503" y="21"/>
                    <a:pt x="5503" y="2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1" name="Google Shape;2142;p73"/>
            <p:cNvSpPr/>
            <p:nvPr/>
          </p:nvSpPr>
          <p:spPr>
            <a:xfrm>
              <a:off x="1672083" y="4438115"/>
              <a:ext cx="166759" cy="73196"/>
            </a:xfrm>
            <a:custGeom>
              <a:avLst/>
              <a:gdLst/>
              <a:ahLst/>
              <a:cxnLst/>
              <a:rect l="l" t="t" r="r" b="b"/>
              <a:pathLst>
                <a:path w="6613" h="2972" extrusionOk="0">
                  <a:moveTo>
                    <a:pt x="1277" y="2951"/>
                  </a:moveTo>
                  <a:cubicBezTo>
                    <a:pt x="942" y="2699"/>
                    <a:pt x="628" y="2490"/>
                    <a:pt x="335" y="2218"/>
                  </a:cubicBezTo>
                  <a:cubicBezTo>
                    <a:pt x="210" y="2114"/>
                    <a:pt x="84" y="1925"/>
                    <a:pt x="22" y="1779"/>
                  </a:cubicBezTo>
                  <a:cubicBezTo>
                    <a:pt x="1" y="1653"/>
                    <a:pt x="84" y="1402"/>
                    <a:pt x="147" y="1360"/>
                  </a:cubicBezTo>
                  <a:cubicBezTo>
                    <a:pt x="921" y="942"/>
                    <a:pt x="1675" y="461"/>
                    <a:pt x="2616" y="419"/>
                  </a:cubicBezTo>
                  <a:cubicBezTo>
                    <a:pt x="3056" y="377"/>
                    <a:pt x="3474" y="251"/>
                    <a:pt x="3913" y="189"/>
                  </a:cubicBezTo>
                  <a:cubicBezTo>
                    <a:pt x="4102" y="147"/>
                    <a:pt x="4290" y="105"/>
                    <a:pt x="4478" y="84"/>
                  </a:cubicBezTo>
                  <a:cubicBezTo>
                    <a:pt x="5211" y="0"/>
                    <a:pt x="5859" y="189"/>
                    <a:pt x="6403" y="712"/>
                  </a:cubicBezTo>
                  <a:cubicBezTo>
                    <a:pt x="6613" y="1172"/>
                    <a:pt x="6487" y="1570"/>
                    <a:pt x="6069" y="1863"/>
                  </a:cubicBezTo>
                  <a:cubicBezTo>
                    <a:pt x="5273" y="2448"/>
                    <a:pt x="4437" y="2971"/>
                    <a:pt x="3390" y="2930"/>
                  </a:cubicBezTo>
                  <a:cubicBezTo>
                    <a:pt x="2930" y="2909"/>
                    <a:pt x="2449" y="2867"/>
                    <a:pt x="1968" y="2867"/>
                  </a:cubicBezTo>
                  <a:cubicBezTo>
                    <a:pt x="1758" y="2867"/>
                    <a:pt x="1549" y="2930"/>
                    <a:pt x="1277" y="295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2" name="Google Shape;2143;p73"/>
            <p:cNvSpPr/>
            <p:nvPr/>
          </p:nvSpPr>
          <p:spPr>
            <a:xfrm>
              <a:off x="1862977" y="3107784"/>
              <a:ext cx="96545" cy="129923"/>
            </a:xfrm>
            <a:custGeom>
              <a:avLst/>
              <a:gdLst/>
              <a:ahLst/>
              <a:cxnLst/>
              <a:rect l="l" t="t" r="r" b="b"/>
              <a:pathLst>
                <a:path w="3830" h="5232" extrusionOk="0">
                  <a:moveTo>
                    <a:pt x="419" y="5232"/>
                  </a:moveTo>
                  <a:lnTo>
                    <a:pt x="419" y="3746"/>
                  </a:lnTo>
                  <a:cubicBezTo>
                    <a:pt x="440" y="3118"/>
                    <a:pt x="419" y="2470"/>
                    <a:pt x="168" y="1863"/>
                  </a:cubicBezTo>
                  <a:cubicBezTo>
                    <a:pt x="1" y="1382"/>
                    <a:pt x="147" y="1047"/>
                    <a:pt x="482" y="754"/>
                  </a:cubicBezTo>
                  <a:cubicBezTo>
                    <a:pt x="984" y="335"/>
                    <a:pt x="1507" y="1"/>
                    <a:pt x="2198" y="22"/>
                  </a:cubicBezTo>
                  <a:cubicBezTo>
                    <a:pt x="2491" y="22"/>
                    <a:pt x="2826" y="22"/>
                    <a:pt x="3160" y="63"/>
                  </a:cubicBezTo>
                  <a:cubicBezTo>
                    <a:pt x="3474" y="84"/>
                    <a:pt x="3663" y="210"/>
                    <a:pt x="3704" y="503"/>
                  </a:cubicBezTo>
                  <a:cubicBezTo>
                    <a:pt x="3809" y="1340"/>
                    <a:pt x="3830" y="2156"/>
                    <a:pt x="3223" y="2846"/>
                  </a:cubicBezTo>
                  <a:cubicBezTo>
                    <a:pt x="2909" y="3244"/>
                    <a:pt x="2595" y="3662"/>
                    <a:pt x="2323" y="4081"/>
                  </a:cubicBezTo>
                  <a:cubicBezTo>
                    <a:pt x="1884" y="4708"/>
                    <a:pt x="1298" y="5106"/>
                    <a:pt x="419" y="523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3" name="Google Shape;2144;p73"/>
            <p:cNvSpPr/>
            <p:nvPr/>
          </p:nvSpPr>
          <p:spPr>
            <a:xfrm>
              <a:off x="1288097" y="4460074"/>
              <a:ext cx="81186" cy="122602"/>
            </a:xfrm>
            <a:custGeom>
              <a:avLst/>
              <a:gdLst/>
              <a:ahLst/>
              <a:cxnLst/>
              <a:rect l="l" t="t" r="r" b="b"/>
              <a:pathLst>
                <a:path w="3286" h="4835" extrusionOk="0">
                  <a:moveTo>
                    <a:pt x="126" y="1"/>
                  </a:moveTo>
                  <a:cubicBezTo>
                    <a:pt x="336" y="105"/>
                    <a:pt x="482" y="147"/>
                    <a:pt x="629" y="231"/>
                  </a:cubicBezTo>
                  <a:cubicBezTo>
                    <a:pt x="1068" y="524"/>
                    <a:pt x="1507" y="859"/>
                    <a:pt x="1947" y="1152"/>
                  </a:cubicBezTo>
                  <a:cubicBezTo>
                    <a:pt x="2323" y="1361"/>
                    <a:pt x="2533" y="1696"/>
                    <a:pt x="2763" y="2030"/>
                  </a:cubicBezTo>
                  <a:cubicBezTo>
                    <a:pt x="3286" y="2826"/>
                    <a:pt x="3286" y="3621"/>
                    <a:pt x="2951" y="4458"/>
                  </a:cubicBezTo>
                  <a:cubicBezTo>
                    <a:pt x="2930" y="4541"/>
                    <a:pt x="2888" y="4646"/>
                    <a:pt x="2847" y="4730"/>
                  </a:cubicBezTo>
                  <a:cubicBezTo>
                    <a:pt x="2847" y="4751"/>
                    <a:pt x="2784" y="4771"/>
                    <a:pt x="2742" y="4834"/>
                  </a:cubicBezTo>
                  <a:cubicBezTo>
                    <a:pt x="2303" y="4730"/>
                    <a:pt x="1863" y="4520"/>
                    <a:pt x="1445" y="4207"/>
                  </a:cubicBezTo>
                  <a:cubicBezTo>
                    <a:pt x="796" y="3767"/>
                    <a:pt x="587" y="3160"/>
                    <a:pt x="398" y="2470"/>
                  </a:cubicBezTo>
                  <a:cubicBezTo>
                    <a:pt x="168" y="1717"/>
                    <a:pt x="1" y="963"/>
                    <a:pt x="126"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4" name="Google Shape;2145;p73"/>
            <p:cNvSpPr/>
            <p:nvPr/>
          </p:nvSpPr>
          <p:spPr>
            <a:xfrm>
              <a:off x="980910" y="3303583"/>
              <a:ext cx="85574" cy="98814"/>
            </a:xfrm>
            <a:custGeom>
              <a:avLst/>
              <a:gdLst/>
              <a:ahLst/>
              <a:cxnLst/>
              <a:rect l="l" t="t" r="r" b="b"/>
              <a:pathLst>
                <a:path w="3454" h="3935" extrusionOk="0">
                  <a:moveTo>
                    <a:pt x="3453" y="3725"/>
                  </a:moveTo>
                  <a:cubicBezTo>
                    <a:pt x="2595" y="3935"/>
                    <a:pt x="1968" y="3767"/>
                    <a:pt x="1465" y="3181"/>
                  </a:cubicBezTo>
                  <a:cubicBezTo>
                    <a:pt x="1214" y="2867"/>
                    <a:pt x="900" y="2575"/>
                    <a:pt x="587" y="2303"/>
                  </a:cubicBezTo>
                  <a:cubicBezTo>
                    <a:pt x="84" y="1884"/>
                    <a:pt x="1" y="1340"/>
                    <a:pt x="105" y="733"/>
                  </a:cubicBezTo>
                  <a:cubicBezTo>
                    <a:pt x="168" y="461"/>
                    <a:pt x="315" y="273"/>
                    <a:pt x="587" y="189"/>
                  </a:cubicBezTo>
                  <a:cubicBezTo>
                    <a:pt x="670" y="168"/>
                    <a:pt x="775" y="147"/>
                    <a:pt x="859" y="147"/>
                  </a:cubicBezTo>
                  <a:cubicBezTo>
                    <a:pt x="1905" y="1"/>
                    <a:pt x="2072" y="85"/>
                    <a:pt x="2302" y="1026"/>
                  </a:cubicBezTo>
                  <a:cubicBezTo>
                    <a:pt x="2386" y="1319"/>
                    <a:pt x="2491" y="1570"/>
                    <a:pt x="2553" y="1863"/>
                  </a:cubicBezTo>
                  <a:cubicBezTo>
                    <a:pt x="2658" y="2344"/>
                    <a:pt x="2867" y="2763"/>
                    <a:pt x="3118" y="3139"/>
                  </a:cubicBezTo>
                  <a:cubicBezTo>
                    <a:pt x="3223" y="3307"/>
                    <a:pt x="3328" y="3495"/>
                    <a:pt x="3453" y="3725"/>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5" name="Google Shape;2146;p73"/>
            <p:cNvSpPr/>
            <p:nvPr/>
          </p:nvSpPr>
          <p:spPr>
            <a:xfrm>
              <a:off x="1487770" y="3556108"/>
              <a:ext cx="61438" cy="21959"/>
            </a:xfrm>
            <a:custGeom>
              <a:avLst/>
              <a:gdLst/>
              <a:ahLst/>
              <a:cxnLst/>
              <a:rect l="l" t="t" r="r" b="b"/>
              <a:pathLst>
                <a:path w="2491" h="900" extrusionOk="0">
                  <a:moveTo>
                    <a:pt x="64" y="481"/>
                  </a:moveTo>
                  <a:cubicBezTo>
                    <a:pt x="859" y="335"/>
                    <a:pt x="1654" y="167"/>
                    <a:pt x="2470" y="0"/>
                  </a:cubicBezTo>
                  <a:cubicBezTo>
                    <a:pt x="2491" y="649"/>
                    <a:pt x="2323" y="858"/>
                    <a:pt x="1758" y="879"/>
                  </a:cubicBezTo>
                  <a:cubicBezTo>
                    <a:pt x="1444" y="900"/>
                    <a:pt x="1110" y="900"/>
                    <a:pt x="817" y="879"/>
                  </a:cubicBezTo>
                  <a:cubicBezTo>
                    <a:pt x="545" y="858"/>
                    <a:pt x="294" y="732"/>
                    <a:pt x="22" y="649"/>
                  </a:cubicBezTo>
                  <a:cubicBezTo>
                    <a:pt x="1" y="628"/>
                    <a:pt x="22" y="565"/>
                    <a:pt x="64" y="48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6" name="Google Shape;2147;p73"/>
            <p:cNvSpPr/>
            <p:nvPr/>
          </p:nvSpPr>
          <p:spPr>
            <a:xfrm>
              <a:off x="2317177" y="2930285"/>
              <a:ext cx="50466" cy="60386"/>
            </a:xfrm>
            <a:custGeom>
              <a:avLst/>
              <a:gdLst/>
              <a:ahLst/>
              <a:cxnLst/>
              <a:rect l="l" t="t" r="r" b="b"/>
              <a:pathLst>
                <a:path w="2052" h="2428" extrusionOk="0">
                  <a:moveTo>
                    <a:pt x="398" y="105"/>
                  </a:moveTo>
                  <a:cubicBezTo>
                    <a:pt x="796" y="1"/>
                    <a:pt x="1193" y="84"/>
                    <a:pt x="1612" y="126"/>
                  </a:cubicBezTo>
                  <a:cubicBezTo>
                    <a:pt x="1863" y="147"/>
                    <a:pt x="2051" y="398"/>
                    <a:pt x="2051" y="649"/>
                  </a:cubicBezTo>
                  <a:cubicBezTo>
                    <a:pt x="2051" y="1026"/>
                    <a:pt x="2030" y="1403"/>
                    <a:pt x="1988" y="1800"/>
                  </a:cubicBezTo>
                  <a:lnTo>
                    <a:pt x="1298" y="2281"/>
                  </a:lnTo>
                  <a:cubicBezTo>
                    <a:pt x="1089" y="2428"/>
                    <a:pt x="817" y="2428"/>
                    <a:pt x="566" y="2428"/>
                  </a:cubicBezTo>
                  <a:cubicBezTo>
                    <a:pt x="294" y="2428"/>
                    <a:pt x="147" y="2240"/>
                    <a:pt x="84" y="2030"/>
                  </a:cubicBezTo>
                  <a:cubicBezTo>
                    <a:pt x="42" y="1863"/>
                    <a:pt x="1" y="1654"/>
                    <a:pt x="63" y="1486"/>
                  </a:cubicBezTo>
                  <a:cubicBezTo>
                    <a:pt x="147" y="1047"/>
                    <a:pt x="273" y="607"/>
                    <a:pt x="398" y="1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7" name="Google Shape;2148;p73"/>
            <p:cNvSpPr/>
            <p:nvPr/>
          </p:nvSpPr>
          <p:spPr>
            <a:xfrm>
              <a:off x="1163029" y="3270645"/>
              <a:ext cx="190895" cy="188478"/>
            </a:xfrm>
            <a:custGeom>
              <a:avLst/>
              <a:gdLst/>
              <a:ahLst/>
              <a:cxnLst/>
              <a:rect l="l" t="t" r="r" b="b"/>
              <a:pathLst>
                <a:path w="7617" h="7513" extrusionOk="0">
                  <a:moveTo>
                    <a:pt x="5566" y="670"/>
                  </a:moveTo>
                  <a:cubicBezTo>
                    <a:pt x="3724" y="1"/>
                    <a:pt x="1318" y="1151"/>
                    <a:pt x="649" y="3014"/>
                  </a:cubicBezTo>
                  <a:cubicBezTo>
                    <a:pt x="0" y="4855"/>
                    <a:pt x="1276" y="7324"/>
                    <a:pt x="3264" y="7429"/>
                  </a:cubicBezTo>
                  <a:cubicBezTo>
                    <a:pt x="4352" y="7512"/>
                    <a:pt x="5315" y="6947"/>
                    <a:pt x="5942" y="6173"/>
                  </a:cubicBezTo>
                  <a:cubicBezTo>
                    <a:pt x="6152" y="6006"/>
                    <a:pt x="6340" y="5838"/>
                    <a:pt x="6486" y="5650"/>
                  </a:cubicBezTo>
                  <a:cubicBezTo>
                    <a:pt x="7114" y="4939"/>
                    <a:pt x="7616" y="4018"/>
                    <a:pt x="7533" y="3056"/>
                  </a:cubicBezTo>
                  <a:cubicBezTo>
                    <a:pt x="7512" y="1926"/>
                    <a:pt x="6591" y="1047"/>
                    <a:pt x="5566" y="67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8" name="Google Shape;2149;p73"/>
            <p:cNvSpPr/>
            <p:nvPr/>
          </p:nvSpPr>
          <p:spPr>
            <a:xfrm>
              <a:off x="1610645" y="3201109"/>
              <a:ext cx="188701" cy="173839"/>
            </a:xfrm>
            <a:custGeom>
              <a:avLst/>
              <a:gdLst/>
              <a:ahLst/>
              <a:cxnLst/>
              <a:rect l="l" t="t" r="r" b="b"/>
              <a:pathLst>
                <a:path w="7492" h="6969" extrusionOk="0">
                  <a:moveTo>
                    <a:pt x="7052" y="1800"/>
                  </a:moveTo>
                  <a:cubicBezTo>
                    <a:pt x="6466" y="796"/>
                    <a:pt x="5608" y="273"/>
                    <a:pt x="4457" y="168"/>
                  </a:cubicBezTo>
                  <a:cubicBezTo>
                    <a:pt x="2595" y="1"/>
                    <a:pt x="1193" y="1026"/>
                    <a:pt x="545" y="2700"/>
                  </a:cubicBezTo>
                  <a:cubicBezTo>
                    <a:pt x="1" y="4186"/>
                    <a:pt x="440" y="5860"/>
                    <a:pt x="1988" y="6445"/>
                  </a:cubicBezTo>
                  <a:cubicBezTo>
                    <a:pt x="3411" y="6968"/>
                    <a:pt x="5022" y="6362"/>
                    <a:pt x="6131" y="5462"/>
                  </a:cubicBezTo>
                  <a:cubicBezTo>
                    <a:pt x="6362" y="5295"/>
                    <a:pt x="6571" y="5043"/>
                    <a:pt x="6738" y="4813"/>
                  </a:cubicBezTo>
                  <a:cubicBezTo>
                    <a:pt x="6801" y="4730"/>
                    <a:pt x="6864" y="4667"/>
                    <a:pt x="6947" y="4562"/>
                  </a:cubicBezTo>
                  <a:cubicBezTo>
                    <a:pt x="7491" y="3788"/>
                    <a:pt x="7491" y="2616"/>
                    <a:pt x="7052" y="180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9" name="Google Shape;2150;p73"/>
            <p:cNvSpPr/>
            <p:nvPr/>
          </p:nvSpPr>
          <p:spPr>
            <a:xfrm>
              <a:off x="653975" y="2589925"/>
              <a:ext cx="1871650" cy="2020200"/>
            </a:xfrm>
            <a:custGeom>
              <a:avLst/>
              <a:gdLst/>
              <a:ahLst/>
              <a:cxnLst/>
              <a:rect l="l" t="t" r="r" b="b"/>
              <a:pathLst>
                <a:path w="74866" h="80808" extrusionOk="0">
                  <a:moveTo>
                    <a:pt x="40802" y="63859"/>
                  </a:moveTo>
                  <a:cubicBezTo>
                    <a:pt x="40258" y="63796"/>
                    <a:pt x="39755" y="63775"/>
                    <a:pt x="39274" y="63922"/>
                  </a:cubicBezTo>
                  <a:cubicBezTo>
                    <a:pt x="38374" y="64194"/>
                    <a:pt x="37454" y="64319"/>
                    <a:pt x="36554" y="64382"/>
                  </a:cubicBezTo>
                  <a:cubicBezTo>
                    <a:pt x="36408" y="64382"/>
                    <a:pt x="36282" y="64382"/>
                    <a:pt x="36157" y="64403"/>
                  </a:cubicBezTo>
                  <a:cubicBezTo>
                    <a:pt x="35048" y="64738"/>
                    <a:pt x="33939" y="64612"/>
                    <a:pt x="32830" y="64633"/>
                  </a:cubicBezTo>
                  <a:lnTo>
                    <a:pt x="31595" y="64633"/>
                  </a:lnTo>
                  <a:cubicBezTo>
                    <a:pt x="31281" y="65763"/>
                    <a:pt x="31030" y="66851"/>
                    <a:pt x="30654" y="67897"/>
                  </a:cubicBezTo>
                  <a:cubicBezTo>
                    <a:pt x="30444" y="68525"/>
                    <a:pt x="30089" y="69111"/>
                    <a:pt x="29754" y="69676"/>
                  </a:cubicBezTo>
                  <a:cubicBezTo>
                    <a:pt x="29566" y="70032"/>
                    <a:pt x="29252" y="70283"/>
                    <a:pt x="29126" y="70659"/>
                  </a:cubicBezTo>
                  <a:cubicBezTo>
                    <a:pt x="28770" y="71454"/>
                    <a:pt x="28206" y="72082"/>
                    <a:pt x="27578" y="72689"/>
                  </a:cubicBezTo>
                  <a:cubicBezTo>
                    <a:pt x="27159" y="73086"/>
                    <a:pt x="26762" y="73505"/>
                    <a:pt x="26322" y="73944"/>
                  </a:cubicBezTo>
                  <a:cubicBezTo>
                    <a:pt x="26427" y="74049"/>
                    <a:pt x="26490" y="74174"/>
                    <a:pt x="26615" y="74258"/>
                  </a:cubicBezTo>
                  <a:cubicBezTo>
                    <a:pt x="27097" y="74593"/>
                    <a:pt x="27599" y="74949"/>
                    <a:pt x="28101" y="75304"/>
                  </a:cubicBezTo>
                  <a:cubicBezTo>
                    <a:pt x="28268" y="75430"/>
                    <a:pt x="28478" y="75576"/>
                    <a:pt x="28582" y="75723"/>
                  </a:cubicBezTo>
                  <a:cubicBezTo>
                    <a:pt x="28875" y="76162"/>
                    <a:pt x="29147" y="76643"/>
                    <a:pt x="29398" y="77146"/>
                  </a:cubicBezTo>
                  <a:cubicBezTo>
                    <a:pt x="29482" y="77271"/>
                    <a:pt x="29482" y="77459"/>
                    <a:pt x="29503" y="77606"/>
                  </a:cubicBezTo>
                  <a:cubicBezTo>
                    <a:pt x="29587" y="78443"/>
                    <a:pt x="29461" y="79259"/>
                    <a:pt x="29168" y="80033"/>
                  </a:cubicBezTo>
                  <a:cubicBezTo>
                    <a:pt x="29001" y="80431"/>
                    <a:pt x="28729" y="80640"/>
                    <a:pt x="28310" y="80703"/>
                  </a:cubicBezTo>
                  <a:cubicBezTo>
                    <a:pt x="27620" y="80807"/>
                    <a:pt x="27055" y="80451"/>
                    <a:pt x="26469" y="80242"/>
                  </a:cubicBezTo>
                  <a:cubicBezTo>
                    <a:pt x="26260" y="80179"/>
                    <a:pt x="26176" y="79803"/>
                    <a:pt x="25967" y="79698"/>
                  </a:cubicBezTo>
                  <a:cubicBezTo>
                    <a:pt x="25276" y="79301"/>
                    <a:pt x="25088" y="78631"/>
                    <a:pt x="24900" y="77982"/>
                  </a:cubicBezTo>
                  <a:cubicBezTo>
                    <a:pt x="24586" y="76936"/>
                    <a:pt x="24502" y="75827"/>
                    <a:pt x="24649" y="74760"/>
                  </a:cubicBezTo>
                  <a:cubicBezTo>
                    <a:pt x="24711" y="74070"/>
                    <a:pt x="25025" y="73505"/>
                    <a:pt x="25548" y="73024"/>
                  </a:cubicBezTo>
                  <a:cubicBezTo>
                    <a:pt x="26176" y="72459"/>
                    <a:pt x="26804" y="71852"/>
                    <a:pt x="27431" y="71245"/>
                  </a:cubicBezTo>
                  <a:cubicBezTo>
                    <a:pt x="27620" y="71078"/>
                    <a:pt x="27745" y="70868"/>
                    <a:pt x="27892" y="70638"/>
                  </a:cubicBezTo>
                  <a:cubicBezTo>
                    <a:pt x="28226" y="70157"/>
                    <a:pt x="28519" y="69634"/>
                    <a:pt x="28875" y="69132"/>
                  </a:cubicBezTo>
                  <a:cubicBezTo>
                    <a:pt x="29294" y="68525"/>
                    <a:pt x="29628" y="67876"/>
                    <a:pt x="29838" y="67165"/>
                  </a:cubicBezTo>
                  <a:cubicBezTo>
                    <a:pt x="30005" y="66600"/>
                    <a:pt x="30235" y="66014"/>
                    <a:pt x="30444" y="65449"/>
                  </a:cubicBezTo>
                  <a:cubicBezTo>
                    <a:pt x="30507" y="65282"/>
                    <a:pt x="30549" y="65156"/>
                    <a:pt x="30570" y="64989"/>
                  </a:cubicBezTo>
                  <a:cubicBezTo>
                    <a:pt x="30612" y="64926"/>
                    <a:pt x="30549" y="64822"/>
                    <a:pt x="30528" y="64675"/>
                  </a:cubicBezTo>
                  <a:cubicBezTo>
                    <a:pt x="30340" y="64654"/>
                    <a:pt x="30151" y="64633"/>
                    <a:pt x="29942" y="64633"/>
                  </a:cubicBezTo>
                  <a:cubicBezTo>
                    <a:pt x="28645" y="64612"/>
                    <a:pt x="27327" y="64445"/>
                    <a:pt x="26071" y="64131"/>
                  </a:cubicBezTo>
                  <a:cubicBezTo>
                    <a:pt x="26029" y="64110"/>
                    <a:pt x="25946" y="64089"/>
                    <a:pt x="25904" y="64089"/>
                  </a:cubicBezTo>
                  <a:cubicBezTo>
                    <a:pt x="24544" y="63985"/>
                    <a:pt x="23309" y="63441"/>
                    <a:pt x="22096" y="62876"/>
                  </a:cubicBezTo>
                  <a:cubicBezTo>
                    <a:pt x="21845" y="62750"/>
                    <a:pt x="21677" y="62562"/>
                    <a:pt x="21656" y="62311"/>
                  </a:cubicBezTo>
                  <a:cubicBezTo>
                    <a:pt x="21615" y="61871"/>
                    <a:pt x="21573" y="61369"/>
                    <a:pt x="21970" y="61076"/>
                  </a:cubicBezTo>
                  <a:cubicBezTo>
                    <a:pt x="22703" y="60511"/>
                    <a:pt x="22975" y="59716"/>
                    <a:pt x="23142" y="58858"/>
                  </a:cubicBezTo>
                  <a:cubicBezTo>
                    <a:pt x="23184" y="58775"/>
                    <a:pt x="23205" y="58670"/>
                    <a:pt x="23226" y="58544"/>
                  </a:cubicBezTo>
                  <a:cubicBezTo>
                    <a:pt x="22765" y="58231"/>
                    <a:pt x="22682" y="57749"/>
                    <a:pt x="22703" y="57205"/>
                  </a:cubicBezTo>
                  <a:cubicBezTo>
                    <a:pt x="22765" y="56431"/>
                    <a:pt x="22912" y="55699"/>
                    <a:pt x="23142" y="54946"/>
                  </a:cubicBezTo>
                  <a:cubicBezTo>
                    <a:pt x="23665" y="53293"/>
                    <a:pt x="24167" y="51598"/>
                    <a:pt x="24879" y="49987"/>
                  </a:cubicBezTo>
                  <a:cubicBezTo>
                    <a:pt x="24962" y="49777"/>
                    <a:pt x="25025" y="49568"/>
                    <a:pt x="25088" y="49359"/>
                  </a:cubicBezTo>
                  <a:cubicBezTo>
                    <a:pt x="25276" y="48292"/>
                    <a:pt x="25653" y="47267"/>
                    <a:pt x="26009" y="46241"/>
                  </a:cubicBezTo>
                  <a:cubicBezTo>
                    <a:pt x="26281" y="45404"/>
                    <a:pt x="26615" y="44547"/>
                    <a:pt x="26741" y="43689"/>
                  </a:cubicBezTo>
                  <a:cubicBezTo>
                    <a:pt x="26783" y="43270"/>
                    <a:pt x="27138" y="42956"/>
                    <a:pt x="27013" y="42517"/>
                  </a:cubicBezTo>
                  <a:cubicBezTo>
                    <a:pt x="26908" y="42140"/>
                    <a:pt x="26846" y="41764"/>
                    <a:pt x="26762" y="41387"/>
                  </a:cubicBezTo>
                  <a:cubicBezTo>
                    <a:pt x="26657" y="40822"/>
                    <a:pt x="26553" y="40257"/>
                    <a:pt x="26448" y="39609"/>
                  </a:cubicBezTo>
                  <a:cubicBezTo>
                    <a:pt x="26406" y="39567"/>
                    <a:pt x="26260" y="39462"/>
                    <a:pt x="26134" y="39441"/>
                  </a:cubicBezTo>
                  <a:cubicBezTo>
                    <a:pt x="24690" y="39211"/>
                    <a:pt x="23414" y="38583"/>
                    <a:pt x="22180" y="37830"/>
                  </a:cubicBezTo>
                  <a:cubicBezTo>
                    <a:pt x="22054" y="37746"/>
                    <a:pt x="21908" y="37663"/>
                    <a:pt x="21740" y="37579"/>
                  </a:cubicBezTo>
                  <a:cubicBezTo>
                    <a:pt x="21656" y="37725"/>
                    <a:pt x="21615" y="37851"/>
                    <a:pt x="21510" y="37956"/>
                  </a:cubicBezTo>
                  <a:cubicBezTo>
                    <a:pt x="21112" y="38374"/>
                    <a:pt x="20694" y="38772"/>
                    <a:pt x="20296" y="39190"/>
                  </a:cubicBezTo>
                  <a:cubicBezTo>
                    <a:pt x="19983" y="39525"/>
                    <a:pt x="19648" y="39776"/>
                    <a:pt x="19208" y="39922"/>
                  </a:cubicBezTo>
                  <a:cubicBezTo>
                    <a:pt x="18413" y="40174"/>
                    <a:pt x="17639" y="40341"/>
                    <a:pt x="16781" y="40383"/>
                  </a:cubicBezTo>
                  <a:cubicBezTo>
                    <a:pt x="15107" y="40446"/>
                    <a:pt x="13475" y="40048"/>
                    <a:pt x="11864" y="39671"/>
                  </a:cubicBezTo>
                  <a:cubicBezTo>
                    <a:pt x="11718" y="39650"/>
                    <a:pt x="11613" y="39609"/>
                    <a:pt x="11488" y="39588"/>
                  </a:cubicBezTo>
                  <a:cubicBezTo>
                    <a:pt x="9876" y="39211"/>
                    <a:pt x="8328" y="38604"/>
                    <a:pt x="6863" y="37851"/>
                  </a:cubicBezTo>
                  <a:cubicBezTo>
                    <a:pt x="5692" y="37223"/>
                    <a:pt x="4436" y="36700"/>
                    <a:pt x="3223" y="36156"/>
                  </a:cubicBezTo>
                  <a:cubicBezTo>
                    <a:pt x="2281" y="35738"/>
                    <a:pt x="1465" y="35110"/>
                    <a:pt x="628" y="34524"/>
                  </a:cubicBezTo>
                  <a:cubicBezTo>
                    <a:pt x="189" y="34210"/>
                    <a:pt x="1" y="33834"/>
                    <a:pt x="42" y="33311"/>
                  </a:cubicBezTo>
                  <a:cubicBezTo>
                    <a:pt x="42" y="33122"/>
                    <a:pt x="42" y="32913"/>
                    <a:pt x="63" y="32725"/>
                  </a:cubicBezTo>
                  <a:cubicBezTo>
                    <a:pt x="84" y="32495"/>
                    <a:pt x="168" y="32285"/>
                    <a:pt x="398" y="32181"/>
                  </a:cubicBezTo>
                  <a:cubicBezTo>
                    <a:pt x="900" y="31971"/>
                    <a:pt x="1193" y="31532"/>
                    <a:pt x="1549" y="31176"/>
                  </a:cubicBezTo>
                  <a:cubicBezTo>
                    <a:pt x="2051" y="30716"/>
                    <a:pt x="2511" y="30172"/>
                    <a:pt x="3118" y="29795"/>
                  </a:cubicBezTo>
                  <a:cubicBezTo>
                    <a:pt x="3286" y="29691"/>
                    <a:pt x="3411" y="29544"/>
                    <a:pt x="3516" y="29398"/>
                  </a:cubicBezTo>
                  <a:lnTo>
                    <a:pt x="5545" y="26510"/>
                  </a:lnTo>
                  <a:cubicBezTo>
                    <a:pt x="5734" y="26238"/>
                    <a:pt x="5838" y="25925"/>
                    <a:pt x="5943" y="25632"/>
                  </a:cubicBezTo>
                  <a:cubicBezTo>
                    <a:pt x="6215" y="24732"/>
                    <a:pt x="6445" y="23790"/>
                    <a:pt x="6654" y="22870"/>
                  </a:cubicBezTo>
                  <a:cubicBezTo>
                    <a:pt x="6843" y="22075"/>
                    <a:pt x="6989" y="21300"/>
                    <a:pt x="6947" y="20505"/>
                  </a:cubicBezTo>
                  <a:cubicBezTo>
                    <a:pt x="6947" y="20233"/>
                    <a:pt x="6968" y="19940"/>
                    <a:pt x="7010" y="19647"/>
                  </a:cubicBezTo>
                  <a:cubicBezTo>
                    <a:pt x="7303" y="18183"/>
                    <a:pt x="7596" y="16718"/>
                    <a:pt x="7910" y="15253"/>
                  </a:cubicBezTo>
                  <a:cubicBezTo>
                    <a:pt x="8203" y="13914"/>
                    <a:pt x="8768" y="12722"/>
                    <a:pt x="9416" y="11550"/>
                  </a:cubicBezTo>
                  <a:cubicBezTo>
                    <a:pt x="9667" y="11090"/>
                    <a:pt x="9939" y="10650"/>
                    <a:pt x="10190" y="10211"/>
                  </a:cubicBezTo>
                  <a:cubicBezTo>
                    <a:pt x="11132" y="8474"/>
                    <a:pt x="12555" y="7219"/>
                    <a:pt x="14229" y="6235"/>
                  </a:cubicBezTo>
                  <a:cubicBezTo>
                    <a:pt x="14333" y="6173"/>
                    <a:pt x="14480" y="6110"/>
                    <a:pt x="14584" y="6068"/>
                  </a:cubicBezTo>
                  <a:cubicBezTo>
                    <a:pt x="15630" y="5817"/>
                    <a:pt x="16635" y="5419"/>
                    <a:pt x="17765" y="5503"/>
                  </a:cubicBezTo>
                  <a:cubicBezTo>
                    <a:pt x="18246" y="5524"/>
                    <a:pt x="18727" y="5524"/>
                    <a:pt x="19208" y="5524"/>
                  </a:cubicBezTo>
                  <a:cubicBezTo>
                    <a:pt x="20255" y="5503"/>
                    <a:pt x="21217" y="5712"/>
                    <a:pt x="22159" y="6173"/>
                  </a:cubicBezTo>
                  <a:cubicBezTo>
                    <a:pt x="22493" y="6361"/>
                    <a:pt x="22661" y="6319"/>
                    <a:pt x="22912" y="6026"/>
                  </a:cubicBezTo>
                  <a:cubicBezTo>
                    <a:pt x="23079" y="5859"/>
                    <a:pt x="23205" y="5691"/>
                    <a:pt x="23288" y="5482"/>
                  </a:cubicBezTo>
                  <a:cubicBezTo>
                    <a:pt x="23644" y="4750"/>
                    <a:pt x="24209" y="4164"/>
                    <a:pt x="24774" y="3620"/>
                  </a:cubicBezTo>
                  <a:cubicBezTo>
                    <a:pt x="24858" y="3536"/>
                    <a:pt x="24983" y="3411"/>
                    <a:pt x="25088" y="3411"/>
                  </a:cubicBezTo>
                  <a:cubicBezTo>
                    <a:pt x="25569" y="3494"/>
                    <a:pt x="25737" y="3097"/>
                    <a:pt x="26050" y="2888"/>
                  </a:cubicBezTo>
                  <a:cubicBezTo>
                    <a:pt x="26720" y="2469"/>
                    <a:pt x="27369" y="1967"/>
                    <a:pt x="28122" y="1674"/>
                  </a:cubicBezTo>
                  <a:cubicBezTo>
                    <a:pt x="28394" y="1569"/>
                    <a:pt x="28666" y="1465"/>
                    <a:pt x="28875" y="1318"/>
                  </a:cubicBezTo>
                  <a:cubicBezTo>
                    <a:pt x="29335" y="1005"/>
                    <a:pt x="29817" y="795"/>
                    <a:pt x="30382" y="670"/>
                  </a:cubicBezTo>
                  <a:cubicBezTo>
                    <a:pt x="31030" y="481"/>
                    <a:pt x="31658" y="314"/>
                    <a:pt x="32307" y="168"/>
                  </a:cubicBezTo>
                  <a:cubicBezTo>
                    <a:pt x="32683" y="84"/>
                    <a:pt x="33060" y="42"/>
                    <a:pt x="33436" y="42"/>
                  </a:cubicBezTo>
                  <a:cubicBezTo>
                    <a:pt x="35194" y="0"/>
                    <a:pt x="36931" y="0"/>
                    <a:pt x="38688" y="42"/>
                  </a:cubicBezTo>
                  <a:cubicBezTo>
                    <a:pt x="39086" y="42"/>
                    <a:pt x="39442" y="63"/>
                    <a:pt x="39818" y="168"/>
                  </a:cubicBezTo>
                  <a:cubicBezTo>
                    <a:pt x="40739" y="398"/>
                    <a:pt x="41639" y="691"/>
                    <a:pt x="42580" y="900"/>
                  </a:cubicBezTo>
                  <a:cubicBezTo>
                    <a:pt x="43417" y="1109"/>
                    <a:pt x="44107" y="1528"/>
                    <a:pt x="44756" y="2051"/>
                  </a:cubicBezTo>
                  <a:cubicBezTo>
                    <a:pt x="45886" y="2929"/>
                    <a:pt x="47037" y="3808"/>
                    <a:pt x="48167" y="4666"/>
                  </a:cubicBezTo>
                  <a:cubicBezTo>
                    <a:pt x="48815" y="5189"/>
                    <a:pt x="49338" y="5838"/>
                    <a:pt x="49652" y="6633"/>
                  </a:cubicBezTo>
                  <a:cubicBezTo>
                    <a:pt x="49778" y="6947"/>
                    <a:pt x="49882" y="7219"/>
                    <a:pt x="50113" y="7428"/>
                  </a:cubicBezTo>
                  <a:cubicBezTo>
                    <a:pt x="50196" y="7491"/>
                    <a:pt x="50280" y="7575"/>
                    <a:pt x="50301" y="7637"/>
                  </a:cubicBezTo>
                  <a:cubicBezTo>
                    <a:pt x="50531" y="8453"/>
                    <a:pt x="51222" y="8997"/>
                    <a:pt x="51577" y="9772"/>
                  </a:cubicBezTo>
                  <a:cubicBezTo>
                    <a:pt x="51724" y="10023"/>
                    <a:pt x="51870" y="10295"/>
                    <a:pt x="52058" y="10462"/>
                  </a:cubicBezTo>
                  <a:cubicBezTo>
                    <a:pt x="52456" y="10839"/>
                    <a:pt x="52623" y="11341"/>
                    <a:pt x="52707" y="11822"/>
                  </a:cubicBezTo>
                  <a:cubicBezTo>
                    <a:pt x="52874" y="12764"/>
                    <a:pt x="53042" y="13705"/>
                    <a:pt x="53293" y="14626"/>
                  </a:cubicBezTo>
                  <a:cubicBezTo>
                    <a:pt x="53335" y="14856"/>
                    <a:pt x="53335" y="15128"/>
                    <a:pt x="53335" y="15379"/>
                  </a:cubicBezTo>
                  <a:cubicBezTo>
                    <a:pt x="53335" y="15944"/>
                    <a:pt x="53314" y="16488"/>
                    <a:pt x="53565" y="16990"/>
                  </a:cubicBezTo>
                  <a:cubicBezTo>
                    <a:pt x="53628" y="17053"/>
                    <a:pt x="53628" y="17158"/>
                    <a:pt x="53628" y="17262"/>
                  </a:cubicBezTo>
                  <a:cubicBezTo>
                    <a:pt x="53586" y="18036"/>
                    <a:pt x="53753" y="18790"/>
                    <a:pt x="53879" y="19543"/>
                  </a:cubicBezTo>
                  <a:cubicBezTo>
                    <a:pt x="53963" y="20024"/>
                    <a:pt x="54088" y="20484"/>
                    <a:pt x="54276" y="20903"/>
                  </a:cubicBezTo>
                  <a:cubicBezTo>
                    <a:pt x="54507" y="21426"/>
                    <a:pt x="54716" y="21949"/>
                    <a:pt x="54799" y="22556"/>
                  </a:cubicBezTo>
                  <a:cubicBezTo>
                    <a:pt x="54820" y="22702"/>
                    <a:pt x="54841" y="22870"/>
                    <a:pt x="54904" y="23016"/>
                  </a:cubicBezTo>
                  <a:cubicBezTo>
                    <a:pt x="55532" y="24167"/>
                    <a:pt x="55992" y="25381"/>
                    <a:pt x="56787" y="26448"/>
                  </a:cubicBezTo>
                  <a:cubicBezTo>
                    <a:pt x="57352" y="27201"/>
                    <a:pt x="57980" y="27933"/>
                    <a:pt x="58649" y="28624"/>
                  </a:cubicBezTo>
                  <a:cubicBezTo>
                    <a:pt x="58775" y="28749"/>
                    <a:pt x="58900" y="28917"/>
                    <a:pt x="59005" y="29063"/>
                  </a:cubicBezTo>
                  <a:cubicBezTo>
                    <a:pt x="59214" y="29482"/>
                    <a:pt x="59110" y="29816"/>
                    <a:pt x="58649" y="29963"/>
                  </a:cubicBezTo>
                  <a:cubicBezTo>
                    <a:pt x="58419" y="30026"/>
                    <a:pt x="58252" y="30088"/>
                    <a:pt x="58189" y="30339"/>
                  </a:cubicBezTo>
                  <a:cubicBezTo>
                    <a:pt x="58189" y="30402"/>
                    <a:pt x="58126" y="30423"/>
                    <a:pt x="58043" y="30444"/>
                  </a:cubicBezTo>
                  <a:cubicBezTo>
                    <a:pt x="56996" y="30925"/>
                    <a:pt x="55971" y="31427"/>
                    <a:pt x="54799" y="31490"/>
                  </a:cubicBezTo>
                  <a:cubicBezTo>
                    <a:pt x="54172" y="31553"/>
                    <a:pt x="53544" y="31699"/>
                    <a:pt x="52916" y="31867"/>
                  </a:cubicBezTo>
                  <a:cubicBezTo>
                    <a:pt x="51828" y="32160"/>
                    <a:pt x="50719" y="32264"/>
                    <a:pt x="49652" y="31741"/>
                  </a:cubicBezTo>
                  <a:cubicBezTo>
                    <a:pt x="49338" y="31574"/>
                    <a:pt x="49004" y="31490"/>
                    <a:pt x="48627" y="31574"/>
                  </a:cubicBezTo>
                  <a:cubicBezTo>
                    <a:pt x="48250" y="31658"/>
                    <a:pt x="47957" y="31553"/>
                    <a:pt x="47665" y="31281"/>
                  </a:cubicBezTo>
                  <a:cubicBezTo>
                    <a:pt x="47455" y="31114"/>
                    <a:pt x="47183" y="31009"/>
                    <a:pt x="46911" y="30821"/>
                  </a:cubicBezTo>
                  <a:cubicBezTo>
                    <a:pt x="46723" y="31009"/>
                    <a:pt x="46556" y="31155"/>
                    <a:pt x="46430" y="31344"/>
                  </a:cubicBezTo>
                  <a:cubicBezTo>
                    <a:pt x="45760" y="32202"/>
                    <a:pt x="45091" y="33039"/>
                    <a:pt x="44442" y="33896"/>
                  </a:cubicBezTo>
                  <a:cubicBezTo>
                    <a:pt x="44149" y="34294"/>
                    <a:pt x="43815" y="34608"/>
                    <a:pt x="43417" y="34901"/>
                  </a:cubicBezTo>
                  <a:cubicBezTo>
                    <a:pt x="42685" y="35424"/>
                    <a:pt x="41952" y="35947"/>
                    <a:pt x="41241" y="36470"/>
                  </a:cubicBezTo>
                  <a:cubicBezTo>
                    <a:pt x="41094" y="36575"/>
                    <a:pt x="40990" y="36700"/>
                    <a:pt x="40864" y="36826"/>
                  </a:cubicBezTo>
                  <a:cubicBezTo>
                    <a:pt x="41032" y="37119"/>
                    <a:pt x="41283" y="37223"/>
                    <a:pt x="41513" y="37223"/>
                  </a:cubicBezTo>
                  <a:cubicBezTo>
                    <a:pt x="42475" y="37202"/>
                    <a:pt x="43396" y="37579"/>
                    <a:pt x="44338" y="37705"/>
                  </a:cubicBezTo>
                  <a:cubicBezTo>
                    <a:pt x="45781" y="37851"/>
                    <a:pt x="47183" y="37956"/>
                    <a:pt x="48564" y="37453"/>
                  </a:cubicBezTo>
                  <a:cubicBezTo>
                    <a:pt x="49087" y="37244"/>
                    <a:pt x="49694" y="37202"/>
                    <a:pt x="50238" y="37077"/>
                  </a:cubicBezTo>
                  <a:cubicBezTo>
                    <a:pt x="50552" y="36993"/>
                    <a:pt x="50866" y="36972"/>
                    <a:pt x="51159" y="36805"/>
                  </a:cubicBezTo>
                  <a:cubicBezTo>
                    <a:pt x="53105" y="35842"/>
                    <a:pt x="55030" y="34880"/>
                    <a:pt x="56934" y="33834"/>
                  </a:cubicBezTo>
                  <a:cubicBezTo>
                    <a:pt x="57959" y="33248"/>
                    <a:pt x="58942" y="32536"/>
                    <a:pt x="59947" y="31888"/>
                  </a:cubicBezTo>
                  <a:cubicBezTo>
                    <a:pt x="60051" y="31532"/>
                    <a:pt x="60156" y="31072"/>
                    <a:pt x="60261" y="30653"/>
                  </a:cubicBezTo>
                  <a:cubicBezTo>
                    <a:pt x="60344" y="30339"/>
                    <a:pt x="60449" y="30067"/>
                    <a:pt x="60553" y="29774"/>
                  </a:cubicBezTo>
                  <a:cubicBezTo>
                    <a:pt x="60679" y="29377"/>
                    <a:pt x="60784" y="28979"/>
                    <a:pt x="60909" y="28603"/>
                  </a:cubicBezTo>
                  <a:cubicBezTo>
                    <a:pt x="61056" y="28122"/>
                    <a:pt x="61286" y="27703"/>
                    <a:pt x="61788" y="27515"/>
                  </a:cubicBezTo>
                  <a:cubicBezTo>
                    <a:pt x="61893" y="27494"/>
                    <a:pt x="62018" y="27557"/>
                    <a:pt x="62123" y="27598"/>
                  </a:cubicBezTo>
                  <a:cubicBezTo>
                    <a:pt x="62165" y="27619"/>
                    <a:pt x="62227" y="27787"/>
                    <a:pt x="62206" y="27829"/>
                  </a:cubicBezTo>
                  <a:cubicBezTo>
                    <a:pt x="61809" y="28707"/>
                    <a:pt x="61830" y="29712"/>
                    <a:pt x="61369" y="30549"/>
                  </a:cubicBezTo>
                  <a:cubicBezTo>
                    <a:pt x="61328" y="30632"/>
                    <a:pt x="61369" y="30737"/>
                    <a:pt x="61369" y="30821"/>
                  </a:cubicBezTo>
                  <a:cubicBezTo>
                    <a:pt x="61621" y="30946"/>
                    <a:pt x="61767" y="30800"/>
                    <a:pt x="61830" y="30632"/>
                  </a:cubicBezTo>
                  <a:cubicBezTo>
                    <a:pt x="61934" y="30444"/>
                    <a:pt x="61997" y="30214"/>
                    <a:pt x="62018" y="30005"/>
                  </a:cubicBezTo>
                  <a:cubicBezTo>
                    <a:pt x="62248" y="28917"/>
                    <a:pt x="62458" y="27808"/>
                    <a:pt x="62730" y="26741"/>
                  </a:cubicBezTo>
                  <a:cubicBezTo>
                    <a:pt x="62855" y="26134"/>
                    <a:pt x="63022" y="25569"/>
                    <a:pt x="63190" y="24983"/>
                  </a:cubicBezTo>
                  <a:cubicBezTo>
                    <a:pt x="63378" y="24376"/>
                    <a:pt x="63587" y="23790"/>
                    <a:pt x="63797" y="23184"/>
                  </a:cubicBezTo>
                  <a:cubicBezTo>
                    <a:pt x="63985" y="22660"/>
                    <a:pt x="64110" y="22158"/>
                    <a:pt x="63608" y="21698"/>
                  </a:cubicBezTo>
                  <a:cubicBezTo>
                    <a:pt x="63462" y="21531"/>
                    <a:pt x="63462" y="21217"/>
                    <a:pt x="63441" y="20987"/>
                  </a:cubicBezTo>
                  <a:cubicBezTo>
                    <a:pt x="63441" y="20066"/>
                    <a:pt x="63441" y="19145"/>
                    <a:pt x="63462" y="18246"/>
                  </a:cubicBezTo>
                  <a:lnTo>
                    <a:pt x="63399" y="18204"/>
                  </a:lnTo>
                  <a:cubicBezTo>
                    <a:pt x="62604" y="18664"/>
                    <a:pt x="61725" y="18559"/>
                    <a:pt x="60888" y="18518"/>
                  </a:cubicBezTo>
                  <a:cubicBezTo>
                    <a:pt x="60721" y="18518"/>
                    <a:pt x="60533" y="18455"/>
                    <a:pt x="60344" y="18371"/>
                  </a:cubicBezTo>
                  <a:cubicBezTo>
                    <a:pt x="59403" y="17869"/>
                    <a:pt x="59172" y="17262"/>
                    <a:pt x="59424" y="16153"/>
                  </a:cubicBezTo>
                  <a:cubicBezTo>
                    <a:pt x="59507" y="15798"/>
                    <a:pt x="59612" y="15463"/>
                    <a:pt x="59717" y="15128"/>
                  </a:cubicBezTo>
                  <a:cubicBezTo>
                    <a:pt x="59779" y="14940"/>
                    <a:pt x="59884" y="14751"/>
                    <a:pt x="60009" y="14626"/>
                  </a:cubicBezTo>
                  <a:cubicBezTo>
                    <a:pt x="60344" y="14312"/>
                    <a:pt x="60742" y="13998"/>
                    <a:pt x="61097" y="13705"/>
                  </a:cubicBezTo>
                  <a:cubicBezTo>
                    <a:pt x="61286" y="13580"/>
                    <a:pt x="61495" y="13475"/>
                    <a:pt x="61662" y="13329"/>
                  </a:cubicBezTo>
                  <a:cubicBezTo>
                    <a:pt x="61934" y="13015"/>
                    <a:pt x="62290" y="12931"/>
                    <a:pt x="62709" y="12952"/>
                  </a:cubicBezTo>
                  <a:cubicBezTo>
                    <a:pt x="63043" y="12973"/>
                    <a:pt x="63378" y="12952"/>
                    <a:pt x="63797" y="12952"/>
                  </a:cubicBezTo>
                  <a:cubicBezTo>
                    <a:pt x="63880" y="12638"/>
                    <a:pt x="63901" y="12324"/>
                    <a:pt x="63755" y="12031"/>
                  </a:cubicBezTo>
                  <a:cubicBezTo>
                    <a:pt x="63441" y="11508"/>
                    <a:pt x="63546" y="10922"/>
                    <a:pt x="63566" y="10357"/>
                  </a:cubicBezTo>
                  <a:cubicBezTo>
                    <a:pt x="63566" y="10148"/>
                    <a:pt x="63713" y="9939"/>
                    <a:pt x="63859" y="9792"/>
                  </a:cubicBezTo>
                  <a:cubicBezTo>
                    <a:pt x="64550" y="8893"/>
                    <a:pt x="65533" y="8830"/>
                    <a:pt x="66538" y="9039"/>
                  </a:cubicBezTo>
                  <a:cubicBezTo>
                    <a:pt x="67584" y="9248"/>
                    <a:pt x="68253" y="9981"/>
                    <a:pt x="68693" y="10922"/>
                  </a:cubicBezTo>
                  <a:cubicBezTo>
                    <a:pt x="68776" y="11132"/>
                    <a:pt x="68818" y="11341"/>
                    <a:pt x="68902" y="11592"/>
                  </a:cubicBezTo>
                  <a:cubicBezTo>
                    <a:pt x="69320" y="11445"/>
                    <a:pt x="69739" y="11278"/>
                    <a:pt x="70136" y="11132"/>
                  </a:cubicBezTo>
                  <a:cubicBezTo>
                    <a:pt x="70513" y="10943"/>
                    <a:pt x="70932" y="10922"/>
                    <a:pt x="71350" y="10922"/>
                  </a:cubicBezTo>
                  <a:cubicBezTo>
                    <a:pt x="71706" y="10922"/>
                    <a:pt x="71978" y="10985"/>
                    <a:pt x="72250" y="11194"/>
                  </a:cubicBezTo>
                  <a:cubicBezTo>
                    <a:pt x="72605" y="11487"/>
                    <a:pt x="73024" y="11780"/>
                    <a:pt x="73401" y="12073"/>
                  </a:cubicBezTo>
                  <a:cubicBezTo>
                    <a:pt x="73819" y="12408"/>
                    <a:pt x="74049" y="12826"/>
                    <a:pt x="74007" y="13391"/>
                  </a:cubicBezTo>
                  <a:cubicBezTo>
                    <a:pt x="73945" y="13977"/>
                    <a:pt x="74112" y="14542"/>
                    <a:pt x="73756" y="15107"/>
                  </a:cubicBezTo>
                  <a:cubicBezTo>
                    <a:pt x="73819" y="15170"/>
                    <a:pt x="73861" y="15253"/>
                    <a:pt x="73924" y="15316"/>
                  </a:cubicBezTo>
                  <a:cubicBezTo>
                    <a:pt x="74761" y="15902"/>
                    <a:pt x="74865" y="16781"/>
                    <a:pt x="74782" y="17681"/>
                  </a:cubicBezTo>
                  <a:cubicBezTo>
                    <a:pt x="74761" y="17869"/>
                    <a:pt x="74656" y="18057"/>
                    <a:pt x="74530" y="18183"/>
                  </a:cubicBezTo>
                  <a:cubicBezTo>
                    <a:pt x="74342" y="18371"/>
                    <a:pt x="74133" y="18559"/>
                    <a:pt x="73903" y="18601"/>
                  </a:cubicBezTo>
                  <a:cubicBezTo>
                    <a:pt x="73170" y="18790"/>
                    <a:pt x="72459" y="19124"/>
                    <a:pt x="71664" y="19103"/>
                  </a:cubicBezTo>
                  <a:cubicBezTo>
                    <a:pt x="71036" y="19083"/>
                    <a:pt x="70388" y="19083"/>
                    <a:pt x="69760" y="19041"/>
                  </a:cubicBezTo>
                  <a:cubicBezTo>
                    <a:pt x="69530" y="19627"/>
                    <a:pt x="69341" y="20254"/>
                    <a:pt x="69048" y="20819"/>
                  </a:cubicBezTo>
                  <a:cubicBezTo>
                    <a:pt x="68693" y="21593"/>
                    <a:pt x="68065" y="22137"/>
                    <a:pt x="67333" y="22535"/>
                  </a:cubicBezTo>
                  <a:cubicBezTo>
                    <a:pt x="67040" y="22681"/>
                    <a:pt x="66747" y="22765"/>
                    <a:pt x="66412" y="22765"/>
                  </a:cubicBezTo>
                  <a:lnTo>
                    <a:pt x="65031" y="22765"/>
                  </a:lnTo>
                  <a:cubicBezTo>
                    <a:pt x="64947" y="22953"/>
                    <a:pt x="64864" y="23100"/>
                    <a:pt x="64822" y="23288"/>
                  </a:cubicBezTo>
                  <a:cubicBezTo>
                    <a:pt x="64759" y="23414"/>
                    <a:pt x="64759" y="23539"/>
                    <a:pt x="64717" y="23644"/>
                  </a:cubicBezTo>
                  <a:cubicBezTo>
                    <a:pt x="63880" y="25715"/>
                    <a:pt x="63671" y="27912"/>
                    <a:pt x="63127" y="30109"/>
                  </a:cubicBezTo>
                  <a:cubicBezTo>
                    <a:pt x="63357" y="30193"/>
                    <a:pt x="63587" y="30235"/>
                    <a:pt x="63797" y="30339"/>
                  </a:cubicBezTo>
                  <a:cubicBezTo>
                    <a:pt x="63985" y="30423"/>
                    <a:pt x="64006" y="30716"/>
                    <a:pt x="63880" y="30842"/>
                  </a:cubicBezTo>
                  <a:cubicBezTo>
                    <a:pt x="63650" y="31030"/>
                    <a:pt x="63441" y="31218"/>
                    <a:pt x="63169" y="31323"/>
                  </a:cubicBezTo>
                  <a:cubicBezTo>
                    <a:pt x="62834" y="31427"/>
                    <a:pt x="62730" y="31658"/>
                    <a:pt x="62730" y="32013"/>
                  </a:cubicBezTo>
                  <a:cubicBezTo>
                    <a:pt x="62876" y="32097"/>
                    <a:pt x="63085" y="32181"/>
                    <a:pt x="63274" y="32306"/>
                  </a:cubicBezTo>
                  <a:cubicBezTo>
                    <a:pt x="63378" y="32390"/>
                    <a:pt x="63504" y="32536"/>
                    <a:pt x="63504" y="32683"/>
                  </a:cubicBezTo>
                  <a:cubicBezTo>
                    <a:pt x="63546" y="32892"/>
                    <a:pt x="63357" y="33018"/>
                    <a:pt x="63148" y="33039"/>
                  </a:cubicBezTo>
                  <a:cubicBezTo>
                    <a:pt x="62939" y="33059"/>
                    <a:pt x="62709" y="33039"/>
                    <a:pt x="62437" y="33039"/>
                  </a:cubicBezTo>
                  <a:cubicBezTo>
                    <a:pt x="62227" y="33332"/>
                    <a:pt x="62185" y="33666"/>
                    <a:pt x="62144" y="34001"/>
                  </a:cubicBezTo>
                  <a:cubicBezTo>
                    <a:pt x="62081" y="34796"/>
                    <a:pt x="62018" y="35612"/>
                    <a:pt x="61934" y="36386"/>
                  </a:cubicBezTo>
                  <a:cubicBezTo>
                    <a:pt x="61913" y="36721"/>
                    <a:pt x="61830" y="37077"/>
                    <a:pt x="61788" y="37433"/>
                  </a:cubicBezTo>
                  <a:cubicBezTo>
                    <a:pt x="61704" y="37851"/>
                    <a:pt x="61621" y="38249"/>
                    <a:pt x="61516" y="38646"/>
                  </a:cubicBezTo>
                  <a:cubicBezTo>
                    <a:pt x="61474" y="38855"/>
                    <a:pt x="61390" y="39065"/>
                    <a:pt x="61307" y="39274"/>
                  </a:cubicBezTo>
                  <a:cubicBezTo>
                    <a:pt x="61286" y="39316"/>
                    <a:pt x="61202" y="39337"/>
                    <a:pt x="61160" y="39337"/>
                  </a:cubicBezTo>
                  <a:cubicBezTo>
                    <a:pt x="61077" y="39316"/>
                    <a:pt x="60951" y="39295"/>
                    <a:pt x="60930" y="39232"/>
                  </a:cubicBezTo>
                  <a:cubicBezTo>
                    <a:pt x="60721" y="38793"/>
                    <a:pt x="60616" y="38332"/>
                    <a:pt x="60742" y="37851"/>
                  </a:cubicBezTo>
                  <a:cubicBezTo>
                    <a:pt x="61035" y="36554"/>
                    <a:pt x="61035" y="35194"/>
                    <a:pt x="61181" y="33855"/>
                  </a:cubicBezTo>
                  <a:cubicBezTo>
                    <a:pt x="61244" y="33457"/>
                    <a:pt x="61286" y="33039"/>
                    <a:pt x="61369" y="32599"/>
                  </a:cubicBezTo>
                  <a:cubicBezTo>
                    <a:pt x="61056" y="32515"/>
                    <a:pt x="60784" y="32474"/>
                    <a:pt x="60470" y="32390"/>
                  </a:cubicBezTo>
                  <a:cubicBezTo>
                    <a:pt x="60261" y="32578"/>
                    <a:pt x="60051" y="32746"/>
                    <a:pt x="59842" y="32955"/>
                  </a:cubicBezTo>
                  <a:cubicBezTo>
                    <a:pt x="58754" y="34064"/>
                    <a:pt x="57499" y="34922"/>
                    <a:pt x="56139" y="35612"/>
                  </a:cubicBezTo>
                  <a:cubicBezTo>
                    <a:pt x="54799" y="36282"/>
                    <a:pt x="53439" y="36930"/>
                    <a:pt x="52142" y="37621"/>
                  </a:cubicBezTo>
                  <a:cubicBezTo>
                    <a:pt x="51577" y="37914"/>
                    <a:pt x="51012" y="38060"/>
                    <a:pt x="50406" y="38186"/>
                  </a:cubicBezTo>
                  <a:cubicBezTo>
                    <a:pt x="49778" y="38332"/>
                    <a:pt x="49150" y="38458"/>
                    <a:pt x="48543" y="38667"/>
                  </a:cubicBezTo>
                  <a:cubicBezTo>
                    <a:pt x="47999" y="38855"/>
                    <a:pt x="47455" y="38918"/>
                    <a:pt x="46848" y="38918"/>
                  </a:cubicBezTo>
                  <a:cubicBezTo>
                    <a:pt x="45405" y="38981"/>
                    <a:pt x="43982" y="38876"/>
                    <a:pt x="42580" y="38458"/>
                  </a:cubicBezTo>
                  <a:cubicBezTo>
                    <a:pt x="42517" y="38437"/>
                    <a:pt x="42413" y="38395"/>
                    <a:pt x="42308" y="38395"/>
                  </a:cubicBezTo>
                  <a:cubicBezTo>
                    <a:pt x="41994" y="38374"/>
                    <a:pt x="41680" y="38353"/>
                    <a:pt x="41366" y="38290"/>
                  </a:cubicBezTo>
                  <a:cubicBezTo>
                    <a:pt x="41053" y="38249"/>
                    <a:pt x="40760" y="38144"/>
                    <a:pt x="40341" y="38018"/>
                  </a:cubicBezTo>
                  <a:cubicBezTo>
                    <a:pt x="40467" y="38249"/>
                    <a:pt x="40530" y="38374"/>
                    <a:pt x="40592" y="38479"/>
                  </a:cubicBezTo>
                  <a:cubicBezTo>
                    <a:pt x="40969" y="38897"/>
                    <a:pt x="41199" y="39378"/>
                    <a:pt x="41262" y="39943"/>
                  </a:cubicBezTo>
                  <a:cubicBezTo>
                    <a:pt x="41283" y="40174"/>
                    <a:pt x="41408" y="40425"/>
                    <a:pt x="41513" y="40655"/>
                  </a:cubicBezTo>
                  <a:cubicBezTo>
                    <a:pt x="41639" y="40948"/>
                    <a:pt x="41806" y="41220"/>
                    <a:pt x="41911" y="41513"/>
                  </a:cubicBezTo>
                  <a:cubicBezTo>
                    <a:pt x="42203" y="42350"/>
                    <a:pt x="42475" y="43207"/>
                    <a:pt x="42747" y="44044"/>
                  </a:cubicBezTo>
                  <a:cubicBezTo>
                    <a:pt x="42873" y="44505"/>
                    <a:pt x="43061" y="44965"/>
                    <a:pt x="43103" y="45446"/>
                  </a:cubicBezTo>
                  <a:cubicBezTo>
                    <a:pt x="43250" y="46283"/>
                    <a:pt x="43501" y="47057"/>
                    <a:pt x="43731" y="47852"/>
                  </a:cubicBezTo>
                  <a:cubicBezTo>
                    <a:pt x="43982" y="48606"/>
                    <a:pt x="44107" y="49380"/>
                    <a:pt x="44296" y="50175"/>
                  </a:cubicBezTo>
                  <a:cubicBezTo>
                    <a:pt x="44610" y="51577"/>
                    <a:pt x="44924" y="52979"/>
                    <a:pt x="45196" y="54381"/>
                  </a:cubicBezTo>
                  <a:cubicBezTo>
                    <a:pt x="45384" y="55322"/>
                    <a:pt x="45468" y="56264"/>
                    <a:pt x="45154" y="57205"/>
                  </a:cubicBezTo>
                  <a:cubicBezTo>
                    <a:pt x="45091" y="57373"/>
                    <a:pt x="45133" y="57582"/>
                    <a:pt x="45154" y="57749"/>
                  </a:cubicBezTo>
                  <a:cubicBezTo>
                    <a:pt x="45279" y="58356"/>
                    <a:pt x="45488" y="58900"/>
                    <a:pt x="45802" y="59465"/>
                  </a:cubicBezTo>
                  <a:cubicBezTo>
                    <a:pt x="46095" y="59925"/>
                    <a:pt x="46179" y="60449"/>
                    <a:pt x="46200" y="60993"/>
                  </a:cubicBezTo>
                  <a:cubicBezTo>
                    <a:pt x="46221" y="61725"/>
                    <a:pt x="45970" y="62248"/>
                    <a:pt x="45342" y="62562"/>
                  </a:cubicBezTo>
                  <a:cubicBezTo>
                    <a:pt x="44547" y="62959"/>
                    <a:pt x="43835" y="63545"/>
                    <a:pt x="42894" y="63587"/>
                  </a:cubicBezTo>
                  <a:cubicBezTo>
                    <a:pt x="42559" y="63608"/>
                    <a:pt x="42245" y="63817"/>
                    <a:pt x="41890" y="63985"/>
                  </a:cubicBezTo>
                  <a:cubicBezTo>
                    <a:pt x="42224" y="65052"/>
                    <a:pt x="42099" y="66182"/>
                    <a:pt x="42308" y="67249"/>
                  </a:cubicBezTo>
                  <a:cubicBezTo>
                    <a:pt x="42517" y="68316"/>
                    <a:pt x="42455" y="69425"/>
                    <a:pt x="42434" y="70492"/>
                  </a:cubicBezTo>
                  <a:cubicBezTo>
                    <a:pt x="42413" y="71392"/>
                    <a:pt x="42266" y="72270"/>
                    <a:pt x="42015" y="73128"/>
                  </a:cubicBezTo>
                  <a:cubicBezTo>
                    <a:pt x="41952" y="73296"/>
                    <a:pt x="41931" y="73484"/>
                    <a:pt x="41890" y="73756"/>
                  </a:cubicBezTo>
                  <a:cubicBezTo>
                    <a:pt x="42308" y="73651"/>
                    <a:pt x="42643" y="73589"/>
                    <a:pt x="42957" y="73505"/>
                  </a:cubicBezTo>
                  <a:lnTo>
                    <a:pt x="43898" y="73337"/>
                  </a:lnTo>
                  <a:cubicBezTo>
                    <a:pt x="44547" y="73212"/>
                    <a:pt x="45237" y="73107"/>
                    <a:pt x="45886" y="73191"/>
                  </a:cubicBezTo>
                  <a:cubicBezTo>
                    <a:pt x="46953" y="73317"/>
                    <a:pt x="47790" y="73840"/>
                    <a:pt x="48271" y="74865"/>
                  </a:cubicBezTo>
                  <a:cubicBezTo>
                    <a:pt x="48418" y="75221"/>
                    <a:pt x="48418" y="75534"/>
                    <a:pt x="48167" y="75827"/>
                  </a:cubicBezTo>
                  <a:cubicBezTo>
                    <a:pt x="47853" y="76204"/>
                    <a:pt x="47497" y="76539"/>
                    <a:pt x="47141" y="76853"/>
                  </a:cubicBezTo>
                  <a:cubicBezTo>
                    <a:pt x="46974" y="76978"/>
                    <a:pt x="46744" y="77041"/>
                    <a:pt x="46535" y="77146"/>
                  </a:cubicBezTo>
                  <a:cubicBezTo>
                    <a:pt x="46514" y="77146"/>
                    <a:pt x="46493" y="77146"/>
                    <a:pt x="46430" y="77166"/>
                  </a:cubicBezTo>
                  <a:cubicBezTo>
                    <a:pt x="45677" y="77250"/>
                    <a:pt x="45028" y="77731"/>
                    <a:pt x="44233" y="77731"/>
                  </a:cubicBezTo>
                  <a:cubicBezTo>
                    <a:pt x="43501" y="77731"/>
                    <a:pt x="42768" y="77836"/>
                    <a:pt x="42036" y="77941"/>
                  </a:cubicBezTo>
                  <a:cubicBezTo>
                    <a:pt x="41639" y="78003"/>
                    <a:pt x="41366" y="77899"/>
                    <a:pt x="41074" y="77669"/>
                  </a:cubicBezTo>
                  <a:cubicBezTo>
                    <a:pt x="40843" y="77459"/>
                    <a:pt x="40571" y="77271"/>
                    <a:pt x="40320" y="77083"/>
                  </a:cubicBezTo>
                  <a:cubicBezTo>
                    <a:pt x="39797" y="76685"/>
                    <a:pt x="39525" y="76037"/>
                    <a:pt x="39693" y="75388"/>
                  </a:cubicBezTo>
                  <a:cubicBezTo>
                    <a:pt x="39734" y="75200"/>
                    <a:pt x="39839" y="75011"/>
                    <a:pt x="40006" y="74907"/>
                  </a:cubicBezTo>
                  <a:cubicBezTo>
                    <a:pt x="40530" y="74551"/>
                    <a:pt x="40697" y="74049"/>
                    <a:pt x="40781" y="73442"/>
                  </a:cubicBezTo>
                  <a:cubicBezTo>
                    <a:pt x="40885" y="72773"/>
                    <a:pt x="41074" y="72082"/>
                    <a:pt x="41199" y="71392"/>
                  </a:cubicBezTo>
                  <a:cubicBezTo>
                    <a:pt x="41492" y="69760"/>
                    <a:pt x="41408" y="68148"/>
                    <a:pt x="41178" y="66516"/>
                  </a:cubicBezTo>
                  <a:cubicBezTo>
                    <a:pt x="41157" y="66307"/>
                    <a:pt x="41074" y="66077"/>
                    <a:pt x="41094" y="65868"/>
                  </a:cubicBezTo>
                  <a:cubicBezTo>
                    <a:pt x="41220" y="65156"/>
                    <a:pt x="41094" y="64529"/>
                    <a:pt x="40802" y="63859"/>
                  </a:cubicBezTo>
                  <a:close/>
                  <a:moveTo>
                    <a:pt x="53000" y="20756"/>
                  </a:moveTo>
                  <a:cubicBezTo>
                    <a:pt x="53000" y="21217"/>
                    <a:pt x="53021" y="21719"/>
                    <a:pt x="53021" y="22179"/>
                  </a:cubicBezTo>
                  <a:cubicBezTo>
                    <a:pt x="53042" y="22807"/>
                    <a:pt x="52874" y="23393"/>
                    <a:pt x="52519" y="23895"/>
                  </a:cubicBezTo>
                  <a:cubicBezTo>
                    <a:pt x="52163" y="24439"/>
                    <a:pt x="51766" y="24983"/>
                    <a:pt x="51368" y="25527"/>
                  </a:cubicBezTo>
                  <a:cubicBezTo>
                    <a:pt x="51012" y="26050"/>
                    <a:pt x="50510" y="26448"/>
                    <a:pt x="49882" y="26678"/>
                  </a:cubicBezTo>
                  <a:cubicBezTo>
                    <a:pt x="49359" y="26887"/>
                    <a:pt x="48857" y="27159"/>
                    <a:pt x="48292" y="27452"/>
                  </a:cubicBezTo>
                  <a:cubicBezTo>
                    <a:pt x="48125" y="28331"/>
                    <a:pt x="47581" y="29084"/>
                    <a:pt x="47497" y="30172"/>
                  </a:cubicBezTo>
                  <a:cubicBezTo>
                    <a:pt x="48209" y="29858"/>
                    <a:pt x="48753" y="30130"/>
                    <a:pt x="49338" y="30319"/>
                  </a:cubicBezTo>
                  <a:cubicBezTo>
                    <a:pt x="49589" y="30402"/>
                    <a:pt x="49882" y="30486"/>
                    <a:pt x="50154" y="30611"/>
                  </a:cubicBezTo>
                  <a:cubicBezTo>
                    <a:pt x="50929" y="31009"/>
                    <a:pt x="51745" y="30946"/>
                    <a:pt x="52582" y="30737"/>
                  </a:cubicBezTo>
                  <a:cubicBezTo>
                    <a:pt x="53209" y="30591"/>
                    <a:pt x="53816" y="30381"/>
                    <a:pt x="54444" y="30339"/>
                  </a:cubicBezTo>
                  <a:cubicBezTo>
                    <a:pt x="55051" y="30319"/>
                    <a:pt x="55636" y="30172"/>
                    <a:pt x="56222" y="29984"/>
                  </a:cubicBezTo>
                  <a:cubicBezTo>
                    <a:pt x="56704" y="29816"/>
                    <a:pt x="57227" y="29649"/>
                    <a:pt x="57729" y="29335"/>
                  </a:cubicBezTo>
                  <a:cubicBezTo>
                    <a:pt x="57415" y="28917"/>
                    <a:pt x="57164" y="28519"/>
                    <a:pt x="56871" y="28184"/>
                  </a:cubicBezTo>
                  <a:cubicBezTo>
                    <a:pt x="56222" y="27368"/>
                    <a:pt x="55553" y="26531"/>
                    <a:pt x="55092" y="25590"/>
                  </a:cubicBezTo>
                  <a:cubicBezTo>
                    <a:pt x="54716" y="24899"/>
                    <a:pt x="54402" y="24230"/>
                    <a:pt x="54067" y="23539"/>
                  </a:cubicBezTo>
                  <a:cubicBezTo>
                    <a:pt x="53921" y="23225"/>
                    <a:pt x="53816" y="22912"/>
                    <a:pt x="53753" y="22556"/>
                  </a:cubicBezTo>
                  <a:cubicBezTo>
                    <a:pt x="53649" y="21907"/>
                    <a:pt x="53460" y="21279"/>
                    <a:pt x="53000" y="20756"/>
                  </a:cubicBezTo>
                  <a:cubicBezTo>
                    <a:pt x="52895" y="20191"/>
                    <a:pt x="52833" y="19627"/>
                    <a:pt x="52770" y="19083"/>
                  </a:cubicBezTo>
                  <a:cubicBezTo>
                    <a:pt x="52582" y="18078"/>
                    <a:pt x="52582" y="17053"/>
                    <a:pt x="52351" y="16070"/>
                  </a:cubicBezTo>
                  <a:cubicBezTo>
                    <a:pt x="52477" y="15128"/>
                    <a:pt x="52100" y="14228"/>
                    <a:pt x="52038" y="13329"/>
                  </a:cubicBezTo>
                  <a:cubicBezTo>
                    <a:pt x="51996" y="12868"/>
                    <a:pt x="51870" y="12450"/>
                    <a:pt x="51786" y="12010"/>
                  </a:cubicBezTo>
                  <a:cubicBezTo>
                    <a:pt x="51724" y="11676"/>
                    <a:pt x="51619" y="11362"/>
                    <a:pt x="51347" y="11069"/>
                  </a:cubicBezTo>
                  <a:cubicBezTo>
                    <a:pt x="51138" y="10839"/>
                    <a:pt x="50929" y="10567"/>
                    <a:pt x="50803" y="10295"/>
                  </a:cubicBezTo>
                  <a:cubicBezTo>
                    <a:pt x="50426" y="9500"/>
                    <a:pt x="49736" y="8955"/>
                    <a:pt x="49485" y="8098"/>
                  </a:cubicBezTo>
                  <a:cubicBezTo>
                    <a:pt x="49464" y="8035"/>
                    <a:pt x="49422" y="7972"/>
                    <a:pt x="49359" y="7951"/>
                  </a:cubicBezTo>
                  <a:cubicBezTo>
                    <a:pt x="49066" y="7700"/>
                    <a:pt x="48920" y="7323"/>
                    <a:pt x="48794" y="6989"/>
                  </a:cubicBezTo>
                  <a:cubicBezTo>
                    <a:pt x="48522" y="6277"/>
                    <a:pt x="48062" y="5733"/>
                    <a:pt x="47455" y="5273"/>
                  </a:cubicBezTo>
                  <a:cubicBezTo>
                    <a:pt x="46514" y="4562"/>
                    <a:pt x="45572" y="3850"/>
                    <a:pt x="44652" y="3097"/>
                  </a:cubicBezTo>
                  <a:cubicBezTo>
                    <a:pt x="43794" y="2365"/>
                    <a:pt x="42831" y="1841"/>
                    <a:pt x="41722" y="1549"/>
                  </a:cubicBezTo>
                  <a:cubicBezTo>
                    <a:pt x="40362" y="1151"/>
                    <a:pt x="39023" y="837"/>
                    <a:pt x="37600" y="921"/>
                  </a:cubicBezTo>
                  <a:cubicBezTo>
                    <a:pt x="36282" y="963"/>
                    <a:pt x="34985" y="900"/>
                    <a:pt x="33667" y="942"/>
                  </a:cubicBezTo>
                  <a:cubicBezTo>
                    <a:pt x="32097" y="1005"/>
                    <a:pt x="30591" y="1339"/>
                    <a:pt x="29189" y="2155"/>
                  </a:cubicBezTo>
                  <a:cubicBezTo>
                    <a:pt x="28959" y="2302"/>
                    <a:pt x="28666" y="2385"/>
                    <a:pt x="28415" y="2511"/>
                  </a:cubicBezTo>
                  <a:cubicBezTo>
                    <a:pt x="27599" y="2909"/>
                    <a:pt x="26825" y="3306"/>
                    <a:pt x="26197" y="3976"/>
                  </a:cubicBezTo>
                  <a:cubicBezTo>
                    <a:pt x="25778" y="4415"/>
                    <a:pt x="25318" y="4813"/>
                    <a:pt x="24962" y="5315"/>
                  </a:cubicBezTo>
                  <a:cubicBezTo>
                    <a:pt x="24628" y="5775"/>
                    <a:pt x="24063" y="6131"/>
                    <a:pt x="23623" y="6507"/>
                  </a:cubicBezTo>
                  <a:cubicBezTo>
                    <a:pt x="23581" y="6549"/>
                    <a:pt x="23581" y="6612"/>
                    <a:pt x="23519" y="6675"/>
                  </a:cubicBezTo>
                  <a:cubicBezTo>
                    <a:pt x="23540" y="6863"/>
                    <a:pt x="23623" y="7031"/>
                    <a:pt x="23623" y="7219"/>
                  </a:cubicBezTo>
                  <a:cubicBezTo>
                    <a:pt x="23623" y="7512"/>
                    <a:pt x="23330" y="7700"/>
                    <a:pt x="23079" y="7554"/>
                  </a:cubicBezTo>
                  <a:cubicBezTo>
                    <a:pt x="22493" y="7303"/>
                    <a:pt x="21908" y="7093"/>
                    <a:pt x="21343" y="6759"/>
                  </a:cubicBezTo>
                  <a:cubicBezTo>
                    <a:pt x="20966" y="6507"/>
                    <a:pt x="20548" y="6382"/>
                    <a:pt x="20087" y="6382"/>
                  </a:cubicBezTo>
                  <a:cubicBezTo>
                    <a:pt x="19125" y="6382"/>
                    <a:pt x="18162" y="6298"/>
                    <a:pt x="17221" y="6403"/>
                  </a:cubicBezTo>
                  <a:cubicBezTo>
                    <a:pt x="16384" y="6507"/>
                    <a:pt x="15547" y="6800"/>
                    <a:pt x="14731" y="7010"/>
                  </a:cubicBezTo>
                  <a:cubicBezTo>
                    <a:pt x="13433" y="7826"/>
                    <a:pt x="12220" y="8767"/>
                    <a:pt x="11404" y="10127"/>
                  </a:cubicBezTo>
                  <a:cubicBezTo>
                    <a:pt x="10944" y="10901"/>
                    <a:pt x="10504" y="11717"/>
                    <a:pt x="10044" y="12554"/>
                  </a:cubicBezTo>
                  <a:cubicBezTo>
                    <a:pt x="9458" y="13684"/>
                    <a:pt x="8998" y="14898"/>
                    <a:pt x="8768" y="16132"/>
                  </a:cubicBezTo>
                  <a:cubicBezTo>
                    <a:pt x="8558" y="17241"/>
                    <a:pt x="8328" y="18350"/>
                    <a:pt x="8140" y="19438"/>
                  </a:cubicBezTo>
                  <a:cubicBezTo>
                    <a:pt x="8056" y="19919"/>
                    <a:pt x="8056" y="20380"/>
                    <a:pt x="8014" y="20840"/>
                  </a:cubicBezTo>
                  <a:cubicBezTo>
                    <a:pt x="7951" y="21342"/>
                    <a:pt x="7931" y="21865"/>
                    <a:pt x="7826" y="22368"/>
                  </a:cubicBezTo>
                  <a:cubicBezTo>
                    <a:pt x="7575" y="23518"/>
                    <a:pt x="7282" y="24669"/>
                    <a:pt x="7010" y="25820"/>
                  </a:cubicBezTo>
                  <a:cubicBezTo>
                    <a:pt x="6905" y="26301"/>
                    <a:pt x="6738" y="26741"/>
                    <a:pt x="6445" y="27117"/>
                  </a:cubicBezTo>
                  <a:cubicBezTo>
                    <a:pt x="5734" y="28122"/>
                    <a:pt x="5064" y="29105"/>
                    <a:pt x="4353" y="30109"/>
                  </a:cubicBezTo>
                  <a:cubicBezTo>
                    <a:pt x="4185" y="30319"/>
                    <a:pt x="4018" y="30507"/>
                    <a:pt x="3830" y="30632"/>
                  </a:cubicBezTo>
                  <a:cubicBezTo>
                    <a:pt x="2825" y="31281"/>
                    <a:pt x="2093" y="32223"/>
                    <a:pt x="1235" y="33039"/>
                  </a:cubicBezTo>
                  <a:cubicBezTo>
                    <a:pt x="1193" y="33101"/>
                    <a:pt x="1151" y="33227"/>
                    <a:pt x="1130" y="33332"/>
                  </a:cubicBezTo>
                  <a:cubicBezTo>
                    <a:pt x="1214" y="33436"/>
                    <a:pt x="1256" y="33541"/>
                    <a:pt x="1361" y="33624"/>
                  </a:cubicBezTo>
                  <a:cubicBezTo>
                    <a:pt x="2030" y="34064"/>
                    <a:pt x="2658" y="34566"/>
                    <a:pt x="3348" y="34922"/>
                  </a:cubicBezTo>
                  <a:cubicBezTo>
                    <a:pt x="4604" y="35549"/>
                    <a:pt x="5922" y="36052"/>
                    <a:pt x="7156" y="36700"/>
                  </a:cubicBezTo>
                  <a:cubicBezTo>
                    <a:pt x="8642" y="37495"/>
                    <a:pt x="10148" y="38102"/>
                    <a:pt x="11781" y="38458"/>
                  </a:cubicBezTo>
                  <a:cubicBezTo>
                    <a:pt x="11822" y="38458"/>
                    <a:pt x="11906" y="38500"/>
                    <a:pt x="11969" y="38500"/>
                  </a:cubicBezTo>
                  <a:cubicBezTo>
                    <a:pt x="13580" y="38876"/>
                    <a:pt x="15170" y="39295"/>
                    <a:pt x="16886" y="39190"/>
                  </a:cubicBezTo>
                  <a:cubicBezTo>
                    <a:pt x="18162" y="39106"/>
                    <a:pt x="19334" y="38813"/>
                    <a:pt x="20338" y="38039"/>
                  </a:cubicBezTo>
                  <a:cubicBezTo>
                    <a:pt x="20401" y="37642"/>
                    <a:pt x="20485" y="37286"/>
                    <a:pt x="20548" y="36889"/>
                  </a:cubicBezTo>
                  <a:cubicBezTo>
                    <a:pt x="19773" y="36470"/>
                    <a:pt x="19355" y="35780"/>
                    <a:pt x="18832" y="35194"/>
                  </a:cubicBezTo>
                  <a:cubicBezTo>
                    <a:pt x="18309" y="34587"/>
                    <a:pt x="17827" y="33959"/>
                    <a:pt x="17304" y="33352"/>
                  </a:cubicBezTo>
                  <a:cubicBezTo>
                    <a:pt x="16739" y="33352"/>
                    <a:pt x="16258" y="33332"/>
                    <a:pt x="15735" y="33352"/>
                  </a:cubicBezTo>
                  <a:cubicBezTo>
                    <a:pt x="15045" y="33373"/>
                    <a:pt x="14480" y="33143"/>
                    <a:pt x="13998" y="32683"/>
                  </a:cubicBezTo>
                  <a:cubicBezTo>
                    <a:pt x="13601" y="32264"/>
                    <a:pt x="13182" y="31867"/>
                    <a:pt x="12764" y="31448"/>
                  </a:cubicBezTo>
                  <a:cubicBezTo>
                    <a:pt x="12304" y="30967"/>
                    <a:pt x="12115" y="30402"/>
                    <a:pt x="12094" y="29712"/>
                  </a:cubicBezTo>
                  <a:cubicBezTo>
                    <a:pt x="12032" y="28414"/>
                    <a:pt x="12827" y="27682"/>
                    <a:pt x="13998" y="27808"/>
                  </a:cubicBezTo>
                  <a:cubicBezTo>
                    <a:pt x="14208" y="27829"/>
                    <a:pt x="14522" y="27870"/>
                    <a:pt x="14626" y="27724"/>
                  </a:cubicBezTo>
                  <a:cubicBezTo>
                    <a:pt x="14856" y="27473"/>
                    <a:pt x="15149" y="27557"/>
                    <a:pt x="15421" y="27515"/>
                  </a:cubicBezTo>
                  <a:cubicBezTo>
                    <a:pt x="15630" y="27494"/>
                    <a:pt x="15861" y="27515"/>
                    <a:pt x="16070" y="27494"/>
                  </a:cubicBezTo>
                  <a:cubicBezTo>
                    <a:pt x="16488" y="27452"/>
                    <a:pt x="18455" y="26197"/>
                    <a:pt x="18706" y="25820"/>
                  </a:cubicBezTo>
                  <a:cubicBezTo>
                    <a:pt x="19125" y="25255"/>
                    <a:pt x="19439" y="24648"/>
                    <a:pt x="19648" y="23958"/>
                  </a:cubicBezTo>
                  <a:cubicBezTo>
                    <a:pt x="19983" y="22891"/>
                    <a:pt x="20234" y="21824"/>
                    <a:pt x="20150" y="20673"/>
                  </a:cubicBezTo>
                  <a:cubicBezTo>
                    <a:pt x="20129" y="20401"/>
                    <a:pt x="20150" y="20150"/>
                    <a:pt x="20150" y="19919"/>
                  </a:cubicBezTo>
                  <a:cubicBezTo>
                    <a:pt x="20171" y="19417"/>
                    <a:pt x="20255" y="18894"/>
                    <a:pt x="19920" y="18455"/>
                  </a:cubicBezTo>
                  <a:cubicBezTo>
                    <a:pt x="19857" y="18392"/>
                    <a:pt x="19920" y="18266"/>
                    <a:pt x="19941" y="18162"/>
                  </a:cubicBezTo>
                  <a:cubicBezTo>
                    <a:pt x="20087" y="18099"/>
                    <a:pt x="20234" y="18057"/>
                    <a:pt x="20380" y="17994"/>
                  </a:cubicBezTo>
                  <a:cubicBezTo>
                    <a:pt x="20820" y="17869"/>
                    <a:pt x="20820" y="17869"/>
                    <a:pt x="21112" y="18287"/>
                  </a:cubicBezTo>
                  <a:cubicBezTo>
                    <a:pt x="21217" y="18455"/>
                    <a:pt x="21384" y="18580"/>
                    <a:pt x="21510" y="18685"/>
                  </a:cubicBezTo>
                  <a:cubicBezTo>
                    <a:pt x="21908" y="18978"/>
                    <a:pt x="22284" y="19229"/>
                    <a:pt x="22682" y="19501"/>
                  </a:cubicBezTo>
                  <a:cubicBezTo>
                    <a:pt x="22849" y="19606"/>
                    <a:pt x="22996" y="19731"/>
                    <a:pt x="23184" y="19773"/>
                  </a:cubicBezTo>
                  <a:cubicBezTo>
                    <a:pt x="24377" y="20129"/>
                    <a:pt x="25590" y="20443"/>
                    <a:pt x="26846" y="20275"/>
                  </a:cubicBezTo>
                  <a:cubicBezTo>
                    <a:pt x="28666" y="20045"/>
                    <a:pt x="30507" y="19752"/>
                    <a:pt x="32202" y="18936"/>
                  </a:cubicBezTo>
                  <a:cubicBezTo>
                    <a:pt x="32913" y="18601"/>
                    <a:pt x="33562" y="18246"/>
                    <a:pt x="34211" y="17869"/>
                  </a:cubicBezTo>
                  <a:cubicBezTo>
                    <a:pt x="34420" y="17743"/>
                    <a:pt x="34629" y="17576"/>
                    <a:pt x="34713" y="17325"/>
                  </a:cubicBezTo>
                  <a:cubicBezTo>
                    <a:pt x="35006" y="16467"/>
                    <a:pt x="35633" y="15798"/>
                    <a:pt x="35968" y="14961"/>
                  </a:cubicBezTo>
                  <a:cubicBezTo>
                    <a:pt x="36136" y="14626"/>
                    <a:pt x="36387" y="14584"/>
                    <a:pt x="36680" y="14793"/>
                  </a:cubicBezTo>
                  <a:cubicBezTo>
                    <a:pt x="37224" y="15212"/>
                    <a:pt x="37914" y="15463"/>
                    <a:pt x="38249" y="16153"/>
                  </a:cubicBezTo>
                  <a:cubicBezTo>
                    <a:pt x="38291" y="16258"/>
                    <a:pt x="38437" y="16321"/>
                    <a:pt x="38542" y="16404"/>
                  </a:cubicBezTo>
                  <a:cubicBezTo>
                    <a:pt x="39630" y="17304"/>
                    <a:pt x="40760" y="18141"/>
                    <a:pt x="42036" y="18706"/>
                  </a:cubicBezTo>
                  <a:cubicBezTo>
                    <a:pt x="43291" y="19250"/>
                    <a:pt x="44547" y="19773"/>
                    <a:pt x="45823" y="20275"/>
                  </a:cubicBezTo>
                  <a:cubicBezTo>
                    <a:pt x="46221" y="20443"/>
                    <a:pt x="46639" y="20484"/>
                    <a:pt x="47037" y="20254"/>
                  </a:cubicBezTo>
                  <a:cubicBezTo>
                    <a:pt x="47162" y="20171"/>
                    <a:pt x="47330" y="20171"/>
                    <a:pt x="47476" y="20150"/>
                  </a:cubicBezTo>
                  <a:cubicBezTo>
                    <a:pt x="47665" y="20401"/>
                    <a:pt x="47790" y="20610"/>
                    <a:pt x="47978" y="20882"/>
                  </a:cubicBezTo>
                  <a:cubicBezTo>
                    <a:pt x="48857" y="20045"/>
                    <a:pt x="49882" y="19647"/>
                    <a:pt x="51054" y="19773"/>
                  </a:cubicBezTo>
                  <a:lnTo>
                    <a:pt x="51347" y="19773"/>
                  </a:lnTo>
                  <a:cubicBezTo>
                    <a:pt x="51933" y="19710"/>
                    <a:pt x="52310" y="19961"/>
                    <a:pt x="52623" y="20443"/>
                  </a:cubicBezTo>
                  <a:cubicBezTo>
                    <a:pt x="52833" y="20568"/>
                    <a:pt x="52916" y="20673"/>
                    <a:pt x="53000" y="20756"/>
                  </a:cubicBezTo>
                  <a:close/>
                  <a:moveTo>
                    <a:pt x="16363" y="28289"/>
                  </a:moveTo>
                  <a:cubicBezTo>
                    <a:pt x="16488" y="28770"/>
                    <a:pt x="16614" y="29189"/>
                    <a:pt x="16718" y="29607"/>
                  </a:cubicBezTo>
                  <a:cubicBezTo>
                    <a:pt x="16886" y="30277"/>
                    <a:pt x="17158" y="30863"/>
                    <a:pt x="17555" y="31427"/>
                  </a:cubicBezTo>
                  <a:cubicBezTo>
                    <a:pt x="18497" y="32808"/>
                    <a:pt x="19627" y="34001"/>
                    <a:pt x="20673" y="35298"/>
                  </a:cubicBezTo>
                  <a:cubicBezTo>
                    <a:pt x="20861" y="35508"/>
                    <a:pt x="21112" y="35654"/>
                    <a:pt x="21343" y="35821"/>
                  </a:cubicBezTo>
                  <a:cubicBezTo>
                    <a:pt x="22242" y="36345"/>
                    <a:pt x="23121" y="36805"/>
                    <a:pt x="24021" y="37328"/>
                  </a:cubicBezTo>
                  <a:cubicBezTo>
                    <a:pt x="25067" y="37935"/>
                    <a:pt x="26218" y="38165"/>
                    <a:pt x="27390" y="38249"/>
                  </a:cubicBezTo>
                  <a:cubicBezTo>
                    <a:pt x="29084" y="38353"/>
                    <a:pt x="30758" y="38123"/>
                    <a:pt x="32432" y="37935"/>
                  </a:cubicBezTo>
                  <a:cubicBezTo>
                    <a:pt x="33457" y="37830"/>
                    <a:pt x="34483" y="37725"/>
                    <a:pt x="35445" y="37433"/>
                  </a:cubicBezTo>
                  <a:cubicBezTo>
                    <a:pt x="36554" y="37098"/>
                    <a:pt x="37642" y="36805"/>
                    <a:pt x="38772" y="36512"/>
                  </a:cubicBezTo>
                  <a:cubicBezTo>
                    <a:pt x="39190" y="36407"/>
                    <a:pt x="39546" y="36261"/>
                    <a:pt x="39902" y="35989"/>
                  </a:cubicBezTo>
                  <a:cubicBezTo>
                    <a:pt x="40885" y="35298"/>
                    <a:pt x="41890" y="34608"/>
                    <a:pt x="42852" y="33896"/>
                  </a:cubicBezTo>
                  <a:cubicBezTo>
                    <a:pt x="43082" y="33750"/>
                    <a:pt x="43291" y="33541"/>
                    <a:pt x="43480" y="33332"/>
                  </a:cubicBezTo>
                  <a:cubicBezTo>
                    <a:pt x="43982" y="32746"/>
                    <a:pt x="44442" y="32160"/>
                    <a:pt x="44924" y="31532"/>
                  </a:cubicBezTo>
                  <a:cubicBezTo>
                    <a:pt x="45384" y="30904"/>
                    <a:pt x="46032" y="30381"/>
                    <a:pt x="46221" y="29565"/>
                  </a:cubicBezTo>
                  <a:cubicBezTo>
                    <a:pt x="46639" y="29251"/>
                    <a:pt x="46702" y="28749"/>
                    <a:pt x="46911" y="28331"/>
                  </a:cubicBezTo>
                  <a:cubicBezTo>
                    <a:pt x="47330" y="27494"/>
                    <a:pt x="47267" y="26531"/>
                    <a:pt x="47748" y="25715"/>
                  </a:cubicBezTo>
                  <a:cubicBezTo>
                    <a:pt x="47811" y="25569"/>
                    <a:pt x="47790" y="25360"/>
                    <a:pt x="47790" y="25150"/>
                  </a:cubicBezTo>
                  <a:cubicBezTo>
                    <a:pt x="47895" y="23958"/>
                    <a:pt x="47685" y="22870"/>
                    <a:pt x="47288" y="21761"/>
                  </a:cubicBezTo>
                  <a:cubicBezTo>
                    <a:pt x="47204" y="21552"/>
                    <a:pt x="47120" y="21384"/>
                    <a:pt x="47016" y="21175"/>
                  </a:cubicBezTo>
                  <a:lnTo>
                    <a:pt x="46409" y="21175"/>
                  </a:lnTo>
                  <a:cubicBezTo>
                    <a:pt x="45991" y="21175"/>
                    <a:pt x="45593" y="21028"/>
                    <a:pt x="45196" y="20903"/>
                  </a:cubicBezTo>
                  <a:cubicBezTo>
                    <a:pt x="44819" y="20756"/>
                    <a:pt x="44317" y="20798"/>
                    <a:pt x="43919" y="20673"/>
                  </a:cubicBezTo>
                  <a:cubicBezTo>
                    <a:pt x="42266" y="20087"/>
                    <a:pt x="40739" y="19334"/>
                    <a:pt x="39358" y="18287"/>
                  </a:cubicBezTo>
                  <a:cubicBezTo>
                    <a:pt x="38626" y="17743"/>
                    <a:pt x="37830" y="17262"/>
                    <a:pt x="37328" y="16467"/>
                  </a:cubicBezTo>
                  <a:cubicBezTo>
                    <a:pt x="37203" y="16258"/>
                    <a:pt x="36952" y="16090"/>
                    <a:pt x="36680" y="16174"/>
                  </a:cubicBezTo>
                  <a:cubicBezTo>
                    <a:pt x="36303" y="16593"/>
                    <a:pt x="36052" y="17116"/>
                    <a:pt x="35780" y="17618"/>
                  </a:cubicBezTo>
                  <a:cubicBezTo>
                    <a:pt x="35382" y="18371"/>
                    <a:pt x="35068" y="19292"/>
                    <a:pt x="33980" y="19355"/>
                  </a:cubicBezTo>
                  <a:cubicBezTo>
                    <a:pt x="33960" y="19355"/>
                    <a:pt x="33918" y="19396"/>
                    <a:pt x="33897" y="19417"/>
                  </a:cubicBezTo>
                  <a:cubicBezTo>
                    <a:pt x="33144" y="19752"/>
                    <a:pt x="32390" y="20066"/>
                    <a:pt x="31616" y="20401"/>
                  </a:cubicBezTo>
                  <a:cubicBezTo>
                    <a:pt x="30947" y="20715"/>
                    <a:pt x="30235" y="20882"/>
                    <a:pt x="29503" y="20987"/>
                  </a:cubicBezTo>
                  <a:cubicBezTo>
                    <a:pt x="28896" y="21091"/>
                    <a:pt x="28310" y="21196"/>
                    <a:pt x="27703" y="21279"/>
                  </a:cubicBezTo>
                  <a:cubicBezTo>
                    <a:pt x="27327" y="21321"/>
                    <a:pt x="26950" y="21342"/>
                    <a:pt x="26553" y="21384"/>
                  </a:cubicBezTo>
                  <a:cubicBezTo>
                    <a:pt x="25548" y="21447"/>
                    <a:pt x="24586" y="21133"/>
                    <a:pt x="23623" y="20966"/>
                  </a:cubicBezTo>
                  <a:cubicBezTo>
                    <a:pt x="23079" y="20861"/>
                    <a:pt x="22598" y="20610"/>
                    <a:pt x="22180" y="20254"/>
                  </a:cubicBezTo>
                  <a:cubicBezTo>
                    <a:pt x="21928" y="20045"/>
                    <a:pt x="21656" y="19773"/>
                    <a:pt x="21259" y="19647"/>
                  </a:cubicBezTo>
                  <a:cubicBezTo>
                    <a:pt x="21238" y="19857"/>
                    <a:pt x="21217" y="20024"/>
                    <a:pt x="21217" y="20150"/>
                  </a:cubicBezTo>
                  <a:cubicBezTo>
                    <a:pt x="21217" y="20589"/>
                    <a:pt x="21238" y="21028"/>
                    <a:pt x="21238" y="21489"/>
                  </a:cubicBezTo>
                  <a:cubicBezTo>
                    <a:pt x="21238" y="22807"/>
                    <a:pt x="20924" y="24062"/>
                    <a:pt x="20401" y="25276"/>
                  </a:cubicBezTo>
                  <a:cubicBezTo>
                    <a:pt x="20192" y="25736"/>
                    <a:pt x="19941" y="26197"/>
                    <a:pt x="19669" y="26615"/>
                  </a:cubicBezTo>
                  <a:cubicBezTo>
                    <a:pt x="19543" y="26824"/>
                    <a:pt x="19355" y="27033"/>
                    <a:pt x="19146" y="27138"/>
                  </a:cubicBezTo>
                  <a:cubicBezTo>
                    <a:pt x="18246" y="27619"/>
                    <a:pt x="17472" y="28310"/>
                    <a:pt x="16363" y="28289"/>
                  </a:cubicBezTo>
                  <a:close/>
                  <a:moveTo>
                    <a:pt x="36177" y="49547"/>
                  </a:moveTo>
                  <a:cubicBezTo>
                    <a:pt x="36366" y="49233"/>
                    <a:pt x="36491" y="48961"/>
                    <a:pt x="36659" y="48752"/>
                  </a:cubicBezTo>
                  <a:cubicBezTo>
                    <a:pt x="37077" y="48187"/>
                    <a:pt x="37705" y="47957"/>
                    <a:pt x="38374" y="47873"/>
                  </a:cubicBezTo>
                  <a:cubicBezTo>
                    <a:pt x="38458" y="47873"/>
                    <a:pt x="38563" y="47957"/>
                    <a:pt x="38605" y="47999"/>
                  </a:cubicBezTo>
                  <a:cubicBezTo>
                    <a:pt x="38646" y="48083"/>
                    <a:pt x="38667" y="48208"/>
                    <a:pt x="38605" y="48271"/>
                  </a:cubicBezTo>
                  <a:cubicBezTo>
                    <a:pt x="38333" y="48606"/>
                    <a:pt x="38040" y="48941"/>
                    <a:pt x="37621" y="49129"/>
                  </a:cubicBezTo>
                  <a:cubicBezTo>
                    <a:pt x="37454" y="49213"/>
                    <a:pt x="37391" y="49338"/>
                    <a:pt x="37496" y="49547"/>
                  </a:cubicBezTo>
                  <a:cubicBezTo>
                    <a:pt x="37977" y="49631"/>
                    <a:pt x="38458" y="49652"/>
                    <a:pt x="38918" y="49359"/>
                  </a:cubicBezTo>
                  <a:cubicBezTo>
                    <a:pt x="39107" y="49254"/>
                    <a:pt x="39337" y="49254"/>
                    <a:pt x="39546" y="49233"/>
                  </a:cubicBezTo>
                  <a:cubicBezTo>
                    <a:pt x="39693" y="49213"/>
                    <a:pt x="39860" y="49464"/>
                    <a:pt x="39797" y="49568"/>
                  </a:cubicBezTo>
                  <a:cubicBezTo>
                    <a:pt x="39442" y="50070"/>
                    <a:pt x="39107" y="50593"/>
                    <a:pt x="38374" y="50531"/>
                  </a:cubicBezTo>
                  <a:cubicBezTo>
                    <a:pt x="38165" y="50510"/>
                    <a:pt x="37935" y="50531"/>
                    <a:pt x="37705" y="50531"/>
                  </a:cubicBezTo>
                  <a:cubicBezTo>
                    <a:pt x="37537" y="50531"/>
                    <a:pt x="37349" y="50510"/>
                    <a:pt x="37307" y="50740"/>
                  </a:cubicBezTo>
                  <a:cubicBezTo>
                    <a:pt x="37558" y="51117"/>
                    <a:pt x="37935" y="51430"/>
                    <a:pt x="38291" y="51723"/>
                  </a:cubicBezTo>
                  <a:cubicBezTo>
                    <a:pt x="38458" y="51849"/>
                    <a:pt x="38563" y="51995"/>
                    <a:pt x="38437" y="52205"/>
                  </a:cubicBezTo>
                  <a:cubicBezTo>
                    <a:pt x="38333" y="52393"/>
                    <a:pt x="38144" y="52518"/>
                    <a:pt x="37956" y="52477"/>
                  </a:cubicBezTo>
                  <a:cubicBezTo>
                    <a:pt x="37747" y="52414"/>
                    <a:pt x="37537" y="52309"/>
                    <a:pt x="37391" y="52184"/>
                  </a:cubicBezTo>
                  <a:cubicBezTo>
                    <a:pt x="36973" y="51786"/>
                    <a:pt x="36554" y="51410"/>
                    <a:pt x="36177" y="50949"/>
                  </a:cubicBezTo>
                  <a:cubicBezTo>
                    <a:pt x="35864" y="50614"/>
                    <a:pt x="35529" y="50426"/>
                    <a:pt x="35048" y="50321"/>
                  </a:cubicBezTo>
                  <a:cubicBezTo>
                    <a:pt x="33897" y="50112"/>
                    <a:pt x="32809" y="49736"/>
                    <a:pt x="31783" y="49045"/>
                  </a:cubicBezTo>
                  <a:cubicBezTo>
                    <a:pt x="30967" y="48501"/>
                    <a:pt x="30319" y="47811"/>
                    <a:pt x="29649" y="47162"/>
                  </a:cubicBezTo>
                  <a:cubicBezTo>
                    <a:pt x="28980" y="46513"/>
                    <a:pt x="28415" y="45781"/>
                    <a:pt x="27996" y="44944"/>
                  </a:cubicBezTo>
                  <a:cubicBezTo>
                    <a:pt x="27934" y="44819"/>
                    <a:pt x="27829" y="44714"/>
                    <a:pt x="27682" y="44505"/>
                  </a:cubicBezTo>
                  <a:cubicBezTo>
                    <a:pt x="27557" y="44923"/>
                    <a:pt x="27452" y="45195"/>
                    <a:pt x="27348" y="45488"/>
                  </a:cubicBezTo>
                  <a:cubicBezTo>
                    <a:pt x="26887" y="46932"/>
                    <a:pt x="26322" y="48313"/>
                    <a:pt x="26092" y="49798"/>
                  </a:cubicBezTo>
                  <a:cubicBezTo>
                    <a:pt x="26050" y="50049"/>
                    <a:pt x="25925" y="50301"/>
                    <a:pt x="25820" y="50510"/>
                  </a:cubicBezTo>
                  <a:cubicBezTo>
                    <a:pt x="25088" y="52100"/>
                    <a:pt x="24669" y="53816"/>
                    <a:pt x="24146" y="55490"/>
                  </a:cubicBezTo>
                  <a:cubicBezTo>
                    <a:pt x="23958" y="56055"/>
                    <a:pt x="23770" y="56640"/>
                    <a:pt x="23853" y="57226"/>
                  </a:cubicBezTo>
                  <a:cubicBezTo>
                    <a:pt x="23958" y="57289"/>
                    <a:pt x="24105" y="57289"/>
                    <a:pt x="24146" y="57331"/>
                  </a:cubicBezTo>
                  <a:cubicBezTo>
                    <a:pt x="24753" y="57917"/>
                    <a:pt x="25444" y="58042"/>
                    <a:pt x="26239" y="58042"/>
                  </a:cubicBezTo>
                  <a:cubicBezTo>
                    <a:pt x="26532" y="58042"/>
                    <a:pt x="26804" y="58063"/>
                    <a:pt x="27097" y="58126"/>
                  </a:cubicBezTo>
                  <a:cubicBezTo>
                    <a:pt x="28038" y="58252"/>
                    <a:pt x="29022" y="58335"/>
                    <a:pt x="29963" y="58335"/>
                  </a:cubicBezTo>
                  <a:lnTo>
                    <a:pt x="35403" y="58335"/>
                  </a:lnTo>
                  <a:cubicBezTo>
                    <a:pt x="36282" y="58335"/>
                    <a:pt x="37182" y="58335"/>
                    <a:pt x="38061" y="58105"/>
                  </a:cubicBezTo>
                  <a:cubicBezTo>
                    <a:pt x="38270" y="58042"/>
                    <a:pt x="38500" y="58021"/>
                    <a:pt x="38709" y="58042"/>
                  </a:cubicBezTo>
                  <a:cubicBezTo>
                    <a:pt x="39504" y="58105"/>
                    <a:pt x="40237" y="57959"/>
                    <a:pt x="40969" y="57728"/>
                  </a:cubicBezTo>
                  <a:cubicBezTo>
                    <a:pt x="41890" y="57436"/>
                    <a:pt x="42789" y="57184"/>
                    <a:pt x="43710" y="56891"/>
                  </a:cubicBezTo>
                  <a:cubicBezTo>
                    <a:pt x="43898" y="56850"/>
                    <a:pt x="44045" y="56745"/>
                    <a:pt x="44212" y="56661"/>
                  </a:cubicBezTo>
                  <a:cubicBezTo>
                    <a:pt x="44128" y="56159"/>
                    <a:pt x="43982" y="55720"/>
                    <a:pt x="44024" y="55301"/>
                  </a:cubicBezTo>
                  <a:cubicBezTo>
                    <a:pt x="44107" y="54778"/>
                    <a:pt x="43982" y="54276"/>
                    <a:pt x="43877" y="53816"/>
                  </a:cubicBezTo>
                  <a:cubicBezTo>
                    <a:pt x="43731" y="53209"/>
                    <a:pt x="43605" y="52623"/>
                    <a:pt x="43480" y="52037"/>
                  </a:cubicBezTo>
                  <a:cubicBezTo>
                    <a:pt x="43082" y="50301"/>
                    <a:pt x="42873" y="48501"/>
                    <a:pt x="42245" y="46827"/>
                  </a:cubicBezTo>
                  <a:cubicBezTo>
                    <a:pt x="42162" y="46597"/>
                    <a:pt x="42120" y="46325"/>
                    <a:pt x="42099" y="46074"/>
                  </a:cubicBezTo>
                  <a:cubicBezTo>
                    <a:pt x="42015" y="45174"/>
                    <a:pt x="41722" y="44316"/>
                    <a:pt x="41429" y="43479"/>
                  </a:cubicBezTo>
                  <a:cubicBezTo>
                    <a:pt x="41262" y="42894"/>
                    <a:pt x="41094" y="42329"/>
                    <a:pt x="40948" y="41722"/>
                  </a:cubicBezTo>
                  <a:cubicBezTo>
                    <a:pt x="40885" y="41513"/>
                    <a:pt x="40843" y="41282"/>
                    <a:pt x="40697" y="41094"/>
                  </a:cubicBezTo>
                  <a:cubicBezTo>
                    <a:pt x="40383" y="40634"/>
                    <a:pt x="40174" y="40153"/>
                    <a:pt x="40237" y="39588"/>
                  </a:cubicBezTo>
                  <a:cubicBezTo>
                    <a:pt x="40237" y="39483"/>
                    <a:pt x="40216" y="39316"/>
                    <a:pt x="40132" y="39211"/>
                  </a:cubicBezTo>
                  <a:cubicBezTo>
                    <a:pt x="39797" y="38772"/>
                    <a:pt x="39693" y="38249"/>
                    <a:pt x="39525" y="37725"/>
                  </a:cubicBezTo>
                  <a:cubicBezTo>
                    <a:pt x="39504" y="37642"/>
                    <a:pt x="39400" y="37600"/>
                    <a:pt x="39295" y="37453"/>
                  </a:cubicBezTo>
                  <a:cubicBezTo>
                    <a:pt x="38500" y="37663"/>
                    <a:pt x="37726" y="37914"/>
                    <a:pt x="36910" y="38144"/>
                  </a:cubicBezTo>
                  <a:cubicBezTo>
                    <a:pt x="36889" y="38332"/>
                    <a:pt x="36868" y="38479"/>
                    <a:pt x="36826" y="38646"/>
                  </a:cubicBezTo>
                  <a:cubicBezTo>
                    <a:pt x="36721" y="39127"/>
                    <a:pt x="36512" y="39609"/>
                    <a:pt x="36157" y="39964"/>
                  </a:cubicBezTo>
                  <a:cubicBezTo>
                    <a:pt x="35885" y="40236"/>
                    <a:pt x="35613" y="40383"/>
                    <a:pt x="35236" y="40383"/>
                  </a:cubicBezTo>
                  <a:cubicBezTo>
                    <a:pt x="34692" y="40362"/>
                    <a:pt x="34169" y="40362"/>
                    <a:pt x="33625" y="40383"/>
                  </a:cubicBezTo>
                  <a:cubicBezTo>
                    <a:pt x="33269" y="40383"/>
                    <a:pt x="33018" y="40278"/>
                    <a:pt x="32746" y="40048"/>
                  </a:cubicBezTo>
                  <a:cubicBezTo>
                    <a:pt x="32474" y="39755"/>
                    <a:pt x="32160" y="39483"/>
                    <a:pt x="31804" y="39169"/>
                  </a:cubicBezTo>
                  <a:cubicBezTo>
                    <a:pt x="31323" y="39211"/>
                    <a:pt x="30821" y="39211"/>
                    <a:pt x="30319" y="39316"/>
                  </a:cubicBezTo>
                  <a:cubicBezTo>
                    <a:pt x="29817" y="39399"/>
                    <a:pt x="29294" y="39337"/>
                    <a:pt x="28875" y="39525"/>
                  </a:cubicBezTo>
                  <a:cubicBezTo>
                    <a:pt x="28645" y="40550"/>
                    <a:pt x="28436" y="41513"/>
                    <a:pt x="28247" y="42475"/>
                  </a:cubicBezTo>
                  <a:cubicBezTo>
                    <a:pt x="28206" y="42684"/>
                    <a:pt x="28247" y="42935"/>
                    <a:pt x="28331" y="43103"/>
                  </a:cubicBezTo>
                  <a:cubicBezTo>
                    <a:pt x="28770" y="44295"/>
                    <a:pt x="29398" y="45363"/>
                    <a:pt x="30298" y="46241"/>
                  </a:cubicBezTo>
                  <a:lnTo>
                    <a:pt x="31114" y="47057"/>
                  </a:lnTo>
                  <a:cubicBezTo>
                    <a:pt x="32579" y="48543"/>
                    <a:pt x="34252" y="49233"/>
                    <a:pt x="36177" y="49547"/>
                  </a:cubicBezTo>
                  <a:close/>
                  <a:moveTo>
                    <a:pt x="22661" y="61871"/>
                  </a:moveTo>
                  <a:cubicBezTo>
                    <a:pt x="23519" y="62499"/>
                    <a:pt x="24167" y="62771"/>
                    <a:pt x="25046" y="62917"/>
                  </a:cubicBezTo>
                  <a:cubicBezTo>
                    <a:pt x="25444" y="62980"/>
                    <a:pt x="25841" y="63043"/>
                    <a:pt x="26260" y="63148"/>
                  </a:cubicBezTo>
                  <a:cubicBezTo>
                    <a:pt x="27724" y="63503"/>
                    <a:pt x="29231" y="63671"/>
                    <a:pt x="30716" y="63629"/>
                  </a:cubicBezTo>
                  <a:cubicBezTo>
                    <a:pt x="31763" y="63629"/>
                    <a:pt x="32809" y="63608"/>
                    <a:pt x="33876" y="63629"/>
                  </a:cubicBezTo>
                  <a:cubicBezTo>
                    <a:pt x="34545" y="63629"/>
                    <a:pt x="35215" y="63608"/>
                    <a:pt x="35864" y="63420"/>
                  </a:cubicBezTo>
                  <a:cubicBezTo>
                    <a:pt x="36115" y="63357"/>
                    <a:pt x="36429" y="63315"/>
                    <a:pt x="36701" y="63315"/>
                  </a:cubicBezTo>
                  <a:cubicBezTo>
                    <a:pt x="37537" y="63294"/>
                    <a:pt x="38353" y="63148"/>
                    <a:pt x="39128" y="62897"/>
                  </a:cubicBezTo>
                  <a:cubicBezTo>
                    <a:pt x="39504" y="62792"/>
                    <a:pt x="39881" y="62771"/>
                    <a:pt x="40258" y="62750"/>
                  </a:cubicBezTo>
                  <a:cubicBezTo>
                    <a:pt x="40655" y="62729"/>
                    <a:pt x="41011" y="62729"/>
                    <a:pt x="41408" y="62750"/>
                  </a:cubicBezTo>
                  <a:cubicBezTo>
                    <a:pt x="42057" y="62771"/>
                    <a:pt x="42664" y="62562"/>
                    <a:pt x="43250" y="62353"/>
                  </a:cubicBezTo>
                  <a:cubicBezTo>
                    <a:pt x="43940" y="62122"/>
                    <a:pt x="44652" y="61788"/>
                    <a:pt x="45154" y="61181"/>
                  </a:cubicBezTo>
                  <a:cubicBezTo>
                    <a:pt x="45175" y="60428"/>
                    <a:pt x="45175" y="60428"/>
                    <a:pt x="44924" y="59863"/>
                  </a:cubicBezTo>
                  <a:cubicBezTo>
                    <a:pt x="44610" y="59277"/>
                    <a:pt x="44421" y="58649"/>
                    <a:pt x="44317" y="57959"/>
                  </a:cubicBezTo>
                  <a:cubicBezTo>
                    <a:pt x="44212" y="57980"/>
                    <a:pt x="44107" y="57980"/>
                    <a:pt x="44024" y="58021"/>
                  </a:cubicBezTo>
                  <a:cubicBezTo>
                    <a:pt x="42873" y="58586"/>
                    <a:pt x="41618" y="58816"/>
                    <a:pt x="40383" y="59130"/>
                  </a:cubicBezTo>
                  <a:cubicBezTo>
                    <a:pt x="40216" y="59193"/>
                    <a:pt x="40027" y="59214"/>
                    <a:pt x="39818" y="59214"/>
                  </a:cubicBezTo>
                  <a:cubicBezTo>
                    <a:pt x="39002" y="59193"/>
                    <a:pt x="38228" y="59298"/>
                    <a:pt x="37433" y="59423"/>
                  </a:cubicBezTo>
                  <a:cubicBezTo>
                    <a:pt x="37077" y="59507"/>
                    <a:pt x="36680" y="59507"/>
                    <a:pt x="36282" y="59507"/>
                  </a:cubicBezTo>
                  <a:cubicBezTo>
                    <a:pt x="34252" y="59507"/>
                    <a:pt x="32202" y="59528"/>
                    <a:pt x="30172" y="59507"/>
                  </a:cubicBezTo>
                  <a:cubicBezTo>
                    <a:pt x="29335" y="59507"/>
                    <a:pt x="28519" y="59423"/>
                    <a:pt x="27682" y="59381"/>
                  </a:cubicBezTo>
                  <a:cubicBezTo>
                    <a:pt x="27013" y="59319"/>
                    <a:pt x="26343" y="59277"/>
                    <a:pt x="25695" y="59193"/>
                  </a:cubicBezTo>
                  <a:cubicBezTo>
                    <a:pt x="25423" y="59172"/>
                    <a:pt x="25193" y="59088"/>
                    <a:pt x="24962" y="59026"/>
                  </a:cubicBezTo>
                  <a:cubicBezTo>
                    <a:pt x="24669" y="58984"/>
                    <a:pt x="24397" y="58879"/>
                    <a:pt x="24063" y="59068"/>
                  </a:cubicBezTo>
                  <a:cubicBezTo>
                    <a:pt x="23937" y="59507"/>
                    <a:pt x="23833" y="60009"/>
                    <a:pt x="23602" y="60449"/>
                  </a:cubicBezTo>
                  <a:cubicBezTo>
                    <a:pt x="23351" y="60972"/>
                    <a:pt x="22996" y="61390"/>
                    <a:pt x="22661" y="61871"/>
                  </a:cubicBezTo>
                  <a:close/>
                  <a:moveTo>
                    <a:pt x="68818" y="17722"/>
                  </a:moveTo>
                  <a:cubicBezTo>
                    <a:pt x="69028" y="17743"/>
                    <a:pt x="69216" y="17743"/>
                    <a:pt x="69404" y="17764"/>
                  </a:cubicBezTo>
                  <a:cubicBezTo>
                    <a:pt x="69948" y="17890"/>
                    <a:pt x="70513" y="17974"/>
                    <a:pt x="71099" y="18036"/>
                  </a:cubicBezTo>
                  <a:cubicBezTo>
                    <a:pt x="71957" y="18099"/>
                    <a:pt x="72710" y="17764"/>
                    <a:pt x="73526" y="17660"/>
                  </a:cubicBezTo>
                  <a:cubicBezTo>
                    <a:pt x="73652" y="17639"/>
                    <a:pt x="73819" y="17513"/>
                    <a:pt x="73861" y="17367"/>
                  </a:cubicBezTo>
                  <a:cubicBezTo>
                    <a:pt x="74070" y="16927"/>
                    <a:pt x="73903" y="16279"/>
                    <a:pt x="73505" y="16007"/>
                  </a:cubicBezTo>
                  <a:cubicBezTo>
                    <a:pt x="73233" y="15839"/>
                    <a:pt x="72961" y="15693"/>
                    <a:pt x="72689" y="15567"/>
                  </a:cubicBezTo>
                  <a:cubicBezTo>
                    <a:pt x="72459" y="15651"/>
                    <a:pt x="72250" y="15756"/>
                    <a:pt x="72041" y="15798"/>
                  </a:cubicBezTo>
                  <a:cubicBezTo>
                    <a:pt x="71622" y="15902"/>
                    <a:pt x="71204" y="15881"/>
                    <a:pt x="70827" y="15693"/>
                  </a:cubicBezTo>
                  <a:cubicBezTo>
                    <a:pt x="70722" y="15651"/>
                    <a:pt x="70618" y="15463"/>
                    <a:pt x="70597" y="15337"/>
                  </a:cubicBezTo>
                  <a:cubicBezTo>
                    <a:pt x="70576" y="15253"/>
                    <a:pt x="70722" y="15107"/>
                    <a:pt x="70806" y="15044"/>
                  </a:cubicBezTo>
                  <a:cubicBezTo>
                    <a:pt x="71015" y="14961"/>
                    <a:pt x="71225" y="14919"/>
                    <a:pt x="71434" y="14856"/>
                  </a:cubicBezTo>
                  <a:cubicBezTo>
                    <a:pt x="71978" y="14730"/>
                    <a:pt x="72501" y="14521"/>
                    <a:pt x="72982" y="14270"/>
                  </a:cubicBezTo>
                  <a:cubicBezTo>
                    <a:pt x="73191" y="12847"/>
                    <a:pt x="73003" y="12826"/>
                    <a:pt x="72145" y="12220"/>
                  </a:cubicBezTo>
                  <a:cubicBezTo>
                    <a:pt x="72082" y="12199"/>
                    <a:pt x="72041" y="12136"/>
                    <a:pt x="71978" y="12115"/>
                  </a:cubicBezTo>
                  <a:cubicBezTo>
                    <a:pt x="71559" y="11717"/>
                    <a:pt x="71057" y="11696"/>
                    <a:pt x="70576" y="11906"/>
                  </a:cubicBezTo>
                  <a:cubicBezTo>
                    <a:pt x="70178" y="12073"/>
                    <a:pt x="69781" y="12199"/>
                    <a:pt x="69425" y="12408"/>
                  </a:cubicBezTo>
                  <a:cubicBezTo>
                    <a:pt x="69048" y="12617"/>
                    <a:pt x="68693" y="12554"/>
                    <a:pt x="68295" y="12533"/>
                  </a:cubicBezTo>
                  <a:cubicBezTo>
                    <a:pt x="68086" y="12513"/>
                    <a:pt x="67960" y="12345"/>
                    <a:pt x="67939" y="12136"/>
                  </a:cubicBezTo>
                  <a:cubicBezTo>
                    <a:pt x="67898" y="11989"/>
                    <a:pt x="67877" y="11822"/>
                    <a:pt x="67898" y="11676"/>
                  </a:cubicBezTo>
                  <a:cubicBezTo>
                    <a:pt x="67960" y="11152"/>
                    <a:pt x="67730" y="10776"/>
                    <a:pt x="67375" y="10378"/>
                  </a:cubicBezTo>
                  <a:cubicBezTo>
                    <a:pt x="66789" y="9730"/>
                    <a:pt x="66035" y="9709"/>
                    <a:pt x="65261" y="9834"/>
                  </a:cubicBezTo>
                  <a:cubicBezTo>
                    <a:pt x="64947" y="9897"/>
                    <a:pt x="64634" y="10106"/>
                    <a:pt x="64550" y="10441"/>
                  </a:cubicBezTo>
                  <a:cubicBezTo>
                    <a:pt x="64424" y="11069"/>
                    <a:pt x="64445" y="11717"/>
                    <a:pt x="64989" y="12199"/>
                  </a:cubicBezTo>
                  <a:cubicBezTo>
                    <a:pt x="65282" y="12450"/>
                    <a:pt x="65491" y="12743"/>
                    <a:pt x="65554" y="13077"/>
                  </a:cubicBezTo>
                  <a:cubicBezTo>
                    <a:pt x="65345" y="13370"/>
                    <a:pt x="64926" y="13224"/>
                    <a:pt x="64822" y="13559"/>
                  </a:cubicBezTo>
                  <a:cubicBezTo>
                    <a:pt x="64780" y="13642"/>
                    <a:pt x="64613" y="13663"/>
                    <a:pt x="64508" y="13684"/>
                  </a:cubicBezTo>
                  <a:cubicBezTo>
                    <a:pt x="64382" y="13705"/>
                    <a:pt x="64236" y="13663"/>
                    <a:pt x="64110" y="13684"/>
                  </a:cubicBezTo>
                  <a:cubicBezTo>
                    <a:pt x="63608" y="13747"/>
                    <a:pt x="63085" y="13747"/>
                    <a:pt x="62604" y="13893"/>
                  </a:cubicBezTo>
                  <a:cubicBezTo>
                    <a:pt x="62248" y="13998"/>
                    <a:pt x="61997" y="14333"/>
                    <a:pt x="61641" y="14542"/>
                  </a:cubicBezTo>
                  <a:cubicBezTo>
                    <a:pt x="60805" y="15065"/>
                    <a:pt x="60700" y="15902"/>
                    <a:pt x="60595" y="16781"/>
                  </a:cubicBezTo>
                  <a:cubicBezTo>
                    <a:pt x="60574" y="17053"/>
                    <a:pt x="60742" y="17241"/>
                    <a:pt x="61035" y="17346"/>
                  </a:cubicBezTo>
                  <a:cubicBezTo>
                    <a:pt x="61160" y="17409"/>
                    <a:pt x="61265" y="17409"/>
                    <a:pt x="61390" y="17430"/>
                  </a:cubicBezTo>
                  <a:cubicBezTo>
                    <a:pt x="62123" y="17513"/>
                    <a:pt x="62771" y="17367"/>
                    <a:pt x="63399" y="16990"/>
                  </a:cubicBezTo>
                  <a:cubicBezTo>
                    <a:pt x="63734" y="16781"/>
                    <a:pt x="64110" y="16593"/>
                    <a:pt x="64508" y="16404"/>
                  </a:cubicBezTo>
                  <a:cubicBezTo>
                    <a:pt x="64738" y="16300"/>
                    <a:pt x="65073" y="16488"/>
                    <a:pt x="65073" y="16739"/>
                  </a:cubicBezTo>
                  <a:cubicBezTo>
                    <a:pt x="65073" y="17032"/>
                    <a:pt x="65031" y="17325"/>
                    <a:pt x="64947" y="17576"/>
                  </a:cubicBezTo>
                  <a:cubicBezTo>
                    <a:pt x="64822" y="18057"/>
                    <a:pt x="64613" y="18476"/>
                    <a:pt x="64550" y="18936"/>
                  </a:cubicBezTo>
                  <a:cubicBezTo>
                    <a:pt x="64466" y="19522"/>
                    <a:pt x="64529" y="20087"/>
                    <a:pt x="64550" y="20673"/>
                  </a:cubicBezTo>
                  <a:cubicBezTo>
                    <a:pt x="64571" y="21196"/>
                    <a:pt x="64947" y="21635"/>
                    <a:pt x="65575" y="21761"/>
                  </a:cubicBezTo>
                  <a:cubicBezTo>
                    <a:pt x="66203" y="21907"/>
                    <a:pt x="66747" y="21614"/>
                    <a:pt x="67333" y="21426"/>
                  </a:cubicBezTo>
                  <a:cubicBezTo>
                    <a:pt x="67437" y="21405"/>
                    <a:pt x="67500" y="21279"/>
                    <a:pt x="67563" y="21133"/>
                  </a:cubicBezTo>
                  <a:cubicBezTo>
                    <a:pt x="67772" y="20777"/>
                    <a:pt x="67877" y="20359"/>
                    <a:pt x="68170" y="20066"/>
                  </a:cubicBezTo>
                  <a:cubicBezTo>
                    <a:pt x="68484" y="19752"/>
                    <a:pt x="68504" y="19417"/>
                    <a:pt x="68504" y="19020"/>
                  </a:cubicBezTo>
                  <a:cubicBezTo>
                    <a:pt x="68484" y="18580"/>
                    <a:pt x="68651" y="18162"/>
                    <a:pt x="68818" y="17722"/>
                  </a:cubicBezTo>
                  <a:close/>
                  <a:moveTo>
                    <a:pt x="42036" y="76874"/>
                  </a:moveTo>
                  <a:cubicBezTo>
                    <a:pt x="42308" y="76853"/>
                    <a:pt x="42517" y="76790"/>
                    <a:pt x="42727" y="76790"/>
                  </a:cubicBezTo>
                  <a:cubicBezTo>
                    <a:pt x="43187" y="76790"/>
                    <a:pt x="43668" y="76832"/>
                    <a:pt x="44149" y="76853"/>
                  </a:cubicBezTo>
                  <a:cubicBezTo>
                    <a:pt x="45237" y="76894"/>
                    <a:pt x="46032" y="76371"/>
                    <a:pt x="46828" y="75786"/>
                  </a:cubicBezTo>
                  <a:cubicBezTo>
                    <a:pt x="47204" y="75472"/>
                    <a:pt x="47351" y="75095"/>
                    <a:pt x="47162" y="74635"/>
                  </a:cubicBezTo>
                  <a:cubicBezTo>
                    <a:pt x="46618" y="74112"/>
                    <a:pt x="45970" y="73923"/>
                    <a:pt x="45237" y="74007"/>
                  </a:cubicBezTo>
                  <a:cubicBezTo>
                    <a:pt x="45049" y="74028"/>
                    <a:pt x="44861" y="74070"/>
                    <a:pt x="44672" y="74112"/>
                  </a:cubicBezTo>
                  <a:cubicBezTo>
                    <a:pt x="44233" y="74174"/>
                    <a:pt x="43815" y="74342"/>
                    <a:pt x="43375" y="74342"/>
                  </a:cubicBezTo>
                  <a:cubicBezTo>
                    <a:pt x="42434" y="74363"/>
                    <a:pt x="41701" y="74823"/>
                    <a:pt x="40906" y="75283"/>
                  </a:cubicBezTo>
                  <a:cubicBezTo>
                    <a:pt x="40802" y="75325"/>
                    <a:pt x="40739" y="75576"/>
                    <a:pt x="40781" y="75702"/>
                  </a:cubicBezTo>
                  <a:cubicBezTo>
                    <a:pt x="40822" y="75848"/>
                    <a:pt x="40969" y="76037"/>
                    <a:pt x="41094" y="76141"/>
                  </a:cubicBezTo>
                  <a:cubicBezTo>
                    <a:pt x="41387" y="76413"/>
                    <a:pt x="41701" y="76622"/>
                    <a:pt x="42036" y="76874"/>
                  </a:cubicBezTo>
                  <a:close/>
                  <a:moveTo>
                    <a:pt x="48794" y="25925"/>
                  </a:moveTo>
                  <a:cubicBezTo>
                    <a:pt x="49694" y="25799"/>
                    <a:pt x="50280" y="25401"/>
                    <a:pt x="50698" y="24753"/>
                  </a:cubicBezTo>
                  <a:cubicBezTo>
                    <a:pt x="50991" y="24334"/>
                    <a:pt x="51263" y="23916"/>
                    <a:pt x="51619" y="23518"/>
                  </a:cubicBezTo>
                  <a:cubicBezTo>
                    <a:pt x="52184" y="22807"/>
                    <a:pt x="52184" y="22012"/>
                    <a:pt x="52079" y="21175"/>
                  </a:cubicBezTo>
                  <a:cubicBezTo>
                    <a:pt x="52058" y="20882"/>
                    <a:pt x="51849" y="20756"/>
                    <a:pt x="51535" y="20715"/>
                  </a:cubicBezTo>
                  <a:cubicBezTo>
                    <a:pt x="51222" y="20694"/>
                    <a:pt x="50908" y="20715"/>
                    <a:pt x="50573" y="20694"/>
                  </a:cubicBezTo>
                  <a:cubicBezTo>
                    <a:pt x="49882" y="20694"/>
                    <a:pt x="49338" y="21007"/>
                    <a:pt x="48857" y="21426"/>
                  </a:cubicBezTo>
                  <a:cubicBezTo>
                    <a:pt x="48522" y="21719"/>
                    <a:pt x="48376" y="22054"/>
                    <a:pt x="48543" y="22535"/>
                  </a:cubicBezTo>
                  <a:cubicBezTo>
                    <a:pt x="48794" y="23121"/>
                    <a:pt x="48815" y="23748"/>
                    <a:pt x="48794" y="24418"/>
                  </a:cubicBezTo>
                  <a:cubicBezTo>
                    <a:pt x="48753" y="24899"/>
                    <a:pt x="48794" y="25381"/>
                    <a:pt x="48794" y="25925"/>
                  </a:cubicBezTo>
                  <a:close/>
                  <a:moveTo>
                    <a:pt x="25485" y="74865"/>
                  </a:moveTo>
                  <a:cubicBezTo>
                    <a:pt x="25381" y="75806"/>
                    <a:pt x="25527" y="76581"/>
                    <a:pt x="25737" y="77355"/>
                  </a:cubicBezTo>
                  <a:cubicBezTo>
                    <a:pt x="25925" y="78024"/>
                    <a:pt x="26155" y="78631"/>
                    <a:pt x="26783" y="79071"/>
                  </a:cubicBezTo>
                  <a:cubicBezTo>
                    <a:pt x="27201" y="79363"/>
                    <a:pt x="27620" y="79573"/>
                    <a:pt x="28080" y="79698"/>
                  </a:cubicBezTo>
                  <a:cubicBezTo>
                    <a:pt x="28143" y="79615"/>
                    <a:pt x="28185" y="79615"/>
                    <a:pt x="28185" y="79594"/>
                  </a:cubicBezTo>
                  <a:cubicBezTo>
                    <a:pt x="28206" y="79510"/>
                    <a:pt x="28226" y="79405"/>
                    <a:pt x="28289" y="79343"/>
                  </a:cubicBezTo>
                  <a:cubicBezTo>
                    <a:pt x="28624" y="78506"/>
                    <a:pt x="28624" y="77690"/>
                    <a:pt x="28101" y="76894"/>
                  </a:cubicBezTo>
                  <a:cubicBezTo>
                    <a:pt x="27871" y="76560"/>
                    <a:pt x="27662" y="76225"/>
                    <a:pt x="27285" y="76016"/>
                  </a:cubicBezTo>
                  <a:cubicBezTo>
                    <a:pt x="26825" y="75744"/>
                    <a:pt x="26406" y="75409"/>
                    <a:pt x="25946" y="75095"/>
                  </a:cubicBezTo>
                  <a:cubicBezTo>
                    <a:pt x="25841" y="75011"/>
                    <a:pt x="25695" y="74969"/>
                    <a:pt x="25485" y="74865"/>
                  </a:cubicBezTo>
                  <a:close/>
                  <a:moveTo>
                    <a:pt x="16530" y="32285"/>
                  </a:moveTo>
                  <a:cubicBezTo>
                    <a:pt x="16384" y="32013"/>
                    <a:pt x="16300" y="31867"/>
                    <a:pt x="16195" y="31699"/>
                  </a:cubicBezTo>
                  <a:cubicBezTo>
                    <a:pt x="15902" y="31323"/>
                    <a:pt x="15735" y="30904"/>
                    <a:pt x="15630" y="30423"/>
                  </a:cubicBezTo>
                  <a:cubicBezTo>
                    <a:pt x="15568" y="30130"/>
                    <a:pt x="15463" y="29879"/>
                    <a:pt x="15379" y="29586"/>
                  </a:cubicBezTo>
                  <a:cubicBezTo>
                    <a:pt x="15149" y="28645"/>
                    <a:pt x="14982" y="28561"/>
                    <a:pt x="13936" y="28707"/>
                  </a:cubicBezTo>
                  <a:cubicBezTo>
                    <a:pt x="13831" y="28707"/>
                    <a:pt x="13768" y="28728"/>
                    <a:pt x="13664" y="28749"/>
                  </a:cubicBezTo>
                  <a:cubicBezTo>
                    <a:pt x="13392" y="28833"/>
                    <a:pt x="13224" y="29021"/>
                    <a:pt x="13182" y="29293"/>
                  </a:cubicBezTo>
                  <a:cubicBezTo>
                    <a:pt x="13120" y="29900"/>
                    <a:pt x="13182" y="30423"/>
                    <a:pt x="13664" y="30863"/>
                  </a:cubicBezTo>
                  <a:cubicBezTo>
                    <a:pt x="13977" y="31135"/>
                    <a:pt x="14270" y="31427"/>
                    <a:pt x="14542" y="31741"/>
                  </a:cubicBezTo>
                  <a:cubicBezTo>
                    <a:pt x="15045" y="32369"/>
                    <a:pt x="15672" y="32515"/>
                    <a:pt x="16530" y="32285"/>
                  </a:cubicBezTo>
                  <a:close/>
                  <a:moveTo>
                    <a:pt x="33416" y="39127"/>
                  </a:moveTo>
                  <a:cubicBezTo>
                    <a:pt x="33374" y="39190"/>
                    <a:pt x="33374" y="39274"/>
                    <a:pt x="33353" y="39316"/>
                  </a:cubicBezTo>
                  <a:cubicBezTo>
                    <a:pt x="33625" y="39399"/>
                    <a:pt x="33876" y="39525"/>
                    <a:pt x="34148" y="39546"/>
                  </a:cubicBezTo>
                  <a:cubicBezTo>
                    <a:pt x="34462" y="39588"/>
                    <a:pt x="34776" y="39588"/>
                    <a:pt x="35089" y="39546"/>
                  </a:cubicBezTo>
                  <a:cubicBezTo>
                    <a:pt x="35654" y="39525"/>
                    <a:pt x="35822" y="39295"/>
                    <a:pt x="35780" y="38667"/>
                  </a:cubicBezTo>
                  <a:cubicBezTo>
                    <a:pt x="35006" y="38813"/>
                    <a:pt x="34190" y="38981"/>
                    <a:pt x="33416" y="39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0" name="Google Shape;2151;p73"/>
            <p:cNvSpPr/>
            <p:nvPr/>
          </p:nvSpPr>
          <p:spPr>
            <a:xfrm>
              <a:off x="1321011" y="3316391"/>
              <a:ext cx="355460" cy="186649"/>
            </a:xfrm>
            <a:custGeom>
              <a:avLst/>
              <a:gdLst/>
              <a:ahLst/>
              <a:cxnLst/>
              <a:rect l="l" t="t" r="r" b="b"/>
              <a:pathLst>
                <a:path w="14229" h="7387" extrusionOk="0">
                  <a:moveTo>
                    <a:pt x="5922" y="7198"/>
                  </a:moveTo>
                  <a:cubicBezTo>
                    <a:pt x="5001" y="7323"/>
                    <a:pt x="4122" y="7009"/>
                    <a:pt x="3243" y="6570"/>
                  </a:cubicBezTo>
                  <a:cubicBezTo>
                    <a:pt x="2804" y="6340"/>
                    <a:pt x="2344" y="6131"/>
                    <a:pt x="1883" y="5859"/>
                  </a:cubicBezTo>
                  <a:cubicBezTo>
                    <a:pt x="1674" y="5733"/>
                    <a:pt x="1444" y="5587"/>
                    <a:pt x="1318" y="5398"/>
                  </a:cubicBezTo>
                  <a:cubicBezTo>
                    <a:pt x="1004" y="4917"/>
                    <a:pt x="732" y="4394"/>
                    <a:pt x="419" y="3913"/>
                  </a:cubicBezTo>
                  <a:cubicBezTo>
                    <a:pt x="0" y="3180"/>
                    <a:pt x="147" y="2406"/>
                    <a:pt x="293" y="1674"/>
                  </a:cubicBezTo>
                  <a:cubicBezTo>
                    <a:pt x="314" y="1569"/>
                    <a:pt x="502" y="1423"/>
                    <a:pt x="628" y="1423"/>
                  </a:cubicBezTo>
                  <a:cubicBezTo>
                    <a:pt x="774" y="1423"/>
                    <a:pt x="942" y="1548"/>
                    <a:pt x="984" y="1674"/>
                  </a:cubicBezTo>
                  <a:cubicBezTo>
                    <a:pt x="1046" y="1925"/>
                    <a:pt x="1088" y="2176"/>
                    <a:pt x="1088" y="2448"/>
                  </a:cubicBezTo>
                  <a:cubicBezTo>
                    <a:pt x="1046" y="2971"/>
                    <a:pt x="1256" y="3411"/>
                    <a:pt x="1528" y="3871"/>
                  </a:cubicBezTo>
                  <a:cubicBezTo>
                    <a:pt x="1946" y="4645"/>
                    <a:pt x="2490" y="5189"/>
                    <a:pt x="3327" y="5482"/>
                  </a:cubicBezTo>
                  <a:cubicBezTo>
                    <a:pt x="3411" y="5503"/>
                    <a:pt x="3515" y="5545"/>
                    <a:pt x="3599" y="5587"/>
                  </a:cubicBezTo>
                  <a:cubicBezTo>
                    <a:pt x="4917" y="6340"/>
                    <a:pt x="6319" y="6256"/>
                    <a:pt x="7742" y="5880"/>
                  </a:cubicBezTo>
                  <a:cubicBezTo>
                    <a:pt x="9081" y="5524"/>
                    <a:pt x="10148" y="4771"/>
                    <a:pt x="11299" y="4059"/>
                  </a:cubicBezTo>
                  <a:cubicBezTo>
                    <a:pt x="11362" y="4038"/>
                    <a:pt x="11403" y="4017"/>
                    <a:pt x="11466" y="3955"/>
                  </a:cubicBezTo>
                  <a:cubicBezTo>
                    <a:pt x="12073" y="3118"/>
                    <a:pt x="12910" y="2406"/>
                    <a:pt x="13140" y="1318"/>
                  </a:cubicBezTo>
                  <a:cubicBezTo>
                    <a:pt x="13224" y="921"/>
                    <a:pt x="13433" y="523"/>
                    <a:pt x="13600" y="167"/>
                  </a:cubicBezTo>
                  <a:cubicBezTo>
                    <a:pt x="13663" y="84"/>
                    <a:pt x="13810" y="0"/>
                    <a:pt x="13914" y="21"/>
                  </a:cubicBezTo>
                  <a:cubicBezTo>
                    <a:pt x="14019" y="63"/>
                    <a:pt x="14103" y="188"/>
                    <a:pt x="14186" y="272"/>
                  </a:cubicBezTo>
                  <a:cubicBezTo>
                    <a:pt x="14207" y="314"/>
                    <a:pt x="14228" y="398"/>
                    <a:pt x="14228" y="439"/>
                  </a:cubicBezTo>
                  <a:cubicBezTo>
                    <a:pt x="14186" y="1590"/>
                    <a:pt x="14019" y="2720"/>
                    <a:pt x="13161" y="3641"/>
                  </a:cubicBezTo>
                  <a:cubicBezTo>
                    <a:pt x="13077" y="3724"/>
                    <a:pt x="13015" y="3766"/>
                    <a:pt x="12973" y="3850"/>
                  </a:cubicBezTo>
                  <a:cubicBezTo>
                    <a:pt x="12303" y="5105"/>
                    <a:pt x="10943" y="5524"/>
                    <a:pt x="9897" y="6340"/>
                  </a:cubicBezTo>
                  <a:cubicBezTo>
                    <a:pt x="8955" y="6549"/>
                    <a:pt x="7114" y="7386"/>
                    <a:pt x="5922" y="71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1" name="Google Shape;2152;p73"/>
            <p:cNvSpPr/>
            <p:nvPr/>
          </p:nvSpPr>
          <p:spPr>
            <a:xfrm>
              <a:off x="1296874" y="3221237"/>
              <a:ext cx="37302" cy="36598"/>
            </a:xfrm>
            <a:custGeom>
              <a:avLst/>
              <a:gdLst/>
              <a:ahLst/>
              <a:cxnLst/>
              <a:rect l="l" t="t" r="r" b="b"/>
              <a:pathLst>
                <a:path w="1508" h="1466" extrusionOk="0">
                  <a:moveTo>
                    <a:pt x="147" y="126"/>
                  </a:moveTo>
                  <a:cubicBezTo>
                    <a:pt x="377" y="85"/>
                    <a:pt x="586" y="1"/>
                    <a:pt x="817" y="1"/>
                  </a:cubicBezTo>
                  <a:cubicBezTo>
                    <a:pt x="1256" y="1"/>
                    <a:pt x="1444" y="210"/>
                    <a:pt x="1465" y="650"/>
                  </a:cubicBezTo>
                  <a:cubicBezTo>
                    <a:pt x="1507" y="1256"/>
                    <a:pt x="1298" y="1466"/>
                    <a:pt x="691" y="1445"/>
                  </a:cubicBezTo>
                  <a:cubicBezTo>
                    <a:pt x="252" y="1403"/>
                    <a:pt x="42" y="1235"/>
                    <a:pt x="63" y="775"/>
                  </a:cubicBezTo>
                  <a:cubicBezTo>
                    <a:pt x="1" y="566"/>
                    <a:pt x="84" y="357"/>
                    <a:pt x="147" y="12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2" name="Google Shape;2153;p73"/>
            <p:cNvSpPr/>
            <p:nvPr/>
          </p:nvSpPr>
          <p:spPr>
            <a:xfrm>
              <a:off x="1619422" y="3184639"/>
              <a:ext cx="30719" cy="43917"/>
            </a:xfrm>
            <a:custGeom>
              <a:avLst/>
              <a:gdLst/>
              <a:ahLst/>
              <a:cxnLst/>
              <a:rect l="l" t="t" r="r" b="b"/>
              <a:pathLst>
                <a:path w="1277" h="1695" extrusionOk="0">
                  <a:moveTo>
                    <a:pt x="1" y="963"/>
                  </a:moveTo>
                  <a:cubicBezTo>
                    <a:pt x="1" y="816"/>
                    <a:pt x="42" y="712"/>
                    <a:pt x="42" y="628"/>
                  </a:cubicBezTo>
                  <a:cubicBezTo>
                    <a:pt x="84" y="126"/>
                    <a:pt x="398" y="0"/>
                    <a:pt x="838" y="230"/>
                  </a:cubicBezTo>
                  <a:cubicBezTo>
                    <a:pt x="1151" y="419"/>
                    <a:pt x="1277" y="712"/>
                    <a:pt x="1235" y="1025"/>
                  </a:cubicBezTo>
                  <a:cubicBezTo>
                    <a:pt x="1151" y="1339"/>
                    <a:pt x="796" y="1674"/>
                    <a:pt x="503" y="1695"/>
                  </a:cubicBezTo>
                  <a:cubicBezTo>
                    <a:pt x="294" y="1695"/>
                    <a:pt x="126" y="1590"/>
                    <a:pt x="84" y="1381"/>
                  </a:cubicBezTo>
                  <a:cubicBezTo>
                    <a:pt x="1" y="1235"/>
                    <a:pt x="1" y="1067"/>
                    <a:pt x="1"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3" name="Google Shape;2154;p73"/>
            <p:cNvSpPr/>
            <p:nvPr/>
          </p:nvSpPr>
          <p:spPr>
            <a:xfrm>
              <a:off x="2293040" y="2917475"/>
              <a:ext cx="96545" cy="96985"/>
            </a:xfrm>
            <a:custGeom>
              <a:avLst/>
              <a:gdLst/>
              <a:ahLst/>
              <a:cxnLst/>
              <a:rect l="l" t="t" r="r" b="b"/>
              <a:pathLst>
                <a:path w="3830" h="3935" extrusionOk="0">
                  <a:moveTo>
                    <a:pt x="502" y="272"/>
                  </a:moveTo>
                  <a:cubicBezTo>
                    <a:pt x="1214" y="0"/>
                    <a:pt x="1904" y="42"/>
                    <a:pt x="2616" y="42"/>
                  </a:cubicBezTo>
                  <a:cubicBezTo>
                    <a:pt x="3055" y="42"/>
                    <a:pt x="3578" y="524"/>
                    <a:pt x="3683" y="963"/>
                  </a:cubicBezTo>
                  <a:cubicBezTo>
                    <a:pt x="3725" y="1130"/>
                    <a:pt x="3725" y="1277"/>
                    <a:pt x="3745" y="1444"/>
                  </a:cubicBezTo>
                  <a:cubicBezTo>
                    <a:pt x="3829" y="2825"/>
                    <a:pt x="3725" y="3034"/>
                    <a:pt x="2574" y="3746"/>
                  </a:cubicBezTo>
                  <a:cubicBezTo>
                    <a:pt x="2427" y="3829"/>
                    <a:pt x="2281" y="3871"/>
                    <a:pt x="2113" y="3871"/>
                  </a:cubicBezTo>
                  <a:cubicBezTo>
                    <a:pt x="1946" y="3913"/>
                    <a:pt x="1737" y="3913"/>
                    <a:pt x="1548" y="3913"/>
                  </a:cubicBezTo>
                  <a:cubicBezTo>
                    <a:pt x="272" y="3934"/>
                    <a:pt x="481" y="3850"/>
                    <a:pt x="126" y="2804"/>
                  </a:cubicBezTo>
                  <a:cubicBezTo>
                    <a:pt x="0" y="2386"/>
                    <a:pt x="63" y="1863"/>
                    <a:pt x="126" y="1402"/>
                  </a:cubicBezTo>
                  <a:cubicBezTo>
                    <a:pt x="168" y="1026"/>
                    <a:pt x="335" y="691"/>
                    <a:pt x="502" y="272"/>
                  </a:cubicBezTo>
                  <a:close/>
                  <a:moveTo>
                    <a:pt x="1360" y="586"/>
                  </a:moveTo>
                  <a:cubicBezTo>
                    <a:pt x="1235" y="1088"/>
                    <a:pt x="1130" y="1528"/>
                    <a:pt x="1025" y="1967"/>
                  </a:cubicBezTo>
                  <a:cubicBezTo>
                    <a:pt x="984" y="2156"/>
                    <a:pt x="1025" y="2365"/>
                    <a:pt x="1046" y="2511"/>
                  </a:cubicBezTo>
                  <a:cubicBezTo>
                    <a:pt x="1109" y="2762"/>
                    <a:pt x="1256" y="2909"/>
                    <a:pt x="1528" y="2909"/>
                  </a:cubicBezTo>
                  <a:cubicBezTo>
                    <a:pt x="1779" y="2909"/>
                    <a:pt x="2009" y="2930"/>
                    <a:pt x="2260" y="2762"/>
                  </a:cubicBezTo>
                  <a:lnTo>
                    <a:pt x="2950" y="2281"/>
                  </a:lnTo>
                  <a:cubicBezTo>
                    <a:pt x="2992" y="1863"/>
                    <a:pt x="3013" y="1507"/>
                    <a:pt x="3013" y="1130"/>
                  </a:cubicBezTo>
                  <a:cubicBezTo>
                    <a:pt x="3013" y="879"/>
                    <a:pt x="2804" y="628"/>
                    <a:pt x="2574" y="607"/>
                  </a:cubicBezTo>
                  <a:cubicBezTo>
                    <a:pt x="2155" y="586"/>
                    <a:pt x="1737" y="482"/>
                    <a:pt x="1360" y="58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Tree>
    <p:custDataLst>
      <p:tags r:id="rId1"/>
    </p:custDataLst>
    <p:extLst>
      <p:ext uri="{BB962C8B-B14F-4D97-AF65-F5344CB8AC3E}">
        <p14:creationId xmlns:p14="http://schemas.microsoft.com/office/powerpoint/2010/main" val="177209072"/>
      </p:ext>
    </p:extLst>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3276600" y="0"/>
            <a:ext cx="5410200" cy="990600"/>
          </a:xfrm>
          <a:prstGeom prst="roundRect">
            <a:avLst>
              <a:gd name="adj" fmla="val 26153"/>
            </a:avLst>
          </a:prstGeom>
          <a:solidFill>
            <a:schemeClr val="accent2">
              <a:lumMod val="75000"/>
            </a:schemeClr>
          </a:solidFill>
          <a:ln w="25400" cap="flat" cmpd="sng" algn="ctr">
            <a:noFill/>
            <a:prstDash val="solid"/>
          </a:ln>
          <a:effectLst/>
        </p:spPr>
        <p:txBody>
          <a:bodyPr anchor="ctr"/>
          <a:lstStyle/>
          <a:p>
            <a:pPr algn="ctr" defTabSz="685800">
              <a:defRPr/>
            </a:pPr>
            <a:r>
              <a:rPr lang="en-US" sz="3200" b="1" kern="0" dirty="0">
                <a:latin typeface="Times New Roman" panose="02020603050405020304" pitchFamily="18" charset="0"/>
                <a:cs typeface="Times New Roman" panose="02020603050405020304" pitchFamily="18" charset="0"/>
              </a:rPr>
              <a:t>TÌNH HUỐNG 1</a:t>
            </a:r>
          </a:p>
        </p:txBody>
      </p:sp>
      <p:sp>
        <p:nvSpPr>
          <p:cNvPr id="4" name="Hexagon 3">
            <a:extLst>
              <a:ext uri="{FF2B5EF4-FFF2-40B4-BE49-F238E27FC236}"/>
            </a:extLst>
          </p:cNvPr>
          <p:cNvSpPr/>
          <p:nvPr/>
        </p:nvSpPr>
        <p:spPr bwMode="auto">
          <a:xfrm>
            <a:off x="1905000" y="1212503"/>
            <a:ext cx="8382000" cy="82557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3200" b="1" dirty="0">
                <a:solidFill>
                  <a:schemeClr val="accent6">
                    <a:lumMod val="10000"/>
                  </a:schemeClr>
                </a:solidFill>
                <a:latin typeface="Times New Roman" panose="02020603050405020304" pitchFamily="18" charset="0"/>
                <a:ea typeface="Arial-Rounded" panose="020B0500000000000000" pitchFamily="34" charset="0"/>
                <a:cs typeface="Times New Roman" panose="02020603050405020304" pitchFamily="18" charset="0"/>
              </a:rPr>
              <a:t>a. An ủi động viên  bạn khi bạn bị mệt</a:t>
            </a:r>
            <a:endParaRPr lang="en-US" sz="3200" b="1" dirty="0">
              <a:solidFill>
                <a:schemeClr val="accent6">
                  <a:lumMod val="1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a:extLst>
              <a:ext uri="{FF2B5EF4-FFF2-40B4-BE49-F238E27FC236}"/>
            </a:extLst>
          </p:cNvPr>
          <p:cNvSpPr txBox="1"/>
          <p:nvPr/>
        </p:nvSpPr>
        <p:spPr>
          <a:xfrm>
            <a:off x="612559" y="1944951"/>
            <a:ext cx="10830757" cy="5016758"/>
          </a:xfrm>
          <a:prstGeom prst="rect">
            <a:avLst/>
          </a:prstGeom>
          <a:noFill/>
        </p:spPr>
        <p:txBody>
          <a:bodyPr wrap="square">
            <a:spAutoFit/>
          </a:bodyPr>
          <a:lstStyle/>
          <a:p>
            <a:pPr algn="just">
              <a:lnSpc>
                <a:spcPct val="150000"/>
              </a:lnSpc>
              <a:defRPr/>
            </a:pPr>
            <a:r>
              <a:rPr lang="vi-VN" sz="3200" b="1" dirty="0">
                <a:solidFill>
                  <a:schemeClr val="accent6">
                    <a:lumMod val="50000"/>
                  </a:schemeClr>
                </a:solidFill>
                <a:latin typeface="Times New Roman" panose="02020603050405020304" pitchFamily="18" charset="0"/>
                <a:ea typeface="Vibur" charset="0"/>
                <a:cs typeface="Times New Roman" panose="02020603050405020304" pitchFamily="18" charset="0"/>
              </a:rPr>
              <a:t>- Bạn có mệt lắm không? Tớ nói với cô giáo đưa bạn xuống phòng y tế nhé.</a:t>
            </a:r>
          </a:p>
          <a:p>
            <a:pPr algn="just">
              <a:lnSpc>
                <a:spcPct val="150000"/>
              </a:lnSpc>
              <a:defRPr/>
            </a:pPr>
            <a:r>
              <a:rPr lang="vi-VN" sz="3200" b="1" dirty="0">
                <a:solidFill>
                  <a:schemeClr val="accent6">
                    <a:lumMod val="50000"/>
                  </a:schemeClr>
                </a:solidFill>
                <a:latin typeface="Times New Roman" panose="02020603050405020304" pitchFamily="18" charset="0"/>
                <a:ea typeface="Vibur" charset="0"/>
                <a:cs typeface="Times New Roman" panose="02020603050405020304" pitchFamily="18" charset="0"/>
              </a:rPr>
              <a:t>- Mình lấy nước cho bạn uống nhé! Mình nhờ cô giáo gọi điện cho mẹ bạn nhé! </a:t>
            </a:r>
          </a:p>
          <a:p>
            <a:pPr algn="just">
              <a:lnSpc>
                <a:spcPct val="150000"/>
              </a:lnSpc>
              <a:defRPr/>
            </a:pPr>
            <a:r>
              <a:rPr lang="vi-VN" sz="3200" b="1" dirty="0">
                <a:solidFill>
                  <a:schemeClr val="accent6">
                    <a:lumMod val="50000"/>
                  </a:schemeClr>
                </a:solidFill>
                <a:latin typeface="Times New Roman" panose="02020603050405020304" pitchFamily="18" charset="0"/>
                <a:ea typeface="Vibur" charset="0"/>
                <a:cs typeface="Times New Roman" panose="02020603050405020304" pitchFamily="18" charset="0"/>
              </a:rPr>
              <a:t>- Bạn nghỉ đi, để mình viết bài cho bạn.</a:t>
            </a:r>
          </a:p>
          <a:p>
            <a:pPr algn="just">
              <a:lnSpc>
                <a:spcPct val="150000"/>
              </a:lnSpc>
              <a:defRPr/>
            </a:pPr>
            <a:r>
              <a:rPr lang="vi-VN" sz="3200" b="1" dirty="0">
                <a:solidFill>
                  <a:schemeClr val="accent6">
                    <a:lumMod val="50000"/>
                  </a:schemeClr>
                </a:solidFill>
                <a:latin typeface="Times New Roman" panose="02020603050405020304" pitchFamily="18" charset="0"/>
                <a:ea typeface="Vibur" charset="0"/>
                <a:cs typeface="Times New Roman" panose="02020603050405020304" pitchFamily="18" charset="0"/>
              </a:rPr>
              <a:t>- Bạn mệt lắm hả ? Mình có thể giúp bạn điều gì ?</a:t>
            </a:r>
          </a:p>
          <a:p>
            <a:pPr algn="just">
              <a:defRPr/>
            </a:pPr>
            <a:endPar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0025453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ACDE02F-AB76-4E0E-B280-5ECA00B0D63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Ս\uFFFD\u0004{A126BDFF-15C2-4984-8D5F-67C3521194DC}&quot;,&quot;C:\\Users\\STD_NHA\\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27 - Ôn tập ( tiết 3 + 4)"/>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F1769766-D0C3-4E93-BBE4-1D8354C378F5}:281"/>
</p:tagLst>
</file>

<file path=ppt/tags/tag11.xml><?xml version="1.0" encoding="utf-8"?>
<p:tagLst xmlns:a="http://schemas.openxmlformats.org/drawingml/2006/main" xmlns:r="http://schemas.openxmlformats.org/officeDocument/2006/relationships" xmlns:p="http://schemas.openxmlformats.org/presentationml/2006/main">
  <p:tag name="GENSWF_SLIDE_UID" val="{E82D418D-9C60-410A-9887-2DC272A65EDF}:282"/>
</p:tagLst>
</file>

<file path=ppt/tags/tag12.xml><?xml version="1.0" encoding="utf-8"?>
<p:tagLst xmlns:a="http://schemas.openxmlformats.org/drawingml/2006/main" xmlns:r="http://schemas.openxmlformats.org/officeDocument/2006/relationships" xmlns:p="http://schemas.openxmlformats.org/presentationml/2006/main">
  <p:tag name="GENSWF_SLIDE_UID" val="{3D7B95CA-D977-41D6-8405-46DBEA4A88BC}:283"/>
</p:tagLst>
</file>

<file path=ppt/tags/tag2.xml><?xml version="1.0" encoding="utf-8"?>
<p:tagLst xmlns:a="http://schemas.openxmlformats.org/drawingml/2006/main" xmlns:r="http://schemas.openxmlformats.org/officeDocument/2006/relationships" xmlns:p="http://schemas.openxmlformats.org/presentationml/2006/main">
  <p:tag name="GENSWF_SLIDE_UID" val="{C815EA7F-FF2B-4DA9-A00C-6E370A834A0F}:273"/>
</p:tagLst>
</file>

<file path=ppt/tags/tag3.xml><?xml version="1.0" encoding="utf-8"?>
<p:tagLst xmlns:a="http://schemas.openxmlformats.org/drawingml/2006/main" xmlns:r="http://schemas.openxmlformats.org/officeDocument/2006/relationships" xmlns:p="http://schemas.openxmlformats.org/presentationml/2006/main">
  <p:tag name="GENSWF_SLIDE_UID" val="{219DC445-2008-411C-94DF-21C33BDE53A5}:274"/>
</p:tagLst>
</file>

<file path=ppt/tags/tag4.xml><?xml version="1.0" encoding="utf-8"?>
<p:tagLst xmlns:a="http://schemas.openxmlformats.org/drawingml/2006/main" xmlns:r="http://schemas.openxmlformats.org/officeDocument/2006/relationships" xmlns:p="http://schemas.openxmlformats.org/presentationml/2006/main">
  <p:tag name="GENSWF_SLIDE_UID" val="{89A46808-EABA-4E4F-9040-44DB5DC95FA9}:275"/>
</p:tagLst>
</file>

<file path=ppt/tags/tag5.xml><?xml version="1.0" encoding="utf-8"?>
<p:tagLst xmlns:a="http://schemas.openxmlformats.org/drawingml/2006/main" xmlns:r="http://schemas.openxmlformats.org/officeDocument/2006/relationships" xmlns:p="http://schemas.openxmlformats.org/presentationml/2006/main">
  <p:tag name="GENSWF_SLIDE_UID" val="{2DCD7400-5368-4E0F-8513-8323A36CE63A}:276"/>
</p:tagLst>
</file>

<file path=ppt/tags/tag6.xml><?xml version="1.0" encoding="utf-8"?>
<p:tagLst xmlns:a="http://schemas.openxmlformats.org/drawingml/2006/main" xmlns:r="http://schemas.openxmlformats.org/officeDocument/2006/relationships" xmlns:p="http://schemas.openxmlformats.org/presentationml/2006/main">
  <p:tag name="GENSWF_SLIDE_UID" val="{D1F4EB46-0715-46CA-8E34-674FD7F1A84F}:277"/>
</p:tagLst>
</file>

<file path=ppt/tags/tag7.xml><?xml version="1.0" encoding="utf-8"?>
<p:tagLst xmlns:a="http://schemas.openxmlformats.org/drawingml/2006/main" xmlns:r="http://schemas.openxmlformats.org/officeDocument/2006/relationships" xmlns:p="http://schemas.openxmlformats.org/presentationml/2006/main">
  <p:tag name="GENSWF_SLIDE_UID" val="{DDD815AF-7E9E-454D-B510-E14858668B09}:278"/>
</p:tagLst>
</file>

<file path=ppt/tags/tag8.xml><?xml version="1.0" encoding="utf-8"?>
<p:tagLst xmlns:a="http://schemas.openxmlformats.org/drawingml/2006/main" xmlns:r="http://schemas.openxmlformats.org/officeDocument/2006/relationships" xmlns:p="http://schemas.openxmlformats.org/presentationml/2006/main">
  <p:tag name="GENSWF_SLIDE_UID" val="{7ABCFB8F-816E-4879-A304-031B9A2544C4}:279"/>
</p:tagLst>
</file>

<file path=ppt/tags/tag9.xml><?xml version="1.0" encoding="utf-8"?>
<p:tagLst xmlns:a="http://schemas.openxmlformats.org/drawingml/2006/main" xmlns:r="http://schemas.openxmlformats.org/officeDocument/2006/relationships" xmlns:p="http://schemas.openxmlformats.org/presentationml/2006/main">
  <p:tag name="GENSWF_SLIDE_UID" val="{5E549D25-0F15-4FD7-8EAD-91C7841DF6A5}:28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550</Words>
  <Application>Microsoft Office PowerPoint</Application>
  <PresentationFormat>Widescreen</PresentationFormat>
  <Paragraphs>65</Paragraphs>
  <Slides>12</Slides>
  <Notes>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.VnTime</vt:lpstr>
      <vt:lpstr>Arial</vt:lpstr>
      <vt:lpstr>Arial-Rounded</vt:lpstr>
      <vt:lpstr>Calibri</vt:lpstr>
      <vt:lpstr>Calibri Light</vt:lpstr>
      <vt:lpstr>Comfortaa</vt:lpstr>
      <vt:lpstr>Josefin Sans</vt:lpstr>
      <vt:lpstr>Patrick Hand</vt:lpstr>
      <vt:lpstr>Patrick Hand SC</vt:lpstr>
      <vt:lpstr>Raleway</vt:lpstr>
      <vt:lpstr>Roboto Condensed</vt:lpstr>
      <vt:lpstr>SimHei</vt:lpstr>
      <vt:lpstr>Times New Roman</vt:lpstr>
      <vt:lpstr>Vibur</vt:lpstr>
      <vt:lpstr>Office Theme</vt:lpstr>
      <vt:lpstr>PowerPoint Presentation</vt:lpstr>
      <vt:lpstr>PowerPoint Presentation</vt:lpstr>
      <vt:lpstr>PowerPoint Presentation</vt:lpstr>
      <vt:lpstr>PowerPoint Presentation</vt:lpstr>
      <vt:lpstr>PowerPoint Presentation</vt:lpstr>
      <vt:lpstr>PowerPoint Presentation</vt:lpstr>
      <vt:lpstr>Bài 4: Nói và đáp lời trong các tình huống: a. An ủi động viên bạn khi bạn bị mệt. b. Mời bạn đọc một cuốn truyện hay. c. Đề nghị bạn hát một bài trước lớp. </vt:lpstr>
      <vt:lpstr>THẢO LUẬN NHÓM 2</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27 - Ôn tập ( tiết 3 + 4)</dc:title>
  <dc:creator>STD_NHA</dc:creator>
  <cp:lastModifiedBy>STD_NHA</cp:lastModifiedBy>
  <cp:revision>5</cp:revision>
  <dcterms:created xsi:type="dcterms:W3CDTF">2025-03-21T03:05:37Z</dcterms:created>
  <dcterms:modified xsi:type="dcterms:W3CDTF">2025-03-21T14:55:38Z</dcterms:modified>
</cp:coreProperties>
</file>