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03" r:id="rId2"/>
    <p:sldId id="291" r:id="rId3"/>
    <p:sldId id="292" r:id="rId4"/>
    <p:sldId id="293" r:id="rId5"/>
    <p:sldId id="294" r:id="rId6"/>
    <p:sldId id="295" r:id="rId7"/>
    <p:sldId id="302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B4968-ED48-4F1F-AA2D-2637C7458233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92C27-01E7-49F8-ABB1-03AAAC7B5E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24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0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Google Shape;2772;gd89b3a622f_0_218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1315" name="Google Shape;2773;gd89b3a622f_0_218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vi-VN" altLang="vi-VN" smtClean="0"/>
          </a:p>
        </p:txBody>
      </p:sp>
    </p:spTree>
    <p:extLst>
      <p:ext uri="{BB962C8B-B14F-4D97-AF65-F5344CB8AC3E}">
        <p14:creationId xmlns:p14="http://schemas.microsoft.com/office/powerpoint/2010/main" val="3586866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47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Google Shape;2125;gd72c1aea9c_0_85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4387" name="Google Shape;2126;gd72c1aea9c_0_85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9821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vi-VN" smtClean="0">
                <a:sym typeface="+mn-ea"/>
              </a:rPr>
              <a:t>Bài giảng thiết kế bởi: Hương Thảo - tranthao121006@gmail.com</a:t>
            </a:r>
            <a:endParaRPr lang="en-US" altLang="vi-VN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B5B585E-B183-445C-B77D-7E5927E1F6F9}" type="slidenum">
              <a:rPr lang="en-US" altLang="vi-VN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5</a:t>
            </a:fld>
            <a:endParaRPr lang="en-US" altLang="vi-VN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79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Google Shape;1923;gd6e563917c_0_1127:notes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48483" name="Google Shape;1924;gd6e563917c_0_1127:notes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5976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92C27-01E7-49F8-ABB1-03AAAC7B5E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6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37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8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307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662;p34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36513"/>
            <a:ext cx="12344400" cy="700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oogle Shape;1663;p34"/>
          <p:cNvGrpSpPr>
            <a:grpSpLocks/>
          </p:cNvGrpSpPr>
          <p:nvPr/>
        </p:nvGrpSpPr>
        <p:grpSpPr bwMode="auto">
          <a:xfrm rot="-610151">
            <a:off x="9209618" y="-987425"/>
            <a:ext cx="3524249" cy="2843213"/>
            <a:chOff x="-729163" y="3851975"/>
            <a:chExt cx="2464103" cy="1988620"/>
          </a:xfrm>
        </p:grpSpPr>
        <p:sp>
          <p:nvSpPr>
            <p:cNvPr id="6" name="Google Shape;1664;p34"/>
            <p:cNvSpPr>
              <a:spLocks/>
            </p:cNvSpPr>
            <p:nvPr/>
          </p:nvSpPr>
          <p:spPr bwMode="auto">
            <a:xfrm rot="363082">
              <a:off x="-642946" y="3967874"/>
              <a:ext cx="2291669" cy="1756822"/>
            </a:xfrm>
            <a:custGeom>
              <a:avLst/>
              <a:gdLst>
                <a:gd name="T0" fmla="*/ 394413800 w 73153"/>
                <a:gd name="T1" fmla="*/ 0 h 56080"/>
                <a:gd name="T2" fmla="*/ 382546887 w 73153"/>
                <a:gd name="T3" fmla="*/ 8362385 h 56080"/>
                <a:gd name="T4" fmla="*/ 3105108 w 73153"/>
                <a:gd name="T5" fmla="*/ 1006218203 h 56080"/>
                <a:gd name="T6" fmla="*/ 10268230 w 73153"/>
                <a:gd name="T7" fmla="*/ 1022604390 h 56080"/>
                <a:gd name="T8" fmla="*/ 1849031753 w 73153"/>
                <a:gd name="T9" fmla="*/ 1723043557 h 56080"/>
                <a:gd name="T10" fmla="*/ 1854042705 w 73153"/>
                <a:gd name="T11" fmla="*/ 1724088722 h 56080"/>
                <a:gd name="T12" fmla="*/ 1866494525 w 73153"/>
                <a:gd name="T13" fmla="*/ 1715879432 h 56080"/>
                <a:gd name="T14" fmla="*/ 2147483646 w 73153"/>
                <a:gd name="T15" fmla="*/ 718024617 h 56080"/>
                <a:gd name="T16" fmla="*/ 2147483646 w 73153"/>
                <a:gd name="T17" fmla="*/ 701637428 h 56080"/>
                <a:gd name="T18" fmla="*/ 399978239 w 73153"/>
                <a:gd name="T19" fmla="*/ 1199263 h 56080"/>
                <a:gd name="T20" fmla="*/ 394413800 w 73153"/>
                <a:gd name="T21" fmla="*/ 0 h 560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" name="Google Shape;1665;p34"/>
            <p:cNvSpPr>
              <a:spLocks/>
            </p:cNvSpPr>
            <p:nvPr/>
          </p:nvSpPr>
          <p:spPr bwMode="auto">
            <a:xfrm rot="363082">
              <a:off x="792956" y="4622556"/>
              <a:ext cx="778540" cy="1132818"/>
            </a:xfrm>
            <a:custGeom>
              <a:avLst/>
              <a:gdLst>
                <a:gd name="T0" fmla="*/ 366129017 w 24852"/>
                <a:gd name="T1" fmla="*/ 30419 h 36161"/>
                <a:gd name="T2" fmla="*/ 0 w 24852"/>
                <a:gd name="T3" fmla="*/ 959917224 h 36161"/>
                <a:gd name="T4" fmla="*/ 397918022 w 24852"/>
                <a:gd name="T5" fmla="*/ 1111700175 h 36161"/>
                <a:gd name="T6" fmla="*/ 764016620 w 24852"/>
                <a:gd name="T7" fmla="*/ 150768205 h 36161"/>
                <a:gd name="T8" fmla="*/ 366129017 w 24852"/>
                <a:gd name="T9" fmla="*/ 30419 h 36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" name="Google Shape;1666;p34"/>
            <p:cNvSpPr>
              <a:spLocks/>
            </p:cNvSpPr>
            <p:nvPr/>
          </p:nvSpPr>
          <p:spPr bwMode="auto">
            <a:xfrm rot="363082">
              <a:off x="289098" y="4363311"/>
              <a:ext cx="1166244" cy="1323976"/>
            </a:xfrm>
            <a:custGeom>
              <a:avLst/>
              <a:gdLst>
                <a:gd name="T0" fmla="*/ 411599768 w 37228"/>
                <a:gd name="T1" fmla="*/ 0 h 42263"/>
                <a:gd name="T2" fmla="*/ 380486917 w 37228"/>
                <a:gd name="T3" fmla="*/ 21490371 h 42263"/>
                <a:gd name="T4" fmla="*/ 192825482 w 37228"/>
                <a:gd name="T5" fmla="*/ 513762115 h 42263"/>
                <a:gd name="T6" fmla="*/ 6179796 w 37228"/>
                <a:gd name="T7" fmla="*/ 1006002439 h 42263"/>
                <a:gd name="T8" fmla="*/ 20536458 w 37228"/>
                <a:gd name="T9" fmla="*/ 1046000781 h 42263"/>
                <a:gd name="T10" fmla="*/ 361026043 w 37228"/>
                <a:gd name="T11" fmla="*/ 1203932168 h 42263"/>
                <a:gd name="T12" fmla="*/ 767122178 w 37228"/>
                <a:gd name="T13" fmla="*/ 1299300261 h 42263"/>
                <a:gd name="T14" fmla="*/ 955827806 w 37228"/>
                <a:gd name="T15" fmla="*/ 803984277 h 42263"/>
                <a:gd name="T16" fmla="*/ 1144503988 w 37228"/>
                <a:gd name="T17" fmla="*/ 308637843 h 42263"/>
                <a:gd name="T18" fmla="*/ 778405185 w 37228"/>
                <a:gd name="T19" fmla="*/ 109694339 h 42263"/>
                <a:gd name="T20" fmla="*/ 419469472 w 37228"/>
                <a:gd name="T21" fmla="*/ 983357 h 42263"/>
                <a:gd name="T22" fmla="*/ 411599768 w 37228"/>
                <a:gd name="T23" fmla="*/ 0 h 422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9" name="Google Shape;1667;p34"/>
            <p:cNvSpPr>
              <a:spLocks/>
            </p:cNvSpPr>
            <p:nvPr/>
          </p:nvSpPr>
          <p:spPr bwMode="auto">
            <a:xfrm rot="363082">
              <a:off x="1066041" y="4735131"/>
              <a:ext cx="399201" cy="988588"/>
            </a:xfrm>
            <a:custGeom>
              <a:avLst/>
              <a:gdLst>
                <a:gd name="T0" fmla="*/ 366129627 w 12743"/>
                <a:gd name="T1" fmla="*/ 30419 h 31557"/>
                <a:gd name="T2" fmla="*/ 0 w 12743"/>
                <a:gd name="T3" fmla="*/ 960962014 h 31557"/>
                <a:gd name="T4" fmla="*/ 25640684 w 12743"/>
                <a:gd name="T5" fmla="*/ 970185076 h 31557"/>
                <a:gd name="T6" fmla="*/ 391770279 w 12743"/>
                <a:gd name="T7" fmla="*/ 10268227 h 31557"/>
                <a:gd name="T8" fmla="*/ 366129627 w 12743"/>
                <a:gd name="T9" fmla="*/ 30419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0" name="Google Shape;1668;p34"/>
            <p:cNvSpPr>
              <a:spLocks/>
            </p:cNvSpPr>
            <p:nvPr/>
          </p:nvSpPr>
          <p:spPr bwMode="auto">
            <a:xfrm rot="363082">
              <a:off x="1086646" y="4743259"/>
              <a:ext cx="390836" cy="979190"/>
            </a:xfrm>
            <a:custGeom>
              <a:avLst/>
              <a:gdLst>
                <a:gd name="T0" fmla="*/ 370216801 w 12476"/>
                <a:gd name="T1" fmla="*/ 30419 h 31257"/>
                <a:gd name="T2" fmla="*/ 0 w 12476"/>
                <a:gd name="T3" fmla="*/ 955827624 h 31257"/>
                <a:gd name="T4" fmla="*/ 13342870 w 12476"/>
                <a:gd name="T5" fmla="*/ 960931805 h 31257"/>
                <a:gd name="T6" fmla="*/ 383559671 w 12476"/>
                <a:gd name="T7" fmla="*/ 5134600 h 31257"/>
                <a:gd name="T8" fmla="*/ 370216801 w 12476"/>
                <a:gd name="T9" fmla="*/ 30419 h 31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1" name="Google Shape;1669;p34"/>
            <p:cNvSpPr>
              <a:spLocks/>
            </p:cNvSpPr>
            <p:nvPr/>
          </p:nvSpPr>
          <p:spPr bwMode="auto">
            <a:xfrm rot="363082">
              <a:off x="-564252" y="3933299"/>
              <a:ext cx="778540" cy="1133852"/>
            </a:xfrm>
            <a:custGeom>
              <a:avLst/>
              <a:gdLst>
                <a:gd name="T0" fmla="*/ 366129017 w 24852"/>
                <a:gd name="T1" fmla="*/ 30419 h 36194"/>
                <a:gd name="T2" fmla="*/ 0 w 24852"/>
                <a:gd name="T3" fmla="*/ 960932302 h 36194"/>
                <a:gd name="T4" fmla="*/ 397918022 w 24852"/>
                <a:gd name="T5" fmla="*/ 1112715343 h 36194"/>
                <a:gd name="T6" fmla="*/ 764016620 w 24852"/>
                <a:gd name="T7" fmla="*/ 151783010 h 36194"/>
                <a:gd name="T8" fmla="*/ 366129017 w 24852"/>
                <a:gd name="T9" fmla="*/ 30419 h 36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2" name="Google Shape;1670;p34"/>
            <p:cNvSpPr>
              <a:spLocks/>
            </p:cNvSpPr>
            <p:nvPr/>
          </p:nvSpPr>
          <p:spPr bwMode="auto">
            <a:xfrm rot="363082">
              <a:off x="-449612" y="4006479"/>
              <a:ext cx="1166244" cy="1323004"/>
            </a:xfrm>
            <a:custGeom>
              <a:avLst/>
              <a:gdLst>
                <a:gd name="T0" fmla="*/ 376397482 w 37228"/>
                <a:gd name="T1" fmla="*/ 0 h 42232"/>
                <a:gd name="T2" fmla="*/ 187691853 w 37228"/>
                <a:gd name="T3" fmla="*/ 495344796 h 42232"/>
                <a:gd name="T4" fmla="*/ 30419 w 37228"/>
                <a:gd name="T5" fmla="*/ 989645399 h 42232"/>
                <a:gd name="T6" fmla="*/ 366129253 w 37228"/>
                <a:gd name="T7" fmla="*/ 1189603394 h 42232"/>
                <a:gd name="T8" fmla="*/ 725064934 w 37228"/>
                <a:gd name="T9" fmla="*/ 1297299497 h 42232"/>
                <a:gd name="T10" fmla="*/ 733518574 w 37228"/>
                <a:gd name="T11" fmla="*/ 1298344662 h 42232"/>
                <a:gd name="T12" fmla="*/ 764047520 w 37228"/>
                <a:gd name="T13" fmla="*/ 1277807242 h 42232"/>
                <a:gd name="T14" fmla="*/ 950694178 w 37228"/>
                <a:gd name="T15" fmla="*/ 785567552 h 42232"/>
                <a:gd name="T16" fmla="*/ 1138354641 w 37228"/>
                <a:gd name="T17" fmla="*/ 293296441 h 42232"/>
                <a:gd name="T18" fmla="*/ 1123997948 w 37228"/>
                <a:gd name="T19" fmla="*/ 253299159 h 42232"/>
                <a:gd name="T20" fmla="*/ 783539785 w 37228"/>
                <a:gd name="T21" fmla="*/ 94353223 h 42232"/>
                <a:gd name="T22" fmla="*/ 376397482 w 37228"/>
                <a:gd name="T23" fmla="*/ 0 h 4223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3" name="Google Shape;1671;p34"/>
            <p:cNvSpPr>
              <a:spLocks/>
            </p:cNvSpPr>
            <p:nvPr/>
          </p:nvSpPr>
          <p:spPr bwMode="auto">
            <a:xfrm rot="363082">
              <a:off x="-458078" y="3966041"/>
              <a:ext cx="400266" cy="988588"/>
            </a:xfrm>
            <a:custGeom>
              <a:avLst/>
              <a:gdLst>
                <a:gd name="T0" fmla="*/ 366129391 w 12777"/>
                <a:gd name="T1" fmla="*/ 0 h 31557"/>
                <a:gd name="T2" fmla="*/ 30419 w 12777"/>
                <a:gd name="T3" fmla="*/ 959916849 h 31557"/>
                <a:gd name="T4" fmla="*/ 26685841 w 12777"/>
                <a:gd name="T5" fmla="*/ 970154626 h 31557"/>
                <a:gd name="T6" fmla="*/ 392815232 w 12777"/>
                <a:gd name="T7" fmla="*/ 9223062 h 31557"/>
                <a:gd name="T8" fmla="*/ 366129391 w 12777"/>
                <a:gd name="T9" fmla="*/ 0 h 315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4" name="Google Shape;1672;p34"/>
            <p:cNvSpPr>
              <a:spLocks/>
            </p:cNvSpPr>
            <p:nvPr/>
          </p:nvSpPr>
          <p:spPr bwMode="auto">
            <a:xfrm rot="363082">
              <a:off x="-486520" y="3948733"/>
              <a:ext cx="386701" cy="983356"/>
            </a:xfrm>
            <a:custGeom>
              <a:avLst/>
              <a:gdLst>
                <a:gd name="T0" fmla="*/ 366128688 w 12344"/>
                <a:gd name="T1" fmla="*/ 0 h 31390"/>
                <a:gd name="T2" fmla="*/ 30419 w 12344"/>
                <a:gd name="T3" fmla="*/ 959915099 h 31390"/>
                <a:gd name="T4" fmla="*/ 13373326 w 12344"/>
                <a:gd name="T5" fmla="*/ 965019277 h 31390"/>
                <a:gd name="T6" fmla="*/ 379471565 w 12344"/>
                <a:gd name="T7" fmla="*/ 5134597 h 31390"/>
                <a:gd name="T8" fmla="*/ 366128688 w 12344"/>
                <a:gd name="T9" fmla="*/ 0 h 313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5" name="Google Shape;1673;p34"/>
            <p:cNvSpPr>
              <a:spLocks/>
            </p:cNvSpPr>
            <p:nvPr/>
          </p:nvSpPr>
          <p:spPr bwMode="auto">
            <a:xfrm rot="363082">
              <a:off x="-536791" y="3924334"/>
              <a:ext cx="403367" cy="990687"/>
            </a:xfrm>
            <a:custGeom>
              <a:avLst/>
              <a:gdLst>
                <a:gd name="T0" fmla="*/ 366128701 w 12876"/>
                <a:gd name="T1" fmla="*/ 0 h 31624"/>
                <a:gd name="T2" fmla="*/ 0 w 12876"/>
                <a:gd name="T3" fmla="*/ 959916996 h 31624"/>
                <a:gd name="T4" fmla="*/ 29729050 w 12876"/>
                <a:gd name="T5" fmla="*/ 972214747 h 31624"/>
                <a:gd name="T6" fmla="*/ 395857751 w 12876"/>
                <a:gd name="T7" fmla="*/ 11282974 h 31624"/>
                <a:gd name="T8" fmla="*/ 366128701 w 12876"/>
                <a:gd name="T9" fmla="*/ 0 h 3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6" name="Google Shape;1674;p34"/>
            <p:cNvSpPr>
              <a:spLocks/>
            </p:cNvSpPr>
            <p:nvPr/>
          </p:nvSpPr>
          <p:spPr bwMode="auto">
            <a:xfrm rot="363082">
              <a:off x="633267" y="4549023"/>
              <a:ext cx="365775" cy="364741"/>
            </a:xfrm>
            <a:custGeom>
              <a:avLst/>
              <a:gdLst>
                <a:gd name="T0" fmla="*/ 99518430 w 11676"/>
                <a:gd name="T1" fmla="*/ 30419 h 11643"/>
                <a:gd name="T2" fmla="*/ 358966466 w 11676"/>
                <a:gd name="T3" fmla="*/ 98473147 h 11643"/>
                <a:gd name="T4" fmla="*/ 259479457 w 11676"/>
                <a:gd name="T5" fmla="*/ 357951298 h 11643"/>
                <a:gd name="T6" fmla="*/ 30419 w 11676"/>
                <a:gd name="T7" fmla="*/ 258464407 h 11643"/>
                <a:gd name="T8" fmla="*/ 99518430 w 11676"/>
                <a:gd name="T9" fmla="*/ 30419 h 116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lnTo>
                    <a:pt x="3237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7" name="Google Shape;1675;p34"/>
            <p:cNvSpPr>
              <a:spLocks/>
            </p:cNvSpPr>
            <p:nvPr/>
          </p:nvSpPr>
          <p:spPr bwMode="auto">
            <a:xfrm rot="363082">
              <a:off x="-56388" y="4232909"/>
              <a:ext cx="499541" cy="423260"/>
            </a:xfrm>
            <a:custGeom>
              <a:avLst/>
              <a:gdLst>
                <a:gd name="T0" fmla="*/ 101546698 w 15946"/>
                <a:gd name="T1" fmla="*/ 30419 h 13511"/>
                <a:gd name="T2" fmla="*/ 490210867 w 15946"/>
                <a:gd name="T3" fmla="*/ 147693556 h 13511"/>
                <a:gd name="T4" fmla="*/ 85130107 w 15946"/>
                <a:gd name="T5" fmla="*/ 44117188 h 13511"/>
                <a:gd name="T6" fmla="*/ 472778559 w 15946"/>
                <a:gd name="T7" fmla="*/ 192825490 h 13511"/>
                <a:gd name="T8" fmla="*/ 67697799 w 15946"/>
                <a:gd name="T9" fmla="*/ 89249122 h 13511"/>
                <a:gd name="T10" fmla="*/ 456392418 w 15946"/>
                <a:gd name="T11" fmla="*/ 237957424 h 13511"/>
                <a:gd name="T12" fmla="*/ 438929660 w 15946"/>
                <a:gd name="T13" fmla="*/ 282045164 h 13511"/>
                <a:gd name="T14" fmla="*/ 50266462 w 15946"/>
                <a:gd name="T15" fmla="*/ 133335891 h 13511"/>
                <a:gd name="T16" fmla="*/ 33848899 w 15946"/>
                <a:gd name="T17" fmla="*/ 178468796 h 13511"/>
                <a:gd name="T18" fmla="*/ 421498323 w 15946"/>
                <a:gd name="T19" fmla="*/ 326131933 h 13511"/>
                <a:gd name="T20" fmla="*/ 16417563 w 15946"/>
                <a:gd name="T21" fmla="*/ 222555565 h 13511"/>
                <a:gd name="T22" fmla="*/ 405111179 w 15946"/>
                <a:gd name="T23" fmla="*/ 371263867 h 13511"/>
                <a:gd name="T24" fmla="*/ 30419 w 15946"/>
                <a:gd name="T25" fmla="*/ 267687499 h 13511"/>
                <a:gd name="T26" fmla="*/ 388694619 w 15946"/>
                <a:gd name="T27" fmla="*/ 415381055 h 135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8" name="Google Shape;1676;p34"/>
            <p:cNvSpPr>
              <a:spLocks/>
            </p:cNvSpPr>
            <p:nvPr/>
          </p:nvSpPr>
          <p:spPr bwMode="auto">
            <a:xfrm rot="363082">
              <a:off x="940056" y="4735937"/>
              <a:ext cx="406531" cy="311454"/>
            </a:xfrm>
            <a:custGeom>
              <a:avLst/>
              <a:gdLst>
                <a:gd name="T0" fmla="*/ 398962794 w 12977"/>
                <a:gd name="T1" fmla="*/ 119994185 h 9942"/>
                <a:gd name="T2" fmla="*/ 82085867 w 12977"/>
                <a:gd name="T3" fmla="*/ 30419 h 9942"/>
                <a:gd name="T4" fmla="*/ 61549426 w 12977"/>
                <a:gd name="T5" fmla="*/ 54386503 h 9942"/>
                <a:gd name="T6" fmla="*/ 377411608 w 12977"/>
                <a:gd name="T7" fmla="*/ 174349299 h 9942"/>
                <a:gd name="T8" fmla="*/ 41043404 w 12977"/>
                <a:gd name="T9" fmla="*/ 107696420 h 9942"/>
                <a:gd name="T10" fmla="*/ 356905616 w 12977"/>
                <a:gd name="T11" fmla="*/ 228704381 h 9942"/>
                <a:gd name="T12" fmla="*/ 20536441 w 12977"/>
                <a:gd name="T13" fmla="*/ 162051534 h 9942"/>
                <a:gd name="T14" fmla="*/ 336398623 w 12977"/>
                <a:gd name="T15" fmla="*/ 282045719 h 9942"/>
                <a:gd name="T16" fmla="*/ 236911838 w 12977"/>
                <a:gd name="T17" fmla="*/ 305626502 h 9942"/>
                <a:gd name="T18" fmla="*/ 30419 w 12977"/>
                <a:gd name="T19" fmla="*/ 215392871 h 99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19" name="Google Shape;1677;p34"/>
            <p:cNvSpPr>
              <a:spLocks/>
            </p:cNvSpPr>
            <p:nvPr/>
          </p:nvSpPr>
          <p:spPr bwMode="auto">
            <a:xfrm rot="363082">
              <a:off x="407066" y="4979342"/>
              <a:ext cx="760778" cy="501609"/>
            </a:xfrm>
            <a:custGeom>
              <a:avLst/>
              <a:gdLst>
                <a:gd name="T0" fmla="*/ 746616565 w 24285"/>
                <a:gd name="T1" fmla="*/ 208197903 h 16012"/>
                <a:gd name="T2" fmla="*/ 198974946 w 24285"/>
                <a:gd name="T3" fmla="*/ 0 h 16012"/>
                <a:gd name="T4" fmla="*/ 96413269 w 24285"/>
                <a:gd name="T5" fmla="*/ 32803794 h 16012"/>
                <a:gd name="T6" fmla="*/ 723005411 w 24285"/>
                <a:gd name="T7" fmla="*/ 270730802 h 16012"/>
                <a:gd name="T8" fmla="*/ 71817788 w 24285"/>
                <a:gd name="T9" fmla="*/ 94353305 h 16012"/>
                <a:gd name="T10" fmla="*/ 698409930 w 24285"/>
                <a:gd name="T11" fmla="*/ 333295090 h 16012"/>
                <a:gd name="T12" fmla="*/ 48206635 w 24285"/>
                <a:gd name="T13" fmla="*/ 157931368 h 16012"/>
                <a:gd name="T14" fmla="*/ 674829196 w 24285"/>
                <a:gd name="T15" fmla="*/ 396873122 h 16012"/>
                <a:gd name="T16" fmla="*/ 24625900 w 24285"/>
                <a:gd name="T17" fmla="*/ 220495656 h 16012"/>
                <a:gd name="T18" fmla="*/ 651218042 w 24285"/>
                <a:gd name="T19" fmla="*/ 459437411 h 16012"/>
                <a:gd name="T20" fmla="*/ 30419 w 24285"/>
                <a:gd name="T21" fmla="*/ 284073720 h 16012"/>
                <a:gd name="T22" fmla="*/ 548686784 w 24285"/>
                <a:gd name="T23" fmla="*/ 492241204 h 160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miter lim="33357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20" name="Google Shape;1678;p34"/>
          <p:cNvGrpSpPr>
            <a:grpSpLocks/>
          </p:cNvGrpSpPr>
          <p:nvPr/>
        </p:nvGrpSpPr>
        <p:grpSpPr bwMode="auto">
          <a:xfrm rot="19775990" flipH="1">
            <a:off x="10219267" y="2568575"/>
            <a:ext cx="2053167" cy="3003550"/>
            <a:chOff x="-2055400" y="2385325"/>
            <a:chExt cx="1520600" cy="2222875"/>
          </a:xfrm>
        </p:grpSpPr>
        <p:grpSp>
          <p:nvGrpSpPr>
            <p:cNvPr id="21" name="Google Shape;1679;p34"/>
            <p:cNvGrpSpPr>
              <a:grpSpLocks/>
            </p:cNvGrpSpPr>
            <p:nvPr/>
          </p:nvGrpSpPr>
          <p:grpSpPr bwMode="auto">
            <a:xfrm>
              <a:off x="-1858600" y="2385325"/>
              <a:ext cx="523125" cy="1635025"/>
              <a:chOff x="-1858600" y="2385325"/>
              <a:chExt cx="523125" cy="1635025"/>
            </a:xfrm>
          </p:grpSpPr>
          <p:sp>
            <p:nvSpPr>
              <p:cNvPr id="32" name="Google Shape;1680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3" name="Google Shape;1681;p34"/>
              <p:cNvSpPr/>
              <p:nvPr/>
            </p:nvSpPr>
            <p:spPr>
              <a:xfrm>
                <a:off x="-1853483" y="2374827"/>
                <a:ext cx="468721" cy="1636610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34" name="Google Shape;1682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5" name="Google Shape;1683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2" name="Google Shape;1684;p34"/>
            <p:cNvGrpSpPr>
              <a:grpSpLocks/>
            </p:cNvGrpSpPr>
            <p:nvPr/>
          </p:nvGrpSpPr>
          <p:grpSpPr bwMode="auto">
            <a:xfrm>
              <a:off x="-1779100" y="2408800"/>
              <a:ext cx="1032750" cy="1807075"/>
              <a:chOff x="-1779100" y="2408800"/>
              <a:chExt cx="1032750" cy="1807075"/>
            </a:xfrm>
          </p:grpSpPr>
          <p:sp>
            <p:nvSpPr>
              <p:cNvPr id="28" name="Google Shape;1685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9" name="Google Shape;1686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0" name="Google Shape;1687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31" name="Google Shape;1688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23" name="Google Shape;1689;p34"/>
            <p:cNvGrpSpPr>
              <a:grpSpLocks/>
            </p:cNvGrpSpPr>
            <p:nvPr/>
          </p:nvGrpSpPr>
          <p:grpSpPr bwMode="auto">
            <a:xfrm>
              <a:off x="-2055400" y="3174000"/>
              <a:ext cx="1520600" cy="1434200"/>
              <a:chOff x="-2055400" y="3174000"/>
              <a:chExt cx="1520600" cy="1434200"/>
            </a:xfrm>
          </p:grpSpPr>
          <p:sp>
            <p:nvSpPr>
              <p:cNvPr id="25" name="Google Shape;1690;p34"/>
              <p:cNvSpPr>
                <a:spLocks/>
              </p:cNvSpPr>
              <p:nvPr/>
            </p:nvSpPr>
            <p:spPr bwMode="auto">
              <a:xfrm>
                <a:off x="-2007975" y="3215025"/>
                <a:ext cx="1473175" cy="1393175"/>
              </a:xfrm>
              <a:custGeom>
                <a:avLst/>
                <a:gdLst>
                  <a:gd name="T0" fmla="*/ 766593750 w 58927"/>
                  <a:gd name="T1" fmla="*/ 0 h 55727"/>
                  <a:gd name="T2" fmla="*/ 742843750 w 58927"/>
                  <a:gd name="T3" fmla="*/ 1687500 h 55727"/>
                  <a:gd name="T4" fmla="*/ 578968750 w 58927"/>
                  <a:gd name="T5" fmla="*/ 85015625 h 55727"/>
                  <a:gd name="T6" fmla="*/ 242015625 w 58927"/>
                  <a:gd name="T7" fmla="*/ 448031250 h 55727"/>
                  <a:gd name="T8" fmla="*/ 145453125 w 58927"/>
                  <a:gd name="T9" fmla="*/ 573828125 h 55727"/>
                  <a:gd name="T10" fmla="*/ 140625 w 58927"/>
                  <a:gd name="T11" fmla="*/ 870593750 h 55727"/>
                  <a:gd name="T12" fmla="*/ 140625 w 58927"/>
                  <a:gd name="T13" fmla="*/ 870593750 h 55727"/>
                  <a:gd name="T14" fmla="*/ 732015625 w 58927"/>
                  <a:gd name="T15" fmla="*/ 323812500 h 55727"/>
                  <a:gd name="T16" fmla="*/ 865046875 w 58927"/>
                  <a:gd name="T17" fmla="*/ 228062500 h 55727"/>
                  <a:gd name="T18" fmla="*/ 899093750 w 58927"/>
                  <a:gd name="T19" fmla="*/ 75812500 h 55727"/>
                  <a:gd name="T20" fmla="*/ 766593750 w 58927"/>
                  <a:gd name="T21" fmla="*/ 0 h 55727"/>
                  <a:gd name="T22" fmla="*/ 140625 w 58927"/>
                  <a:gd name="T23" fmla="*/ 870593750 h 55727"/>
                  <a:gd name="T24" fmla="*/ 140625 w 58927"/>
                  <a:gd name="T25" fmla="*/ 870593750 h 55727"/>
                  <a:gd name="T26" fmla="*/ 15625 w 58927"/>
                  <a:gd name="T27" fmla="*/ 870718750 h 55727"/>
                  <a:gd name="T28" fmla="*/ 140625 w 58927"/>
                  <a:gd name="T29" fmla="*/ 870593750 h 5572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58927" h="55727" extrusionOk="0">
                    <a:moveTo>
                      <a:pt x="49062" y="0"/>
                    </a:moveTo>
                    <a:cubicBezTo>
                      <a:pt x="48551" y="0"/>
                      <a:pt x="48041" y="36"/>
                      <a:pt x="47542" y="108"/>
                    </a:cubicBezTo>
                    <a:cubicBezTo>
                      <a:pt x="43618" y="698"/>
                      <a:pt x="40182" y="3005"/>
                      <a:pt x="37054" y="5441"/>
                    </a:cubicBezTo>
                    <a:cubicBezTo>
                      <a:pt x="28669" y="11980"/>
                      <a:pt x="21566" y="19955"/>
                      <a:pt x="15489" y="28674"/>
                    </a:cubicBezTo>
                    <a:cubicBezTo>
                      <a:pt x="13386" y="31725"/>
                      <a:pt x="11591" y="33828"/>
                      <a:pt x="9309" y="36725"/>
                    </a:cubicBezTo>
                    <a:cubicBezTo>
                      <a:pt x="4366" y="43026"/>
                      <a:pt x="2390" y="53266"/>
                      <a:pt x="9" y="55718"/>
                    </a:cubicBezTo>
                    <a:cubicBezTo>
                      <a:pt x="12574" y="42822"/>
                      <a:pt x="31237" y="29697"/>
                      <a:pt x="46849" y="20724"/>
                    </a:cubicBezTo>
                    <a:cubicBezTo>
                      <a:pt x="49901" y="18981"/>
                      <a:pt x="53055" y="17237"/>
                      <a:pt x="55363" y="14596"/>
                    </a:cubicBezTo>
                    <a:cubicBezTo>
                      <a:pt x="57645" y="11955"/>
                      <a:pt x="58927" y="8083"/>
                      <a:pt x="57542" y="4852"/>
                    </a:cubicBezTo>
                    <a:cubicBezTo>
                      <a:pt x="56177" y="1674"/>
                      <a:pt x="52567" y="0"/>
                      <a:pt x="49062" y="0"/>
                    </a:cubicBezTo>
                    <a:close/>
                    <a:moveTo>
                      <a:pt x="9" y="55718"/>
                    </a:moveTo>
                    <a:lnTo>
                      <a:pt x="9" y="55718"/>
                    </a:lnTo>
                    <a:cubicBezTo>
                      <a:pt x="6" y="55720"/>
                      <a:pt x="4" y="55723"/>
                      <a:pt x="1" y="55726"/>
                    </a:cubicBezTo>
                    <a:cubicBezTo>
                      <a:pt x="4" y="55723"/>
                      <a:pt x="6" y="55720"/>
                      <a:pt x="9" y="5571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26" name="Google Shape;1691;p34"/>
              <p:cNvSpPr/>
              <p:nvPr/>
            </p:nvSpPr>
            <p:spPr>
              <a:xfrm>
                <a:off x="-2055383" y="3164897"/>
                <a:ext cx="1472004" cy="1393409"/>
              </a:xfrm>
              <a:custGeom>
                <a:avLst/>
                <a:gdLst/>
                <a:ahLst/>
                <a:cxnLst/>
                <a:rect l="l" t="t" r="r" b="b"/>
                <a:pathLst>
                  <a:path w="58901" h="55727" extrusionOk="0">
                    <a:moveTo>
                      <a:pt x="49036" y="0"/>
                    </a:moveTo>
                    <a:cubicBezTo>
                      <a:pt x="48525" y="0"/>
                      <a:pt x="48015" y="36"/>
                      <a:pt x="47516" y="108"/>
                    </a:cubicBezTo>
                    <a:cubicBezTo>
                      <a:pt x="43592" y="697"/>
                      <a:pt x="40156" y="3005"/>
                      <a:pt x="37028" y="5441"/>
                    </a:cubicBezTo>
                    <a:lnTo>
                      <a:pt x="37053" y="5441"/>
                    </a:lnTo>
                    <a:cubicBezTo>
                      <a:pt x="28643" y="11980"/>
                      <a:pt x="21540" y="19955"/>
                      <a:pt x="15488" y="28673"/>
                    </a:cubicBezTo>
                    <a:cubicBezTo>
                      <a:pt x="13386" y="31725"/>
                      <a:pt x="11565" y="33828"/>
                      <a:pt x="9283" y="36725"/>
                    </a:cubicBezTo>
                    <a:cubicBezTo>
                      <a:pt x="4334" y="43033"/>
                      <a:pt x="2359" y="53290"/>
                      <a:pt x="0" y="55726"/>
                    </a:cubicBezTo>
                    <a:cubicBezTo>
                      <a:pt x="12565" y="42828"/>
                      <a:pt x="31207" y="29699"/>
                      <a:pt x="46823" y="20724"/>
                    </a:cubicBezTo>
                    <a:cubicBezTo>
                      <a:pt x="49875" y="18981"/>
                      <a:pt x="53029" y="17237"/>
                      <a:pt x="55336" y="14596"/>
                    </a:cubicBezTo>
                    <a:cubicBezTo>
                      <a:pt x="57619" y="11955"/>
                      <a:pt x="58901" y="8083"/>
                      <a:pt x="57516" y="4852"/>
                    </a:cubicBezTo>
                    <a:cubicBezTo>
                      <a:pt x="56151" y="1674"/>
                      <a:pt x="52541" y="0"/>
                      <a:pt x="490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27" name="Google Shape;1692;p34"/>
              <p:cNvSpPr>
                <a:spLocks/>
              </p:cNvSpPr>
              <p:nvPr/>
            </p:nvSpPr>
            <p:spPr bwMode="auto">
              <a:xfrm>
                <a:off x="-1083325" y="3219875"/>
                <a:ext cx="461350" cy="203475"/>
              </a:xfrm>
              <a:custGeom>
                <a:avLst/>
                <a:gdLst>
                  <a:gd name="T0" fmla="*/ 134484375 w 18454"/>
                  <a:gd name="T1" fmla="*/ 6671875 h 8139"/>
                  <a:gd name="T2" fmla="*/ 136578125 w 18454"/>
                  <a:gd name="T3" fmla="*/ 8031250 h 8139"/>
                  <a:gd name="T4" fmla="*/ 137281250 w 18454"/>
                  <a:gd name="T5" fmla="*/ 4656250 h 8139"/>
                  <a:gd name="T6" fmla="*/ 177484375 w 18454"/>
                  <a:gd name="T7" fmla="*/ 15625 h 8139"/>
                  <a:gd name="T8" fmla="*/ 172953125 w 18454"/>
                  <a:gd name="T9" fmla="*/ 3062500 h 8139"/>
                  <a:gd name="T10" fmla="*/ 178203125 w 18454"/>
                  <a:gd name="T11" fmla="*/ 12796875 h 8139"/>
                  <a:gd name="T12" fmla="*/ 177484375 w 18454"/>
                  <a:gd name="T13" fmla="*/ 15625 h 8139"/>
                  <a:gd name="T14" fmla="*/ 227031250 w 18454"/>
                  <a:gd name="T15" fmla="*/ 13484375 h 8139"/>
                  <a:gd name="T16" fmla="*/ 230156250 w 18454"/>
                  <a:gd name="T17" fmla="*/ 15890625 h 8139"/>
                  <a:gd name="T18" fmla="*/ 231843750 w 18454"/>
                  <a:gd name="T19" fmla="*/ 9875000 h 8139"/>
                  <a:gd name="T20" fmla="*/ 111375000 w 18454"/>
                  <a:gd name="T21" fmla="*/ 25250000 h 8139"/>
                  <a:gd name="T22" fmla="*/ 106843750 w 18454"/>
                  <a:gd name="T23" fmla="*/ 28296875 h 8139"/>
                  <a:gd name="T24" fmla="*/ 111890625 w 18454"/>
                  <a:gd name="T25" fmla="*/ 37781250 h 8139"/>
                  <a:gd name="T26" fmla="*/ 111375000 w 18454"/>
                  <a:gd name="T27" fmla="*/ 25250000 h 8139"/>
                  <a:gd name="T28" fmla="*/ 59953125 w 18454"/>
                  <a:gd name="T29" fmla="*/ 36312500 h 8139"/>
                  <a:gd name="T30" fmla="*/ 63484375 w 18454"/>
                  <a:gd name="T31" fmla="*/ 38734375 h 8139"/>
                  <a:gd name="T32" fmla="*/ 65171875 w 18454"/>
                  <a:gd name="T33" fmla="*/ 32703125 h 8139"/>
                  <a:gd name="T34" fmla="*/ 216875000 w 18454"/>
                  <a:gd name="T35" fmla="*/ 33875000 h 8139"/>
                  <a:gd name="T36" fmla="*/ 205796875 w 18454"/>
                  <a:gd name="T37" fmla="*/ 45531250 h 8139"/>
                  <a:gd name="T38" fmla="*/ 207796875 w 18454"/>
                  <a:gd name="T39" fmla="*/ 49140625 h 8139"/>
                  <a:gd name="T40" fmla="*/ 220625000 w 18454"/>
                  <a:gd name="T41" fmla="*/ 51937500 h 8139"/>
                  <a:gd name="T42" fmla="*/ 216875000 w 18454"/>
                  <a:gd name="T43" fmla="*/ 33875000 h 8139"/>
                  <a:gd name="T44" fmla="*/ 169734375 w 18454"/>
                  <a:gd name="T45" fmla="*/ 45937500 h 8139"/>
                  <a:gd name="T46" fmla="*/ 169343750 w 18454"/>
                  <a:gd name="T47" fmla="*/ 55953125 h 8139"/>
                  <a:gd name="T48" fmla="*/ 179359375 w 18454"/>
                  <a:gd name="T49" fmla="*/ 51937500 h 8139"/>
                  <a:gd name="T50" fmla="*/ 255921875 w 18454"/>
                  <a:gd name="T51" fmla="*/ 54468750 h 8139"/>
                  <a:gd name="T52" fmla="*/ 249875000 w 18454"/>
                  <a:gd name="T53" fmla="*/ 65156250 h 8139"/>
                  <a:gd name="T54" fmla="*/ 258687500 w 18454"/>
                  <a:gd name="T55" fmla="*/ 67171875 h 8139"/>
                  <a:gd name="T56" fmla="*/ 255921875 w 18454"/>
                  <a:gd name="T57" fmla="*/ 54468750 h 8139"/>
                  <a:gd name="T58" fmla="*/ 69968750 w 18454"/>
                  <a:gd name="T59" fmla="*/ 68765625 h 8139"/>
                  <a:gd name="T60" fmla="*/ 76515625 w 18454"/>
                  <a:gd name="T61" fmla="*/ 73328125 h 8139"/>
                  <a:gd name="T62" fmla="*/ 79187500 w 18454"/>
                  <a:gd name="T63" fmla="*/ 61953125 h 8139"/>
                  <a:gd name="T64" fmla="*/ 149109375 w 18454"/>
                  <a:gd name="T65" fmla="*/ 69125000 h 8139"/>
                  <a:gd name="T66" fmla="*/ 138093750 w 18454"/>
                  <a:gd name="T67" fmla="*/ 80796875 h 8139"/>
                  <a:gd name="T68" fmla="*/ 148921875 w 18454"/>
                  <a:gd name="T69" fmla="*/ 87890625 h 8139"/>
                  <a:gd name="T70" fmla="*/ 152906250 w 18454"/>
                  <a:gd name="T71" fmla="*/ 69968750 h 8139"/>
                  <a:gd name="T72" fmla="*/ 12546875 w 18454"/>
                  <a:gd name="T73" fmla="*/ 71343750 h 8139"/>
                  <a:gd name="T74" fmla="*/ 1859375 w 18454"/>
                  <a:gd name="T75" fmla="*/ 83187500 h 8139"/>
                  <a:gd name="T76" fmla="*/ 12687500 w 18454"/>
                  <a:gd name="T77" fmla="*/ 90296875 h 8139"/>
                  <a:gd name="T78" fmla="*/ 16687500 w 18454"/>
                  <a:gd name="T79" fmla="*/ 72375000 h 8139"/>
                  <a:gd name="T80" fmla="*/ 243703125 w 18454"/>
                  <a:gd name="T81" fmla="*/ 86046875 h 8139"/>
                  <a:gd name="T82" fmla="*/ 241062500 w 18454"/>
                  <a:gd name="T83" fmla="*/ 91203125 h 8139"/>
                  <a:gd name="T84" fmla="*/ 245062500 w 18454"/>
                  <a:gd name="T85" fmla="*/ 92015625 h 8139"/>
                  <a:gd name="T86" fmla="*/ 243703125 w 18454"/>
                  <a:gd name="T87" fmla="*/ 86046875 h 8139"/>
                  <a:gd name="T88" fmla="*/ 104031250 w 18454"/>
                  <a:gd name="T89" fmla="*/ 94812500 h 8139"/>
                  <a:gd name="T90" fmla="*/ 106062500 w 18454"/>
                  <a:gd name="T91" fmla="*/ 96187500 h 8139"/>
                  <a:gd name="T92" fmla="*/ 106843750 w 18454"/>
                  <a:gd name="T93" fmla="*/ 92812500 h 8139"/>
                  <a:gd name="T94" fmla="*/ 277312500 w 18454"/>
                  <a:gd name="T95" fmla="*/ 95171875 h 8139"/>
                  <a:gd name="T96" fmla="*/ 266296875 w 18454"/>
                  <a:gd name="T97" fmla="*/ 106828125 h 8139"/>
                  <a:gd name="T98" fmla="*/ 276656250 w 18454"/>
                  <a:gd name="T99" fmla="*/ 114203125 h 8139"/>
                  <a:gd name="T100" fmla="*/ 281125000 w 18454"/>
                  <a:gd name="T101" fmla="*/ 96015625 h 8139"/>
                  <a:gd name="T102" fmla="*/ 126171875 w 18454"/>
                  <a:gd name="T103" fmla="*/ 111750000 h 8139"/>
                  <a:gd name="T104" fmla="*/ 122859375 w 18454"/>
                  <a:gd name="T105" fmla="*/ 112843750 h 8139"/>
                  <a:gd name="T106" fmla="*/ 122468750 w 18454"/>
                  <a:gd name="T107" fmla="*/ 122453125 h 8139"/>
                  <a:gd name="T108" fmla="*/ 132484375 w 18454"/>
                  <a:gd name="T109" fmla="*/ 118859375 h 8139"/>
                  <a:gd name="T110" fmla="*/ 65671875 w 18454"/>
                  <a:gd name="T111" fmla="*/ 108203125 h 8139"/>
                  <a:gd name="T112" fmla="*/ 57156250 w 18454"/>
                  <a:gd name="T113" fmla="*/ 123265625 h 8139"/>
                  <a:gd name="T114" fmla="*/ 69968750 w 18454"/>
                  <a:gd name="T115" fmla="*/ 126468750 h 8139"/>
                  <a:gd name="T116" fmla="*/ 65671875 w 18454"/>
                  <a:gd name="T117" fmla="*/ 108203125 h 81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18454" h="8139" extrusionOk="0">
                    <a:moveTo>
                      <a:pt x="8731" y="282"/>
                    </a:moveTo>
                    <a:cubicBezTo>
                      <a:pt x="8661" y="282"/>
                      <a:pt x="8587" y="347"/>
                      <a:pt x="8607" y="427"/>
                    </a:cubicBezTo>
                    <a:cubicBezTo>
                      <a:pt x="8607" y="452"/>
                      <a:pt x="8633" y="452"/>
                      <a:pt x="8633" y="478"/>
                    </a:cubicBezTo>
                    <a:cubicBezTo>
                      <a:pt x="8669" y="496"/>
                      <a:pt x="8705" y="514"/>
                      <a:pt x="8741" y="514"/>
                    </a:cubicBezTo>
                    <a:cubicBezTo>
                      <a:pt x="8756" y="514"/>
                      <a:pt x="8771" y="511"/>
                      <a:pt x="8786" y="504"/>
                    </a:cubicBezTo>
                    <a:cubicBezTo>
                      <a:pt x="8889" y="452"/>
                      <a:pt x="8889" y="350"/>
                      <a:pt x="8786" y="298"/>
                    </a:cubicBezTo>
                    <a:cubicBezTo>
                      <a:pt x="8770" y="287"/>
                      <a:pt x="8750" y="282"/>
                      <a:pt x="8731" y="282"/>
                    </a:cubicBezTo>
                    <a:close/>
                    <a:moveTo>
                      <a:pt x="11359" y="1"/>
                    </a:moveTo>
                    <a:cubicBezTo>
                      <a:pt x="11294" y="1"/>
                      <a:pt x="11229" y="21"/>
                      <a:pt x="11171" y="68"/>
                    </a:cubicBezTo>
                    <a:cubicBezTo>
                      <a:pt x="11120" y="119"/>
                      <a:pt x="11094" y="145"/>
                      <a:pt x="11069" y="196"/>
                    </a:cubicBezTo>
                    <a:cubicBezTo>
                      <a:pt x="10992" y="375"/>
                      <a:pt x="11017" y="581"/>
                      <a:pt x="11145" y="709"/>
                    </a:cubicBezTo>
                    <a:cubicBezTo>
                      <a:pt x="11221" y="785"/>
                      <a:pt x="11314" y="819"/>
                      <a:pt x="11405" y="819"/>
                    </a:cubicBezTo>
                    <a:cubicBezTo>
                      <a:pt x="11590" y="819"/>
                      <a:pt x="11769" y="676"/>
                      <a:pt x="11787" y="452"/>
                    </a:cubicBezTo>
                    <a:cubicBezTo>
                      <a:pt x="11806" y="234"/>
                      <a:pt x="11581" y="1"/>
                      <a:pt x="11359" y="1"/>
                    </a:cubicBezTo>
                    <a:close/>
                    <a:moveTo>
                      <a:pt x="14759" y="611"/>
                    </a:moveTo>
                    <a:cubicBezTo>
                      <a:pt x="14635" y="611"/>
                      <a:pt x="14488" y="737"/>
                      <a:pt x="14530" y="863"/>
                    </a:cubicBezTo>
                    <a:cubicBezTo>
                      <a:pt x="14530" y="888"/>
                      <a:pt x="14556" y="914"/>
                      <a:pt x="14556" y="940"/>
                    </a:cubicBezTo>
                    <a:cubicBezTo>
                      <a:pt x="14606" y="989"/>
                      <a:pt x="14666" y="1017"/>
                      <a:pt x="14730" y="1017"/>
                    </a:cubicBezTo>
                    <a:cubicBezTo>
                      <a:pt x="14765" y="1017"/>
                      <a:pt x="14802" y="1009"/>
                      <a:pt x="14838" y="991"/>
                    </a:cubicBezTo>
                    <a:cubicBezTo>
                      <a:pt x="14992" y="914"/>
                      <a:pt x="14992" y="709"/>
                      <a:pt x="14838" y="632"/>
                    </a:cubicBezTo>
                    <a:cubicBezTo>
                      <a:pt x="14814" y="618"/>
                      <a:pt x="14787" y="611"/>
                      <a:pt x="14759" y="611"/>
                    </a:cubicBezTo>
                    <a:close/>
                    <a:moveTo>
                      <a:pt x="7128" y="1616"/>
                    </a:moveTo>
                    <a:cubicBezTo>
                      <a:pt x="7063" y="1616"/>
                      <a:pt x="6998" y="1637"/>
                      <a:pt x="6940" y="1683"/>
                    </a:cubicBezTo>
                    <a:cubicBezTo>
                      <a:pt x="6889" y="1709"/>
                      <a:pt x="6863" y="1760"/>
                      <a:pt x="6838" y="1811"/>
                    </a:cubicBezTo>
                    <a:cubicBezTo>
                      <a:pt x="6761" y="1965"/>
                      <a:pt x="6786" y="2170"/>
                      <a:pt x="6914" y="2324"/>
                    </a:cubicBezTo>
                    <a:cubicBezTo>
                      <a:pt x="6987" y="2389"/>
                      <a:pt x="7075" y="2418"/>
                      <a:pt x="7161" y="2418"/>
                    </a:cubicBezTo>
                    <a:cubicBezTo>
                      <a:pt x="7351" y="2418"/>
                      <a:pt x="7538" y="2279"/>
                      <a:pt x="7556" y="2068"/>
                    </a:cubicBezTo>
                    <a:cubicBezTo>
                      <a:pt x="7575" y="1850"/>
                      <a:pt x="7350" y="1616"/>
                      <a:pt x="7128" y="1616"/>
                    </a:cubicBezTo>
                    <a:close/>
                    <a:moveTo>
                      <a:pt x="4071" y="2071"/>
                    </a:moveTo>
                    <a:cubicBezTo>
                      <a:pt x="3935" y="2071"/>
                      <a:pt x="3797" y="2181"/>
                      <a:pt x="3837" y="2324"/>
                    </a:cubicBezTo>
                    <a:cubicBezTo>
                      <a:pt x="3863" y="2350"/>
                      <a:pt x="3863" y="2376"/>
                      <a:pt x="3889" y="2401"/>
                    </a:cubicBezTo>
                    <a:cubicBezTo>
                      <a:pt x="3938" y="2451"/>
                      <a:pt x="3999" y="2479"/>
                      <a:pt x="4063" y="2479"/>
                    </a:cubicBezTo>
                    <a:cubicBezTo>
                      <a:pt x="4098" y="2479"/>
                      <a:pt x="4134" y="2471"/>
                      <a:pt x="4171" y="2452"/>
                    </a:cubicBezTo>
                    <a:cubicBezTo>
                      <a:pt x="4325" y="2376"/>
                      <a:pt x="4325" y="2170"/>
                      <a:pt x="4171" y="2093"/>
                    </a:cubicBezTo>
                    <a:cubicBezTo>
                      <a:pt x="4140" y="2078"/>
                      <a:pt x="4105" y="2071"/>
                      <a:pt x="4071" y="2071"/>
                    </a:cubicBezTo>
                    <a:close/>
                    <a:moveTo>
                      <a:pt x="13880" y="2168"/>
                    </a:moveTo>
                    <a:cubicBezTo>
                      <a:pt x="13496" y="2168"/>
                      <a:pt x="13071" y="2519"/>
                      <a:pt x="13197" y="2940"/>
                    </a:cubicBezTo>
                    <a:lnTo>
                      <a:pt x="13171" y="2914"/>
                    </a:lnTo>
                    <a:cubicBezTo>
                      <a:pt x="13197" y="3017"/>
                      <a:pt x="13248" y="3068"/>
                      <a:pt x="13299" y="3145"/>
                    </a:cubicBezTo>
                    <a:cubicBezTo>
                      <a:pt x="13438" y="3300"/>
                      <a:pt x="13634" y="3386"/>
                      <a:pt x="13834" y="3386"/>
                    </a:cubicBezTo>
                    <a:cubicBezTo>
                      <a:pt x="13931" y="3386"/>
                      <a:pt x="14028" y="3366"/>
                      <a:pt x="14120" y="3324"/>
                    </a:cubicBezTo>
                    <a:cubicBezTo>
                      <a:pt x="14582" y="3119"/>
                      <a:pt x="14582" y="2452"/>
                      <a:pt x="14120" y="2222"/>
                    </a:cubicBezTo>
                    <a:cubicBezTo>
                      <a:pt x="14046" y="2185"/>
                      <a:pt x="13964" y="2168"/>
                      <a:pt x="13880" y="2168"/>
                    </a:cubicBezTo>
                    <a:close/>
                    <a:moveTo>
                      <a:pt x="11052" y="2873"/>
                    </a:moveTo>
                    <a:cubicBezTo>
                      <a:pt x="10986" y="2873"/>
                      <a:pt x="10922" y="2893"/>
                      <a:pt x="10863" y="2940"/>
                    </a:cubicBezTo>
                    <a:cubicBezTo>
                      <a:pt x="10812" y="2965"/>
                      <a:pt x="10786" y="3017"/>
                      <a:pt x="10761" y="3068"/>
                    </a:cubicBezTo>
                    <a:cubicBezTo>
                      <a:pt x="10658" y="3222"/>
                      <a:pt x="10710" y="3427"/>
                      <a:pt x="10838" y="3581"/>
                    </a:cubicBezTo>
                    <a:cubicBezTo>
                      <a:pt x="10910" y="3645"/>
                      <a:pt x="10998" y="3674"/>
                      <a:pt x="11085" y="3674"/>
                    </a:cubicBezTo>
                    <a:cubicBezTo>
                      <a:pt x="11275" y="3674"/>
                      <a:pt x="11461" y="3535"/>
                      <a:pt x="11479" y="3324"/>
                    </a:cubicBezTo>
                    <a:cubicBezTo>
                      <a:pt x="11499" y="3106"/>
                      <a:pt x="11273" y="2873"/>
                      <a:pt x="11052" y="2873"/>
                    </a:cubicBezTo>
                    <a:close/>
                    <a:moveTo>
                      <a:pt x="16379" y="3486"/>
                    </a:moveTo>
                    <a:cubicBezTo>
                      <a:pt x="16118" y="3486"/>
                      <a:pt x="15832" y="3726"/>
                      <a:pt x="15915" y="4017"/>
                    </a:cubicBezTo>
                    <a:cubicBezTo>
                      <a:pt x="15915" y="4068"/>
                      <a:pt x="15941" y="4119"/>
                      <a:pt x="15992" y="4170"/>
                    </a:cubicBezTo>
                    <a:cubicBezTo>
                      <a:pt x="16098" y="4277"/>
                      <a:pt x="16241" y="4334"/>
                      <a:pt x="16378" y="4334"/>
                    </a:cubicBezTo>
                    <a:cubicBezTo>
                      <a:pt x="16440" y="4334"/>
                      <a:pt x="16500" y="4323"/>
                      <a:pt x="16556" y="4299"/>
                    </a:cubicBezTo>
                    <a:cubicBezTo>
                      <a:pt x="16889" y="4145"/>
                      <a:pt x="16889" y="3683"/>
                      <a:pt x="16556" y="3529"/>
                    </a:cubicBezTo>
                    <a:cubicBezTo>
                      <a:pt x="16502" y="3500"/>
                      <a:pt x="16441" y="3486"/>
                      <a:pt x="16379" y="3486"/>
                    </a:cubicBezTo>
                    <a:close/>
                    <a:moveTo>
                      <a:pt x="4904" y="3922"/>
                    </a:moveTo>
                    <a:cubicBezTo>
                      <a:pt x="4663" y="3922"/>
                      <a:pt x="4396" y="4153"/>
                      <a:pt x="4478" y="4401"/>
                    </a:cubicBezTo>
                    <a:cubicBezTo>
                      <a:pt x="4478" y="4453"/>
                      <a:pt x="4504" y="4504"/>
                      <a:pt x="4555" y="4529"/>
                    </a:cubicBezTo>
                    <a:cubicBezTo>
                      <a:pt x="4644" y="4636"/>
                      <a:pt x="4769" y="4693"/>
                      <a:pt x="4897" y="4693"/>
                    </a:cubicBezTo>
                    <a:cubicBezTo>
                      <a:pt x="4955" y="4693"/>
                      <a:pt x="5013" y="4681"/>
                      <a:pt x="5068" y="4658"/>
                    </a:cubicBezTo>
                    <a:cubicBezTo>
                      <a:pt x="5376" y="4529"/>
                      <a:pt x="5376" y="4094"/>
                      <a:pt x="5068" y="3965"/>
                    </a:cubicBezTo>
                    <a:cubicBezTo>
                      <a:pt x="5018" y="3935"/>
                      <a:pt x="4962" y="3922"/>
                      <a:pt x="4904" y="3922"/>
                    </a:cubicBezTo>
                    <a:close/>
                    <a:moveTo>
                      <a:pt x="9543" y="4424"/>
                    </a:moveTo>
                    <a:cubicBezTo>
                      <a:pt x="9154" y="4424"/>
                      <a:pt x="8716" y="4772"/>
                      <a:pt x="8863" y="5171"/>
                    </a:cubicBezTo>
                    <a:lnTo>
                      <a:pt x="8838" y="5171"/>
                    </a:lnTo>
                    <a:cubicBezTo>
                      <a:pt x="8863" y="5247"/>
                      <a:pt x="8915" y="5324"/>
                      <a:pt x="8966" y="5376"/>
                    </a:cubicBezTo>
                    <a:cubicBezTo>
                      <a:pt x="9111" y="5539"/>
                      <a:pt x="9321" y="5625"/>
                      <a:pt x="9531" y="5625"/>
                    </a:cubicBezTo>
                    <a:cubicBezTo>
                      <a:pt x="9617" y="5625"/>
                      <a:pt x="9704" y="5611"/>
                      <a:pt x="9786" y="5581"/>
                    </a:cubicBezTo>
                    <a:cubicBezTo>
                      <a:pt x="10248" y="5350"/>
                      <a:pt x="10248" y="4709"/>
                      <a:pt x="9786" y="4478"/>
                    </a:cubicBezTo>
                    <a:cubicBezTo>
                      <a:pt x="9712" y="4441"/>
                      <a:pt x="9629" y="4424"/>
                      <a:pt x="9543" y="4424"/>
                    </a:cubicBezTo>
                    <a:close/>
                    <a:moveTo>
                      <a:pt x="803" y="4566"/>
                    </a:moveTo>
                    <a:cubicBezTo>
                      <a:pt x="420" y="4566"/>
                      <a:pt x="1" y="4912"/>
                      <a:pt x="145" y="5324"/>
                    </a:cubicBezTo>
                    <a:lnTo>
                      <a:pt x="119" y="5324"/>
                    </a:lnTo>
                    <a:cubicBezTo>
                      <a:pt x="145" y="5401"/>
                      <a:pt x="196" y="5478"/>
                      <a:pt x="247" y="5530"/>
                    </a:cubicBezTo>
                    <a:cubicBezTo>
                      <a:pt x="393" y="5693"/>
                      <a:pt x="602" y="5779"/>
                      <a:pt x="812" y="5779"/>
                    </a:cubicBezTo>
                    <a:cubicBezTo>
                      <a:pt x="899" y="5779"/>
                      <a:pt x="986" y="5765"/>
                      <a:pt x="1068" y="5735"/>
                    </a:cubicBezTo>
                    <a:cubicBezTo>
                      <a:pt x="1530" y="5504"/>
                      <a:pt x="1530" y="4837"/>
                      <a:pt x="1068" y="4632"/>
                    </a:cubicBezTo>
                    <a:cubicBezTo>
                      <a:pt x="988" y="4587"/>
                      <a:pt x="896" y="4566"/>
                      <a:pt x="803" y="4566"/>
                    </a:cubicBezTo>
                    <a:close/>
                    <a:moveTo>
                      <a:pt x="15597" y="5507"/>
                    </a:moveTo>
                    <a:cubicBezTo>
                      <a:pt x="15474" y="5507"/>
                      <a:pt x="15336" y="5617"/>
                      <a:pt x="15376" y="5760"/>
                    </a:cubicBezTo>
                    <a:cubicBezTo>
                      <a:pt x="15376" y="5786"/>
                      <a:pt x="15402" y="5812"/>
                      <a:pt x="15428" y="5837"/>
                    </a:cubicBezTo>
                    <a:cubicBezTo>
                      <a:pt x="15461" y="5887"/>
                      <a:pt x="15515" y="5915"/>
                      <a:pt x="15577" y="5915"/>
                    </a:cubicBezTo>
                    <a:cubicBezTo>
                      <a:pt x="15612" y="5915"/>
                      <a:pt x="15648" y="5907"/>
                      <a:pt x="15684" y="5889"/>
                    </a:cubicBezTo>
                    <a:cubicBezTo>
                      <a:pt x="15838" y="5812"/>
                      <a:pt x="15838" y="5606"/>
                      <a:pt x="15684" y="5530"/>
                    </a:cubicBezTo>
                    <a:cubicBezTo>
                      <a:pt x="15658" y="5514"/>
                      <a:pt x="15628" y="5507"/>
                      <a:pt x="15597" y="5507"/>
                    </a:cubicBezTo>
                    <a:close/>
                    <a:moveTo>
                      <a:pt x="6804" y="5935"/>
                    </a:moveTo>
                    <a:cubicBezTo>
                      <a:pt x="6729" y="5935"/>
                      <a:pt x="6636" y="6001"/>
                      <a:pt x="6658" y="6068"/>
                    </a:cubicBezTo>
                    <a:cubicBezTo>
                      <a:pt x="6658" y="6094"/>
                      <a:pt x="6684" y="6094"/>
                      <a:pt x="6684" y="6119"/>
                    </a:cubicBezTo>
                    <a:cubicBezTo>
                      <a:pt x="6702" y="6137"/>
                      <a:pt x="6746" y="6156"/>
                      <a:pt x="6788" y="6156"/>
                    </a:cubicBezTo>
                    <a:cubicBezTo>
                      <a:pt x="6805" y="6156"/>
                      <a:pt x="6823" y="6152"/>
                      <a:pt x="6838" y="6145"/>
                    </a:cubicBezTo>
                    <a:cubicBezTo>
                      <a:pt x="6914" y="6119"/>
                      <a:pt x="6914" y="5991"/>
                      <a:pt x="6838" y="5940"/>
                    </a:cubicBezTo>
                    <a:cubicBezTo>
                      <a:pt x="6827" y="5936"/>
                      <a:pt x="6816" y="5935"/>
                      <a:pt x="6804" y="5935"/>
                    </a:cubicBezTo>
                    <a:close/>
                    <a:moveTo>
                      <a:pt x="17748" y="6091"/>
                    </a:moveTo>
                    <a:cubicBezTo>
                      <a:pt x="17360" y="6091"/>
                      <a:pt x="16922" y="6438"/>
                      <a:pt x="17069" y="6837"/>
                    </a:cubicBezTo>
                    <a:lnTo>
                      <a:pt x="17043" y="6837"/>
                    </a:lnTo>
                    <a:cubicBezTo>
                      <a:pt x="17069" y="6914"/>
                      <a:pt x="17120" y="6991"/>
                      <a:pt x="17171" y="7068"/>
                    </a:cubicBezTo>
                    <a:cubicBezTo>
                      <a:pt x="17310" y="7224"/>
                      <a:pt x="17506" y="7309"/>
                      <a:pt x="17706" y="7309"/>
                    </a:cubicBezTo>
                    <a:cubicBezTo>
                      <a:pt x="17803" y="7309"/>
                      <a:pt x="17900" y="7289"/>
                      <a:pt x="17992" y="7248"/>
                    </a:cubicBezTo>
                    <a:cubicBezTo>
                      <a:pt x="18454" y="7042"/>
                      <a:pt x="18454" y="6376"/>
                      <a:pt x="17992" y="6145"/>
                    </a:cubicBezTo>
                    <a:cubicBezTo>
                      <a:pt x="17918" y="6108"/>
                      <a:pt x="17834" y="6091"/>
                      <a:pt x="17748" y="6091"/>
                    </a:cubicBezTo>
                    <a:close/>
                    <a:moveTo>
                      <a:pt x="8075" y="7152"/>
                    </a:moveTo>
                    <a:cubicBezTo>
                      <a:pt x="8008" y="7152"/>
                      <a:pt x="7944" y="7173"/>
                      <a:pt x="7889" y="7222"/>
                    </a:cubicBezTo>
                    <a:lnTo>
                      <a:pt x="7863" y="7222"/>
                    </a:lnTo>
                    <a:cubicBezTo>
                      <a:pt x="7838" y="7248"/>
                      <a:pt x="7812" y="7273"/>
                      <a:pt x="7786" y="7324"/>
                    </a:cubicBezTo>
                    <a:cubicBezTo>
                      <a:pt x="7684" y="7504"/>
                      <a:pt x="7709" y="7709"/>
                      <a:pt x="7838" y="7837"/>
                    </a:cubicBezTo>
                    <a:cubicBezTo>
                      <a:pt x="7923" y="7914"/>
                      <a:pt x="8023" y="7948"/>
                      <a:pt x="8118" y="7948"/>
                    </a:cubicBezTo>
                    <a:cubicBezTo>
                      <a:pt x="8308" y="7948"/>
                      <a:pt x="8479" y="7812"/>
                      <a:pt x="8479" y="7607"/>
                    </a:cubicBezTo>
                    <a:cubicBezTo>
                      <a:pt x="8518" y="7372"/>
                      <a:pt x="8288" y="7152"/>
                      <a:pt x="8075" y="7152"/>
                    </a:cubicBezTo>
                    <a:close/>
                    <a:moveTo>
                      <a:pt x="4203" y="6925"/>
                    </a:moveTo>
                    <a:cubicBezTo>
                      <a:pt x="3813" y="6925"/>
                      <a:pt x="3406" y="7271"/>
                      <a:pt x="3530" y="7683"/>
                    </a:cubicBezTo>
                    <a:cubicBezTo>
                      <a:pt x="3555" y="7760"/>
                      <a:pt x="3607" y="7837"/>
                      <a:pt x="3658" y="7889"/>
                    </a:cubicBezTo>
                    <a:cubicBezTo>
                      <a:pt x="3803" y="8052"/>
                      <a:pt x="4013" y="8138"/>
                      <a:pt x="4223" y="8138"/>
                    </a:cubicBezTo>
                    <a:cubicBezTo>
                      <a:pt x="4309" y="8138"/>
                      <a:pt x="4396" y="8124"/>
                      <a:pt x="4478" y="8094"/>
                    </a:cubicBezTo>
                    <a:cubicBezTo>
                      <a:pt x="4940" y="7863"/>
                      <a:pt x="4940" y="7196"/>
                      <a:pt x="4478" y="6991"/>
                    </a:cubicBezTo>
                    <a:cubicBezTo>
                      <a:pt x="4393" y="6946"/>
                      <a:pt x="4299" y="6925"/>
                      <a:pt x="4203" y="692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24" name="Google Shape;1693;p34"/>
            <p:cNvSpPr>
              <a:spLocks/>
            </p:cNvSpPr>
            <p:nvPr/>
          </p:nvSpPr>
          <p:spPr bwMode="auto">
            <a:xfrm>
              <a:off x="-2054775" y="3375800"/>
              <a:ext cx="1243175" cy="1169575"/>
            </a:xfrm>
            <a:custGeom>
              <a:avLst/>
              <a:gdLst>
                <a:gd name="T0" fmla="*/ 768890625 w 49727"/>
                <a:gd name="T1" fmla="*/ 0 h 46783"/>
                <a:gd name="T2" fmla="*/ 766484375 w 49727"/>
                <a:gd name="T3" fmla="*/ 562500 h 46783"/>
                <a:gd name="T4" fmla="*/ 2812500 w 49727"/>
                <a:gd name="T5" fmla="*/ 722156250 h 46783"/>
                <a:gd name="T6" fmla="*/ 7625000 w 49727"/>
                <a:gd name="T7" fmla="*/ 730968750 h 46783"/>
                <a:gd name="T8" fmla="*/ 12437500 w 49727"/>
                <a:gd name="T9" fmla="*/ 728171875 h 46783"/>
                <a:gd name="T10" fmla="*/ 772484375 w 49727"/>
                <a:gd name="T11" fmla="*/ 10578125 h 46783"/>
                <a:gd name="T12" fmla="*/ 768890625 w 49727"/>
                <a:gd name="T13" fmla="*/ 0 h 46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9727" h="46783" extrusionOk="0">
                  <a:moveTo>
                    <a:pt x="49209" y="0"/>
                  </a:moveTo>
                  <a:cubicBezTo>
                    <a:pt x="49160" y="0"/>
                    <a:pt x="49108" y="11"/>
                    <a:pt x="49055" y="36"/>
                  </a:cubicBezTo>
                  <a:cubicBezTo>
                    <a:pt x="34592" y="8729"/>
                    <a:pt x="14361" y="23807"/>
                    <a:pt x="180" y="46218"/>
                  </a:cubicBezTo>
                  <a:cubicBezTo>
                    <a:pt x="1" y="46449"/>
                    <a:pt x="206" y="46782"/>
                    <a:pt x="488" y="46782"/>
                  </a:cubicBezTo>
                  <a:cubicBezTo>
                    <a:pt x="616" y="46782"/>
                    <a:pt x="744" y="46705"/>
                    <a:pt x="796" y="46603"/>
                  </a:cubicBezTo>
                  <a:cubicBezTo>
                    <a:pt x="14899" y="24320"/>
                    <a:pt x="35028" y="9319"/>
                    <a:pt x="49439" y="677"/>
                  </a:cubicBezTo>
                  <a:cubicBezTo>
                    <a:pt x="49727" y="434"/>
                    <a:pt x="49519" y="0"/>
                    <a:pt x="492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grpSp>
        <p:nvGrpSpPr>
          <p:cNvPr id="36" name="Google Shape;1694;p34"/>
          <p:cNvGrpSpPr>
            <a:grpSpLocks/>
          </p:cNvGrpSpPr>
          <p:nvPr/>
        </p:nvGrpSpPr>
        <p:grpSpPr bwMode="auto">
          <a:xfrm rot="486688">
            <a:off x="-783166" y="-685800"/>
            <a:ext cx="3266017" cy="4030663"/>
            <a:chOff x="-623774" y="-350900"/>
            <a:chExt cx="2449210" cy="3023416"/>
          </a:xfrm>
        </p:grpSpPr>
        <p:grpSp>
          <p:nvGrpSpPr>
            <p:cNvPr id="37" name="Google Shape;1695;p34"/>
            <p:cNvGrpSpPr>
              <a:grpSpLocks/>
            </p:cNvGrpSpPr>
            <p:nvPr/>
          </p:nvGrpSpPr>
          <p:grpSpPr bwMode="auto"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49" name="Google Shape;1696;p34"/>
              <p:cNvSpPr>
                <a:spLocks/>
              </p:cNvSpPr>
              <p:nvPr/>
            </p:nvSpPr>
            <p:spPr bwMode="auto">
              <a:xfrm>
                <a:off x="-1804750" y="2385325"/>
                <a:ext cx="469275" cy="1635025"/>
              </a:xfrm>
              <a:custGeom>
                <a:avLst/>
                <a:gdLst>
                  <a:gd name="T0" fmla="*/ 188468750 w 18771"/>
                  <a:gd name="T1" fmla="*/ 15625 h 65401"/>
                  <a:gd name="T2" fmla="*/ 88546875 w 18771"/>
                  <a:gd name="T3" fmla="*/ 48671875 h 65401"/>
                  <a:gd name="T4" fmla="*/ 29250000 w 18771"/>
                  <a:gd name="T5" fmla="*/ 193703125 h 65401"/>
                  <a:gd name="T6" fmla="*/ 29250000 w 18771"/>
                  <a:gd name="T7" fmla="*/ 193312500 h 65401"/>
                  <a:gd name="T8" fmla="*/ 15234375 w 18771"/>
                  <a:gd name="T9" fmla="*/ 615203125 h 65401"/>
                  <a:gd name="T10" fmla="*/ 22843750 w 18771"/>
                  <a:gd name="T11" fmla="*/ 749828125 h 65401"/>
                  <a:gd name="T12" fmla="*/ 94984375 w 18771"/>
                  <a:gd name="T13" fmla="*/ 1021593750 h 65401"/>
                  <a:gd name="T14" fmla="*/ 94984375 w 18771"/>
                  <a:gd name="T15" fmla="*/ 1021593750 h 65401"/>
                  <a:gd name="T16" fmla="*/ 260843750 w 18771"/>
                  <a:gd name="T17" fmla="*/ 261812500 h 65401"/>
                  <a:gd name="T18" fmla="*/ 292890625 w 18771"/>
                  <a:gd name="T19" fmla="*/ 126390625 h 65401"/>
                  <a:gd name="T20" fmla="*/ 229984375 w 18771"/>
                  <a:gd name="T21" fmla="*/ 9406250 h 65401"/>
                  <a:gd name="T22" fmla="*/ 188468750 w 18771"/>
                  <a:gd name="T23" fmla="*/ 15625 h 65401"/>
                  <a:gd name="T24" fmla="*/ 94984375 w 18771"/>
                  <a:gd name="T25" fmla="*/ 1021593750 h 65401"/>
                  <a:gd name="T26" fmla="*/ 94984375 w 18771"/>
                  <a:gd name="T27" fmla="*/ 1021593750 h 65401"/>
                  <a:gd name="T28" fmla="*/ 94968750 w 18771"/>
                  <a:gd name="T29" fmla="*/ 1021875000 h 65401"/>
                  <a:gd name="T30" fmla="*/ 94984375 w 18771"/>
                  <a:gd name="T31" fmla="*/ 1021593750 h 654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0" name="Google Shape;1697;p34"/>
              <p:cNvSpPr/>
              <p:nvPr/>
            </p:nvSpPr>
            <p:spPr>
              <a:xfrm>
                <a:off x="-1863234" y="2384195"/>
                <a:ext cx="468910" cy="163365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1800"/>
              </a:p>
            </p:txBody>
          </p:sp>
          <p:sp>
            <p:nvSpPr>
              <p:cNvPr id="51" name="Google Shape;1698;p34"/>
              <p:cNvSpPr>
                <a:spLocks/>
              </p:cNvSpPr>
              <p:nvPr/>
            </p:nvSpPr>
            <p:spPr bwMode="auto">
              <a:xfrm>
                <a:off x="-1766300" y="2414375"/>
                <a:ext cx="329125" cy="283550"/>
              </a:xfrm>
              <a:custGeom>
                <a:avLst/>
                <a:gdLst>
                  <a:gd name="T0" fmla="*/ 112203125 w 13165"/>
                  <a:gd name="T1" fmla="*/ 62500 h 11342"/>
                  <a:gd name="T2" fmla="*/ 112203125 w 13165"/>
                  <a:gd name="T3" fmla="*/ 5671875 h 11342"/>
                  <a:gd name="T4" fmla="*/ 112718750 w 13165"/>
                  <a:gd name="T5" fmla="*/ 15625 h 11342"/>
                  <a:gd name="T6" fmla="*/ 156265625 w 13165"/>
                  <a:gd name="T7" fmla="*/ 14484375 h 11342"/>
                  <a:gd name="T8" fmla="*/ 156265625 w 13165"/>
                  <a:gd name="T9" fmla="*/ 25703125 h 11342"/>
                  <a:gd name="T10" fmla="*/ 163078125 w 13165"/>
                  <a:gd name="T11" fmla="*/ 22093750 h 11342"/>
                  <a:gd name="T12" fmla="*/ 75609375 w 13165"/>
                  <a:gd name="T13" fmla="*/ 23968750 h 11342"/>
                  <a:gd name="T14" fmla="*/ 70937500 w 13165"/>
                  <a:gd name="T15" fmla="*/ 29312500 h 11342"/>
                  <a:gd name="T16" fmla="*/ 80140625 w 13165"/>
                  <a:gd name="T17" fmla="*/ 26109375 h 11342"/>
                  <a:gd name="T18" fmla="*/ 123015625 w 13165"/>
                  <a:gd name="T19" fmla="*/ 22406250 h 11342"/>
                  <a:gd name="T20" fmla="*/ 117000000 w 13165"/>
                  <a:gd name="T21" fmla="*/ 37718750 h 11342"/>
                  <a:gd name="T22" fmla="*/ 120218750 w 13165"/>
                  <a:gd name="T23" fmla="*/ 38921875 h 11342"/>
                  <a:gd name="T24" fmla="*/ 130234375 w 13165"/>
                  <a:gd name="T25" fmla="*/ 33718750 h 11342"/>
                  <a:gd name="T26" fmla="*/ 195640625 w 13165"/>
                  <a:gd name="T27" fmla="*/ 28265625 h 11342"/>
                  <a:gd name="T28" fmla="*/ 190328125 w 13165"/>
                  <a:gd name="T29" fmla="*/ 43734375 h 11342"/>
                  <a:gd name="T30" fmla="*/ 195281250 w 13165"/>
                  <a:gd name="T31" fmla="*/ 44703125 h 11342"/>
                  <a:gd name="T32" fmla="*/ 195640625 w 13165"/>
                  <a:gd name="T33" fmla="*/ 28265625 h 11342"/>
                  <a:gd name="T34" fmla="*/ 163484375 w 13165"/>
                  <a:gd name="T35" fmla="*/ 42125000 h 11342"/>
                  <a:gd name="T36" fmla="*/ 163078125 w 13165"/>
                  <a:gd name="T37" fmla="*/ 47734375 h 11342"/>
                  <a:gd name="T38" fmla="*/ 164000000 w 13165"/>
                  <a:gd name="T39" fmla="*/ 42078125 h 11342"/>
                  <a:gd name="T40" fmla="*/ 48500000 w 13165"/>
                  <a:gd name="T41" fmla="*/ 48937500 h 11342"/>
                  <a:gd name="T42" fmla="*/ 48093750 w 13165"/>
                  <a:gd name="T43" fmla="*/ 52140625 h 11342"/>
                  <a:gd name="T44" fmla="*/ 50500000 w 13165"/>
                  <a:gd name="T45" fmla="*/ 50937500 h 11342"/>
                  <a:gd name="T46" fmla="*/ 97171875 w 13165"/>
                  <a:gd name="T47" fmla="*/ 55250000 h 11342"/>
                  <a:gd name="T48" fmla="*/ 92562500 w 13165"/>
                  <a:gd name="T49" fmla="*/ 58953125 h 11342"/>
                  <a:gd name="T50" fmla="*/ 97375000 w 13165"/>
                  <a:gd name="T51" fmla="*/ 65375000 h 11342"/>
                  <a:gd name="T52" fmla="*/ 101781250 w 13165"/>
                  <a:gd name="T53" fmla="*/ 57359375 h 11342"/>
                  <a:gd name="T54" fmla="*/ 47015625 w 13165"/>
                  <a:gd name="T55" fmla="*/ 76093750 h 11342"/>
                  <a:gd name="T56" fmla="*/ 42484375 w 13165"/>
                  <a:gd name="T57" fmla="*/ 79796875 h 11342"/>
                  <a:gd name="T58" fmla="*/ 47296875 w 13165"/>
                  <a:gd name="T59" fmla="*/ 86203125 h 11342"/>
                  <a:gd name="T60" fmla="*/ 51296875 w 13165"/>
                  <a:gd name="T61" fmla="*/ 78187500 h 11342"/>
                  <a:gd name="T62" fmla="*/ 98078125 w 13165"/>
                  <a:gd name="T63" fmla="*/ 83437500 h 11342"/>
                  <a:gd name="T64" fmla="*/ 92562500 w 13165"/>
                  <a:gd name="T65" fmla="*/ 98625000 h 11342"/>
                  <a:gd name="T66" fmla="*/ 96781250 w 13165"/>
                  <a:gd name="T67" fmla="*/ 99875000 h 11342"/>
                  <a:gd name="T68" fmla="*/ 98078125 w 13165"/>
                  <a:gd name="T69" fmla="*/ 83437500 h 11342"/>
                  <a:gd name="T70" fmla="*/ 17640625 w 13165"/>
                  <a:gd name="T71" fmla="*/ 107843750 h 11342"/>
                  <a:gd name="T72" fmla="*/ 17640625 w 13165"/>
                  <a:gd name="T73" fmla="*/ 113453125 h 11342"/>
                  <a:gd name="T74" fmla="*/ 18171875 w 13165"/>
                  <a:gd name="T75" fmla="*/ 107781250 h 11342"/>
                  <a:gd name="T76" fmla="*/ 77343750 w 13165"/>
                  <a:gd name="T77" fmla="*/ 125875000 h 11342"/>
                  <a:gd name="T78" fmla="*/ 80140625 w 13165"/>
                  <a:gd name="T79" fmla="*/ 125062500 h 11342"/>
                  <a:gd name="T80" fmla="*/ 45937500 w 13165"/>
                  <a:gd name="T81" fmla="*/ 118718750 h 11342"/>
                  <a:gd name="T82" fmla="*/ 42078125 w 13165"/>
                  <a:gd name="T83" fmla="*/ 128671875 h 11342"/>
                  <a:gd name="T84" fmla="*/ 44843750 w 13165"/>
                  <a:gd name="T85" fmla="*/ 129531250 h 11342"/>
                  <a:gd name="T86" fmla="*/ 45937500 w 13165"/>
                  <a:gd name="T87" fmla="*/ 118718750 h 11342"/>
                  <a:gd name="T88" fmla="*/ 99781250 w 13165"/>
                  <a:gd name="T89" fmla="*/ 127078125 h 11342"/>
                  <a:gd name="T90" fmla="*/ 100187500 w 13165"/>
                  <a:gd name="T91" fmla="*/ 129078125 h 11342"/>
                  <a:gd name="T92" fmla="*/ 109390625 w 13165"/>
                  <a:gd name="T93" fmla="*/ 125875000 h 11342"/>
                  <a:gd name="T94" fmla="*/ 67453125 w 13165"/>
                  <a:gd name="T95" fmla="*/ 154343750 h 11342"/>
                  <a:gd name="T96" fmla="*/ 61718750 w 13165"/>
                  <a:gd name="T97" fmla="*/ 169546875 h 11342"/>
                  <a:gd name="T98" fmla="*/ 65625000 w 13165"/>
                  <a:gd name="T99" fmla="*/ 170796875 h 11342"/>
                  <a:gd name="T100" fmla="*/ 67453125 w 13165"/>
                  <a:gd name="T101" fmla="*/ 154343750 h 11342"/>
                  <a:gd name="T102" fmla="*/ 9234375 w 13165"/>
                  <a:gd name="T103" fmla="*/ 161125000 h 11342"/>
                  <a:gd name="T104" fmla="*/ 6031250 w 13165"/>
                  <a:gd name="T105" fmla="*/ 175953125 h 11342"/>
                  <a:gd name="T106" fmla="*/ 9937500 w 13165"/>
                  <a:gd name="T107" fmla="*/ 177203125 h 11342"/>
                  <a:gd name="T108" fmla="*/ 11656250 w 13165"/>
                  <a:gd name="T109" fmla="*/ 160765625 h 1134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52" name="Google Shape;1699;p34"/>
              <p:cNvSpPr>
                <a:spLocks/>
              </p:cNvSpPr>
              <p:nvPr/>
            </p:nvSpPr>
            <p:spPr bwMode="auto">
              <a:xfrm>
                <a:off x="-1809250" y="2563500"/>
                <a:ext cx="247275" cy="1438900"/>
              </a:xfrm>
              <a:custGeom>
                <a:avLst/>
                <a:gdLst>
                  <a:gd name="T0" fmla="*/ 147578125 w 9891"/>
                  <a:gd name="T1" fmla="*/ 0 h 57556"/>
                  <a:gd name="T2" fmla="*/ 142250000 w 9891"/>
                  <a:gd name="T3" fmla="*/ 4218750 h 57556"/>
                  <a:gd name="T4" fmla="*/ 52906250 w 9891"/>
                  <a:gd name="T5" fmla="*/ 894484375 h 57556"/>
                  <a:gd name="T6" fmla="*/ 58515625 w 9891"/>
                  <a:gd name="T7" fmla="*/ 899296875 h 57556"/>
                  <a:gd name="T8" fmla="*/ 59718750 w 9891"/>
                  <a:gd name="T9" fmla="*/ 899296875 h 57556"/>
                  <a:gd name="T10" fmla="*/ 64515625 w 9891"/>
                  <a:gd name="T11" fmla="*/ 892484375 h 57556"/>
                  <a:gd name="T12" fmla="*/ 153062500 w 9891"/>
                  <a:gd name="T13" fmla="*/ 7828125 h 57556"/>
                  <a:gd name="T14" fmla="*/ 147578125 w 9891"/>
                  <a:gd name="T15" fmla="*/ 0 h 575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8" name="Google Shape;1700;p34"/>
            <p:cNvGrpSpPr>
              <a:grpSpLocks/>
            </p:cNvGrpSpPr>
            <p:nvPr/>
          </p:nvGrpSpPr>
          <p:grpSpPr bwMode="auto"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45" name="Google Shape;1701;p34"/>
              <p:cNvSpPr>
                <a:spLocks/>
              </p:cNvSpPr>
              <p:nvPr/>
            </p:nvSpPr>
            <p:spPr bwMode="auto">
              <a:xfrm>
                <a:off x="-1779100" y="2498825"/>
                <a:ext cx="1032750" cy="1717050"/>
              </a:xfrm>
              <a:custGeom>
                <a:avLst/>
                <a:gdLst>
                  <a:gd name="T0" fmla="*/ 513171875 w 41310"/>
                  <a:gd name="T1" fmla="*/ 0 h 68682"/>
                  <a:gd name="T2" fmla="*/ 438328125 w 41310"/>
                  <a:gd name="T3" fmla="*/ 17390625 h 68682"/>
                  <a:gd name="T4" fmla="*/ 308109375 w 41310"/>
                  <a:gd name="T5" fmla="*/ 147203125 h 68682"/>
                  <a:gd name="T6" fmla="*/ 308109375 w 41310"/>
                  <a:gd name="T7" fmla="*/ 146812500 h 68682"/>
                  <a:gd name="T8" fmla="*/ 99765625 w 41310"/>
                  <a:gd name="T9" fmla="*/ 596359375 h 68682"/>
                  <a:gd name="T10" fmla="*/ 46078125 w 41310"/>
                  <a:gd name="T11" fmla="*/ 745796875 h 68682"/>
                  <a:gd name="T12" fmla="*/ 0 w 41310"/>
                  <a:gd name="T13" fmla="*/ 1073140625 h 68682"/>
                  <a:gd name="T14" fmla="*/ 527265625 w 41310"/>
                  <a:gd name="T15" fmla="*/ 327109375 h 68682"/>
                  <a:gd name="T16" fmla="*/ 624234375 w 41310"/>
                  <a:gd name="T17" fmla="*/ 194890625 h 68682"/>
                  <a:gd name="T18" fmla="*/ 609406250 w 41310"/>
                  <a:gd name="T19" fmla="*/ 39828125 h 68682"/>
                  <a:gd name="T20" fmla="*/ 513171875 w 41310"/>
                  <a:gd name="T21" fmla="*/ 0 h 6868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6" name="Google Shape;1702;p34"/>
              <p:cNvSpPr>
                <a:spLocks/>
              </p:cNvSpPr>
              <p:nvPr/>
            </p:nvSpPr>
            <p:spPr bwMode="auto">
              <a:xfrm>
                <a:off x="-1776550" y="2408800"/>
                <a:ext cx="973150" cy="1753225"/>
              </a:xfrm>
              <a:custGeom>
                <a:avLst/>
                <a:gdLst>
                  <a:gd name="T0" fmla="*/ 477218750 w 38926"/>
                  <a:gd name="T1" fmla="*/ 0 h 70129"/>
                  <a:gd name="T2" fmla="*/ 395468750 w 38926"/>
                  <a:gd name="T3" fmla="*/ 21171875 h 70129"/>
                  <a:gd name="T4" fmla="*/ 271265625 w 38926"/>
                  <a:gd name="T5" fmla="*/ 156593750 h 70129"/>
                  <a:gd name="T6" fmla="*/ 84156250 w 38926"/>
                  <a:gd name="T7" fmla="*/ 614953125 h 70129"/>
                  <a:gd name="T8" fmla="*/ 37671875 w 38926"/>
                  <a:gd name="T9" fmla="*/ 766812500 h 70129"/>
                  <a:gd name="T10" fmla="*/ 6421875 w 38926"/>
                  <a:gd name="T11" fmla="*/ 1095750000 h 70129"/>
                  <a:gd name="T12" fmla="*/ 498828125 w 38926"/>
                  <a:gd name="T13" fmla="*/ 326078125 h 70129"/>
                  <a:gd name="T14" fmla="*/ 589390625 w 38926"/>
                  <a:gd name="T15" fmla="*/ 189859375 h 70129"/>
                  <a:gd name="T16" fmla="*/ 567750000 w 38926"/>
                  <a:gd name="T17" fmla="*/ 35203125 h 70129"/>
                  <a:gd name="T18" fmla="*/ 477218750 w 38926"/>
                  <a:gd name="T19" fmla="*/ 0 h 701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7" name="Google Shape;1703;p34"/>
              <p:cNvSpPr>
                <a:spLocks/>
              </p:cNvSpPr>
              <p:nvPr/>
            </p:nvSpPr>
            <p:spPr bwMode="auto">
              <a:xfrm>
                <a:off x="-1311125" y="2430900"/>
                <a:ext cx="402150" cy="319125"/>
              </a:xfrm>
              <a:custGeom>
                <a:avLst/>
                <a:gdLst>
                  <a:gd name="T0" fmla="*/ 146234375 w 16086"/>
                  <a:gd name="T1" fmla="*/ 156250 h 12765"/>
                  <a:gd name="T2" fmla="*/ 145437500 w 16086"/>
                  <a:gd name="T3" fmla="*/ 6156250 h 12765"/>
                  <a:gd name="T4" fmla="*/ 149843750 w 16086"/>
                  <a:gd name="T5" fmla="*/ 4562500 h 12765"/>
                  <a:gd name="T6" fmla="*/ 196250000 w 16086"/>
                  <a:gd name="T7" fmla="*/ 19625000 h 12765"/>
                  <a:gd name="T8" fmla="*/ 191515625 w 16086"/>
                  <a:gd name="T9" fmla="*/ 32203125 h 12765"/>
                  <a:gd name="T10" fmla="*/ 195593750 w 16086"/>
                  <a:gd name="T11" fmla="*/ 33203125 h 12765"/>
                  <a:gd name="T12" fmla="*/ 196250000 w 16086"/>
                  <a:gd name="T13" fmla="*/ 19625000 h 12765"/>
                  <a:gd name="T14" fmla="*/ 94562500 w 16086"/>
                  <a:gd name="T15" fmla="*/ 28203125 h 12765"/>
                  <a:gd name="T16" fmla="*/ 100171875 w 16086"/>
                  <a:gd name="T17" fmla="*/ 36203125 h 12765"/>
                  <a:gd name="T18" fmla="*/ 105781250 w 16086"/>
                  <a:gd name="T19" fmla="*/ 27390625 h 12765"/>
                  <a:gd name="T20" fmla="*/ 154609375 w 16086"/>
                  <a:gd name="T21" fmla="*/ 26390625 h 12765"/>
                  <a:gd name="T22" fmla="*/ 147437500 w 16086"/>
                  <a:gd name="T23" fmla="*/ 44218750 h 12765"/>
                  <a:gd name="T24" fmla="*/ 153562500 w 16086"/>
                  <a:gd name="T25" fmla="*/ 45734375 h 12765"/>
                  <a:gd name="T26" fmla="*/ 154609375 w 16086"/>
                  <a:gd name="T27" fmla="*/ 26390625 h 12765"/>
                  <a:gd name="T28" fmla="*/ 66906250 w 16086"/>
                  <a:gd name="T29" fmla="*/ 56234375 h 12765"/>
                  <a:gd name="T30" fmla="*/ 68421875 w 16086"/>
                  <a:gd name="T31" fmla="*/ 56406250 h 12765"/>
                  <a:gd name="T32" fmla="*/ 68109375 w 16086"/>
                  <a:gd name="T33" fmla="*/ 52640625 h 12765"/>
                  <a:gd name="T34" fmla="*/ 237593750 w 16086"/>
                  <a:gd name="T35" fmla="*/ 39015625 h 12765"/>
                  <a:gd name="T36" fmla="*/ 236390625 w 16086"/>
                  <a:gd name="T37" fmla="*/ 57843750 h 12765"/>
                  <a:gd name="T38" fmla="*/ 248406250 w 16086"/>
                  <a:gd name="T39" fmla="*/ 52640625 h 12765"/>
                  <a:gd name="T40" fmla="*/ 203984375 w 16086"/>
                  <a:gd name="T41" fmla="*/ 52890625 h 12765"/>
                  <a:gd name="T42" fmla="*/ 201531250 w 16086"/>
                  <a:gd name="T43" fmla="*/ 59046875 h 12765"/>
                  <a:gd name="T44" fmla="*/ 203562500 w 16086"/>
                  <a:gd name="T45" fmla="*/ 59546875 h 12765"/>
                  <a:gd name="T46" fmla="*/ 203984375 w 16086"/>
                  <a:gd name="T47" fmla="*/ 52890625 h 12765"/>
                  <a:gd name="T48" fmla="*/ 117796875 w 16086"/>
                  <a:gd name="T49" fmla="*/ 66656250 h 12765"/>
                  <a:gd name="T50" fmla="*/ 123406250 w 16086"/>
                  <a:gd name="T51" fmla="*/ 75078125 h 12765"/>
                  <a:gd name="T52" fmla="*/ 129015625 w 16086"/>
                  <a:gd name="T53" fmla="*/ 65859375 h 12765"/>
                  <a:gd name="T54" fmla="*/ 63765625 w 16086"/>
                  <a:gd name="T55" fmla="*/ 83718750 h 12765"/>
                  <a:gd name="T56" fmla="*/ 58093750 w 16086"/>
                  <a:gd name="T57" fmla="*/ 89890625 h 12765"/>
                  <a:gd name="T58" fmla="*/ 64218750 w 16086"/>
                  <a:gd name="T59" fmla="*/ 95531250 h 12765"/>
                  <a:gd name="T60" fmla="*/ 63765625 w 16086"/>
                  <a:gd name="T61" fmla="*/ 83718750 h 12765"/>
                  <a:gd name="T62" fmla="*/ 119000000 w 16086"/>
                  <a:gd name="T63" fmla="*/ 95906250 h 12765"/>
                  <a:gd name="T64" fmla="*/ 117796875 w 16086"/>
                  <a:gd name="T65" fmla="*/ 114734375 h 12765"/>
                  <a:gd name="T66" fmla="*/ 129812500 w 16086"/>
                  <a:gd name="T67" fmla="*/ 109531250 h 12765"/>
                  <a:gd name="T68" fmla="*/ 28078125 w 16086"/>
                  <a:gd name="T69" fmla="*/ 119000000 h 12765"/>
                  <a:gd name="T70" fmla="*/ 25234375 w 16086"/>
                  <a:gd name="T71" fmla="*/ 124750000 h 12765"/>
                  <a:gd name="T72" fmla="*/ 26437500 w 16086"/>
                  <a:gd name="T73" fmla="*/ 125562500 h 12765"/>
                  <a:gd name="T74" fmla="*/ 28078125 w 16086"/>
                  <a:gd name="T75" fmla="*/ 119000000 h 12765"/>
                  <a:gd name="T76" fmla="*/ 96953125 w 16086"/>
                  <a:gd name="T77" fmla="*/ 141578125 h 12765"/>
                  <a:gd name="T78" fmla="*/ 96953125 w 16086"/>
                  <a:gd name="T79" fmla="*/ 145187500 h 12765"/>
                  <a:gd name="T80" fmla="*/ 98968750 w 16086"/>
                  <a:gd name="T81" fmla="*/ 144390625 h 12765"/>
                  <a:gd name="T82" fmla="*/ 57093750 w 16086"/>
                  <a:gd name="T83" fmla="*/ 133796875 h 12765"/>
                  <a:gd name="T84" fmla="*/ 52484375 w 16086"/>
                  <a:gd name="T85" fmla="*/ 145187500 h 12765"/>
                  <a:gd name="T86" fmla="*/ 55953125 w 16086"/>
                  <a:gd name="T87" fmla="*/ 146062500 h 12765"/>
                  <a:gd name="T88" fmla="*/ 57093750 w 16086"/>
                  <a:gd name="T89" fmla="*/ 133796875 h 12765"/>
                  <a:gd name="T90" fmla="*/ 121796875 w 16086"/>
                  <a:gd name="T91" fmla="*/ 147593750 h 12765"/>
                  <a:gd name="T92" fmla="*/ 127406250 w 16086"/>
                  <a:gd name="T93" fmla="*/ 155609375 h 12765"/>
                  <a:gd name="T94" fmla="*/ 133015625 w 16086"/>
                  <a:gd name="T95" fmla="*/ 146390625 h 12765"/>
                  <a:gd name="T96" fmla="*/ 79375000 w 16086"/>
                  <a:gd name="T97" fmla="*/ 176640625 h 12765"/>
                  <a:gd name="T98" fmla="*/ 72515625 w 16086"/>
                  <a:gd name="T99" fmla="*/ 194468750 h 12765"/>
                  <a:gd name="T100" fmla="*/ 78468750 w 16086"/>
                  <a:gd name="T101" fmla="*/ 195984375 h 12765"/>
                  <a:gd name="T102" fmla="*/ 79375000 w 16086"/>
                  <a:gd name="T103" fmla="*/ 176640625 h 12765"/>
                  <a:gd name="T104" fmla="*/ 11625000 w 16086"/>
                  <a:gd name="T105" fmla="*/ 180453125 h 12765"/>
                  <a:gd name="T106" fmla="*/ 10421875 w 16086"/>
                  <a:gd name="T107" fmla="*/ 199281250 h 12765"/>
                  <a:gd name="T108" fmla="*/ 22437500 w 16086"/>
                  <a:gd name="T109" fmla="*/ 194062500 h 1276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48" name="Google Shape;1704;p34"/>
              <p:cNvSpPr>
                <a:spLocks/>
              </p:cNvSpPr>
              <p:nvPr/>
            </p:nvSpPr>
            <p:spPr bwMode="auto">
              <a:xfrm>
                <a:off x="-1775275" y="2546100"/>
                <a:ext cx="795475" cy="1591550"/>
              </a:xfrm>
              <a:custGeom>
                <a:avLst/>
                <a:gdLst>
                  <a:gd name="T0" fmla="*/ 488843750 w 31819"/>
                  <a:gd name="T1" fmla="*/ 15625 h 63662"/>
                  <a:gd name="T2" fmla="*/ 484421875 w 31819"/>
                  <a:gd name="T3" fmla="*/ 2265625 h 63662"/>
                  <a:gd name="T4" fmla="*/ 812500 w 31819"/>
                  <a:gd name="T5" fmla="*/ 987500000 h 63662"/>
                  <a:gd name="T6" fmla="*/ 5218750 w 31819"/>
                  <a:gd name="T7" fmla="*/ 994718750 h 63662"/>
                  <a:gd name="T8" fmla="*/ 6421875 w 31819"/>
                  <a:gd name="T9" fmla="*/ 994718750 h 63662"/>
                  <a:gd name="T10" fmla="*/ 12437500 w 31819"/>
                  <a:gd name="T11" fmla="*/ 989906250 h 63662"/>
                  <a:gd name="T12" fmla="*/ 493625000 w 31819"/>
                  <a:gd name="T13" fmla="*/ 9484375 h 63662"/>
                  <a:gd name="T14" fmla="*/ 488843750 w 31819"/>
                  <a:gd name="T15" fmla="*/ 15625 h 6366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grpSp>
          <p:nvGrpSpPr>
            <p:cNvPr id="39" name="Google Shape;1705;p34"/>
            <p:cNvGrpSpPr>
              <a:grpSpLocks/>
            </p:cNvGrpSpPr>
            <p:nvPr/>
          </p:nvGrpSpPr>
          <p:grpSpPr bwMode="auto"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40" name="Google Shape;1706;p34"/>
              <p:cNvGrpSpPr>
                <a:grpSpLocks/>
              </p:cNvGrpSpPr>
              <p:nvPr/>
            </p:nvGrpSpPr>
            <p:grpSpPr bwMode="auto"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42" name="Google Shape;1707;p34"/>
                <p:cNvSpPr>
                  <a:spLocks/>
                </p:cNvSpPr>
                <p:nvPr/>
              </p:nvSpPr>
              <p:spPr bwMode="auto">
                <a:xfrm>
                  <a:off x="-2007975" y="3215025"/>
                  <a:ext cx="1473175" cy="1393175"/>
                </a:xfrm>
                <a:custGeom>
                  <a:avLst/>
                  <a:gdLst>
                    <a:gd name="T0" fmla="*/ 766593750 w 58927"/>
                    <a:gd name="T1" fmla="*/ 0 h 55727"/>
                    <a:gd name="T2" fmla="*/ 742843750 w 58927"/>
                    <a:gd name="T3" fmla="*/ 1687500 h 55727"/>
                    <a:gd name="T4" fmla="*/ 578968750 w 58927"/>
                    <a:gd name="T5" fmla="*/ 85015625 h 55727"/>
                    <a:gd name="T6" fmla="*/ 242015625 w 58927"/>
                    <a:gd name="T7" fmla="*/ 448031250 h 55727"/>
                    <a:gd name="T8" fmla="*/ 145453125 w 58927"/>
                    <a:gd name="T9" fmla="*/ 573828125 h 55727"/>
                    <a:gd name="T10" fmla="*/ 140625 w 58927"/>
                    <a:gd name="T11" fmla="*/ 870593750 h 55727"/>
                    <a:gd name="T12" fmla="*/ 140625 w 58927"/>
                    <a:gd name="T13" fmla="*/ 870593750 h 55727"/>
                    <a:gd name="T14" fmla="*/ 732015625 w 58927"/>
                    <a:gd name="T15" fmla="*/ 323812500 h 55727"/>
                    <a:gd name="T16" fmla="*/ 865046875 w 58927"/>
                    <a:gd name="T17" fmla="*/ 228062500 h 55727"/>
                    <a:gd name="T18" fmla="*/ 899093750 w 58927"/>
                    <a:gd name="T19" fmla="*/ 75812500 h 55727"/>
                    <a:gd name="T20" fmla="*/ 766593750 w 58927"/>
                    <a:gd name="T21" fmla="*/ 0 h 55727"/>
                    <a:gd name="T22" fmla="*/ 140625 w 58927"/>
                    <a:gd name="T23" fmla="*/ 870593750 h 55727"/>
                    <a:gd name="T24" fmla="*/ 140625 w 58927"/>
                    <a:gd name="T25" fmla="*/ 870593750 h 55727"/>
                    <a:gd name="T26" fmla="*/ 15625 w 58927"/>
                    <a:gd name="T27" fmla="*/ 870718750 h 55727"/>
                    <a:gd name="T28" fmla="*/ 140625 w 58927"/>
                    <a:gd name="T29" fmla="*/ 870593750 h 5572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  <p:sp>
              <p:nvSpPr>
                <p:cNvPr id="43" name="Google Shape;1708;p34"/>
                <p:cNvSpPr/>
                <p:nvPr/>
              </p:nvSpPr>
              <p:spPr>
                <a:xfrm>
                  <a:off x="-2062945" y="3172973"/>
                  <a:ext cx="1468711" cy="1391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sz="1800"/>
                </a:p>
              </p:txBody>
            </p:sp>
            <p:sp>
              <p:nvSpPr>
                <p:cNvPr id="44" name="Google Shape;1709;p34"/>
                <p:cNvSpPr>
                  <a:spLocks/>
                </p:cNvSpPr>
                <p:nvPr/>
              </p:nvSpPr>
              <p:spPr bwMode="auto">
                <a:xfrm>
                  <a:off x="-1083325" y="3219875"/>
                  <a:ext cx="461350" cy="203475"/>
                </a:xfrm>
                <a:custGeom>
                  <a:avLst/>
                  <a:gdLst>
                    <a:gd name="T0" fmla="*/ 134484375 w 18454"/>
                    <a:gd name="T1" fmla="*/ 6671875 h 8139"/>
                    <a:gd name="T2" fmla="*/ 136578125 w 18454"/>
                    <a:gd name="T3" fmla="*/ 8031250 h 8139"/>
                    <a:gd name="T4" fmla="*/ 137281250 w 18454"/>
                    <a:gd name="T5" fmla="*/ 4656250 h 8139"/>
                    <a:gd name="T6" fmla="*/ 177484375 w 18454"/>
                    <a:gd name="T7" fmla="*/ 15625 h 8139"/>
                    <a:gd name="T8" fmla="*/ 172953125 w 18454"/>
                    <a:gd name="T9" fmla="*/ 3062500 h 8139"/>
                    <a:gd name="T10" fmla="*/ 178203125 w 18454"/>
                    <a:gd name="T11" fmla="*/ 12796875 h 8139"/>
                    <a:gd name="T12" fmla="*/ 177484375 w 18454"/>
                    <a:gd name="T13" fmla="*/ 15625 h 8139"/>
                    <a:gd name="T14" fmla="*/ 227031250 w 18454"/>
                    <a:gd name="T15" fmla="*/ 13484375 h 8139"/>
                    <a:gd name="T16" fmla="*/ 230156250 w 18454"/>
                    <a:gd name="T17" fmla="*/ 15890625 h 8139"/>
                    <a:gd name="T18" fmla="*/ 231843750 w 18454"/>
                    <a:gd name="T19" fmla="*/ 9875000 h 8139"/>
                    <a:gd name="T20" fmla="*/ 111375000 w 18454"/>
                    <a:gd name="T21" fmla="*/ 25250000 h 8139"/>
                    <a:gd name="T22" fmla="*/ 106843750 w 18454"/>
                    <a:gd name="T23" fmla="*/ 28296875 h 8139"/>
                    <a:gd name="T24" fmla="*/ 111890625 w 18454"/>
                    <a:gd name="T25" fmla="*/ 37781250 h 8139"/>
                    <a:gd name="T26" fmla="*/ 111375000 w 18454"/>
                    <a:gd name="T27" fmla="*/ 25250000 h 8139"/>
                    <a:gd name="T28" fmla="*/ 59953125 w 18454"/>
                    <a:gd name="T29" fmla="*/ 36312500 h 8139"/>
                    <a:gd name="T30" fmla="*/ 63484375 w 18454"/>
                    <a:gd name="T31" fmla="*/ 38734375 h 8139"/>
                    <a:gd name="T32" fmla="*/ 65171875 w 18454"/>
                    <a:gd name="T33" fmla="*/ 32703125 h 8139"/>
                    <a:gd name="T34" fmla="*/ 216875000 w 18454"/>
                    <a:gd name="T35" fmla="*/ 33875000 h 8139"/>
                    <a:gd name="T36" fmla="*/ 205796875 w 18454"/>
                    <a:gd name="T37" fmla="*/ 45531250 h 8139"/>
                    <a:gd name="T38" fmla="*/ 207796875 w 18454"/>
                    <a:gd name="T39" fmla="*/ 49140625 h 8139"/>
                    <a:gd name="T40" fmla="*/ 220625000 w 18454"/>
                    <a:gd name="T41" fmla="*/ 51937500 h 8139"/>
                    <a:gd name="T42" fmla="*/ 216875000 w 18454"/>
                    <a:gd name="T43" fmla="*/ 33875000 h 8139"/>
                    <a:gd name="T44" fmla="*/ 169734375 w 18454"/>
                    <a:gd name="T45" fmla="*/ 45937500 h 8139"/>
                    <a:gd name="T46" fmla="*/ 169343750 w 18454"/>
                    <a:gd name="T47" fmla="*/ 55953125 h 8139"/>
                    <a:gd name="T48" fmla="*/ 179359375 w 18454"/>
                    <a:gd name="T49" fmla="*/ 51937500 h 8139"/>
                    <a:gd name="T50" fmla="*/ 255921875 w 18454"/>
                    <a:gd name="T51" fmla="*/ 54468750 h 8139"/>
                    <a:gd name="T52" fmla="*/ 249875000 w 18454"/>
                    <a:gd name="T53" fmla="*/ 65156250 h 8139"/>
                    <a:gd name="T54" fmla="*/ 258687500 w 18454"/>
                    <a:gd name="T55" fmla="*/ 67171875 h 8139"/>
                    <a:gd name="T56" fmla="*/ 255921875 w 18454"/>
                    <a:gd name="T57" fmla="*/ 54468750 h 8139"/>
                    <a:gd name="T58" fmla="*/ 69968750 w 18454"/>
                    <a:gd name="T59" fmla="*/ 68765625 h 8139"/>
                    <a:gd name="T60" fmla="*/ 76515625 w 18454"/>
                    <a:gd name="T61" fmla="*/ 73328125 h 8139"/>
                    <a:gd name="T62" fmla="*/ 79187500 w 18454"/>
                    <a:gd name="T63" fmla="*/ 61953125 h 8139"/>
                    <a:gd name="T64" fmla="*/ 149109375 w 18454"/>
                    <a:gd name="T65" fmla="*/ 69125000 h 8139"/>
                    <a:gd name="T66" fmla="*/ 138093750 w 18454"/>
                    <a:gd name="T67" fmla="*/ 80796875 h 8139"/>
                    <a:gd name="T68" fmla="*/ 148921875 w 18454"/>
                    <a:gd name="T69" fmla="*/ 87890625 h 8139"/>
                    <a:gd name="T70" fmla="*/ 152906250 w 18454"/>
                    <a:gd name="T71" fmla="*/ 69968750 h 8139"/>
                    <a:gd name="T72" fmla="*/ 12546875 w 18454"/>
                    <a:gd name="T73" fmla="*/ 71343750 h 8139"/>
                    <a:gd name="T74" fmla="*/ 1859375 w 18454"/>
                    <a:gd name="T75" fmla="*/ 83187500 h 8139"/>
                    <a:gd name="T76" fmla="*/ 12687500 w 18454"/>
                    <a:gd name="T77" fmla="*/ 90296875 h 8139"/>
                    <a:gd name="T78" fmla="*/ 16687500 w 18454"/>
                    <a:gd name="T79" fmla="*/ 72375000 h 8139"/>
                    <a:gd name="T80" fmla="*/ 243703125 w 18454"/>
                    <a:gd name="T81" fmla="*/ 86046875 h 8139"/>
                    <a:gd name="T82" fmla="*/ 241062500 w 18454"/>
                    <a:gd name="T83" fmla="*/ 91203125 h 8139"/>
                    <a:gd name="T84" fmla="*/ 245062500 w 18454"/>
                    <a:gd name="T85" fmla="*/ 92015625 h 8139"/>
                    <a:gd name="T86" fmla="*/ 243703125 w 18454"/>
                    <a:gd name="T87" fmla="*/ 86046875 h 8139"/>
                    <a:gd name="T88" fmla="*/ 104031250 w 18454"/>
                    <a:gd name="T89" fmla="*/ 94812500 h 8139"/>
                    <a:gd name="T90" fmla="*/ 106062500 w 18454"/>
                    <a:gd name="T91" fmla="*/ 96187500 h 8139"/>
                    <a:gd name="T92" fmla="*/ 106843750 w 18454"/>
                    <a:gd name="T93" fmla="*/ 92812500 h 8139"/>
                    <a:gd name="T94" fmla="*/ 277312500 w 18454"/>
                    <a:gd name="T95" fmla="*/ 95171875 h 8139"/>
                    <a:gd name="T96" fmla="*/ 266296875 w 18454"/>
                    <a:gd name="T97" fmla="*/ 106828125 h 8139"/>
                    <a:gd name="T98" fmla="*/ 276656250 w 18454"/>
                    <a:gd name="T99" fmla="*/ 114203125 h 8139"/>
                    <a:gd name="T100" fmla="*/ 281125000 w 18454"/>
                    <a:gd name="T101" fmla="*/ 96015625 h 8139"/>
                    <a:gd name="T102" fmla="*/ 126171875 w 18454"/>
                    <a:gd name="T103" fmla="*/ 111750000 h 8139"/>
                    <a:gd name="T104" fmla="*/ 122859375 w 18454"/>
                    <a:gd name="T105" fmla="*/ 112843750 h 8139"/>
                    <a:gd name="T106" fmla="*/ 122468750 w 18454"/>
                    <a:gd name="T107" fmla="*/ 122453125 h 8139"/>
                    <a:gd name="T108" fmla="*/ 132484375 w 18454"/>
                    <a:gd name="T109" fmla="*/ 118859375 h 8139"/>
                    <a:gd name="T110" fmla="*/ 65671875 w 18454"/>
                    <a:gd name="T111" fmla="*/ 108203125 h 8139"/>
                    <a:gd name="T112" fmla="*/ 57156250 w 18454"/>
                    <a:gd name="T113" fmla="*/ 123265625 h 8139"/>
                    <a:gd name="T114" fmla="*/ 69968750 w 18454"/>
                    <a:gd name="T115" fmla="*/ 126468750 h 8139"/>
                    <a:gd name="T116" fmla="*/ 65671875 w 18454"/>
                    <a:gd name="T117" fmla="*/ 108203125 h 813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en-US" sz="1800"/>
                </a:p>
              </p:txBody>
            </p:sp>
          </p:grpSp>
          <p:sp>
            <p:nvSpPr>
              <p:cNvPr id="41" name="Google Shape;1710;p34"/>
              <p:cNvSpPr>
                <a:spLocks/>
              </p:cNvSpPr>
              <p:nvPr/>
            </p:nvSpPr>
            <p:spPr bwMode="auto">
              <a:xfrm rot="1413719">
                <a:off x="-379186" y="861403"/>
                <a:ext cx="1464476" cy="1377667"/>
              </a:xfrm>
              <a:custGeom>
                <a:avLst/>
                <a:gdLst>
                  <a:gd name="T0" fmla="*/ 1256940193 w 49727"/>
                  <a:gd name="T1" fmla="*/ 0 h 46783"/>
                  <a:gd name="T2" fmla="*/ 1253006043 w 49727"/>
                  <a:gd name="T3" fmla="*/ 919220 h 46783"/>
                  <a:gd name="T4" fmla="*/ 4597666 w 49727"/>
                  <a:gd name="T5" fmla="*/ 1180265603 h 46783"/>
                  <a:gd name="T6" fmla="*/ 12465142 w 49727"/>
                  <a:gd name="T7" fmla="*/ 1194668721 h 46783"/>
                  <a:gd name="T8" fmla="*/ 20331734 w 49727"/>
                  <a:gd name="T9" fmla="*/ 1190096915 h 46783"/>
                  <a:gd name="T10" fmla="*/ 1262814560 w 49727"/>
                  <a:gd name="T11" fmla="*/ 17288229 h 46783"/>
                  <a:gd name="T12" fmla="*/ 1256940193 w 49727"/>
                  <a:gd name="T13" fmla="*/ 0 h 4678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53" name="Google Shape;1711;p34"/>
          <p:cNvGrpSpPr>
            <a:grpSpLocks/>
          </p:cNvGrpSpPr>
          <p:nvPr/>
        </p:nvGrpSpPr>
        <p:grpSpPr bwMode="auto">
          <a:xfrm rot="21199221" flipH="1">
            <a:off x="-931333" y="2732089"/>
            <a:ext cx="2844800" cy="2232025"/>
            <a:chOff x="-2415600" y="2986400"/>
            <a:chExt cx="1943075" cy="1524659"/>
          </a:xfrm>
        </p:grpSpPr>
        <p:sp>
          <p:nvSpPr>
            <p:cNvPr id="54" name="Google Shape;1712;p34"/>
            <p:cNvSpPr>
              <a:spLocks/>
            </p:cNvSpPr>
            <p:nvPr/>
          </p:nvSpPr>
          <p:spPr bwMode="auto">
            <a:xfrm>
              <a:off x="-2415600" y="2986400"/>
              <a:ext cx="1117375" cy="1251275"/>
            </a:xfrm>
            <a:custGeom>
              <a:avLst/>
              <a:gdLst>
                <a:gd name="T0" fmla="*/ 177921875 w 44695"/>
                <a:gd name="T1" fmla="*/ 15625 h 50051"/>
                <a:gd name="T2" fmla="*/ 156265625 w 44695"/>
                <a:gd name="T3" fmla="*/ 17171875 h 50051"/>
                <a:gd name="T4" fmla="*/ 2812500 w 44695"/>
                <a:gd name="T5" fmla="*/ 642609375 h 50051"/>
                <a:gd name="T6" fmla="*/ 19640625 w 44695"/>
                <a:gd name="T7" fmla="*/ 669859375 h 50051"/>
                <a:gd name="T8" fmla="*/ 525265625 w 44695"/>
                <a:gd name="T9" fmla="*/ 782046875 h 50051"/>
                <a:gd name="T10" fmla="*/ 698359375 w 44695"/>
                <a:gd name="T11" fmla="*/ 131765625 h 50051"/>
                <a:gd name="T12" fmla="*/ 183500000 w 44695"/>
                <a:gd name="T13" fmla="*/ 750000 h 50051"/>
                <a:gd name="T14" fmla="*/ 177921875 w 44695"/>
                <a:gd name="T15" fmla="*/ 15625 h 500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5" name="Google Shape;1713;p34"/>
            <p:cNvSpPr>
              <a:spLocks/>
            </p:cNvSpPr>
            <p:nvPr/>
          </p:nvSpPr>
          <p:spPr bwMode="auto">
            <a:xfrm>
              <a:off x="-1586075" y="3188225"/>
              <a:ext cx="1113550" cy="1279575"/>
            </a:xfrm>
            <a:custGeom>
              <a:avLst/>
              <a:gdLst>
                <a:gd name="T0" fmla="*/ 162671875 w 44542"/>
                <a:gd name="T1" fmla="*/ 15625 h 51183"/>
                <a:gd name="T2" fmla="*/ 0 w 44542"/>
                <a:gd name="T3" fmla="*/ 652687500 h 51183"/>
                <a:gd name="T4" fmla="*/ 496828125 w 44542"/>
                <a:gd name="T5" fmla="*/ 798937500 h 51183"/>
                <a:gd name="T6" fmla="*/ 502828125 w 44542"/>
                <a:gd name="T7" fmla="*/ 799718750 h 51183"/>
                <a:gd name="T8" fmla="*/ 524468750 w 44542"/>
                <a:gd name="T9" fmla="*/ 783312500 h 51183"/>
                <a:gd name="T10" fmla="*/ 692750000 w 44542"/>
                <a:gd name="T11" fmla="*/ 161875000 h 51183"/>
                <a:gd name="T12" fmla="*/ 676718750 w 44542"/>
                <a:gd name="T13" fmla="*/ 134234375 h 51183"/>
                <a:gd name="T14" fmla="*/ 162671875 w 44542"/>
                <a:gd name="T15" fmla="*/ 15625 h 511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6" name="Google Shape;1714;p34"/>
            <p:cNvSpPr/>
            <p:nvPr/>
          </p:nvSpPr>
          <p:spPr>
            <a:xfrm>
              <a:off x="-2401914" y="2993505"/>
              <a:ext cx="1133460" cy="1217775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57" name="Google Shape;1715;p34"/>
            <p:cNvSpPr>
              <a:spLocks/>
            </p:cNvSpPr>
            <p:nvPr/>
          </p:nvSpPr>
          <p:spPr bwMode="auto">
            <a:xfrm>
              <a:off x="-2351263" y="3014809"/>
              <a:ext cx="1085975" cy="1231500"/>
            </a:xfrm>
            <a:custGeom>
              <a:avLst/>
              <a:gdLst>
                <a:gd name="T0" fmla="*/ 191531250 w 43439"/>
                <a:gd name="T1" fmla="*/ 0 h 49260"/>
                <a:gd name="T2" fmla="*/ 15625 w 43439"/>
                <a:gd name="T3" fmla="*/ 655078125 h 49260"/>
                <a:gd name="T4" fmla="*/ 268859375 w 43439"/>
                <a:gd name="T5" fmla="*/ 667109375 h 49260"/>
                <a:gd name="T6" fmla="*/ 475187500 w 43439"/>
                <a:gd name="T7" fmla="*/ 759656250 h 49260"/>
                <a:gd name="T8" fmla="*/ 486812500 w 43439"/>
                <a:gd name="T9" fmla="*/ 769671875 h 49260"/>
                <a:gd name="T10" fmla="*/ 678734375 w 43439"/>
                <a:gd name="T11" fmla="*/ 114593750 h 49260"/>
                <a:gd name="T12" fmla="*/ 666718750 w 43439"/>
                <a:gd name="T13" fmla="*/ 104578125 h 49260"/>
                <a:gd name="T14" fmla="*/ 460375000 w 43439"/>
                <a:gd name="T15" fmla="*/ 12015625 h 49260"/>
                <a:gd name="T16" fmla="*/ 191531250 w 43439"/>
                <a:gd name="T17" fmla="*/ 0 h 492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58" name="Google Shape;1716;p34"/>
            <p:cNvSpPr>
              <a:spLocks/>
            </p:cNvSpPr>
            <p:nvPr/>
          </p:nvSpPr>
          <p:spPr bwMode="auto">
            <a:xfrm>
              <a:off x="-1573663" y="3188659"/>
              <a:ext cx="1070600" cy="1322400"/>
            </a:xfrm>
            <a:custGeom>
              <a:avLst/>
              <a:gdLst>
                <a:gd name="T0" fmla="*/ 267734375 w 42824"/>
                <a:gd name="T1" fmla="*/ 15625 h 52896"/>
                <a:gd name="T2" fmla="*/ 206750000 w 42824"/>
                <a:gd name="T3" fmla="*/ 3937500 h 52896"/>
                <a:gd name="T4" fmla="*/ 191531250 w 42824"/>
                <a:gd name="T5" fmla="*/ 5937500 h 52896"/>
                <a:gd name="T6" fmla="*/ 15625 w 42824"/>
                <a:gd name="T7" fmla="*/ 660625000 h 52896"/>
                <a:gd name="T8" fmla="*/ 15234375 w 42824"/>
                <a:gd name="T9" fmla="*/ 658609375 h 52896"/>
                <a:gd name="T10" fmla="*/ 68656250 w 42824"/>
                <a:gd name="T11" fmla="*/ 655109375 h 52896"/>
                <a:gd name="T12" fmla="*/ 238812500 w 42824"/>
                <a:gd name="T13" fmla="*/ 691875000 h 52896"/>
                <a:gd name="T14" fmla="*/ 472000000 w 42824"/>
                <a:gd name="T15" fmla="*/ 826484375 h 52896"/>
                <a:gd name="T16" fmla="*/ 669125000 w 42824"/>
                <a:gd name="T17" fmla="*/ 142562500 h 52896"/>
                <a:gd name="T18" fmla="*/ 441937500 w 42824"/>
                <a:gd name="T19" fmla="*/ 34781250 h 52896"/>
                <a:gd name="T20" fmla="*/ 267734375 w 42824"/>
                <a:gd name="T21" fmla="*/ 15625 h 5289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59" name="Google Shape;1717;p34"/>
            <p:cNvGrpSpPr>
              <a:grpSpLocks/>
            </p:cNvGrpSpPr>
            <p:nvPr/>
          </p:nvGrpSpPr>
          <p:grpSpPr bwMode="auto"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60" name="Google Shape;1718;p34"/>
              <p:cNvSpPr>
                <a:spLocks/>
              </p:cNvSpPr>
              <p:nvPr/>
            </p:nvSpPr>
            <p:spPr bwMode="auto">
              <a:xfrm>
                <a:off x="-2218800" y="3088875"/>
                <a:ext cx="841100" cy="985325"/>
              </a:xfrm>
              <a:custGeom>
                <a:avLst/>
                <a:gdLst>
                  <a:gd name="T0" fmla="*/ 147843750 w 33644"/>
                  <a:gd name="T1" fmla="*/ 10421875 h 39413"/>
                  <a:gd name="T2" fmla="*/ 510046875 w 33644"/>
                  <a:gd name="T3" fmla="*/ 99375000 h 39413"/>
                  <a:gd name="T4" fmla="*/ 525671875 w 33644"/>
                  <a:gd name="T5" fmla="*/ 96156250 h 39413"/>
                  <a:gd name="T6" fmla="*/ 352187500 w 33644"/>
                  <a:gd name="T7" fmla="*/ 26453125 h 39413"/>
                  <a:gd name="T8" fmla="*/ 135437500 w 33644"/>
                  <a:gd name="T9" fmla="*/ 37265625 h 39413"/>
                  <a:gd name="T10" fmla="*/ 336562500 w 33644"/>
                  <a:gd name="T11" fmla="*/ 74531250 h 39413"/>
                  <a:gd name="T12" fmla="*/ 506046875 w 33644"/>
                  <a:gd name="T13" fmla="*/ 142640625 h 39413"/>
                  <a:gd name="T14" fmla="*/ 502031250 w 33644"/>
                  <a:gd name="T15" fmla="*/ 127812500 h 39413"/>
                  <a:gd name="T16" fmla="*/ 135437500 w 33644"/>
                  <a:gd name="T17" fmla="*/ 37265625 h 39413"/>
                  <a:gd name="T18" fmla="*/ 120609375 w 33644"/>
                  <a:gd name="T19" fmla="*/ 85750000 h 39413"/>
                  <a:gd name="T20" fmla="*/ 482812500 w 33644"/>
                  <a:gd name="T21" fmla="*/ 174687500 h 39413"/>
                  <a:gd name="T22" fmla="*/ 498031250 w 33644"/>
                  <a:gd name="T23" fmla="*/ 171484375 h 39413"/>
                  <a:gd name="T24" fmla="*/ 324937500 w 33644"/>
                  <a:gd name="T25" fmla="*/ 101765625 h 39413"/>
                  <a:gd name="T26" fmla="*/ 107390625 w 33644"/>
                  <a:gd name="T27" fmla="*/ 143843750 h 39413"/>
                  <a:gd name="T28" fmla="*/ 308515625 w 33644"/>
                  <a:gd name="T29" fmla="*/ 181109375 h 39413"/>
                  <a:gd name="T30" fmla="*/ 478000000 w 33644"/>
                  <a:gd name="T31" fmla="*/ 249218750 h 39413"/>
                  <a:gd name="T32" fmla="*/ 473984375 w 33644"/>
                  <a:gd name="T33" fmla="*/ 234390625 h 39413"/>
                  <a:gd name="T34" fmla="*/ 107390625 w 33644"/>
                  <a:gd name="T35" fmla="*/ 143843750 h 39413"/>
                  <a:gd name="T36" fmla="*/ 92156250 w 33644"/>
                  <a:gd name="T37" fmla="*/ 191921875 h 39413"/>
                  <a:gd name="T38" fmla="*/ 454359375 w 33644"/>
                  <a:gd name="T39" fmla="*/ 280875000 h 39413"/>
                  <a:gd name="T40" fmla="*/ 469984375 w 33644"/>
                  <a:gd name="T41" fmla="*/ 278062500 h 39413"/>
                  <a:gd name="T42" fmla="*/ 296500000 w 33644"/>
                  <a:gd name="T43" fmla="*/ 208343750 h 39413"/>
                  <a:gd name="T44" fmla="*/ 79343750 w 33644"/>
                  <a:gd name="T45" fmla="*/ 219171875 h 39413"/>
                  <a:gd name="T46" fmla="*/ 280468750 w 33644"/>
                  <a:gd name="T47" fmla="*/ 256421875 h 39413"/>
                  <a:gd name="T48" fmla="*/ 449953125 w 33644"/>
                  <a:gd name="T49" fmla="*/ 324937500 h 39413"/>
                  <a:gd name="T50" fmla="*/ 446343750 w 33644"/>
                  <a:gd name="T51" fmla="*/ 309718750 h 39413"/>
                  <a:gd name="T52" fmla="*/ 79343750 w 33644"/>
                  <a:gd name="T53" fmla="*/ 219171875 h 39413"/>
                  <a:gd name="T54" fmla="*/ 62515625 w 33644"/>
                  <a:gd name="T55" fmla="*/ 308109375 h 39413"/>
                  <a:gd name="T56" fmla="*/ 425109375 w 33644"/>
                  <a:gd name="T57" fmla="*/ 397062500 h 39413"/>
                  <a:gd name="T58" fmla="*/ 440328125 w 33644"/>
                  <a:gd name="T59" fmla="*/ 394250000 h 39413"/>
                  <a:gd name="T60" fmla="*/ 267250000 w 33644"/>
                  <a:gd name="T61" fmla="*/ 324140625 h 39413"/>
                  <a:gd name="T62" fmla="*/ 50484375 w 33644"/>
                  <a:gd name="T63" fmla="*/ 335359375 h 39413"/>
                  <a:gd name="T64" fmla="*/ 251218750 w 33644"/>
                  <a:gd name="T65" fmla="*/ 372625000 h 39413"/>
                  <a:gd name="T66" fmla="*/ 420703125 w 33644"/>
                  <a:gd name="T67" fmla="*/ 441140625 h 39413"/>
                  <a:gd name="T68" fmla="*/ 416703125 w 33644"/>
                  <a:gd name="T69" fmla="*/ 425906250 h 39413"/>
                  <a:gd name="T70" fmla="*/ 50484375 w 33644"/>
                  <a:gd name="T71" fmla="*/ 335359375 h 39413"/>
                  <a:gd name="T72" fmla="*/ 34859375 w 33644"/>
                  <a:gd name="T73" fmla="*/ 383031250 h 39413"/>
                  <a:gd name="T74" fmla="*/ 397468750 w 33644"/>
                  <a:gd name="T75" fmla="*/ 472390625 h 39413"/>
                  <a:gd name="T76" fmla="*/ 412687500 w 33644"/>
                  <a:gd name="T77" fmla="*/ 469578125 h 39413"/>
                  <a:gd name="T78" fmla="*/ 239609375 w 33644"/>
                  <a:gd name="T79" fmla="*/ 399468750 h 39413"/>
                  <a:gd name="T80" fmla="*/ 20046875 w 33644"/>
                  <a:gd name="T81" fmla="*/ 431125000 h 39413"/>
                  <a:gd name="T82" fmla="*/ 221171875 w 33644"/>
                  <a:gd name="T83" fmla="*/ 468375000 h 39413"/>
                  <a:gd name="T84" fmla="*/ 390656250 w 33644"/>
                  <a:gd name="T85" fmla="*/ 536890625 h 39413"/>
                  <a:gd name="T86" fmla="*/ 386640625 w 33644"/>
                  <a:gd name="T87" fmla="*/ 521671875 h 39413"/>
                  <a:gd name="T88" fmla="*/ 20046875 w 33644"/>
                  <a:gd name="T89" fmla="*/ 431125000 h 39413"/>
                  <a:gd name="T90" fmla="*/ 9218750 w 33644"/>
                  <a:gd name="T91" fmla="*/ 481593750 h 39413"/>
                  <a:gd name="T92" fmla="*/ 371828125 w 33644"/>
                  <a:gd name="T93" fmla="*/ 570546875 h 39413"/>
                  <a:gd name="T94" fmla="*/ 387046875 w 33644"/>
                  <a:gd name="T95" fmla="*/ 567343750 h 39413"/>
                  <a:gd name="T96" fmla="*/ 213562500 w 33644"/>
                  <a:gd name="T97" fmla="*/ 498031250 h 39413"/>
                  <a:gd name="T98" fmla="*/ 1609375 w 33644"/>
                  <a:gd name="T99" fmla="*/ 510046875 h 39413"/>
                  <a:gd name="T100" fmla="*/ 202734375 w 33644"/>
                  <a:gd name="T101" fmla="*/ 547703125 h 39413"/>
                  <a:gd name="T102" fmla="*/ 372625000 w 33644"/>
                  <a:gd name="T103" fmla="*/ 615828125 h 39413"/>
                  <a:gd name="T104" fmla="*/ 367812500 w 33644"/>
                  <a:gd name="T105" fmla="*/ 600593750 h 39413"/>
                  <a:gd name="T106" fmla="*/ 1609375 w 33644"/>
                  <a:gd name="T107" fmla="*/ 510046875 h 3941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61" name="Google Shape;1719;p34"/>
              <p:cNvSpPr>
                <a:spLocks/>
              </p:cNvSpPr>
              <p:nvPr/>
            </p:nvSpPr>
            <p:spPr bwMode="auto">
              <a:xfrm>
                <a:off x="-1461075" y="3283625"/>
                <a:ext cx="841100" cy="995725"/>
              </a:xfrm>
              <a:custGeom>
                <a:avLst/>
                <a:gdLst>
                  <a:gd name="T0" fmla="*/ 146656250 w 33644"/>
                  <a:gd name="T1" fmla="*/ 484375 h 39829"/>
                  <a:gd name="T2" fmla="*/ 180093750 w 33644"/>
                  <a:gd name="T3" fmla="*/ 10515625 h 39829"/>
                  <a:gd name="T4" fmla="*/ 509656250 w 33644"/>
                  <a:gd name="T5" fmla="*/ 105468750 h 39829"/>
                  <a:gd name="T6" fmla="*/ 525687500 w 33644"/>
                  <a:gd name="T7" fmla="*/ 102656250 h 39829"/>
                  <a:gd name="T8" fmla="*/ 282078125 w 33644"/>
                  <a:gd name="T9" fmla="*/ 5703125 h 39829"/>
                  <a:gd name="T10" fmla="*/ 137031250 w 33644"/>
                  <a:gd name="T11" fmla="*/ 43765625 h 39829"/>
                  <a:gd name="T12" fmla="*/ 300906250 w 33644"/>
                  <a:gd name="T13" fmla="*/ 67000000 h 39829"/>
                  <a:gd name="T14" fmla="*/ 506046875 w 33644"/>
                  <a:gd name="T15" fmla="*/ 149140625 h 39829"/>
                  <a:gd name="T16" fmla="*/ 501640625 w 33644"/>
                  <a:gd name="T17" fmla="*/ 133906250 h 39829"/>
                  <a:gd name="T18" fmla="*/ 137031250 w 33644"/>
                  <a:gd name="T19" fmla="*/ 43765625 h 39829"/>
                  <a:gd name="T20" fmla="*/ 127015625 w 33644"/>
                  <a:gd name="T21" fmla="*/ 97843750 h 39829"/>
                  <a:gd name="T22" fmla="*/ 363015625 w 33644"/>
                  <a:gd name="T23" fmla="*/ 131906250 h 39829"/>
                  <a:gd name="T24" fmla="*/ 492031250 w 33644"/>
                  <a:gd name="T25" fmla="*/ 186796875 h 39829"/>
                  <a:gd name="T26" fmla="*/ 487625000 w 33644"/>
                  <a:gd name="T27" fmla="*/ 171968750 h 39829"/>
                  <a:gd name="T28" fmla="*/ 324953125 w 33644"/>
                  <a:gd name="T29" fmla="*/ 108265625 h 39829"/>
                  <a:gd name="T30" fmla="*/ 106593750 w 33644"/>
                  <a:gd name="T31" fmla="*/ 149937500 h 39829"/>
                  <a:gd name="T32" fmla="*/ 307718750 w 33644"/>
                  <a:gd name="T33" fmla="*/ 187203125 h 39829"/>
                  <a:gd name="T34" fmla="*/ 477593750 w 33644"/>
                  <a:gd name="T35" fmla="*/ 255703125 h 39829"/>
                  <a:gd name="T36" fmla="*/ 473187500 w 33644"/>
                  <a:gd name="T37" fmla="*/ 240484375 h 39829"/>
                  <a:gd name="T38" fmla="*/ 106593750 w 33644"/>
                  <a:gd name="T39" fmla="*/ 149937500 h 39829"/>
                  <a:gd name="T40" fmla="*/ 91359375 w 33644"/>
                  <a:gd name="T41" fmla="*/ 198015625 h 39829"/>
                  <a:gd name="T42" fmla="*/ 453968750 w 33644"/>
                  <a:gd name="T43" fmla="*/ 287359375 h 39829"/>
                  <a:gd name="T44" fmla="*/ 469593750 w 33644"/>
                  <a:gd name="T45" fmla="*/ 284156250 h 39829"/>
                  <a:gd name="T46" fmla="*/ 295703125 w 33644"/>
                  <a:gd name="T47" fmla="*/ 214437500 h 39829"/>
                  <a:gd name="T48" fmla="*/ 78937500 w 33644"/>
                  <a:gd name="T49" fmla="*/ 225265625 h 39829"/>
                  <a:gd name="T50" fmla="*/ 280078125 w 33644"/>
                  <a:gd name="T51" fmla="*/ 262515625 h 39829"/>
                  <a:gd name="T52" fmla="*/ 449953125 w 33644"/>
                  <a:gd name="T53" fmla="*/ 331031250 h 39829"/>
                  <a:gd name="T54" fmla="*/ 445546875 w 33644"/>
                  <a:gd name="T55" fmla="*/ 315812500 h 39829"/>
                  <a:gd name="T56" fmla="*/ 78937500 w 33644"/>
                  <a:gd name="T57" fmla="*/ 225265625 h 39829"/>
                  <a:gd name="T58" fmla="*/ 62515625 w 33644"/>
                  <a:gd name="T59" fmla="*/ 314203125 h 39829"/>
                  <a:gd name="T60" fmla="*/ 424718750 w 33644"/>
                  <a:gd name="T61" fmla="*/ 403546875 h 39829"/>
                  <a:gd name="T62" fmla="*/ 439937500 w 33644"/>
                  <a:gd name="T63" fmla="*/ 400343750 h 39829"/>
                  <a:gd name="T64" fmla="*/ 266859375 w 33644"/>
                  <a:gd name="T65" fmla="*/ 330640625 h 39829"/>
                  <a:gd name="T66" fmla="*/ 49687500 w 33644"/>
                  <a:gd name="T67" fmla="*/ 341453125 h 39829"/>
                  <a:gd name="T68" fmla="*/ 250828125 w 33644"/>
                  <a:gd name="T69" fmla="*/ 378718750 h 39829"/>
                  <a:gd name="T70" fmla="*/ 420703125 w 33644"/>
                  <a:gd name="T71" fmla="*/ 447234375 h 39829"/>
                  <a:gd name="T72" fmla="*/ 416296875 w 33644"/>
                  <a:gd name="T73" fmla="*/ 432000000 h 39829"/>
                  <a:gd name="T74" fmla="*/ 49687500 w 33644"/>
                  <a:gd name="T75" fmla="*/ 341453125 h 39829"/>
                  <a:gd name="T76" fmla="*/ 34875000 w 33644"/>
                  <a:gd name="T77" fmla="*/ 389531250 h 39829"/>
                  <a:gd name="T78" fmla="*/ 397062500 w 33644"/>
                  <a:gd name="T79" fmla="*/ 478484375 h 39829"/>
                  <a:gd name="T80" fmla="*/ 412296875 w 33644"/>
                  <a:gd name="T81" fmla="*/ 475671875 h 39829"/>
                  <a:gd name="T82" fmla="*/ 239203125 w 33644"/>
                  <a:gd name="T83" fmla="*/ 405953125 h 39829"/>
                  <a:gd name="T84" fmla="*/ 19640625 w 33644"/>
                  <a:gd name="T85" fmla="*/ 437609375 h 39829"/>
                  <a:gd name="T86" fmla="*/ 220781250 w 33644"/>
                  <a:gd name="T87" fmla="*/ 474875000 h 39829"/>
                  <a:gd name="T88" fmla="*/ 390250000 w 33644"/>
                  <a:gd name="T89" fmla="*/ 543390625 h 39829"/>
                  <a:gd name="T90" fmla="*/ 386250000 w 33644"/>
                  <a:gd name="T91" fmla="*/ 528156250 h 39829"/>
                  <a:gd name="T92" fmla="*/ 19640625 w 33644"/>
                  <a:gd name="T93" fmla="*/ 437609375 h 39829"/>
                  <a:gd name="T94" fmla="*/ 9234375 w 33644"/>
                  <a:gd name="T95" fmla="*/ 487687500 h 39829"/>
                  <a:gd name="T96" fmla="*/ 371421875 w 33644"/>
                  <a:gd name="T97" fmla="*/ 576640625 h 39829"/>
                  <a:gd name="T98" fmla="*/ 386656250 w 33644"/>
                  <a:gd name="T99" fmla="*/ 573843750 h 39829"/>
                  <a:gd name="T100" fmla="*/ 213562500 w 33644"/>
                  <a:gd name="T101" fmla="*/ 503718750 h 39829"/>
                  <a:gd name="T102" fmla="*/ 1609375 w 33644"/>
                  <a:gd name="T103" fmla="*/ 516546875 h 39829"/>
                  <a:gd name="T104" fmla="*/ 202343750 w 33644"/>
                  <a:gd name="T105" fmla="*/ 553796875 h 39829"/>
                  <a:gd name="T106" fmla="*/ 371828125 w 33644"/>
                  <a:gd name="T107" fmla="*/ 622312500 h 39829"/>
                  <a:gd name="T108" fmla="*/ 367421875 w 33644"/>
                  <a:gd name="T109" fmla="*/ 607093750 h 39829"/>
                  <a:gd name="T110" fmla="*/ 1609375 w 33644"/>
                  <a:gd name="T111" fmla="*/ 516546875 h 3982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</p:grpSp>
      <p:grpSp>
        <p:nvGrpSpPr>
          <p:cNvPr id="62" name="Google Shape;1720;p34"/>
          <p:cNvGrpSpPr>
            <a:grpSpLocks/>
          </p:cNvGrpSpPr>
          <p:nvPr/>
        </p:nvGrpSpPr>
        <p:grpSpPr bwMode="auto">
          <a:xfrm rot="451339" flipH="1">
            <a:off x="-260350" y="4262438"/>
            <a:ext cx="2413001" cy="2495550"/>
            <a:chOff x="334100" y="971800"/>
            <a:chExt cx="1810984" cy="1871771"/>
          </a:xfrm>
        </p:grpSpPr>
        <p:sp>
          <p:nvSpPr>
            <p:cNvPr id="63" name="Google Shape;1721;p34"/>
            <p:cNvSpPr/>
            <p:nvPr/>
          </p:nvSpPr>
          <p:spPr>
            <a:xfrm>
              <a:off x="342841" y="967468"/>
              <a:ext cx="1803041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4" name="Google Shape;1722;p34"/>
            <p:cNvSpPr>
              <a:spLocks/>
            </p:cNvSpPr>
            <p:nvPr/>
          </p:nvSpPr>
          <p:spPr bwMode="auto">
            <a:xfrm>
              <a:off x="336189" y="976911"/>
              <a:ext cx="1795894" cy="1820273"/>
            </a:xfrm>
            <a:custGeom>
              <a:avLst/>
              <a:gdLst>
                <a:gd name="T0" fmla="*/ 368220842 w 88544"/>
                <a:gd name="T1" fmla="*/ 0 h 89746"/>
                <a:gd name="T2" fmla="*/ 0 w 88544"/>
                <a:gd name="T3" fmla="*/ 277498232 h 89746"/>
                <a:gd name="T4" fmla="*/ 385551044 w 88544"/>
                <a:gd name="T5" fmla="*/ 746061340 h 89746"/>
                <a:gd name="T6" fmla="*/ 391207936 w 88544"/>
                <a:gd name="T7" fmla="*/ 748823349 h 89746"/>
                <a:gd name="T8" fmla="*/ 395179818 w 88544"/>
                <a:gd name="T9" fmla="*/ 747563299 h 89746"/>
                <a:gd name="T10" fmla="*/ 738786564 w 88544"/>
                <a:gd name="T11" fmla="*/ 491884228 h 89746"/>
                <a:gd name="T12" fmla="*/ 368220842 w 88544"/>
                <a:gd name="T13" fmla="*/ 0 h 897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grpSp>
          <p:nvGrpSpPr>
            <p:cNvPr id="65" name="Google Shape;1723;p34"/>
            <p:cNvGrpSpPr>
              <a:grpSpLocks/>
            </p:cNvGrpSpPr>
            <p:nvPr/>
          </p:nvGrpSpPr>
          <p:grpSpPr bwMode="auto"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69" name="Google Shape;1724;p34"/>
              <p:cNvSpPr>
                <a:spLocks/>
              </p:cNvSpPr>
              <p:nvPr/>
            </p:nvSpPr>
            <p:spPr bwMode="auto">
              <a:xfrm>
                <a:off x="1222973" y="978980"/>
                <a:ext cx="904985" cy="1199365"/>
              </a:xfrm>
              <a:custGeom>
                <a:avLst/>
                <a:gdLst>
                  <a:gd name="T0" fmla="*/ 1718739 w 44619"/>
                  <a:gd name="T1" fmla="*/ 8235 h 59133"/>
                  <a:gd name="T2" fmla="*/ 8235 w 44619"/>
                  <a:gd name="T3" fmla="*/ 1076169 h 59133"/>
                  <a:gd name="T4" fmla="*/ 370790724 w 44619"/>
                  <a:gd name="T5" fmla="*/ 493386244 h 59133"/>
                  <a:gd name="T6" fmla="*/ 372284429 w 44619"/>
                  <a:gd name="T7" fmla="*/ 492101104 h 59133"/>
                  <a:gd name="T8" fmla="*/ 1718739 w 44619"/>
                  <a:gd name="T9" fmla="*/ 8235 h 591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  <p:sp>
            <p:nvSpPr>
              <p:cNvPr id="70" name="Google Shape;1725;p34"/>
              <p:cNvSpPr>
                <a:spLocks/>
              </p:cNvSpPr>
              <p:nvPr/>
            </p:nvSpPr>
            <p:spPr bwMode="auto">
              <a:xfrm>
                <a:off x="1214129" y="991475"/>
                <a:ext cx="904985" cy="1199345"/>
              </a:xfrm>
              <a:custGeom>
                <a:avLst/>
                <a:gdLst>
                  <a:gd name="T0" fmla="*/ 1718739 w 44619"/>
                  <a:gd name="T1" fmla="*/ 0 h 59132"/>
                  <a:gd name="T2" fmla="*/ 8235 w 44619"/>
                  <a:gd name="T3" fmla="*/ 1285160 h 59132"/>
                  <a:gd name="T4" fmla="*/ 370790724 w 44619"/>
                  <a:gd name="T5" fmla="*/ 493386482 h 59132"/>
                  <a:gd name="T6" fmla="*/ 372284429 w 44619"/>
                  <a:gd name="T7" fmla="*/ 492310313 h 59132"/>
                  <a:gd name="T8" fmla="*/ 1718739 w 44619"/>
                  <a:gd name="T9" fmla="*/ 0 h 591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en-US" sz="1800"/>
              </a:p>
            </p:txBody>
          </p:sp>
        </p:grpSp>
        <p:sp>
          <p:nvSpPr>
            <p:cNvPr id="66" name="Google Shape;1726;p34"/>
            <p:cNvSpPr/>
            <p:nvPr/>
          </p:nvSpPr>
          <p:spPr>
            <a:xfrm>
              <a:off x="340493" y="1001132"/>
              <a:ext cx="1741086" cy="1809855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sz="1800"/>
            </a:p>
          </p:txBody>
        </p:sp>
        <p:sp>
          <p:nvSpPr>
            <p:cNvPr id="67" name="Google Shape;1727;p34"/>
            <p:cNvSpPr>
              <a:spLocks/>
            </p:cNvSpPr>
            <p:nvPr/>
          </p:nvSpPr>
          <p:spPr bwMode="auto">
            <a:xfrm>
              <a:off x="373105" y="1605205"/>
              <a:ext cx="899265" cy="1180097"/>
            </a:xfrm>
            <a:custGeom>
              <a:avLst/>
              <a:gdLst>
                <a:gd name="T0" fmla="*/ 9636984 w 44337"/>
                <a:gd name="T1" fmla="*/ 0 h 58183"/>
                <a:gd name="T2" fmla="*/ 8235 w 44337"/>
                <a:gd name="T3" fmla="*/ 7275659 h 58183"/>
                <a:gd name="T4" fmla="*/ 360093740 w 44337"/>
                <a:gd name="T5" fmla="*/ 485468333 h 58183"/>
                <a:gd name="T6" fmla="*/ 369939290 w 44337"/>
                <a:gd name="T7" fmla="*/ 478192654 h 58183"/>
                <a:gd name="T8" fmla="*/ 9636984 w 44337"/>
                <a:gd name="T9" fmla="*/ 0 h 581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68" name="Google Shape;1728;p34"/>
            <p:cNvSpPr>
              <a:spLocks/>
            </p:cNvSpPr>
            <p:nvPr/>
          </p:nvSpPr>
          <p:spPr bwMode="auto">
            <a:xfrm>
              <a:off x="762685" y="1424197"/>
              <a:ext cx="916931" cy="993396"/>
            </a:xfrm>
            <a:custGeom>
              <a:avLst/>
              <a:gdLst>
                <a:gd name="T0" fmla="*/ 160251277 w 45208"/>
                <a:gd name="T1" fmla="*/ 8235 h 48978"/>
                <a:gd name="T2" fmla="*/ 0 w 45208"/>
                <a:gd name="T3" fmla="*/ 120676561 h 48978"/>
                <a:gd name="T4" fmla="*/ 216947197 w 45208"/>
                <a:gd name="T5" fmla="*/ 408662828 h 48978"/>
                <a:gd name="T6" fmla="*/ 377206689 w 45208"/>
                <a:gd name="T7" fmla="*/ 287986267 h 48978"/>
                <a:gd name="T8" fmla="*/ 160251277 w 45208"/>
                <a:gd name="T9" fmla="*/ 8235 h 489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71" name="Google Shape;1729;p34"/>
          <p:cNvSpPr>
            <a:spLocks noChangeArrowheads="1"/>
          </p:cNvSpPr>
          <p:nvPr/>
        </p:nvSpPr>
        <p:spPr bwMode="auto">
          <a:xfrm>
            <a:off x="2823633" y="26416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sp>
        <p:nvSpPr>
          <p:cNvPr id="72" name="Google Shape;1730;p34"/>
          <p:cNvSpPr>
            <a:spLocks noChangeArrowheads="1"/>
          </p:cNvSpPr>
          <p:nvPr/>
        </p:nvSpPr>
        <p:spPr bwMode="auto">
          <a:xfrm>
            <a:off x="2722033" y="2540000"/>
            <a:ext cx="6665384" cy="3614738"/>
          </a:xfrm>
          <a:prstGeom prst="roundRect">
            <a:avLst>
              <a:gd name="adj" fmla="val 10065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vi-VN" altLang="vi-VN" sz="1800" smtClean="0"/>
          </a:p>
        </p:txBody>
      </p:sp>
      <p:grpSp>
        <p:nvGrpSpPr>
          <p:cNvPr id="73" name="Google Shape;1732;p34"/>
          <p:cNvGrpSpPr>
            <a:grpSpLocks/>
          </p:cNvGrpSpPr>
          <p:nvPr/>
        </p:nvGrpSpPr>
        <p:grpSpPr bwMode="auto">
          <a:xfrm rot="1946306" flipH="1">
            <a:off x="9006417" y="5133975"/>
            <a:ext cx="2436283" cy="2565400"/>
            <a:chOff x="1526600" y="450800"/>
            <a:chExt cx="4540675" cy="4779475"/>
          </a:xfrm>
        </p:grpSpPr>
        <p:sp>
          <p:nvSpPr>
            <p:cNvPr id="74" name="Google Shape;1733;p34"/>
            <p:cNvSpPr>
              <a:spLocks/>
            </p:cNvSpPr>
            <p:nvPr/>
          </p:nvSpPr>
          <p:spPr bwMode="auto">
            <a:xfrm>
              <a:off x="1610100" y="473575"/>
              <a:ext cx="4457175" cy="4689450"/>
            </a:xfrm>
            <a:custGeom>
              <a:avLst/>
              <a:gdLst>
                <a:gd name="T0" fmla="*/ 1493781250 w 178287"/>
                <a:gd name="T1" fmla="*/ 15625 h 187578"/>
                <a:gd name="T2" fmla="*/ 1472781250 w 178287"/>
                <a:gd name="T3" fmla="*/ 6156250 h 187578"/>
                <a:gd name="T4" fmla="*/ 0 w 178287"/>
                <a:gd name="T5" fmla="*/ 997796875 h 187578"/>
                <a:gd name="T6" fmla="*/ 1244453125 w 178287"/>
                <a:gd name="T7" fmla="*/ 2147483646 h 187578"/>
                <a:gd name="T8" fmla="*/ 1311953125 w 178287"/>
                <a:gd name="T9" fmla="*/ 2147483646 h 187578"/>
                <a:gd name="T10" fmla="*/ 1356984375 w 178287"/>
                <a:gd name="T11" fmla="*/ 2147483646 h 187578"/>
                <a:gd name="T12" fmla="*/ 2147483646 w 178287"/>
                <a:gd name="T13" fmla="*/ 1971500000 h 187578"/>
                <a:gd name="T14" fmla="*/ 2147483646 w 178287"/>
                <a:gd name="T15" fmla="*/ 1917687500 h 187578"/>
                <a:gd name="T16" fmla="*/ 1526609375 w 178287"/>
                <a:gd name="T17" fmla="*/ 17578125 h 187578"/>
                <a:gd name="T18" fmla="*/ 1493781250 w 178287"/>
                <a:gd name="T19" fmla="*/ 15625 h 18757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5" name="Google Shape;1734;p34"/>
            <p:cNvSpPr>
              <a:spLocks/>
            </p:cNvSpPr>
            <p:nvPr/>
          </p:nvSpPr>
          <p:spPr bwMode="auto">
            <a:xfrm>
              <a:off x="1616625" y="450800"/>
              <a:ext cx="4391950" cy="4645025"/>
            </a:xfrm>
            <a:custGeom>
              <a:avLst/>
              <a:gdLst>
                <a:gd name="T0" fmla="*/ 1455656250 w 175678"/>
                <a:gd name="T1" fmla="*/ 0 h 185801"/>
                <a:gd name="T2" fmla="*/ 0 w 175678"/>
                <a:gd name="T3" fmla="*/ 962296875 h 185801"/>
                <a:gd name="T4" fmla="*/ 1255046875 w 175678"/>
                <a:gd name="T5" fmla="*/ 2147483646 h 185801"/>
                <a:gd name="T6" fmla="*/ 1306312500 w 175678"/>
                <a:gd name="T7" fmla="*/ 2147483646 h 185801"/>
                <a:gd name="T8" fmla="*/ 1339859375 w 175678"/>
                <a:gd name="T9" fmla="*/ 2147483646 h 185801"/>
                <a:gd name="T10" fmla="*/ 2147483646 w 175678"/>
                <a:gd name="T11" fmla="*/ 1965343750 h 185801"/>
                <a:gd name="T12" fmla="*/ 1455656250 w 175678"/>
                <a:gd name="T13" fmla="*/ 0 h 1858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6" name="Google Shape;1735;p34"/>
            <p:cNvSpPr>
              <a:spLocks/>
            </p:cNvSpPr>
            <p:nvPr/>
          </p:nvSpPr>
          <p:spPr bwMode="auto">
            <a:xfrm>
              <a:off x="3931325" y="462525"/>
              <a:ext cx="2064200" cy="3145900"/>
            </a:xfrm>
            <a:custGeom>
              <a:avLst/>
              <a:gdLst>
                <a:gd name="T0" fmla="*/ 0 w 82568"/>
                <a:gd name="T1" fmla="*/ 15625 h 125836"/>
                <a:gd name="T2" fmla="*/ 1290109375 w 82568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7" name="Google Shape;1736;p34"/>
            <p:cNvSpPr>
              <a:spLocks/>
            </p:cNvSpPr>
            <p:nvPr/>
          </p:nvSpPr>
          <p:spPr bwMode="auto">
            <a:xfrm>
              <a:off x="3898700" y="482100"/>
              <a:ext cx="2065500" cy="3145900"/>
            </a:xfrm>
            <a:custGeom>
              <a:avLst/>
              <a:gdLst>
                <a:gd name="T0" fmla="*/ 15625 w 82620"/>
                <a:gd name="T1" fmla="*/ 15625 h 125836"/>
                <a:gd name="T2" fmla="*/ 1290937500 w 82620"/>
                <a:gd name="T3" fmla="*/ 1966171875 h 12583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tx1"/>
              </a:solidFill>
              <a:prstDash val="solid"/>
              <a:miter lim="52191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8" name="Google Shape;1737;p34"/>
            <p:cNvSpPr>
              <a:spLocks/>
            </p:cNvSpPr>
            <p:nvPr/>
          </p:nvSpPr>
          <p:spPr bwMode="auto">
            <a:xfrm>
              <a:off x="3742125" y="4138150"/>
              <a:ext cx="842925" cy="1092125"/>
            </a:xfrm>
            <a:custGeom>
              <a:avLst/>
              <a:gdLst>
                <a:gd name="T0" fmla="*/ 150062500 w 33717"/>
                <a:gd name="T1" fmla="*/ 0 h 43685"/>
                <a:gd name="T2" fmla="*/ 15625 w 33717"/>
                <a:gd name="T3" fmla="*/ 96234375 h 43685"/>
                <a:gd name="T4" fmla="*/ 376765625 w 33717"/>
                <a:gd name="T5" fmla="*/ 682578125 h 43685"/>
                <a:gd name="T6" fmla="*/ 401234375 w 33717"/>
                <a:gd name="T7" fmla="*/ 556171875 h 43685"/>
                <a:gd name="T8" fmla="*/ 526812500 w 33717"/>
                <a:gd name="T9" fmla="*/ 586343750 h 43685"/>
                <a:gd name="T10" fmla="*/ 150062500 w 33717"/>
                <a:gd name="T11" fmla="*/ 0 h 436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79" name="Google Shape;1738;p34"/>
            <p:cNvSpPr>
              <a:spLocks/>
            </p:cNvSpPr>
            <p:nvPr/>
          </p:nvSpPr>
          <p:spPr bwMode="auto">
            <a:xfrm>
              <a:off x="1526600" y="464775"/>
              <a:ext cx="4343675" cy="4627200"/>
            </a:xfrm>
            <a:custGeom>
              <a:avLst/>
              <a:gdLst>
                <a:gd name="T0" fmla="*/ 1423671875 w 173747"/>
                <a:gd name="T1" fmla="*/ 15625 h 185088"/>
                <a:gd name="T2" fmla="*/ 1401843750 w 173747"/>
                <a:gd name="T3" fmla="*/ 6765625 h 185088"/>
                <a:gd name="T4" fmla="*/ 0 w 173747"/>
                <a:gd name="T5" fmla="*/ 927453125 h 185088"/>
                <a:gd name="T6" fmla="*/ 1289296875 w 173747"/>
                <a:gd name="T7" fmla="*/ 2147483646 h 185088"/>
                <a:gd name="T8" fmla="*/ 2147483646 w 173747"/>
                <a:gd name="T9" fmla="*/ 1971296875 h 185088"/>
                <a:gd name="T10" fmla="*/ 2147483646 w 173747"/>
                <a:gd name="T11" fmla="*/ 1917468750 h 185088"/>
                <a:gd name="T12" fmla="*/ 1455656250 w 173747"/>
                <a:gd name="T13" fmla="*/ 17359375 h 185088"/>
                <a:gd name="T14" fmla="*/ 1423671875 w 173747"/>
                <a:gd name="T15" fmla="*/ 15625 h 1850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0" name="Google Shape;1739;p34"/>
            <p:cNvSpPr>
              <a:spLocks/>
            </p:cNvSpPr>
            <p:nvPr/>
          </p:nvSpPr>
          <p:spPr bwMode="auto">
            <a:xfrm>
              <a:off x="1636200" y="1843000"/>
              <a:ext cx="2130750" cy="3199400"/>
            </a:xfrm>
            <a:custGeom>
              <a:avLst/>
              <a:gdLst>
                <a:gd name="T0" fmla="*/ 39156250 w 85230"/>
                <a:gd name="T1" fmla="*/ 15625 h 127976"/>
                <a:gd name="T2" fmla="*/ 0 w 85230"/>
                <a:gd name="T3" fmla="*/ 25296875 h 127976"/>
                <a:gd name="T4" fmla="*/ 1292562500 w 85230"/>
                <a:gd name="T5" fmla="*/ 1999609375 h 127976"/>
                <a:gd name="T6" fmla="*/ 1331703125 w 85230"/>
                <a:gd name="T7" fmla="*/ 1974328125 h 127976"/>
                <a:gd name="T8" fmla="*/ 39156250 w 85230"/>
                <a:gd name="T9" fmla="*/ 15625 h 127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  <p:sp>
          <p:nvSpPr>
            <p:cNvPr id="81" name="Google Shape;1740;p34"/>
            <p:cNvSpPr>
              <a:spLocks/>
            </p:cNvSpPr>
            <p:nvPr/>
          </p:nvSpPr>
          <p:spPr bwMode="auto">
            <a:xfrm>
              <a:off x="2647400" y="1567700"/>
              <a:ext cx="2116400" cy="2399550"/>
            </a:xfrm>
            <a:custGeom>
              <a:avLst/>
              <a:gdLst>
                <a:gd name="T0" fmla="*/ 1293390625 w 84656"/>
                <a:gd name="T1" fmla="*/ 1114796875 h 95982"/>
                <a:gd name="T2" fmla="*/ 1322750000 w 84656"/>
                <a:gd name="T3" fmla="*/ 1060156250 h 95982"/>
                <a:gd name="T4" fmla="*/ 639359375 w 84656"/>
                <a:gd name="T5" fmla="*/ 18765625 h 95982"/>
                <a:gd name="T6" fmla="*/ 549656250 w 84656"/>
                <a:gd name="T7" fmla="*/ 0 h 95982"/>
                <a:gd name="T8" fmla="*/ 17953125 w 84656"/>
                <a:gd name="T9" fmla="*/ 348218750 h 95982"/>
                <a:gd name="T10" fmla="*/ 15625 w 84656"/>
                <a:gd name="T11" fmla="*/ 438750000 h 95982"/>
                <a:gd name="T12" fmla="*/ 683390625 w 84656"/>
                <a:gd name="T13" fmla="*/ 1480140625 h 95982"/>
                <a:gd name="T14" fmla="*/ 773093750 w 84656"/>
                <a:gd name="T15" fmla="*/ 1499703125 h 95982"/>
                <a:gd name="T16" fmla="*/ 1303984375 w 84656"/>
                <a:gd name="T17" fmla="*/ 1150671875 h 95982"/>
                <a:gd name="T18" fmla="*/ 1293390625 w 84656"/>
                <a:gd name="T19" fmla="*/ 1114796875 h 959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bg1"/>
            </a:solidFill>
            <a:ln w="14350" cap="flat" cmpd="sng">
              <a:solidFill>
                <a:schemeClr val="bg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lIns="91425" tIns="91425" rIns="91425" bIns="91425" anchor="ctr"/>
            <a:lstStyle/>
            <a:p>
              <a:endParaRPr lang="en-US" sz="1800"/>
            </a:p>
          </p:txBody>
        </p:sp>
      </p:grpSp>
      <p:sp>
        <p:nvSpPr>
          <p:cNvPr id="82" name="Google Shape;1741;p34"/>
          <p:cNvSpPr txBox="1"/>
          <p:nvPr/>
        </p:nvSpPr>
        <p:spPr>
          <a:xfrm>
            <a:off x="3437467" y="4887914"/>
            <a:ext cx="5317067" cy="8096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ctr"/>
          <a:lstStyle/>
          <a:p>
            <a:pPr algn="ctr">
              <a:spcBef>
                <a:spcPts val="300"/>
              </a:spcBef>
              <a:spcAft>
                <a:spcPts val="0"/>
              </a:spcAft>
              <a:defRPr/>
            </a:pP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CREDITS: This presentation template was created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, including icons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and infographics &amp; images by </a:t>
            </a:r>
            <a:r>
              <a:rPr lang="en" sz="1000">
                <a:solidFill>
                  <a:schemeClr val="dk1"/>
                </a:solidFill>
                <a:uFill>
                  <a:noFill/>
                </a:uFill>
                <a:latin typeface="Raleway"/>
                <a:ea typeface="Raleway"/>
                <a:cs typeface="Raleway"/>
                <a:sym typeface="Raleway"/>
                <a:hlinkClick r:id="rId5"/>
              </a:rPr>
              <a:t>Freepik</a:t>
            </a:r>
            <a:endParaRPr sz="1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731" name="Google Shape;1731;p34"/>
          <p:cNvSpPr txBox="1">
            <a:spLocks noGrp="1"/>
          </p:cNvSpPr>
          <p:nvPr>
            <p:ph type="title"/>
          </p:nvPr>
        </p:nvSpPr>
        <p:spPr>
          <a:xfrm>
            <a:off x="2066533" y="713733"/>
            <a:ext cx="8058800" cy="143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742" name="Google Shape;1742;p34"/>
          <p:cNvSpPr txBox="1">
            <a:spLocks noGrp="1"/>
          </p:cNvSpPr>
          <p:nvPr>
            <p:ph type="subTitle" idx="1"/>
          </p:nvPr>
        </p:nvSpPr>
        <p:spPr>
          <a:xfrm>
            <a:off x="2983000" y="2583800"/>
            <a:ext cx="6226000" cy="16336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648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/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pPr lvl="0"/>
            <a:endParaRPr lang="en-US" noProof="0">
              <a:sym typeface="Arial" panose="020B0604020202020204" pitchFamily="34" charset="0"/>
            </a:endParaRP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37E9B-F581-4A7A-9C98-81BA1AF8E35E}" type="datetimeFigureOut">
              <a:rPr lang="en-US"/>
              <a:pPr>
                <a:defRPr/>
              </a:pPr>
              <a:t>3/21/2025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954A5-749A-4D2A-B78E-C2C044D4F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5837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960000" y="643572"/>
            <a:ext cx="10272000" cy="763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328300" y="1714500"/>
            <a:ext cx="9535200" cy="44232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4846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947843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08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9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15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63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048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4D2AD-441C-4239-AA76-D5677C305C86}" type="datetimeFigureOut">
              <a:rPr lang="en-US" smtClean="0"/>
              <a:t>3/21/2025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CBB92-C06A-453F-9261-A32059430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19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08303" y="2260665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b="1" smtClean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TIẾNG VIỆT</a:t>
            </a:r>
          </a:p>
          <a:p>
            <a:pPr algn="ctr">
              <a:spcBef>
                <a:spcPct val="50000"/>
              </a:spcBef>
            </a:pPr>
            <a:r>
              <a:rPr lang="pt-BR" altLang="vi-VN" sz="2800" b="1" smtClean="0">
                <a:solidFill>
                  <a:srgbClr val="002060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ÔN TẬP GIỮA HỌC KÌ 2</a:t>
            </a:r>
            <a:endParaRPr lang="vi-VN" altLang="vi-VN" sz="2800" smtClean="0">
              <a:solidFill>
                <a:srgbClr val="002060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zh-CN" sz="2800" b="1" smtClean="0">
                <a:solidFill>
                  <a:srgbClr val="FF0066"/>
                </a:solidFill>
                <a:latin typeface="Times New Roman" panose="02020603050405020304" pitchFamily="18" charset="0"/>
                <a:ea typeface="SimHei"/>
                <a:cs typeface="Times New Roman" panose="02020603050405020304" pitchFamily="18" charset="0"/>
              </a:rPr>
              <a:t>TIẾT : 7 + 8</a:t>
            </a:r>
            <a:endParaRPr lang="en-US" altLang="zh-CN" sz="2800" b="1">
              <a:solidFill>
                <a:srgbClr val="3399FF"/>
              </a:solidFill>
              <a:latin typeface="Times New Roman" panose="02020603050405020304" pitchFamily="18" charset="0"/>
              <a:ea typeface="SimHei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8590336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Google Shape;2775;p73"/>
          <p:cNvSpPr>
            <a:spLocks noChangeArrowheads="1"/>
          </p:cNvSpPr>
          <p:nvPr/>
        </p:nvSpPr>
        <p:spPr bwMode="auto">
          <a:xfrm>
            <a:off x="2895600" y="0"/>
            <a:ext cx="7391400" cy="112553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1" name="Google Shape;2776;p73"/>
          <p:cNvSpPr txBox="1">
            <a:spLocks noGrp="1"/>
          </p:cNvSpPr>
          <p:nvPr>
            <p:ph type="title"/>
          </p:nvPr>
        </p:nvSpPr>
        <p:spPr>
          <a:xfrm>
            <a:off x="3124200" y="457200"/>
            <a:ext cx="7010400" cy="51435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Nghe - viết: Cánh cam lạc mẹ</a:t>
            </a:r>
            <a: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vi-VN" altLang="vi-VN" sz="40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0292" name="Google Shape;2775;p73"/>
          <p:cNvSpPr>
            <a:spLocks noChangeArrowheads="1"/>
          </p:cNvSpPr>
          <p:nvPr/>
        </p:nvSpPr>
        <p:spPr bwMode="auto">
          <a:xfrm>
            <a:off x="2506462" y="1037393"/>
            <a:ext cx="7239000" cy="59626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vi-VN" altLang="vi-VN"/>
          </a:p>
        </p:txBody>
      </p:sp>
      <p:sp>
        <p:nvSpPr>
          <p:cNvPr id="140293" name="Google Shape;2794;p73"/>
          <p:cNvSpPr txBox="1">
            <a:spLocks noGrp="1"/>
          </p:cNvSpPr>
          <p:nvPr>
            <p:ph type="subTitle" idx="4294967295"/>
          </p:nvPr>
        </p:nvSpPr>
        <p:spPr>
          <a:xfrm>
            <a:off x="4572000" y="1279526"/>
            <a:ext cx="5029200" cy="5426075"/>
          </a:xfrm>
        </p:spPr>
        <p:txBody>
          <a:bodyPr anchor="ctr">
            <a:normAutofit lnSpcReduction="10000"/>
          </a:bodyPr>
          <a:lstStyle/>
          <a:p>
            <a:pPr marL="139700">
              <a:buSzPts val="1400"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Bọ dừa dừng nấu cơm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Cào cào ngưng giã gạo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Xén tóc thôi cắt áo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Đều bảo nhau đi tìm.</a:t>
            </a:r>
          </a:p>
          <a:p>
            <a:pPr marL="0" indent="0">
              <a:buSzPts val="1400"/>
              <a:buNone/>
            </a:pPr>
            <a:endParaRPr lang="vi-VN" altLang="vi-VN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Khu vườn hoang lặng im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Bỗng râm ran khắp lối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Có điều ai cũng nói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Cánh cam về nhà tôi.</a:t>
            </a:r>
          </a:p>
          <a:p>
            <a:pPr marL="0" indent="0">
              <a:buSzPts val="1400"/>
              <a:buNone/>
            </a:pPr>
            <a:r>
              <a:rPr lang="vi-VN" altLang="vi-VN">
                <a:latin typeface="Times New Roman" panose="02020603050405020304" pitchFamily="18" charset="0"/>
                <a:cs typeface="Arial" panose="020B0604020202020204" pitchFamily="34" charset="0"/>
              </a:rPr>
              <a:t>               ( Ngân Vịnh )</a:t>
            </a:r>
          </a:p>
          <a:p>
            <a:pPr marL="139700" algn="ctr">
              <a:spcAft>
                <a:spcPts val="1200"/>
              </a:spcAft>
            </a:pPr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9143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/>
            </a:extLst>
          </p:cNvPr>
          <p:cNvSpPr/>
          <p:nvPr/>
        </p:nvSpPr>
        <p:spPr>
          <a:xfrm>
            <a:off x="1864311" y="533400"/>
            <a:ext cx="7740065" cy="1346200"/>
          </a:xfrm>
          <a:prstGeom prst="roundRect">
            <a:avLst/>
          </a:prstGeom>
          <a:solidFill>
            <a:srgbClr val="00B05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800">
              <a:defRPr/>
            </a:pP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6000" b="1" kern="0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endParaRPr lang="en-US" sz="6000" b="1" kern="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43400" y="2079625"/>
            <a:ext cx="4800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cơm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43400" y="2849563"/>
            <a:ext cx="50180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 giã gạo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17633" y="3879157"/>
            <a:ext cx="4013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lặng im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343401" y="5050794"/>
            <a:ext cx="32353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altLang="vi-VN" sz="27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2754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Google Shape;2128;p50"/>
          <p:cNvSpPr>
            <a:spLocks noChangeArrowheads="1"/>
          </p:cNvSpPr>
          <p:nvPr/>
        </p:nvSpPr>
        <p:spPr bwMode="auto">
          <a:xfrm>
            <a:off x="2209800" y="381001"/>
            <a:ext cx="7772400" cy="59531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363" name="Google Shape;2129;p50"/>
          <p:cNvSpPr txBox="1">
            <a:spLocks noGrp="1"/>
          </p:cNvSpPr>
          <p:nvPr>
            <p:ph type="title"/>
          </p:nvPr>
        </p:nvSpPr>
        <p:spPr>
          <a:xfrm>
            <a:off x="2667000" y="476251"/>
            <a:ext cx="7170738" cy="404813"/>
          </a:xfrm>
        </p:spPr>
        <p:txBody>
          <a:bodyPr>
            <a:normAutofit fontScale="90000"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vi-VN" altLang="en-US" sz="3200">
                <a:solidFill>
                  <a:srgbClr val="F82A45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10: Tìm từ có tiếng bắt đầu bằng: </a:t>
            </a:r>
            <a:endParaRPr lang="en-US" altLang="en-US" sz="3200">
              <a:solidFill>
                <a:srgbClr val="F82A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130" name="Google Shape;2130;p50"/>
          <p:cNvGraphicFramePr/>
          <p:nvPr/>
        </p:nvGraphicFramePr>
        <p:xfrm>
          <a:off x="1752600" y="1012825"/>
          <a:ext cx="8610600" cy="45529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14400">
                  <a:extLst>
                    <a:ext uri="{9D8B030D-6E8A-4147-A177-3AD203B41FA5}"/>
                  </a:extLst>
                </a:gridCol>
                <a:gridCol w="7696200">
                  <a:extLst>
                    <a:ext uri="{9D8B030D-6E8A-4147-A177-3AD203B41FA5}"/>
                  </a:extLst>
                </a:gridCol>
              </a:tblGrid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+mj-lt"/>
                          <a:ea typeface="Josefin Sans"/>
                          <a:cs typeface="Josefin Sans"/>
                          <a:sym typeface="Josefin Sans"/>
                        </a:rPr>
                        <a:t>c</a:t>
                      </a:r>
                      <a:endParaRPr sz="36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tx1"/>
                        </a:solidFill>
                        <a:latin typeface="+mj-lt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k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  <a:tr h="75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vi-VN" sz="3600" b="0" dirty="0" smtClean="0">
                          <a:solidFill>
                            <a:schemeClr val="dk1"/>
                          </a:solidFill>
                          <a:latin typeface="+mj-lt"/>
                          <a:ea typeface="Raleway"/>
                          <a:cs typeface="Raleway"/>
                          <a:sym typeface="Raleway"/>
                        </a:rPr>
                        <a:t>ngh</a:t>
                      </a:r>
                      <a:endParaRPr sz="36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800" b="0" dirty="0">
                        <a:solidFill>
                          <a:schemeClr val="dk1"/>
                        </a:solidFill>
                        <a:latin typeface="+mj-lt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L="91425" marR="91425" marT="91420" marB="914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76601" y="1069975"/>
            <a:ext cx="6969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latin typeface="Times New Roman" panose="02020603050405020304" pitchFamily="18" charset="0"/>
                <a:ea typeface="Josefin Sans" charset="-93"/>
                <a:cs typeface="Josefin Sans" charset="-93"/>
                <a:sym typeface="Josefin Sans" charset="-93"/>
              </a:rPr>
              <a:t>Ca, cà, cá, cạ, co, cu củ, cũ, cư, cừ,cử,...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286126" y="1828800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Ki, kì, kí, ke, kẽ, kẹ,kẻ, kể, kế, kệ, kê,...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667001" y="2598738"/>
            <a:ext cx="8804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Ga, gà, gá, gạ, go, gò, gó, gu, gụ, gư, gừ, gồ,...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03526" y="3341688"/>
            <a:ext cx="7661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Ghi, ghì, ghị, ghe, ghè, ghé, ghẹ, ghê, ghề,...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76601" y="4075114"/>
            <a:ext cx="6283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Nga, ngà, ngo, ngỏ, ngọ, ngó,ngủ,...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60676" y="4829175"/>
            <a:ext cx="7604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vi-VN" altLang="en-US" sz="3200">
                <a:solidFill>
                  <a:srgbClr val="000000"/>
                </a:solidFill>
                <a:latin typeface="Times New Roman" panose="02020603050405020304" pitchFamily="18" charset="0"/>
                <a:ea typeface="Raleway" panose="020B0503030101060003" pitchFamily="34" charset="0"/>
                <a:cs typeface="Raleway" panose="020B0503030101060003" pitchFamily="34" charset="0"/>
                <a:sym typeface="Raleway" panose="020B0503030101060003" pitchFamily="34" charset="0"/>
              </a:rPr>
              <a:t>Nghe, nghé, nghê, nghệ, nghi, nghỉ, nghĩ,...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31436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77" y="1219200"/>
            <a:ext cx="10271464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1928;p40"/>
          <p:cNvSpPr txBox="1">
            <a:spLocks noGrp="1"/>
          </p:cNvSpPr>
          <p:nvPr>
            <p:ph type="title"/>
          </p:nvPr>
        </p:nvSpPr>
        <p:spPr>
          <a:xfrm>
            <a:off x="976545" y="120784"/>
            <a:ext cx="10253708" cy="107315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vi-VN" altLang="en-US" sz="2800">
                <a:latin typeface="Times New Roman" panose="02020603050405020304" pitchFamily="18" charset="0"/>
                <a:cs typeface="Arial" panose="020B0604020202020204" pitchFamily="34" charset="0"/>
              </a:rPr>
              <a:t>Bài 11:  Viết 4- 5 câu kể về việc em đã giúp đỡ người khác hoặc em được người khác giúp đỡ.</a:t>
            </a:r>
            <a:endParaRPr lang="en-US" alt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1109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7" name="Google Shape;1927;p40"/>
          <p:cNvSpPr txBox="1">
            <a:spLocks noGrp="1"/>
          </p:cNvSpPr>
          <p:nvPr>
            <p:ph type="body" idx="1"/>
          </p:nvPr>
        </p:nvSpPr>
        <p:spPr>
          <a:xfrm>
            <a:off x="834501" y="457201"/>
            <a:ext cx="10369118" cy="5014913"/>
          </a:xfrm>
        </p:spPr>
        <p:txBody>
          <a:bodyPr/>
          <a:lstStyle/>
          <a:p>
            <a:pPr marL="0" indent="0"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G: 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đã giúp đỡ ai việc gì (hoặc ai đã giúp đỡ em việc gì)?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(hoặc người đó) đã làm như thế nào?</a:t>
            </a:r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Pts val="1100"/>
              <a:buNone/>
            </a:pPr>
            <a:r>
              <a:rPr lang="vi-VN" altLang="en-US" sz="4000">
                <a:latin typeface="Times New Roman" panose="02020603050405020304" pitchFamily="18" charset="0"/>
                <a:cs typeface="Arial" panose="020B0604020202020204" pitchFamily="34" charset="0"/>
              </a:rPr>
              <a:t>- Em có suy nghĩ gì sau khi giúp đỡ (hoặc được giúp đỡ)?</a:t>
            </a:r>
            <a:endParaRPr lang="en-US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589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 txBox="1">
            <a:spLocks noGrp="1"/>
          </p:cNvSpPr>
          <p:nvPr>
            <p:ph type="title"/>
          </p:nvPr>
        </p:nvSpPr>
        <p:spPr>
          <a:xfrm>
            <a:off x="1773239" y="198439"/>
            <a:ext cx="4484687" cy="827087"/>
          </a:xfrm>
        </p:spPr>
        <p:txBody>
          <a:bodyPr/>
          <a:lstStyle/>
          <a:p>
            <a:endParaRPr lang="vi-VN" altLang="vi-VN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8723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6351"/>
            <a:ext cx="9144000" cy="6765925"/>
          </a:xfrm>
        </p:spPr>
      </p:pic>
      <p:sp>
        <p:nvSpPr>
          <p:cNvPr id="158724" name="Title 1"/>
          <p:cNvSpPr txBox="1">
            <a:spLocks/>
          </p:cNvSpPr>
          <p:nvPr/>
        </p:nvSpPr>
        <p:spPr bwMode="auto">
          <a:xfrm>
            <a:off x="1838325" y="1981200"/>
            <a:ext cx="85153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en-US" altLang="vi-VN" sz="4800">
                <a:solidFill>
                  <a:srgbClr val="F82A4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 NGOAN HỌC GIỎI</a:t>
            </a:r>
            <a:endParaRPr lang="vi-VN" altLang="vi-VN" sz="4800">
              <a:solidFill>
                <a:srgbClr val="F82A4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2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D3612FF-8F37-43A5-A4EF-21ABB97E1DE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27 - Ôn tập ( tiết 7 + 8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4BAE75-C87D-489F-AD80-2780B6581B7B}:30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92B247-84C2-4352-891E-637315B5E24B}:29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C5666C-FE52-4F34-BBBF-60FDAEF3B788}:29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79932B-3F15-4A3B-B342-EA1BE1B20986}:29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6ECEC2C-5B5E-47F5-9A9F-CBF9D353D155}:29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08AF7A-6667-4A7E-B241-CB9D1181BBEE}:29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733824-413B-4B59-B3D1-F382991B278C}:30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301</Words>
  <Application>Microsoft Office PowerPoint</Application>
  <PresentationFormat>Widescreen</PresentationFormat>
  <Paragraphs>45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SimSun</vt:lpstr>
      <vt:lpstr>Arial</vt:lpstr>
      <vt:lpstr>Calibri</vt:lpstr>
      <vt:lpstr>Calibri Light</vt:lpstr>
      <vt:lpstr>Josefin Sans</vt:lpstr>
      <vt:lpstr>Raleway</vt:lpstr>
      <vt:lpstr>SimHei</vt:lpstr>
      <vt:lpstr>Times New Roman</vt:lpstr>
      <vt:lpstr>Office Theme</vt:lpstr>
      <vt:lpstr>PowerPoint Presentation</vt:lpstr>
      <vt:lpstr>Nghe - viết: Cánh cam lạc mẹ </vt:lpstr>
      <vt:lpstr>PowerPoint Presentation</vt:lpstr>
      <vt:lpstr>Bài 10: Tìm từ có tiếng bắt đầu bằng: </vt:lpstr>
      <vt:lpstr>Bài 11:  Viết 4- 5 câu kể về việc em đã giúp đỡ người khác hoặc em được người khác giúp đỡ.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27 - Ôn tập ( tiết 7 + 8)</dc:title>
  <dc:creator>STD_NHA</dc:creator>
  <cp:lastModifiedBy>STD_NHA</cp:lastModifiedBy>
  <cp:revision>6</cp:revision>
  <dcterms:created xsi:type="dcterms:W3CDTF">2025-03-21T09:05:10Z</dcterms:created>
  <dcterms:modified xsi:type="dcterms:W3CDTF">2025-03-21T14:20:06Z</dcterms:modified>
</cp:coreProperties>
</file>