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5" r:id="rId2"/>
    <p:sldId id="291" r:id="rId3"/>
    <p:sldId id="292" r:id="rId4"/>
    <p:sldId id="293" r:id="rId5"/>
    <p:sldId id="294" r:id="rId6"/>
    <p:sldId id="295" r:id="rId7"/>
    <p:sldId id="30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4968-ED48-4F1F-AA2D-2637C7458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2C27-01E7-49F8-ABB1-03AAAC7B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Google Shape;2772;gd89b3a622f_0_21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1315" name="Google Shape;2773;gd89b3a622f_0_218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868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4387" name="Google Shape;2126;gd72c1aea9c_0_85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982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sym typeface="+mn-ea"/>
              </a:rPr>
              <a:t>Bài giảng thiết kế bởi: Hương Thảo - tranthao121006@gmail.com</a:t>
            </a:r>
            <a:endParaRPr lang="en-US" altLang="vi-VN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B585E-B183-445C-B77D-7E5927E1F6F9}" type="slidenum">
              <a:rPr lang="en-US" altLang="vi-VN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vi-V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7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Google Shape;1923;gd6e563917c_0_11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8483" name="Google Shape;1924;gd6e563917c_0_112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76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-610151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2946" y="3967874"/>
              <a:ext cx="2291669" cy="1756822"/>
            </a:xfrm>
            <a:custGeom>
              <a:avLst/>
              <a:gdLst>
                <a:gd name="T0" fmla="*/ 394413800 w 73153"/>
                <a:gd name="T1" fmla="*/ 0 h 56080"/>
                <a:gd name="T2" fmla="*/ 382546887 w 73153"/>
                <a:gd name="T3" fmla="*/ 8362385 h 56080"/>
                <a:gd name="T4" fmla="*/ 3105108 w 73153"/>
                <a:gd name="T5" fmla="*/ 1006218203 h 56080"/>
                <a:gd name="T6" fmla="*/ 10268230 w 73153"/>
                <a:gd name="T7" fmla="*/ 1022604390 h 56080"/>
                <a:gd name="T8" fmla="*/ 1849031753 w 73153"/>
                <a:gd name="T9" fmla="*/ 1723043557 h 56080"/>
                <a:gd name="T10" fmla="*/ 1854042705 w 73153"/>
                <a:gd name="T11" fmla="*/ 1724088722 h 56080"/>
                <a:gd name="T12" fmla="*/ 1866494525 w 73153"/>
                <a:gd name="T13" fmla="*/ 1715879432 h 56080"/>
                <a:gd name="T14" fmla="*/ 2147483646 w 73153"/>
                <a:gd name="T15" fmla="*/ 718024617 h 56080"/>
                <a:gd name="T16" fmla="*/ 2147483646 w 73153"/>
                <a:gd name="T17" fmla="*/ 701637428 h 56080"/>
                <a:gd name="T18" fmla="*/ 399978239 w 73153"/>
                <a:gd name="T19" fmla="*/ 1199263 h 56080"/>
                <a:gd name="T20" fmla="*/ 394413800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2956" y="4622556"/>
              <a:ext cx="778540" cy="1132818"/>
            </a:xfrm>
            <a:custGeom>
              <a:avLst/>
              <a:gdLst>
                <a:gd name="T0" fmla="*/ 366129017 w 24852"/>
                <a:gd name="T1" fmla="*/ 30419 h 36161"/>
                <a:gd name="T2" fmla="*/ 0 w 24852"/>
                <a:gd name="T3" fmla="*/ 959917224 h 36161"/>
                <a:gd name="T4" fmla="*/ 397918022 w 24852"/>
                <a:gd name="T5" fmla="*/ 1111700175 h 36161"/>
                <a:gd name="T6" fmla="*/ 764016620 w 24852"/>
                <a:gd name="T7" fmla="*/ 150768205 h 36161"/>
                <a:gd name="T8" fmla="*/ 366129017 w 24852"/>
                <a:gd name="T9" fmla="*/ 30419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9098" y="4363311"/>
              <a:ext cx="1166244" cy="1323976"/>
            </a:xfrm>
            <a:custGeom>
              <a:avLst/>
              <a:gdLst>
                <a:gd name="T0" fmla="*/ 411599768 w 37228"/>
                <a:gd name="T1" fmla="*/ 0 h 42263"/>
                <a:gd name="T2" fmla="*/ 380486917 w 37228"/>
                <a:gd name="T3" fmla="*/ 21490371 h 42263"/>
                <a:gd name="T4" fmla="*/ 192825482 w 37228"/>
                <a:gd name="T5" fmla="*/ 513762115 h 42263"/>
                <a:gd name="T6" fmla="*/ 6179796 w 37228"/>
                <a:gd name="T7" fmla="*/ 1006002439 h 42263"/>
                <a:gd name="T8" fmla="*/ 20536458 w 37228"/>
                <a:gd name="T9" fmla="*/ 1046000781 h 42263"/>
                <a:gd name="T10" fmla="*/ 361026043 w 37228"/>
                <a:gd name="T11" fmla="*/ 1203932168 h 42263"/>
                <a:gd name="T12" fmla="*/ 767122178 w 37228"/>
                <a:gd name="T13" fmla="*/ 1299300261 h 42263"/>
                <a:gd name="T14" fmla="*/ 955827806 w 37228"/>
                <a:gd name="T15" fmla="*/ 803984277 h 42263"/>
                <a:gd name="T16" fmla="*/ 1144503988 w 37228"/>
                <a:gd name="T17" fmla="*/ 308637843 h 42263"/>
                <a:gd name="T18" fmla="*/ 778405185 w 37228"/>
                <a:gd name="T19" fmla="*/ 109694339 h 42263"/>
                <a:gd name="T20" fmla="*/ 419469472 w 37228"/>
                <a:gd name="T21" fmla="*/ 983357 h 42263"/>
                <a:gd name="T22" fmla="*/ 411599768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6041" y="4735131"/>
              <a:ext cx="399201" cy="988588"/>
            </a:xfrm>
            <a:custGeom>
              <a:avLst/>
              <a:gdLst>
                <a:gd name="T0" fmla="*/ 366129627 w 12743"/>
                <a:gd name="T1" fmla="*/ 30419 h 31557"/>
                <a:gd name="T2" fmla="*/ 0 w 12743"/>
                <a:gd name="T3" fmla="*/ 960962014 h 31557"/>
                <a:gd name="T4" fmla="*/ 25640684 w 12743"/>
                <a:gd name="T5" fmla="*/ 970185076 h 31557"/>
                <a:gd name="T6" fmla="*/ 391770279 w 12743"/>
                <a:gd name="T7" fmla="*/ 10268227 h 31557"/>
                <a:gd name="T8" fmla="*/ 366129627 w 12743"/>
                <a:gd name="T9" fmla="*/ 30419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6646" y="4743259"/>
              <a:ext cx="390836" cy="979190"/>
            </a:xfrm>
            <a:custGeom>
              <a:avLst/>
              <a:gdLst>
                <a:gd name="T0" fmla="*/ 370216801 w 12476"/>
                <a:gd name="T1" fmla="*/ 30419 h 31257"/>
                <a:gd name="T2" fmla="*/ 0 w 12476"/>
                <a:gd name="T3" fmla="*/ 955827624 h 31257"/>
                <a:gd name="T4" fmla="*/ 13342870 w 12476"/>
                <a:gd name="T5" fmla="*/ 960931805 h 31257"/>
                <a:gd name="T6" fmla="*/ 383559671 w 12476"/>
                <a:gd name="T7" fmla="*/ 5134600 h 31257"/>
                <a:gd name="T8" fmla="*/ 370216801 w 12476"/>
                <a:gd name="T9" fmla="*/ 30419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4252" y="3933299"/>
              <a:ext cx="778540" cy="1133852"/>
            </a:xfrm>
            <a:custGeom>
              <a:avLst/>
              <a:gdLst>
                <a:gd name="T0" fmla="*/ 366129017 w 24852"/>
                <a:gd name="T1" fmla="*/ 30419 h 36194"/>
                <a:gd name="T2" fmla="*/ 0 w 24852"/>
                <a:gd name="T3" fmla="*/ 960932302 h 36194"/>
                <a:gd name="T4" fmla="*/ 397918022 w 24852"/>
                <a:gd name="T5" fmla="*/ 1112715343 h 36194"/>
                <a:gd name="T6" fmla="*/ 764016620 w 24852"/>
                <a:gd name="T7" fmla="*/ 151783010 h 36194"/>
                <a:gd name="T8" fmla="*/ 366129017 w 24852"/>
                <a:gd name="T9" fmla="*/ 30419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12" y="4006479"/>
              <a:ext cx="1166244" cy="1323004"/>
            </a:xfrm>
            <a:custGeom>
              <a:avLst/>
              <a:gdLst>
                <a:gd name="T0" fmla="*/ 376397482 w 37228"/>
                <a:gd name="T1" fmla="*/ 0 h 42232"/>
                <a:gd name="T2" fmla="*/ 187691853 w 37228"/>
                <a:gd name="T3" fmla="*/ 495344796 h 42232"/>
                <a:gd name="T4" fmla="*/ 30419 w 37228"/>
                <a:gd name="T5" fmla="*/ 989645399 h 42232"/>
                <a:gd name="T6" fmla="*/ 366129253 w 37228"/>
                <a:gd name="T7" fmla="*/ 1189603394 h 42232"/>
                <a:gd name="T8" fmla="*/ 725064934 w 37228"/>
                <a:gd name="T9" fmla="*/ 1297299497 h 42232"/>
                <a:gd name="T10" fmla="*/ 733518574 w 37228"/>
                <a:gd name="T11" fmla="*/ 1298344662 h 42232"/>
                <a:gd name="T12" fmla="*/ 764047520 w 37228"/>
                <a:gd name="T13" fmla="*/ 1277807242 h 42232"/>
                <a:gd name="T14" fmla="*/ 950694178 w 37228"/>
                <a:gd name="T15" fmla="*/ 785567552 h 42232"/>
                <a:gd name="T16" fmla="*/ 1138354641 w 37228"/>
                <a:gd name="T17" fmla="*/ 293296441 h 42232"/>
                <a:gd name="T18" fmla="*/ 1123997948 w 37228"/>
                <a:gd name="T19" fmla="*/ 253299159 h 42232"/>
                <a:gd name="T20" fmla="*/ 783539785 w 37228"/>
                <a:gd name="T21" fmla="*/ 94353223 h 42232"/>
                <a:gd name="T22" fmla="*/ 376397482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58078" y="3966041"/>
              <a:ext cx="400266" cy="988588"/>
            </a:xfrm>
            <a:custGeom>
              <a:avLst/>
              <a:gdLst>
                <a:gd name="T0" fmla="*/ 366129391 w 12777"/>
                <a:gd name="T1" fmla="*/ 0 h 31557"/>
                <a:gd name="T2" fmla="*/ 30419 w 12777"/>
                <a:gd name="T3" fmla="*/ 959916849 h 31557"/>
                <a:gd name="T4" fmla="*/ 26685841 w 12777"/>
                <a:gd name="T5" fmla="*/ 970154626 h 31557"/>
                <a:gd name="T6" fmla="*/ 392815232 w 12777"/>
                <a:gd name="T7" fmla="*/ 9223062 h 31557"/>
                <a:gd name="T8" fmla="*/ 366129391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6520" y="3948733"/>
              <a:ext cx="386701" cy="983356"/>
            </a:xfrm>
            <a:custGeom>
              <a:avLst/>
              <a:gdLst>
                <a:gd name="T0" fmla="*/ 366128688 w 12344"/>
                <a:gd name="T1" fmla="*/ 0 h 31390"/>
                <a:gd name="T2" fmla="*/ 30419 w 12344"/>
                <a:gd name="T3" fmla="*/ 959915099 h 31390"/>
                <a:gd name="T4" fmla="*/ 13373326 w 12344"/>
                <a:gd name="T5" fmla="*/ 965019277 h 31390"/>
                <a:gd name="T6" fmla="*/ 379471565 w 12344"/>
                <a:gd name="T7" fmla="*/ 5134597 h 31390"/>
                <a:gd name="T8" fmla="*/ 366128688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6791" y="3924334"/>
              <a:ext cx="403367" cy="990687"/>
            </a:xfrm>
            <a:custGeom>
              <a:avLst/>
              <a:gdLst>
                <a:gd name="T0" fmla="*/ 366128701 w 12876"/>
                <a:gd name="T1" fmla="*/ 0 h 31624"/>
                <a:gd name="T2" fmla="*/ 0 w 12876"/>
                <a:gd name="T3" fmla="*/ 959916996 h 31624"/>
                <a:gd name="T4" fmla="*/ 29729050 w 12876"/>
                <a:gd name="T5" fmla="*/ 972214747 h 31624"/>
                <a:gd name="T6" fmla="*/ 395857751 w 12876"/>
                <a:gd name="T7" fmla="*/ 11282974 h 31624"/>
                <a:gd name="T8" fmla="*/ 366128701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267" y="4549023"/>
              <a:ext cx="365775" cy="364741"/>
            </a:xfrm>
            <a:custGeom>
              <a:avLst/>
              <a:gdLst>
                <a:gd name="T0" fmla="*/ 99518430 w 11676"/>
                <a:gd name="T1" fmla="*/ 30419 h 11643"/>
                <a:gd name="T2" fmla="*/ 358966466 w 11676"/>
                <a:gd name="T3" fmla="*/ 98473147 h 11643"/>
                <a:gd name="T4" fmla="*/ 259479457 w 11676"/>
                <a:gd name="T5" fmla="*/ 357951298 h 11643"/>
                <a:gd name="T6" fmla="*/ 30419 w 11676"/>
                <a:gd name="T7" fmla="*/ 258464407 h 11643"/>
                <a:gd name="T8" fmla="*/ 99518430 w 11676"/>
                <a:gd name="T9" fmla="*/ 30419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6388" y="4232909"/>
              <a:ext cx="499541" cy="423260"/>
            </a:xfrm>
            <a:custGeom>
              <a:avLst/>
              <a:gdLst>
                <a:gd name="T0" fmla="*/ 101546698 w 15946"/>
                <a:gd name="T1" fmla="*/ 30419 h 13511"/>
                <a:gd name="T2" fmla="*/ 490210867 w 15946"/>
                <a:gd name="T3" fmla="*/ 147693556 h 13511"/>
                <a:gd name="T4" fmla="*/ 85130107 w 15946"/>
                <a:gd name="T5" fmla="*/ 44117188 h 13511"/>
                <a:gd name="T6" fmla="*/ 472778559 w 15946"/>
                <a:gd name="T7" fmla="*/ 192825490 h 13511"/>
                <a:gd name="T8" fmla="*/ 67697799 w 15946"/>
                <a:gd name="T9" fmla="*/ 89249122 h 13511"/>
                <a:gd name="T10" fmla="*/ 456392418 w 15946"/>
                <a:gd name="T11" fmla="*/ 237957424 h 13511"/>
                <a:gd name="T12" fmla="*/ 438929660 w 15946"/>
                <a:gd name="T13" fmla="*/ 282045164 h 13511"/>
                <a:gd name="T14" fmla="*/ 50266462 w 15946"/>
                <a:gd name="T15" fmla="*/ 133335891 h 13511"/>
                <a:gd name="T16" fmla="*/ 33848899 w 15946"/>
                <a:gd name="T17" fmla="*/ 178468796 h 13511"/>
                <a:gd name="T18" fmla="*/ 421498323 w 15946"/>
                <a:gd name="T19" fmla="*/ 326131933 h 13511"/>
                <a:gd name="T20" fmla="*/ 16417563 w 15946"/>
                <a:gd name="T21" fmla="*/ 222555565 h 13511"/>
                <a:gd name="T22" fmla="*/ 405111179 w 15946"/>
                <a:gd name="T23" fmla="*/ 371263867 h 13511"/>
                <a:gd name="T24" fmla="*/ 30419 w 15946"/>
                <a:gd name="T25" fmla="*/ 267687499 h 13511"/>
                <a:gd name="T26" fmla="*/ 388694619 w 15946"/>
                <a:gd name="T27" fmla="*/ 415381055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056" y="4735937"/>
              <a:ext cx="406531" cy="311454"/>
            </a:xfrm>
            <a:custGeom>
              <a:avLst/>
              <a:gdLst>
                <a:gd name="T0" fmla="*/ 398962794 w 12977"/>
                <a:gd name="T1" fmla="*/ 119994185 h 9942"/>
                <a:gd name="T2" fmla="*/ 82085867 w 12977"/>
                <a:gd name="T3" fmla="*/ 30419 h 9942"/>
                <a:gd name="T4" fmla="*/ 61549426 w 12977"/>
                <a:gd name="T5" fmla="*/ 54386503 h 9942"/>
                <a:gd name="T6" fmla="*/ 377411608 w 12977"/>
                <a:gd name="T7" fmla="*/ 174349299 h 9942"/>
                <a:gd name="T8" fmla="*/ 41043404 w 12977"/>
                <a:gd name="T9" fmla="*/ 107696420 h 9942"/>
                <a:gd name="T10" fmla="*/ 356905616 w 12977"/>
                <a:gd name="T11" fmla="*/ 228704381 h 9942"/>
                <a:gd name="T12" fmla="*/ 20536441 w 12977"/>
                <a:gd name="T13" fmla="*/ 162051534 h 9942"/>
                <a:gd name="T14" fmla="*/ 336398623 w 12977"/>
                <a:gd name="T15" fmla="*/ 282045719 h 9942"/>
                <a:gd name="T16" fmla="*/ 236911838 w 12977"/>
                <a:gd name="T17" fmla="*/ 305626502 h 9942"/>
                <a:gd name="T18" fmla="*/ 30419 w 12977"/>
                <a:gd name="T19" fmla="*/ 215392871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7066" y="4979342"/>
              <a:ext cx="760778" cy="501609"/>
            </a:xfrm>
            <a:custGeom>
              <a:avLst/>
              <a:gdLst>
                <a:gd name="T0" fmla="*/ 746616565 w 24285"/>
                <a:gd name="T1" fmla="*/ 208197903 h 16012"/>
                <a:gd name="T2" fmla="*/ 198974946 w 24285"/>
                <a:gd name="T3" fmla="*/ 0 h 16012"/>
                <a:gd name="T4" fmla="*/ 96413269 w 24285"/>
                <a:gd name="T5" fmla="*/ 32803794 h 16012"/>
                <a:gd name="T6" fmla="*/ 723005411 w 24285"/>
                <a:gd name="T7" fmla="*/ 270730802 h 16012"/>
                <a:gd name="T8" fmla="*/ 71817788 w 24285"/>
                <a:gd name="T9" fmla="*/ 94353305 h 16012"/>
                <a:gd name="T10" fmla="*/ 698409930 w 24285"/>
                <a:gd name="T11" fmla="*/ 333295090 h 16012"/>
                <a:gd name="T12" fmla="*/ 48206635 w 24285"/>
                <a:gd name="T13" fmla="*/ 157931368 h 16012"/>
                <a:gd name="T14" fmla="*/ 674829196 w 24285"/>
                <a:gd name="T15" fmla="*/ 396873122 h 16012"/>
                <a:gd name="T16" fmla="*/ 24625900 w 24285"/>
                <a:gd name="T17" fmla="*/ 220495656 h 16012"/>
                <a:gd name="T18" fmla="*/ 651218042 w 24285"/>
                <a:gd name="T19" fmla="*/ 459437411 h 16012"/>
                <a:gd name="T20" fmla="*/ 30419 w 24285"/>
                <a:gd name="T21" fmla="*/ 284073720 h 16012"/>
                <a:gd name="T22" fmla="*/ 548686784 w 24285"/>
                <a:gd name="T23" fmla="*/ 492241204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53483" y="2374827"/>
                <a:ext cx="468721" cy="163661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7975" y="3215025"/>
                <a:ext cx="1473175" cy="1393175"/>
              </a:xfrm>
              <a:custGeom>
                <a:avLst/>
                <a:gdLst>
                  <a:gd name="T0" fmla="*/ 766593750 w 58927"/>
                  <a:gd name="T1" fmla="*/ 0 h 55727"/>
                  <a:gd name="T2" fmla="*/ 742843750 w 58927"/>
                  <a:gd name="T3" fmla="*/ 1687500 h 55727"/>
                  <a:gd name="T4" fmla="*/ 578968750 w 58927"/>
                  <a:gd name="T5" fmla="*/ 85015625 h 55727"/>
                  <a:gd name="T6" fmla="*/ 242015625 w 58927"/>
                  <a:gd name="T7" fmla="*/ 448031250 h 55727"/>
                  <a:gd name="T8" fmla="*/ 145453125 w 58927"/>
                  <a:gd name="T9" fmla="*/ 573828125 h 55727"/>
                  <a:gd name="T10" fmla="*/ 140625 w 58927"/>
                  <a:gd name="T11" fmla="*/ 870593750 h 55727"/>
                  <a:gd name="T12" fmla="*/ 140625 w 58927"/>
                  <a:gd name="T13" fmla="*/ 870593750 h 55727"/>
                  <a:gd name="T14" fmla="*/ 732015625 w 58927"/>
                  <a:gd name="T15" fmla="*/ 323812500 h 55727"/>
                  <a:gd name="T16" fmla="*/ 865046875 w 58927"/>
                  <a:gd name="T17" fmla="*/ 228062500 h 55727"/>
                  <a:gd name="T18" fmla="*/ 899093750 w 58927"/>
                  <a:gd name="T19" fmla="*/ 75812500 h 55727"/>
                  <a:gd name="T20" fmla="*/ 766593750 w 58927"/>
                  <a:gd name="T21" fmla="*/ 0 h 55727"/>
                  <a:gd name="T22" fmla="*/ 140625 w 58927"/>
                  <a:gd name="T23" fmla="*/ 870593750 h 55727"/>
                  <a:gd name="T24" fmla="*/ 140625 w 58927"/>
                  <a:gd name="T25" fmla="*/ 870593750 h 55727"/>
                  <a:gd name="T26" fmla="*/ 15625 w 58927"/>
                  <a:gd name="T27" fmla="*/ 870718750 h 55727"/>
                  <a:gd name="T28" fmla="*/ 140625 w 58927"/>
                  <a:gd name="T29" fmla="*/ 870593750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5383" y="3164897"/>
                <a:ext cx="1472004" cy="139340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325" y="3219875"/>
                <a:ext cx="461350" cy="203475"/>
              </a:xfrm>
              <a:custGeom>
                <a:avLst/>
                <a:gdLst>
                  <a:gd name="T0" fmla="*/ 134484375 w 18454"/>
                  <a:gd name="T1" fmla="*/ 6671875 h 8139"/>
                  <a:gd name="T2" fmla="*/ 136578125 w 18454"/>
                  <a:gd name="T3" fmla="*/ 8031250 h 8139"/>
                  <a:gd name="T4" fmla="*/ 137281250 w 18454"/>
                  <a:gd name="T5" fmla="*/ 4656250 h 8139"/>
                  <a:gd name="T6" fmla="*/ 177484375 w 18454"/>
                  <a:gd name="T7" fmla="*/ 15625 h 8139"/>
                  <a:gd name="T8" fmla="*/ 172953125 w 18454"/>
                  <a:gd name="T9" fmla="*/ 3062500 h 8139"/>
                  <a:gd name="T10" fmla="*/ 178203125 w 18454"/>
                  <a:gd name="T11" fmla="*/ 12796875 h 8139"/>
                  <a:gd name="T12" fmla="*/ 177484375 w 18454"/>
                  <a:gd name="T13" fmla="*/ 15625 h 8139"/>
                  <a:gd name="T14" fmla="*/ 227031250 w 18454"/>
                  <a:gd name="T15" fmla="*/ 13484375 h 8139"/>
                  <a:gd name="T16" fmla="*/ 230156250 w 18454"/>
                  <a:gd name="T17" fmla="*/ 15890625 h 8139"/>
                  <a:gd name="T18" fmla="*/ 231843750 w 18454"/>
                  <a:gd name="T19" fmla="*/ 9875000 h 8139"/>
                  <a:gd name="T20" fmla="*/ 111375000 w 18454"/>
                  <a:gd name="T21" fmla="*/ 25250000 h 8139"/>
                  <a:gd name="T22" fmla="*/ 106843750 w 18454"/>
                  <a:gd name="T23" fmla="*/ 28296875 h 8139"/>
                  <a:gd name="T24" fmla="*/ 111890625 w 18454"/>
                  <a:gd name="T25" fmla="*/ 37781250 h 8139"/>
                  <a:gd name="T26" fmla="*/ 111375000 w 18454"/>
                  <a:gd name="T27" fmla="*/ 25250000 h 8139"/>
                  <a:gd name="T28" fmla="*/ 59953125 w 18454"/>
                  <a:gd name="T29" fmla="*/ 36312500 h 8139"/>
                  <a:gd name="T30" fmla="*/ 63484375 w 18454"/>
                  <a:gd name="T31" fmla="*/ 38734375 h 8139"/>
                  <a:gd name="T32" fmla="*/ 65171875 w 18454"/>
                  <a:gd name="T33" fmla="*/ 32703125 h 8139"/>
                  <a:gd name="T34" fmla="*/ 216875000 w 18454"/>
                  <a:gd name="T35" fmla="*/ 33875000 h 8139"/>
                  <a:gd name="T36" fmla="*/ 205796875 w 18454"/>
                  <a:gd name="T37" fmla="*/ 45531250 h 8139"/>
                  <a:gd name="T38" fmla="*/ 207796875 w 18454"/>
                  <a:gd name="T39" fmla="*/ 49140625 h 8139"/>
                  <a:gd name="T40" fmla="*/ 220625000 w 18454"/>
                  <a:gd name="T41" fmla="*/ 51937500 h 8139"/>
                  <a:gd name="T42" fmla="*/ 216875000 w 18454"/>
                  <a:gd name="T43" fmla="*/ 33875000 h 8139"/>
                  <a:gd name="T44" fmla="*/ 169734375 w 18454"/>
                  <a:gd name="T45" fmla="*/ 45937500 h 8139"/>
                  <a:gd name="T46" fmla="*/ 169343750 w 18454"/>
                  <a:gd name="T47" fmla="*/ 55953125 h 8139"/>
                  <a:gd name="T48" fmla="*/ 179359375 w 18454"/>
                  <a:gd name="T49" fmla="*/ 51937500 h 8139"/>
                  <a:gd name="T50" fmla="*/ 255921875 w 18454"/>
                  <a:gd name="T51" fmla="*/ 54468750 h 8139"/>
                  <a:gd name="T52" fmla="*/ 249875000 w 18454"/>
                  <a:gd name="T53" fmla="*/ 65156250 h 8139"/>
                  <a:gd name="T54" fmla="*/ 258687500 w 18454"/>
                  <a:gd name="T55" fmla="*/ 67171875 h 8139"/>
                  <a:gd name="T56" fmla="*/ 255921875 w 18454"/>
                  <a:gd name="T57" fmla="*/ 54468750 h 8139"/>
                  <a:gd name="T58" fmla="*/ 69968750 w 18454"/>
                  <a:gd name="T59" fmla="*/ 68765625 h 8139"/>
                  <a:gd name="T60" fmla="*/ 76515625 w 18454"/>
                  <a:gd name="T61" fmla="*/ 73328125 h 8139"/>
                  <a:gd name="T62" fmla="*/ 79187500 w 18454"/>
                  <a:gd name="T63" fmla="*/ 61953125 h 8139"/>
                  <a:gd name="T64" fmla="*/ 149109375 w 18454"/>
                  <a:gd name="T65" fmla="*/ 69125000 h 8139"/>
                  <a:gd name="T66" fmla="*/ 138093750 w 18454"/>
                  <a:gd name="T67" fmla="*/ 80796875 h 8139"/>
                  <a:gd name="T68" fmla="*/ 148921875 w 18454"/>
                  <a:gd name="T69" fmla="*/ 87890625 h 8139"/>
                  <a:gd name="T70" fmla="*/ 152906250 w 18454"/>
                  <a:gd name="T71" fmla="*/ 69968750 h 8139"/>
                  <a:gd name="T72" fmla="*/ 12546875 w 18454"/>
                  <a:gd name="T73" fmla="*/ 71343750 h 8139"/>
                  <a:gd name="T74" fmla="*/ 1859375 w 18454"/>
                  <a:gd name="T75" fmla="*/ 83187500 h 8139"/>
                  <a:gd name="T76" fmla="*/ 12687500 w 18454"/>
                  <a:gd name="T77" fmla="*/ 90296875 h 8139"/>
                  <a:gd name="T78" fmla="*/ 16687500 w 18454"/>
                  <a:gd name="T79" fmla="*/ 72375000 h 8139"/>
                  <a:gd name="T80" fmla="*/ 243703125 w 18454"/>
                  <a:gd name="T81" fmla="*/ 86046875 h 8139"/>
                  <a:gd name="T82" fmla="*/ 241062500 w 18454"/>
                  <a:gd name="T83" fmla="*/ 91203125 h 8139"/>
                  <a:gd name="T84" fmla="*/ 245062500 w 18454"/>
                  <a:gd name="T85" fmla="*/ 92015625 h 8139"/>
                  <a:gd name="T86" fmla="*/ 243703125 w 18454"/>
                  <a:gd name="T87" fmla="*/ 86046875 h 8139"/>
                  <a:gd name="T88" fmla="*/ 104031250 w 18454"/>
                  <a:gd name="T89" fmla="*/ 94812500 h 8139"/>
                  <a:gd name="T90" fmla="*/ 106062500 w 18454"/>
                  <a:gd name="T91" fmla="*/ 96187500 h 8139"/>
                  <a:gd name="T92" fmla="*/ 106843750 w 18454"/>
                  <a:gd name="T93" fmla="*/ 92812500 h 8139"/>
                  <a:gd name="T94" fmla="*/ 277312500 w 18454"/>
                  <a:gd name="T95" fmla="*/ 95171875 h 8139"/>
                  <a:gd name="T96" fmla="*/ 266296875 w 18454"/>
                  <a:gd name="T97" fmla="*/ 106828125 h 8139"/>
                  <a:gd name="T98" fmla="*/ 276656250 w 18454"/>
                  <a:gd name="T99" fmla="*/ 114203125 h 8139"/>
                  <a:gd name="T100" fmla="*/ 281125000 w 18454"/>
                  <a:gd name="T101" fmla="*/ 96015625 h 8139"/>
                  <a:gd name="T102" fmla="*/ 126171875 w 18454"/>
                  <a:gd name="T103" fmla="*/ 111750000 h 8139"/>
                  <a:gd name="T104" fmla="*/ 122859375 w 18454"/>
                  <a:gd name="T105" fmla="*/ 112843750 h 8139"/>
                  <a:gd name="T106" fmla="*/ 122468750 w 18454"/>
                  <a:gd name="T107" fmla="*/ 122453125 h 8139"/>
                  <a:gd name="T108" fmla="*/ 132484375 w 18454"/>
                  <a:gd name="T109" fmla="*/ 118859375 h 8139"/>
                  <a:gd name="T110" fmla="*/ 65671875 w 18454"/>
                  <a:gd name="T111" fmla="*/ 108203125 h 8139"/>
                  <a:gd name="T112" fmla="*/ 57156250 w 18454"/>
                  <a:gd name="T113" fmla="*/ 123265625 h 8139"/>
                  <a:gd name="T114" fmla="*/ 69968750 w 18454"/>
                  <a:gd name="T115" fmla="*/ 126468750 h 8139"/>
                  <a:gd name="T116" fmla="*/ 65671875 w 18454"/>
                  <a:gd name="T117" fmla="*/ 108203125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4775" y="3375800"/>
              <a:ext cx="1243175" cy="1169575"/>
            </a:xfrm>
            <a:custGeom>
              <a:avLst/>
              <a:gdLst>
                <a:gd name="T0" fmla="*/ 768890625 w 49727"/>
                <a:gd name="T1" fmla="*/ 0 h 46783"/>
                <a:gd name="T2" fmla="*/ 766484375 w 49727"/>
                <a:gd name="T3" fmla="*/ 562500 h 46783"/>
                <a:gd name="T4" fmla="*/ 2812500 w 49727"/>
                <a:gd name="T5" fmla="*/ 722156250 h 46783"/>
                <a:gd name="T6" fmla="*/ 7625000 w 49727"/>
                <a:gd name="T7" fmla="*/ 730968750 h 46783"/>
                <a:gd name="T8" fmla="*/ 12437500 w 49727"/>
                <a:gd name="T9" fmla="*/ 728171875 h 46783"/>
                <a:gd name="T10" fmla="*/ 772484375 w 49727"/>
                <a:gd name="T11" fmla="*/ 10578125 h 46783"/>
                <a:gd name="T12" fmla="*/ 768890625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63234" y="2384195"/>
                <a:ext cx="468910" cy="163365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07975" y="3215025"/>
                  <a:ext cx="1473175" cy="1393175"/>
                </a:xfrm>
                <a:custGeom>
                  <a:avLst/>
                  <a:gdLst>
                    <a:gd name="T0" fmla="*/ 766593750 w 58927"/>
                    <a:gd name="T1" fmla="*/ 0 h 55727"/>
                    <a:gd name="T2" fmla="*/ 742843750 w 58927"/>
                    <a:gd name="T3" fmla="*/ 1687500 h 55727"/>
                    <a:gd name="T4" fmla="*/ 578968750 w 58927"/>
                    <a:gd name="T5" fmla="*/ 85015625 h 55727"/>
                    <a:gd name="T6" fmla="*/ 242015625 w 58927"/>
                    <a:gd name="T7" fmla="*/ 448031250 h 55727"/>
                    <a:gd name="T8" fmla="*/ 145453125 w 58927"/>
                    <a:gd name="T9" fmla="*/ 573828125 h 55727"/>
                    <a:gd name="T10" fmla="*/ 140625 w 58927"/>
                    <a:gd name="T11" fmla="*/ 870593750 h 55727"/>
                    <a:gd name="T12" fmla="*/ 140625 w 58927"/>
                    <a:gd name="T13" fmla="*/ 870593750 h 55727"/>
                    <a:gd name="T14" fmla="*/ 732015625 w 58927"/>
                    <a:gd name="T15" fmla="*/ 323812500 h 55727"/>
                    <a:gd name="T16" fmla="*/ 865046875 w 58927"/>
                    <a:gd name="T17" fmla="*/ 228062500 h 55727"/>
                    <a:gd name="T18" fmla="*/ 899093750 w 58927"/>
                    <a:gd name="T19" fmla="*/ 75812500 h 55727"/>
                    <a:gd name="T20" fmla="*/ 766593750 w 58927"/>
                    <a:gd name="T21" fmla="*/ 0 h 55727"/>
                    <a:gd name="T22" fmla="*/ 140625 w 58927"/>
                    <a:gd name="T23" fmla="*/ 870593750 h 55727"/>
                    <a:gd name="T24" fmla="*/ 140625 w 58927"/>
                    <a:gd name="T25" fmla="*/ 870593750 h 55727"/>
                    <a:gd name="T26" fmla="*/ 15625 w 58927"/>
                    <a:gd name="T27" fmla="*/ 870718750 h 55727"/>
                    <a:gd name="T28" fmla="*/ 140625 w 58927"/>
                    <a:gd name="T29" fmla="*/ 870593750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62945" y="3172973"/>
                  <a:ext cx="1468711" cy="139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800"/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83325" y="3219875"/>
                  <a:ext cx="461350" cy="203475"/>
                </a:xfrm>
                <a:custGeom>
                  <a:avLst/>
                  <a:gdLst>
                    <a:gd name="T0" fmla="*/ 134484375 w 18454"/>
                    <a:gd name="T1" fmla="*/ 6671875 h 8139"/>
                    <a:gd name="T2" fmla="*/ 136578125 w 18454"/>
                    <a:gd name="T3" fmla="*/ 8031250 h 8139"/>
                    <a:gd name="T4" fmla="*/ 137281250 w 18454"/>
                    <a:gd name="T5" fmla="*/ 4656250 h 8139"/>
                    <a:gd name="T6" fmla="*/ 177484375 w 18454"/>
                    <a:gd name="T7" fmla="*/ 15625 h 8139"/>
                    <a:gd name="T8" fmla="*/ 172953125 w 18454"/>
                    <a:gd name="T9" fmla="*/ 3062500 h 8139"/>
                    <a:gd name="T10" fmla="*/ 178203125 w 18454"/>
                    <a:gd name="T11" fmla="*/ 12796875 h 8139"/>
                    <a:gd name="T12" fmla="*/ 177484375 w 18454"/>
                    <a:gd name="T13" fmla="*/ 15625 h 8139"/>
                    <a:gd name="T14" fmla="*/ 227031250 w 18454"/>
                    <a:gd name="T15" fmla="*/ 13484375 h 8139"/>
                    <a:gd name="T16" fmla="*/ 230156250 w 18454"/>
                    <a:gd name="T17" fmla="*/ 15890625 h 8139"/>
                    <a:gd name="T18" fmla="*/ 231843750 w 18454"/>
                    <a:gd name="T19" fmla="*/ 9875000 h 8139"/>
                    <a:gd name="T20" fmla="*/ 111375000 w 18454"/>
                    <a:gd name="T21" fmla="*/ 25250000 h 8139"/>
                    <a:gd name="T22" fmla="*/ 106843750 w 18454"/>
                    <a:gd name="T23" fmla="*/ 28296875 h 8139"/>
                    <a:gd name="T24" fmla="*/ 111890625 w 18454"/>
                    <a:gd name="T25" fmla="*/ 37781250 h 8139"/>
                    <a:gd name="T26" fmla="*/ 111375000 w 18454"/>
                    <a:gd name="T27" fmla="*/ 25250000 h 8139"/>
                    <a:gd name="T28" fmla="*/ 59953125 w 18454"/>
                    <a:gd name="T29" fmla="*/ 36312500 h 8139"/>
                    <a:gd name="T30" fmla="*/ 63484375 w 18454"/>
                    <a:gd name="T31" fmla="*/ 38734375 h 8139"/>
                    <a:gd name="T32" fmla="*/ 65171875 w 18454"/>
                    <a:gd name="T33" fmla="*/ 32703125 h 8139"/>
                    <a:gd name="T34" fmla="*/ 216875000 w 18454"/>
                    <a:gd name="T35" fmla="*/ 33875000 h 8139"/>
                    <a:gd name="T36" fmla="*/ 205796875 w 18454"/>
                    <a:gd name="T37" fmla="*/ 45531250 h 8139"/>
                    <a:gd name="T38" fmla="*/ 207796875 w 18454"/>
                    <a:gd name="T39" fmla="*/ 49140625 h 8139"/>
                    <a:gd name="T40" fmla="*/ 220625000 w 18454"/>
                    <a:gd name="T41" fmla="*/ 51937500 h 8139"/>
                    <a:gd name="T42" fmla="*/ 216875000 w 18454"/>
                    <a:gd name="T43" fmla="*/ 33875000 h 8139"/>
                    <a:gd name="T44" fmla="*/ 169734375 w 18454"/>
                    <a:gd name="T45" fmla="*/ 45937500 h 8139"/>
                    <a:gd name="T46" fmla="*/ 169343750 w 18454"/>
                    <a:gd name="T47" fmla="*/ 55953125 h 8139"/>
                    <a:gd name="T48" fmla="*/ 179359375 w 18454"/>
                    <a:gd name="T49" fmla="*/ 51937500 h 8139"/>
                    <a:gd name="T50" fmla="*/ 255921875 w 18454"/>
                    <a:gd name="T51" fmla="*/ 54468750 h 8139"/>
                    <a:gd name="T52" fmla="*/ 249875000 w 18454"/>
                    <a:gd name="T53" fmla="*/ 65156250 h 8139"/>
                    <a:gd name="T54" fmla="*/ 258687500 w 18454"/>
                    <a:gd name="T55" fmla="*/ 67171875 h 8139"/>
                    <a:gd name="T56" fmla="*/ 255921875 w 18454"/>
                    <a:gd name="T57" fmla="*/ 54468750 h 8139"/>
                    <a:gd name="T58" fmla="*/ 69968750 w 18454"/>
                    <a:gd name="T59" fmla="*/ 68765625 h 8139"/>
                    <a:gd name="T60" fmla="*/ 76515625 w 18454"/>
                    <a:gd name="T61" fmla="*/ 73328125 h 8139"/>
                    <a:gd name="T62" fmla="*/ 79187500 w 18454"/>
                    <a:gd name="T63" fmla="*/ 61953125 h 8139"/>
                    <a:gd name="T64" fmla="*/ 149109375 w 18454"/>
                    <a:gd name="T65" fmla="*/ 69125000 h 8139"/>
                    <a:gd name="T66" fmla="*/ 138093750 w 18454"/>
                    <a:gd name="T67" fmla="*/ 80796875 h 8139"/>
                    <a:gd name="T68" fmla="*/ 148921875 w 18454"/>
                    <a:gd name="T69" fmla="*/ 87890625 h 8139"/>
                    <a:gd name="T70" fmla="*/ 152906250 w 18454"/>
                    <a:gd name="T71" fmla="*/ 69968750 h 8139"/>
                    <a:gd name="T72" fmla="*/ 12546875 w 18454"/>
                    <a:gd name="T73" fmla="*/ 71343750 h 8139"/>
                    <a:gd name="T74" fmla="*/ 1859375 w 18454"/>
                    <a:gd name="T75" fmla="*/ 83187500 h 8139"/>
                    <a:gd name="T76" fmla="*/ 12687500 w 18454"/>
                    <a:gd name="T77" fmla="*/ 90296875 h 8139"/>
                    <a:gd name="T78" fmla="*/ 16687500 w 18454"/>
                    <a:gd name="T79" fmla="*/ 72375000 h 8139"/>
                    <a:gd name="T80" fmla="*/ 243703125 w 18454"/>
                    <a:gd name="T81" fmla="*/ 86046875 h 8139"/>
                    <a:gd name="T82" fmla="*/ 241062500 w 18454"/>
                    <a:gd name="T83" fmla="*/ 91203125 h 8139"/>
                    <a:gd name="T84" fmla="*/ 245062500 w 18454"/>
                    <a:gd name="T85" fmla="*/ 92015625 h 8139"/>
                    <a:gd name="T86" fmla="*/ 243703125 w 18454"/>
                    <a:gd name="T87" fmla="*/ 86046875 h 8139"/>
                    <a:gd name="T88" fmla="*/ 104031250 w 18454"/>
                    <a:gd name="T89" fmla="*/ 94812500 h 8139"/>
                    <a:gd name="T90" fmla="*/ 106062500 w 18454"/>
                    <a:gd name="T91" fmla="*/ 96187500 h 8139"/>
                    <a:gd name="T92" fmla="*/ 106843750 w 18454"/>
                    <a:gd name="T93" fmla="*/ 92812500 h 8139"/>
                    <a:gd name="T94" fmla="*/ 277312500 w 18454"/>
                    <a:gd name="T95" fmla="*/ 95171875 h 8139"/>
                    <a:gd name="T96" fmla="*/ 266296875 w 18454"/>
                    <a:gd name="T97" fmla="*/ 106828125 h 8139"/>
                    <a:gd name="T98" fmla="*/ 276656250 w 18454"/>
                    <a:gd name="T99" fmla="*/ 114203125 h 8139"/>
                    <a:gd name="T100" fmla="*/ 281125000 w 18454"/>
                    <a:gd name="T101" fmla="*/ 96015625 h 8139"/>
                    <a:gd name="T102" fmla="*/ 126171875 w 18454"/>
                    <a:gd name="T103" fmla="*/ 111750000 h 8139"/>
                    <a:gd name="T104" fmla="*/ 122859375 w 18454"/>
                    <a:gd name="T105" fmla="*/ 112843750 h 8139"/>
                    <a:gd name="T106" fmla="*/ 122468750 w 18454"/>
                    <a:gd name="T107" fmla="*/ 122453125 h 8139"/>
                    <a:gd name="T108" fmla="*/ 132484375 w 18454"/>
                    <a:gd name="T109" fmla="*/ 118859375 h 8139"/>
                    <a:gd name="T110" fmla="*/ 65671875 w 18454"/>
                    <a:gd name="T111" fmla="*/ 108203125 h 8139"/>
                    <a:gd name="T112" fmla="*/ 57156250 w 18454"/>
                    <a:gd name="T113" fmla="*/ 123265625 h 8139"/>
                    <a:gd name="T114" fmla="*/ 69968750 w 18454"/>
                    <a:gd name="T115" fmla="*/ 126468750 h 8139"/>
                    <a:gd name="T116" fmla="*/ 65671875 w 18454"/>
                    <a:gd name="T117" fmla="*/ 108203125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79186" y="861403"/>
                <a:ext cx="1464476" cy="1377667"/>
              </a:xfrm>
              <a:custGeom>
                <a:avLst/>
                <a:gdLst>
                  <a:gd name="T0" fmla="*/ 1256940193 w 49727"/>
                  <a:gd name="T1" fmla="*/ 0 h 46783"/>
                  <a:gd name="T2" fmla="*/ 1253006043 w 49727"/>
                  <a:gd name="T3" fmla="*/ 919220 h 46783"/>
                  <a:gd name="T4" fmla="*/ 4597666 w 49727"/>
                  <a:gd name="T5" fmla="*/ 1180265603 h 46783"/>
                  <a:gd name="T6" fmla="*/ 12465142 w 49727"/>
                  <a:gd name="T7" fmla="*/ 1194668721 h 46783"/>
                  <a:gd name="T8" fmla="*/ 20331734 w 49727"/>
                  <a:gd name="T9" fmla="*/ 1190096915 h 46783"/>
                  <a:gd name="T10" fmla="*/ 1262814560 w 49727"/>
                  <a:gd name="T11" fmla="*/ 17288229 h 46783"/>
                  <a:gd name="T12" fmla="*/ 1256940193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600" y="2986400"/>
              <a:ext cx="1117375" cy="1251275"/>
            </a:xfrm>
            <a:custGeom>
              <a:avLst/>
              <a:gdLst>
                <a:gd name="T0" fmla="*/ 177921875 w 44695"/>
                <a:gd name="T1" fmla="*/ 15625 h 50051"/>
                <a:gd name="T2" fmla="*/ 156265625 w 44695"/>
                <a:gd name="T3" fmla="*/ 17171875 h 50051"/>
                <a:gd name="T4" fmla="*/ 2812500 w 44695"/>
                <a:gd name="T5" fmla="*/ 642609375 h 50051"/>
                <a:gd name="T6" fmla="*/ 19640625 w 44695"/>
                <a:gd name="T7" fmla="*/ 669859375 h 50051"/>
                <a:gd name="T8" fmla="*/ 525265625 w 44695"/>
                <a:gd name="T9" fmla="*/ 782046875 h 50051"/>
                <a:gd name="T10" fmla="*/ 698359375 w 44695"/>
                <a:gd name="T11" fmla="*/ 131765625 h 50051"/>
                <a:gd name="T12" fmla="*/ 183500000 w 44695"/>
                <a:gd name="T13" fmla="*/ 750000 h 50051"/>
                <a:gd name="T14" fmla="*/ 177921875 w 44695"/>
                <a:gd name="T15" fmla="*/ 15625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6075" y="3188225"/>
              <a:ext cx="1113550" cy="1279575"/>
            </a:xfrm>
            <a:custGeom>
              <a:avLst/>
              <a:gdLst>
                <a:gd name="T0" fmla="*/ 162671875 w 44542"/>
                <a:gd name="T1" fmla="*/ 15625 h 51183"/>
                <a:gd name="T2" fmla="*/ 0 w 44542"/>
                <a:gd name="T3" fmla="*/ 652687500 h 51183"/>
                <a:gd name="T4" fmla="*/ 496828125 w 44542"/>
                <a:gd name="T5" fmla="*/ 798937500 h 51183"/>
                <a:gd name="T6" fmla="*/ 502828125 w 44542"/>
                <a:gd name="T7" fmla="*/ 799718750 h 51183"/>
                <a:gd name="T8" fmla="*/ 524468750 w 44542"/>
                <a:gd name="T9" fmla="*/ 783312500 h 51183"/>
                <a:gd name="T10" fmla="*/ 692750000 w 44542"/>
                <a:gd name="T11" fmla="*/ 161875000 h 51183"/>
                <a:gd name="T12" fmla="*/ 676718750 w 44542"/>
                <a:gd name="T13" fmla="*/ 134234375 h 51183"/>
                <a:gd name="T14" fmla="*/ 162671875 w 44542"/>
                <a:gd name="T15" fmla="*/ 15625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51263" y="3014809"/>
              <a:ext cx="1085975" cy="1231500"/>
            </a:xfrm>
            <a:custGeom>
              <a:avLst/>
              <a:gdLst>
                <a:gd name="T0" fmla="*/ 191531250 w 43439"/>
                <a:gd name="T1" fmla="*/ 0 h 49260"/>
                <a:gd name="T2" fmla="*/ 15625 w 43439"/>
                <a:gd name="T3" fmla="*/ 655078125 h 49260"/>
                <a:gd name="T4" fmla="*/ 268859375 w 43439"/>
                <a:gd name="T5" fmla="*/ 667109375 h 49260"/>
                <a:gd name="T6" fmla="*/ 475187500 w 43439"/>
                <a:gd name="T7" fmla="*/ 759656250 h 49260"/>
                <a:gd name="T8" fmla="*/ 486812500 w 43439"/>
                <a:gd name="T9" fmla="*/ 769671875 h 49260"/>
                <a:gd name="T10" fmla="*/ 678734375 w 43439"/>
                <a:gd name="T11" fmla="*/ 114593750 h 49260"/>
                <a:gd name="T12" fmla="*/ 666718750 w 43439"/>
                <a:gd name="T13" fmla="*/ 104578125 h 49260"/>
                <a:gd name="T14" fmla="*/ 460375000 w 43439"/>
                <a:gd name="T15" fmla="*/ 12015625 h 49260"/>
                <a:gd name="T16" fmla="*/ 191531250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3663" y="3188659"/>
              <a:ext cx="1070600" cy="1322400"/>
            </a:xfrm>
            <a:custGeom>
              <a:avLst/>
              <a:gdLst>
                <a:gd name="T0" fmla="*/ 267734375 w 42824"/>
                <a:gd name="T1" fmla="*/ 15625 h 52896"/>
                <a:gd name="T2" fmla="*/ 206750000 w 42824"/>
                <a:gd name="T3" fmla="*/ 3937500 h 52896"/>
                <a:gd name="T4" fmla="*/ 191531250 w 42824"/>
                <a:gd name="T5" fmla="*/ 5937500 h 52896"/>
                <a:gd name="T6" fmla="*/ 15625 w 42824"/>
                <a:gd name="T7" fmla="*/ 660625000 h 52896"/>
                <a:gd name="T8" fmla="*/ 15234375 w 42824"/>
                <a:gd name="T9" fmla="*/ 658609375 h 52896"/>
                <a:gd name="T10" fmla="*/ 68656250 w 42824"/>
                <a:gd name="T11" fmla="*/ 655109375 h 52896"/>
                <a:gd name="T12" fmla="*/ 238812500 w 42824"/>
                <a:gd name="T13" fmla="*/ 691875000 h 52896"/>
                <a:gd name="T14" fmla="*/ 472000000 w 42824"/>
                <a:gd name="T15" fmla="*/ 826484375 h 52896"/>
                <a:gd name="T16" fmla="*/ 669125000 w 42824"/>
                <a:gd name="T17" fmla="*/ 142562500 h 52896"/>
                <a:gd name="T18" fmla="*/ 441937500 w 42824"/>
                <a:gd name="T19" fmla="*/ 34781250 h 52896"/>
                <a:gd name="T20" fmla="*/ 267734375 w 42824"/>
                <a:gd name="T21" fmla="*/ 15625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8800" y="3088875"/>
                <a:ext cx="841100" cy="985325"/>
              </a:xfrm>
              <a:custGeom>
                <a:avLst/>
                <a:gdLst>
                  <a:gd name="T0" fmla="*/ 147843750 w 33644"/>
                  <a:gd name="T1" fmla="*/ 10421875 h 39413"/>
                  <a:gd name="T2" fmla="*/ 510046875 w 33644"/>
                  <a:gd name="T3" fmla="*/ 99375000 h 39413"/>
                  <a:gd name="T4" fmla="*/ 525671875 w 33644"/>
                  <a:gd name="T5" fmla="*/ 96156250 h 39413"/>
                  <a:gd name="T6" fmla="*/ 352187500 w 33644"/>
                  <a:gd name="T7" fmla="*/ 26453125 h 39413"/>
                  <a:gd name="T8" fmla="*/ 135437500 w 33644"/>
                  <a:gd name="T9" fmla="*/ 37265625 h 39413"/>
                  <a:gd name="T10" fmla="*/ 336562500 w 33644"/>
                  <a:gd name="T11" fmla="*/ 74531250 h 39413"/>
                  <a:gd name="T12" fmla="*/ 506046875 w 33644"/>
                  <a:gd name="T13" fmla="*/ 142640625 h 39413"/>
                  <a:gd name="T14" fmla="*/ 502031250 w 33644"/>
                  <a:gd name="T15" fmla="*/ 127812500 h 39413"/>
                  <a:gd name="T16" fmla="*/ 135437500 w 33644"/>
                  <a:gd name="T17" fmla="*/ 37265625 h 39413"/>
                  <a:gd name="T18" fmla="*/ 120609375 w 33644"/>
                  <a:gd name="T19" fmla="*/ 85750000 h 39413"/>
                  <a:gd name="T20" fmla="*/ 482812500 w 33644"/>
                  <a:gd name="T21" fmla="*/ 174687500 h 39413"/>
                  <a:gd name="T22" fmla="*/ 498031250 w 33644"/>
                  <a:gd name="T23" fmla="*/ 171484375 h 39413"/>
                  <a:gd name="T24" fmla="*/ 324937500 w 33644"/>
                  <a:gd name="T25" fmla="*/ 101765625 h 39413"/>
                  <a:gd name="T26" fmla="*/ 107390625 w 33644"/>
                  <a:gd name="T27" fmla="*/ 143843750 h 39413"/>
                  <a:gd name="T28" fmla="*/ 308515625 w 33644"/>
                  <a:gd name="T29" fmla="*/ 181109375 h 39413"/>
                  <a:gd name="T30" fmla="*/ 478000000 w 33644"/>
                  <a:gd name="T31" fmla="*/ 249218750 h 39413"/>
                  <a:gd name="T32" fmla="*/ 473984375 w 33644"/>
                  <a:gd name="T33" fmla="*/ 234390625 h 39413"/>
                  <a:gd name="T34" fmla="*/ 107390625 w 33644"/>
                  <a:gd name="T35" fmla="*/ 143843750 h 39413"/>
                  <a:gd name="T36" fmla="*/ 92156250 w 33644"/>
                  <a:gd name="T37" fmla="*/ 191921875 h 39413"/>
                  <a:gd name="T38" fmla="*/ 454359375 w 33644"/>
                  <a:gd name="T39" fmla="*/ 280875000 h 39413"/>
                  <a:gd name="T40" fmla="*/ 469984375 w 33644"/>
                  <a:gd name="T41" fmla="*/ 278062500 h 39413"/>
                  <a:gd name="T42" fmla="*/ 296500000 w 33644"/>
                  <a:gd name="T43" fmla="*/ 208343750 h 39413"/>
                  <a:gd name="T44" fmla="*/ 79343750 w 33644"/>
                  <a:gd name="T45" fmla="*/ 219171875 h 39413"/>
                  <a:gd name="T46" fmla="*/ 280468750 w 33644"/>
                  <a:gd name="T47" fmla="*/ 256421875 h 39413"/>
                  <a:gd name="T48" fmla="*/ 449953125 w 33644"/>
                  <a:gd name="T49" fmla="*/ 324937500 h 39413"/>
                  <a:gd name="T50" fmla="*/ 446343750 w 33644"/>
                  <a:gd name="T51" fmla="*/ 309718750 h 39413"/>
                  <a:gd name="T52" fmla="*/ 79343750 w 33644"/>
                  <a:gd name="T53" fmla="*/ 219171875 h 39413"/>
                  <a:gd name="T54" fmla="*/ 62515625 w 33644"/>
                  <a:gd name="T55" fmla="*/ 308109375 h 39413"/>
                  <a:gd name="T56" fmla="*/ 425109375 w 33644"/>
                  <a:gd name="T57" fmla="*/ 397062500 h 39413"/>
                  <a:gd name="T58" fmla="*/ 440328125 w 33644"/>
                  <a:gd name="T59" fmla="*/ 394250000 h 39413"/>
                  <a:gd name="T60" fmla="*/ 267250000 w 33644"/>
                  <a:gd name="T61" fmla="*/ 324140625 h 39413"/>
                  <a:gd name="T62" fmla="*/ 50484375 w 33644"/>
                  <a:gd name="T63" fmla="*/ 335359375 h 39413"/>
                  <a:gd name="T64" fmla="*/ 251218750 w 33644"/>
                  <a:gd name="T65" fmla="*/ 372625000 h 39413"/>
                  <a:gd name="T66" fmla="*/ 420703125 w 33644"/>
                  <a:gd name="T67" fmla="*/ 441140625 h 39413"/>
                  <a:gd name="T68" fmla="*/ 416703125 w 33644"/>
                  <a:gd name="T69" fmla="*/ 425906250 h 39413"/>
                  <a:gd name="T70" fmla="*/ 50484375 w 33644"/>
                  <a:gd name="T71" fmla="*/ 335359375 h 39413"/>
                  <a:gd name="T72" fmla="*/ 34859375 w 33644"/>
                  <a:gd name="T73" fmla="*/ 383031250 h 39413"/>
                  <a:gd name="T74" fmla="*/ 397468750 w 33644"/>
                  <a:gd name="T75" fmla="*/ 472390625 h 39413"/>
                  <a:gd name="T76" fmla="*/ 412687500 w 33644"/>
                  <a:gd name="T77" fmla="*/ 469578125 h 39413"/>
                  <a:gd name="T78" fmla="*/ 239609375 w 33644"/>
                  <a:gd name="T79" fmla="*/ 399468750 h 39413"/>
                  <a:gd name="T80" fmla="*/ 20046875 w 33644"/>
                  <a:gd name="T81" fmla="*/ 431125000 h 39413"/>
                  <a:gd name="T82" fmla="*/ 221171875 w 33644"/>
                  <a:gd name="T83" fmla="*/ 468375000 h 39413"/>
                  <a:gd name="T84" fmla="*/ 390656250 w 33644"/>
                  <a:gd name="T85" fmla="*/ 536890625 h 39413"/>
                  <a:gd name="T86" fmla="*/ 386640625 w 33644"/>
                  <a:gd name="T87" fmla="*/ 521671875 h 39413"/>
                  <a:gd name="T88" fmla="*/ 20046875 w 33644"/>
                  <a:gd name="T89" fmla="*/ 431125000 h 39413"/>
                  <a:gd name="T90" fmla="*/ 9218750 w 33644"/>
                  <a:gd name="T91" fmla="*/ 481593750 h 39413"/>
                  <a:gd name="T92" fmla="*/ 371828125 w 33644"/>
                  <a:gd name="T93" fmla="*/ 570546875 h 39413"/>
                  <a:gd name="T94" fmla="*/ 387046875 w 33644"/>
                  <a:gd name="T95" fmla="*/ 567343750 h 39413"/>
                  <a:gd name="T96" fmla="*/ 213562500 w 33644"/>
                  <a:gd name="T97" fmla="*/ 498031250 h 39413"/>
                  <a:gd name="T98" fmla="*/ 1609375 w 33644"/>
                  <a:gd name="T99" fmla="*/ 510046875 h 39413"/>
                  <a:gd name="T100" fmla="*/ 202734375 w 33644"/>
                  <a:gd name="T101" fmla="*/ 547703125 h 39413"/>
                  <a:gd name="T102" fmla="*/ 372625000 w 33644"/>
                  <a:gd name="T103" fmla="*/ 615828125 h 39413"/>
                  <a:gd name="T104" fmla="*/ 367812500 w 33644"/>
                  <a:gd name="T105" fmla="*/ 600593750 h 39413"/>
                  <a:gd name="T106" fmla="*/ 1609375 w 33644"/>
                  <a:gd name="T107" fmla="*/ 510046875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1075" y="3283625"/>
                <a:ext cx="841100" cy="995725"/>
              </a:xfrm>
              <a:custGeom>
                <a:avLst/>
                <a:gdLst>
                  <a:gd name="T0" fmla="*/ 146656250 w 33644"/>
                  <a:gd name="T1" fmla="*/ 484375 h 39829"/>
                  <a:gd name="T2" fmla="*/ 180093750 w 33644"/>
                  <a:gd name="T3" fmla="*/ 10515625 h 39829"/>
                  <a:gd name="T4" fmla="*/ 509656250 w 33644"/>
                  <a:gd name="T5" fmla="*/ 105468750 h 39829"/>
                  <a:gd name="T6" fmla="*/ 525687500 w 33644"/>
                  <a:gd name="T7" fmla="*/ 102656250 h 39829"/>
                  <a:gd name="T8" fmla="*/ 282078125 w 33644"/>
                  <a:gd name="T9" fmla="*/ 5703125 h 39829"/>
                  <a:gd name="T10" fmla="*/ 137031250 w 33644"/>
                  <a:gd name="T11" fmla="*/ 43765625 h 39829"/>
                  <a:gd name="T12" fmla="*/ 300906250 w 33644"/>
                  <a:gd name="T13" fmla="*/ 67000000 h 39829"/>
                  <a:gd name="T14" fmla="*/ 506046875 w 33644"/>
                  <a:gd name="T15" fmla="*/ 149140625 h 39829"/>
                  <a:gd name="T16" fmla="*/ 501640625 w 33644"/>
                  <a:gd name="T17" fmla="*/ 133906250 h 39829"/>
                  <a:gd name="T18" fmla="*/ 137031250 w 33644"/>
                  <a:gd name="T19" fmla="*/ 43765625 h 39829"/>
                  <a:gd name="T20" fmla="*/ 127015625 w 33644"/>
                  <a:gd name="T21" fmla="*/ 97843750 h 39829"/>
                  <a:gd name="T22" fmla="*/ 363015625 w 33644"/>
                  <a:gd name="T23" fmla="*/ 131906250 h 39829"/>
                  <a:gd name="T24" fmla="*/ 492031250 w 33644"/>
                  <a:gd name="T25" fmla="*/ 186796875 h 39829"/>
                  <a:gd name="T26" fmla="*/ 487625000 w 33644"/>
                  <a:gd name="T27" fmla="*/ 171968750 h 39829"/>
                  <a:gd name="T28" fmla="*/ 324953125 w 33644"/>
                  <a:gd name="T29" fmla="*/ 108265625 h 39829"/>
                  <a:gd name="T30" fmla="*/ 106593750 w 33644"/>
                  <a:gd name="T31" fmla="*/ 149937500 h 39829"/>
                  <a:gd name="T32" fmla="*/ 307718750 w 33644"/>
                  <a:gd name="T33" fmla="*/ 187203125 h 39829"/>
                  <a:gd name="T34" fmla="*/ 477593750 w 33644"/>
                  <a:gd name="T35" fmla="*/ 255703125 h 39829"/>
                  <a:gd name="T36" fmla="*/ 473187500 w 33644"/>
                  <a:gd name="T37" fmla="*/ 240484375 h 39829"/>
                  <a:gd name="T38" fmla="*/ 106593750 w 33644"/>
                  <a:gd name="T39" fmla="*/ 149937500 h 39829"/>
                  <a:gd name="T40" fmla="*/ 91359375 w 33644"/>
                  <a:gd name="T41" fmla="*/ 198015625 h 39829"/>
                  <a:gd name="T42" fmla="*/ 453968750 w 33644"/>
                  <a:gd name="T43" fmla="*/ 287359375 h 39829"/>
                  <a:gd name="T44" fmla="*/ 469593750 w 33644"/>
                  <a:gd name="T45" fmla="*/ 284156250 h 39829"/>
                  <a:gd name="T46" fmla="*/ 295703125 w 33644"/>
                  <a:gd name="T47" fmla="*/ 214437500 h 39829"/>
                  <a:gd name="T48" fmla="*/ 78937500 w 33644"/>
                  <a:gd name="T49" fmla="*/ 225265625 h 39829"/>
                  <a:gd name="T50" fmla="*/ 280078125 w 33644"/>
                  <a:gd name="T51" fmla="*/ 262515625 h 39829"/>
                  <a:gd name="T52" fmla="*/ 449953125 w 33644"/>
                  <a:gd name="T53" fmla="*/ 331031250 h 39829"/>
                  <a:gd name="T54" fmla="*/ 445546875 w 33644"/>
                  <a:gd name="T55" fmla="*/ 315812500 h 39829"/>
                  <a:gd name="T56" fmla="*/ 78937500 w 33644"/>
                  <a:gd name="T57" fmla="*/ 225265625 h 39829"/>
                  <a:gd name="T58" fmla="*/ 62515625 w 33644"/>
                  <a:gd name="T59" fmla="*/ 314203125 h 39829"/>
                  <a:gd name="T60" fmla="*/ 424718750 w 33644"/>
                  <a:gd name="T61" fmla="*/ 403546875 h 39829"/>
                  <a:gd name="T62" fmla="*/ 439937500 w 33644"/>
                  <a:gd name="T63" fmla="*/ 400343750 h 39829"/>
                  <a:gd name="T64" fmla="*/ 266859375 w 33644"/>
                  <a:gd name="T65" fmla="*/ 330640625 h 39829"/>
                  <a:gd name="T66" fmla="*/ 49687500 w 33644"/>
                  <a:gd name="T67" fmla="*/ 341453125 h 39829"/>
                  <a:gd name="T68" fmla="*/ 250828125 w 33644"/>
                  <a:gd name="T69" fmla="*/ 378718750 h 39829"/>
                  <a:gd name="T70" fmla="*/ 420703125 w 33644"/>
                  <a:gd name="T71" fmla="*/ 447234375 h 39829"/>
                  <a:gd name="T72" fmla="*/ 416296875 w 33644"/>
                  <a:gd name="T73" fmla="*/ 432000000 h 39829"/>
                  <a:gd name="T74" fmla="*/ 49687500 w 33644"/>
                  <a:gd name="T75" fmla="*/ 341453125 h 39829"/>
                  <a:gd name="T76" fmla="*/ 34875000 w 33644"/>
                  <a:gd name="T77" fmla="*/ 389531250 h 39829"/>
                  <a:gd name="T78" fmla="*/ 397062500 w 33644"/>
                  <a:gd name="T79" fmla="*/ 478484375 h 39829"/>
                  <a:gd name="T80" fmla="*/ 412296875 w 33644"/>
                  <a:gd name="T81" fmla="*/ 475671875 h 39829"/>
                  <a:gd name="T82" fmla="*/ 239203125 w 33644"/>
                  <a:gd name="T83" fmla="*/ 405953125 h 39829"/>
                  <a:gd name="T84" fmla="*/ 19640625 w 33644"/>
                  <a:gd name="T85" fmla="*/ 437609375 h 39829"/>
                  <a:gd name="T86" fmla="*/ 220781250 w 33644"/>
                  <a:gd name="T87" fmla="*/ 474875000 h 39829"/>
                  <a:gd name="T88" fmla="*/ 390250000 w 33644"/>
                  <a:gd name="T89" fmla="*/ 543390625 h 39829"/>
                  <a:gd name="T90" fmla="*/ 386250000 w 33644"/>
                  <a:gd name="T91" fmla="*/ 528156250 h 39829"/>
                  <a:gd name="T92" fmla="*/ 19640625 w 33644"/>
                  <a:gd name="T93" fmla="*/ 437609375 h 39829"/>
                  <a:gd name="T94" fmla="*/ 9234375 w 33644"/>
                  <a:gd name="T95" fmla="*/ 487687500 h 39829"/>
                  <a:gd name="T96" fmla="*/ 371421875 w 33644"/>
                  <a:gd name="T97" fmla="*/ 576640625 h 39829"/>
                  <a:gd name="T98" fmla="*/ 386656250 w 33644"/>
                  <a:gd name="T99" fmla="*/ 573843750 h 39829"/>
                  <a:gd name="T100" fmla="*/ 213562500 w 33644"/>
                  <a:gd name="T101" fmla="*/ 503718750 h 39829"/>
                  <a:gd name="T102" fmla="*/ 1609375 w 33644"/>
                  <a:gd name="T103" fmla="*/ 516546875 h 39829"/>
                  <a:gd name="T104" fmla="*/ 202343750 w 33644"/>
                  <a:gd name="T105" fmla="*/ 553796875 h 39829"/>
                  <a:gd name="T106" fmla="*/ 371828125 w 33644"/>
                  <a:gd name="T107" fmla="*/ 622312500 h 39829"/>
                  <a:gd name="T108" fmla="*/ 367421875 w 33644"/>
                  <a:gd name="T109" fmla="*/ 607093750 h 39829"/>
                  <a:gd name="T110" fmla="*/ 1609375 w 33644"/>
                  <a:gd name="T111" fmla="*/ 516546875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42841" y="967468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189" y="976911"/>
              <a:ext cx="1795894" cy="1820273"/>
            </a:xfrm>
            <a:custGeom>
              <a:avLst/>
              <a:gdLst>
                <a:gd name="T0" fmla="*/ 368220842 w 88544"/>
                <a:gd name="T1" fmla="*/ 0 h 89746"/>
                <a:gd name="T2" fmla="*/ 0 w 88544"/>
                <a:gd name="T3" fmla="*/ 277498232 h 89746"/>
                <a:gd name="T4" fmla="*/ 385551044 w 88544"/>
                <a:gd name="T5" fmla="*/ 746061340 h 89746"/>
                <a:gd name="T6" fmla="*/ 391207936 w 88544"/>
                <a:gd name="T7" fmla="*/ 748823349 h 89746"/>
                <a:gd name="T8" fmla="*/ 395179818 w 88544"/>
                <a:gd name="T9" fmla="*/ 747563299 h 89746"/>
                <a:gd name="T10" fmla="*/ 738786564 w 88544"/>
                <a:gd name="T11" fmla="*/ 491884228 h 89746"/>
                <a:gd name="T12" fmla="*/ 368220842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2973" y="978980"/>
                <a:ext cx="904985" cy="1199365"/>
              </a:xfrm>
              <a:custGeom>
                <a:avLst/>
                <a:gdLst>
                  <a:gd name="T0" fmla="*/ 1718739 w 44619"/>
                  <a:gd name="T1" fmla="*/ 8235 h 59133"/>
                  <a:gd name="T2" fmla="*/ 8235 w 44619"/>
                  <a:gd name="T3" fmla="*/ 1076169 h 59133"/>
                  <a:gd name="T4" fmla="*/ 370790724 w 44619"/>
                  <a:gd name="T5" fmla="*/ 493386244 h 59133"/>
                  <a:gd name="T6" fmla="*/ 372284429 w 44619"/>
                  <a:gd name="T7" fmla="*/ 492101104 h 59133"/>
                  <a:gd name="T8" fmla="*/ 1718739 w 44619"/>
                  <a:gd name="T9" fmla="*/ 8235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4129" y="991475"/>
                <a:ext cx="904985" cy="1199345"/>
              </a:xfrm>
              <a:custGeom>
                <a:avLst/>
                <a:gdLst>
                  <a:gd name="T0" fmla="*/ 1718739 w 44619"/>
                  <a:gd name="T1" fmla="*/ 0 h 59132"/>
                  <a:gd name="T2" fmla="*/ 8235 w 44619"/>
                  <a:gd name="T3" fmla="*/ 1285160 h 59132"/>
                  <a:gd name="T4" fmla="*/ 370790724 w 44619"/>
                  <a:gd name="T5" fmla="*/ 493386482 h 59132"/>
                  <a:gd name="T6" fmla="*/ 372284429 w 44619"/>
                  <a:gd name="T7" fmla="*/ 492310313 h 59132"/>
                  <a:gd name="T8" fmla="*/ 1718739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0493" y="1001132"/>
              <a:ext cx="1741086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3105" y="1605205"/>
              <a:ext cx="899265" cy="1180097"/>
            </a:xfrm>
            <a:custGeom>
              <a:avLst/>
              <a:gdLst>
                <a:gd name="T0" fmla="*/ 9636984 w 44337"/>
                <a:gd name="T1" fmla="*/ 0 h 58183"/>
                <a:gd name="T2" fmla="*/ 8235 w 44337"/>
                <a:gd name="T3" fmla="*/ 7275659 h 58183"/>
                <a:gd name="T4" fmla="*/ 360093740 w 44337"/>
                <a:gd name="T5" fmla="*/ 485468333 h 58183"/>
                <a:gd name="T6" fmla="*/ 369939290 w 44337"/>
                <a:gd name="T7" fmla="*/ 478192654 h 58183"/>
                <a:gd name="T8" fmla="*/ 9636984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2685" y="1424197"/>
              <a:ext cx="916931" cy="993396"/>
            </a:xfrm>
            <a:custGeom>
              <a:avLst/>
              <a:gdLst>
                <a:gd name="T0" fmla="*/ 160251277 w 45208"/>
                <a:gd name="T1" fmla="*/ 8235 h 48978"/>
                <a:gd name="T2" fmla="*/ 0 w 45208"/>
                <a:gd name="T3" fmla="*/ 120676561 h 48978"/>
                <a:gd name="T4" fmla="*/ 216947197 w 45208"/>
                <a:gd name="T5" fmla="*/ 408662828 h 48978"/>
                <a:gd name="T6" fmla="*/ 377206689 w 45208"/>
                <a:gd name="T7" fmla="*/ 287986267 h 48978"/>
                <a:gd name="T8" fmla="*/ 160251277 w 45208"/>
                <a:gd name="T9" fmla="*/ 8235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10100" y="473575"/>
              <a:ext cx="4457175" cy="4689450"/>
            </a:xfrm>
            <a:custGeom>
              <a:avLst/>
              <a:gdLst>
                <a:gd name="T0" fmla="*/ 1493781250 w 178287"/>
                <a:gd name="T1" fmla="*/ 15625 h 187578"/>
                <a:gd name="T2" fmla="*/ 1472781250 w 178287"/>
                <a:gd name="T3" fmla="*/ 6156250 h 187578"/>
                <a:gd name="T4" fmla="*/ 0 w 178287"/>
                <a:gd name="T5" fmla="*/ 997796875 h 187578"/>
                <a:gd name="T6" fmla="*/ 1244453125 w 178287"/>
                <a:gd name="T7" fmla="*/ 2147483646 h 187578"/>
                <a:gd name="T8" fmla="*/ 1311953125 w 178287"/>
                <a:gd name="T9" fmla="*/ 2147483646 h 187578"/>
                <a:gd name="T10" fmla="*/ 1356984375 w 178287"/>
                <a:gd name="T11" fmla="*/ 2147483646 h 187578"/>
                <a:gd name="T12" fmla="*/ 2147483646 w 178287"/>
                <a:gd name="T13" fmla="*/ 1971500000 h 187578"/>
                <a:gd name="T14" fmla="*/ 2147483646 w 178287"/>
                <a:gd name="T15" fmla="*/ 1917687500 h 187578"/>
                <a:gd name="T16" fmla="*/ 1526609375 w 178287"/>
                <a:gd name="T17" fmla="*/ 17578125 h 187578"/>
                <a:gd name="T18" fmla="*/ 1493781250 w 178287"/>
                <a:gd name="T19" fmla="*/ 15625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16625" y="450800"/>
              <a:ext cx="4391950" cy="4645025"/>
            </a:xfrm>
            <a:custGeom>
              <a:avLst/>
              <a:gdLst>
                <a:gd name="T0" fmla="*/ 1455656250 w 175678"/>
                <a:gd name="T1" fmla="*/ 0 h 185801"/>
                <a:gd name="T2" fmla="*/ 0 w 175678"/>
                <a:gd name="T3" fmla="*/ 962296875 h 185801"/>
                <a:gd name="T4" fmla="*/ 1255046875 w 175678"/>
                <a:gd name="T5" fmla="*/ 2147483646 h 185801"/>
                <a:gd name="T6" fmla="*/ 1306312500 w 175678"/>
                <a:gd name="T7" fmla="*/ 2147483646 h 185801"/>
                <a:gd name="T8" fmla="*/ 1339859375 w 175678"/>
                <a:gd name="T9" fmla="*/ 2147483646 h 185801"/>
                <a:gd name="T10" fmla="*/ 2147483646 w 175678"/>
                <a:gd name="T11" fmla="*/ 1965343750 h 185801"/>
                <a:gd name="T12" fmla="*/ 1455656250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31325" y="462525"/>
              <a:ext cx="2064200" cy="3145900"/>
            </a:xfrm>
            <a:custGeom>
              <a:avLst/>
              <a:gdLst>
                <a:gd name="T0" fmla="*/ 0 w 82568"/>
                <a:gd name="T1" fmla="*/ 15625 h 125836"/>
                <a:gd name="T2" fmla="*/ 1290109375 w 82568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898700" y="482100"/>
              <a:ext cx="2065500" cy="3145900"/>
            </a:xfrm>
            <a:custGeom>
              <a:avLst/>
              <a:gdLst>
                <a:gd name="T0" fmla="*/ 15625 w 82620"/>
                <a:gd name="T1" fmla="*/ 15625 h 125836"/>
                <a:gd name="T2" fmla="*/ 1290937500 w 82620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42125" y="4138150"/>
              <a:ext cx="842925" cy="1092125"/>
            </a:xfrm>
            <a:custGeom>
              <a:avLst/>
              <a:gdLst>
                <a:gd name="T0" fmla="*/ 150062500 w 33717"/>
                <a:gd name="T1" fmla="*/ 0 h 43685"/>
                <a:gd name="T2" fmla="*/ 15625 w 33717"/>
                <a:gd name="T3" fmla="*/ 96234375 h 43685"/>
                <a:gd name="T4" fmla="*/ 376765625 w 33717"/>
                <a:gd name="T5" fmla="*/ 682578125 h 43685"/>
                <a:gd name="T6" fmla="*/ 401234375 w 33717"/>
                <a:gd name="T7" fmla="*/ 556171875 h 43685"/>
                <a:gd name="T8" fmla="*/ 526812500 w 33717"/>
                <a:gd name="T9" fmla="*/ 586343750 h 43685"/>
                <a:gd name="T10" fmla="*/ 150062500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26600" y="464775"/>
              <a:ext cx="4343675" cy="4627200"/>
            </a:xfrm>
            <a:custGeom>
              <a:avLst/>
              <a:gdLst>
                <a:gd name="T0" fmla="*/ 1423671875 w 173747"/>
                <a:gd name="T1" fmla="*/ 15625 h 185088"/>
                <a:gd name="T2" fmla="*/ 1401843750 w 173747"/>
                <a:gd name="T3" fmla="*/ 6765625 h 185088"/>
                <a:gd name="T4" fmla="*/ 0 w 173747"/>
                <a:gd name="T5" fmla="*/ 927453125 h 185088"/>
                <a:gd name="T6" fmla="*/ 1289296875 w 173747"/>
                <a:gd name="T7" fmla="*/ 2147483646 h 185088"/>
                <a:gd name="T8" fmla="*/ 2147483646 w 173747"/>
                <a:gd name="T9" fmla="*/ 1971296875 h 185088"/>
                <a:gd name="T10" fmla="*/ 2147483646 w 173747"/>
                <a:gd name="T11" fmla="*/ 1917468750 h 185088"/>
                <a:gd name="T12" fmla="*/ 1455656250 w 173747"/>
                <a:gd name="T13" fmla="*/ 17359375 h 185088"/>
                <a:gd name="T14" fmla="*/ 1423671875 w 173747"/>
                <a:gd name="T15" fmla="*/ 15625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36200" y="1843000"/>
              <a:ext cx="2130750" cy="3199400"/>
            </a:xfrm>
            <a:custGeom>
              <a:avLst/>
              <a:gdLst>
                <a:gd name="T0" fmla="*/ 39156250 w 85230"/>
                <a:gd name="T1" fmla="*/ 15625 h 127976"/>
                <a:gd name="T2" fmla="*/ 0 w 85230"/>
                <a:gd name="T3" fmla="*/ 25296875 h 127976"/>
                <a:gd name="T4" fmla="*/ 1292562500 w 85230"/>
                <a:gd name="T5" fmla="*/ 1999609375 h 127976"/>
                <a:gd name="T6" fmla="*/ 1331703125 w 85230"/>
                <a:gd name="T7" fmla="*/ 1974328125 h 127976"/>
                <a:gd name="T8" fmla="*/ 39156250 w 85230"/>
                <a:gd name="T9" fmla="*/ 15625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47400" y="1567700"/>
              <a:ext cx="2116400" cy="2399550"/>
            </a:xfrm>
            <a:custGeom>
              <a:avLst/>
              <a:gdLst>
                <a:gd name="T0" fmla="*/ 1293390625 w 84656"/>
                <a:gd name="T1" fmla="*/ 1114796875 h 95982"/>
                <a:gd name="T2" fmla="*/ 1322750000 w 84656"/>
                <a:gd name="T3" fmla="*/ 1060156250 h 95982"/>
                <a:gd name="T4" fmla="*/ 639359375 w 84656"/>
                <a:gd name="T5" fmla="*/ 18765625 h 95982"/>
                <a:gd name="T6" fmla="*/ 549656250 w 84656"/>
                <a:gd name="T7" fmla="*/ 0 h 95982"/>
                <a:gd name="T8" fmla="*/ 17953125 w 84656"/>
                <a:gd name="T9" fmla="*/ 348218750 h 95982"/>
                <a:gd name="T10" fmla="*/ 15625 w 84656"/>
                <a:gd name="T11" fmla="*/ 438750000 h 95982"/>
                <a:gd name="T12" fmla="*/ 683390625 w 84656"/>
                <a:gd name="T13" fmla="*/ 1480140625 h 95982"/>
                <a:gd name="T14" fmla="*/ 773093750 w 84656"/>
                <a:gd name="T15" fmla="*/ 1499703125 h 95982"/>
                <a:gd name="T16" fmla="*/ 1303984375 w 84656"/>
                <a:gd name="T17" fmla="*/ 1150671875 h 95982"/>
                <a:gd name="T18" fmla="*/ 1293390625 w 84656"/>
                <a:gd name="T19" fmla="*/ 1114796875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64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7E9B-F581-4A7A-9C98-81BA1AF8E3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54A5-749A-4D2A-B78E-C2C044D4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837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84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6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1891" y="21699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</a:t>
            </a:r>
          </a:p>
          <a:p>
            <a:pPr algn="ctr">
              <a:spcBef>
                <a:spcPct val="50000"/>
              </a:spcBef>
            </a:pPr>
            <a:r>
              <a:rPr lang="pt-BR" alt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GIỮA HỌC KÌ 2</a:t>
            </a:r>
            <a:endParaRPr lang="vi-VN" altLang="vi-VN" sz="2800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: 7 + 8</a:t>
            </a:r>
            <a:endParaRPr lang="en-US" altLang="zh-CN" sz="2800" b="1">
              <a:solidFill>
                <a:srgbClr val="3399FF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4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Google Shape;2775;p73"/>
          <p:cNvSpPr>
            <a:spLocks noChangeArrowheads="1"/>
          </p:cNvSpPr>
          <p:nvPr/>
        </p:nvSpPr>
        <p:spPr bwMode="auto">
          <a:xfrm>
            <a:off x="2895600" y="0"/>
            <a:ext cx="7391400" cy="1125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1" name="Google Shape;2776;p73"/>
          <p:cNvSpPr txBox="1">
            <a:spLocks noGrp="1"/>
          </p:cNvSpPr>
          <p:nvPr>
            <p:ph type="title"/>
          </p:nvPr>
        </p:nvSpPr>
        <p:spPr>
          <a:xfrm>
            <a:off x="3124200" y="457200"/>
            <a:ext cx="7010400" cy="514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- viết: Cánh cam lạc mẹ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vi-VN" altLang="vi-VN" sz="40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292" name="Google Shape;2775;p73"/>
          <p:cNvSpPr>
            <a:spLocks noChangeArrowheads="1"/>
          </p:cNvSpPr>
          <p:nvPr/>
        </p:nvSpPr>
        <p:spPr bwMode="auto">
          <a:xfrm>
            <a:off x="2506462" y="1037393"/>
            <a:ext cx="7239000" cy="5962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3" name="Google Shape;2794;p73"/>
          <p:cNvSpPr txBox="1">
            <a:spLocks noGrp="1"/>
          </p:cNvSpPr>
          <p:nvPr>
            <p:ph type="subTitle" idx="4294967295"/>
          </p:nvPr>
        </p:nvSpPr>
        <p:spPr>
          <a:xfrm>
            <a:off x="4572000" y="1279526"/>
            <a:ext cx="5029200" cy="5426075"/>
          </a:xfrm>
        </p:spPr>
        <p:txBody>
          <a:bodyPr anchor="ctr">
            <a:normAutofit lnSpcReduction="10000"/>
          </a:bodyPr>
          <a:lstStyle/>
          <a:p>
            <a:pPr marL="139700">
              <a:buSzPts val="1400"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Bọ dừa dừng nấu cơm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Cào cào ngưng giã gạo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Xén tóc thôi cắt 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Đều bảo nhau đi tìm.</a:t>
            </a:r>
          </a:p>
          <a:p>
            <a:pPr marL="0" indent="0">
              <a:buSzPts val="1400"/>
              <a:buNone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Khu vườn hoang lặng im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Bỗng râm ran khắp lối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Có điều ai cũng nói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Cánh cam về nhà tôi.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               ( Ngân Vịnh )</a:t>
            </a:r>
          </a:p>
          <a:p>
            <a:pPr marL="139700" algn="ctr">
              <a:spcAft>
                <a:spcPts val="1200"/>
              </a:spcAft>
            </a:pPr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914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1864311" y="533400"/>
            <a:ext cx="7740065" cy="13462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kern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079625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849563"/>
            <a:ext cx="50180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 giã gạo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7633" y="3879157"/>
            <a:ext cx="401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lặng im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1" y="5050794"/>
            <a:ext cx="323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Google Shape;2128;p50"/>
          <p:cNvSpPr>
            <a:spLocks noChangeArrowheads="1"/>
          </p:cNvSpPr>
          <p:nvPr/>
        </p:nvSpPr>
        <p:spPr bwMode="auto">
          <a:xfrm>
            <a:off x="2209800" y="381001"/>
            <a:ext cx="7772400" cy="595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363" name="Google Shape;2129;p50"/>
          <p:cNvSpPr txBox="1">
            <a:spLocks noGrp="1"/>
          </p:cNvSpPr>
          <p:nvPr>
            <p:ph type="title"/>
          </p:nvPr>
        </p:nvSpPr>
        <p:spPr>
          <a:xfrm>
            <a:off x="2667000" y="476251"/>
            <a:ext cx="7170738" cy="404813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F82A4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10: Tìm từ có tiếng bắt đầu bằng: </a:t>
            </a:r>
            <a:endParaRPr lang="en-US" altLang="en-US" sz="3200">
              <a:solidFill>
                <a:srgbClr val="F8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30" name="Google Shape;2130;p50"/>
          <p:cNvGraphicFramePr/>
          <p:nvPr/>
        </p:nvGraphicFramePr>
        <p:xfrm>
          <a:off x="1752600" y="1012825"/>
          <a:ext cx="8610600" cy="4552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/>
                  </a:extLst>
                </a:gridCol>
                <a:gridCol w="7696200">
                  <a:extLst>
                    <a:ext uri="{9D8B030D-6E8A-4147-A177-3AD203B41FA5}"/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+mj-lt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endParaRPr sz="36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k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1" y="1069975"/>
            <a:ext cx="6969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latin typeface="Times New Roman" panose="02020603050405020304" pitchFamily="18" charset="0"/>
                <a:ea typeface="Josefin Sans" charset="-93"/>
                <a:cs typeface="Josefin Sans" charset="-93"/>
                <a:sym typeface="Josefin Sans" charset="-93"/>
              </a:rPr>
              <a:t>Ca, cà, cá, cạ, co, cu củ, cũ, cư, cừ,cử,...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6126" y="18288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Ki, kì, kí, ke, kẽ, kẹ,kẻ, kể, kế, kệ, kê,...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1" y="2598738"/>
            <a:ext cx="880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Ga, gà, gá, gạ, go, gò, gó, gu, gụ, gư, gừ, gồ,...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3526" y="3341688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Ghi, ghì, ghị, ghe, ghè, ghé, ghẹ, ghê, ghề,...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1" y="4075114"/>
            <a:ext cx="628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Nga, ngà, ngo, ngỏ, ngọ, ngó,ngủ,...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0676" y="4829175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Nghe, nghé, nghê, nghệ, nghi, nghỉ, nghĩ,...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4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" y="1219200"/>
            <a:ext cx="1027146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928;p40"/>
          <p:cNvSpPr txBox="1">
            <a:spLocks noGrp="1"/>
          </p:cNvSpPr>
          <p:nvPr>
            <p:ph type="title"/>
          </p:nvPr>
        </p:nvSpPr>
        <p:spPr>
          <a:xfrm>
            <a:off x="976545" y="120784"/>
            <a:ext cx="10253708" cy="1073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Bài 11:  Viết 4- 5 câu kể về việc em đã giúp đỡ người khác hoặc em được người khác giúp đỡ.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109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834501" y="457201"/>
            <a:ext cx="10369118" cy="501491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G: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đã giúp đỡ ai việc gì (hoặc ai đã giúp đỡ em việc gì)?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(hoặc người đó) đã làm như thế nào?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có suy nghĩ gì sau khi giúp đỡ (hoặc được giúp đỡ)?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 txBox="1">
            <a:spLocks noGrp="1"/>
          </p:cNvSpPr>
          <p:nvPr>
            <p:ph type="title"/>
          </p:nvPr>
        </p:nvSpPr>
        <p:spPr>
          <a:xfrm>
            <a:off x="1773239" y="198439"/>
            <a:ext cx="4484687" cy="827087"/>
          </a:xfrm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723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351"/>
            <a:ext cx="9144000" cy="6765925"/>
          </a:xfrm>
        </p:spPr>
      </p:pic>
      <p:sp>
        <p:nvSpPr>
          <p:cNvPr id="158724" name="Title 1"/>
          <p:cNvSpPr txBox="1">
            <a:spLocks/>
          </p:cNvSpPr>
          <p:nvPr/>
        </p:nvSpPr>
        <p:spPr bwMode="auto">
          <a:xfrm>
            <a:off x="1838325" y="1981200"/>
            <a:ext cx="8515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3612FF-8F37-43A5-A4EF-21ABB97E1DE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Ôn tập ( tiết 7 + 8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92B247-84C2-4352-891E-637315B5E24B}: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5666C-FE52-4F34-BBBF-60FDAEF3B788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79932B-3F15-4A3B-B342-EA1BE1B20986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CEC2C-5B5E-47F5-9A9F-CBF9D353D155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8AF7A-6667-4A7E-B241-CB9D1181BBEE}: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733824-413B-4B59-B3D1-F382991B278C}: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300</Words>
  <Application>Microsoft Office PowerPoint</Application>
  <PresentationFormat>Widescreen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Josefin Sans</vt:lpstr>
      <vt:lpstr>Raleway</vt:lpstr>
      <vt:lpstr>SimHei</vt:lpstr>
      <vt:lpstr>Times New Roman</vt:lpstr>
      <vt:lpstr>Office Theme</vt:lpstr>
      <vt:lpstr>PowerPoint Presentation</vt:lpstr>
      <vt:lpstr>Nghe - viết: Cánh cam lạc mẹ </vt:lpstr>
      <vt:lpstr>PowerPoint Presentation</vt:lpstr>
      <vt:lpstr>Bài 10: Tìm từ có tiếng bắt đầu bằng: </vt:lpstr>
      <vt:lpstr>Bài 11:  Viết 4- 5 câu kể về việc em đã giúp đỡ người khác hoặc em được người khác giúp đỡ.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Ôn tập ( tiết 7 + 8)</dc:title>
  <dc:creator>STD_NHA</dc:creator>
  <cp:lastModifiedBy>STD_NHA</cp:lastModifiedBy>
  <cp:revision>8</cp:revision>
  <dcterms:created xsi:type="dcterms:W3CDTF">2025-03-21T09:05:10Z</dcterms:created>
  <dcterms:modified xsi:type="dcterms:W3CDTF">2025-03-21T15:06:08Z</dcterms:modified>
</cp:coreProperties>
</file>