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273" r:id="rId3"/>
    <p:sldId id="274" r:id="rId4"/>
    <p:sldId id="275" r:id="rId5"/>
    <p:sldId id="276" r:id="rId6"/>
    <p:sldId id="277" r:id="rId7"/>
    <p:sldId id="278" r:id="rId8"/>
    <p:sldId id="279" r:id="rId9"/>
    <p:sldId id="280" r:id="rId10"/>
    <p:sldId id="281" r:id="rId11"/>
    <p:sldId id="282" r:id="rId12"/>
    <p:sldId id="283"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BD847-ADBF-4A88-9B09-95A76F0B2A88}"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10BED-B16D-44BC-B6D4-25B58B42C24C}" type="slidenum">
              <a:rPr lang="en-US" smtClean="0"/>
              <a:t>‹#›</a:t>
            </a:fld>
            <a:endParaRPr lang="en-US"/>
          </a:p>
        </p:txBody>
      </p:sp>
    </p:spTree>
    <p:extLst>
      <p:ext uri="{BB962C8B-B14F-4D97-AF65-F5344CB8AC3E}">
        <p14:creationId xmlns:p14="http://schemas.microsoft.com/office/powerpoint/2010/main" val="350601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Google Shape;2687;gd82a23be99_0_7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2643" name="Google Shape;2688;gd82a23be99_0_77: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928584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11</a:t>
            </a:fld>
            <a:endParaRPr lang="en-US"/>
          </a:p>
        </p:txBody>
      </p:sp>
    </p:spTree>
    <p:extLst>
      <p:ext uri="{BB962C8B-B14F-4D97-AF65-F5344CB8AC3E}">
        <p14:creationId xmlns:p14="http://schemas.microsoft.com/office/powerpoint/2010/main" val="1326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Google Shape;2125;gd72c1aea9c_0_857: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5955" name="Google Shape;2126;gd72c1aea9c_0_857: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73507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3</a:t>
            </a:fld>
            <a:endParaRPr lang="en-US"/>
          </a:p>
        </p:txBody>
      </p:sp>
    </p:spTree>
    <p:extLst>
      <p:ext uri="{BB962C8B-B14F-4D97-AF65-F5344CB8AC3E}">
        <p14:creationId xmlns:p14="http://schemas.microsoft.com/office/powerpoint/2010/main" val="8279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4</a:t>
            </a:fld>
            <a:endParaRPr lang="en-US"/>
          </a:p>
        </p:txBody>
      </p:sp>
    </p:spTree>
    <p:extLst>
      <p:ext uri="{BB962C8B-B14F-4D97-AF65-F5344CB8AC3E}">
        <p14:creationId xmlns:p14="http://schemas.microsoft.com/office/powerpoint/2010/main" val="111134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5</a:t>
            </a:fld>
            <a:endParaRPr lang="en-US"/>
          </a:p>
        </p:txBody>
      </p:sp>
    </p:spTree>
    <p:extLst>
      <p:ext uri="{BB962C8B-B14F-4D97-AF65-F5344CB8AC3E}">
        <p14:creationId xmlns:p14="http://schemas.microsoft.com/office/powerpoint/2010/main" val="248343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6</a:t>
            </a:fld>
            <a:endParaRPr lang="en-US"/>
          </a:p>
        </p:txBody>
      </p:sp>
    </p:spTree>
    <p:extLst>
      <p:ext uri="{BB962C8B-B14F-4D97-AF65-F5344CB8AC3E}">
        <p14:creationId xmlns:p14="http://schemas.microsoft.com/office/powerpoint/2010/main" val="91634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Google Shape;2079;gd768e69cfa_0_3663: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8787" name="Google Shape;2080;gd768e69cfa_0_3663: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369908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083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03481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9</a:t>
            </a:fld>
            <a:endParaRPr lang="en-US"/>
          </a:p>
        </p:txBody>
      </p:sp>
    </p:spTree>
    <p:extLst>
      <p:ext uri="{BB962C8B-B14F-4D97-AF65-F5344CB8AC3E}">
        <p14:creationId xmlns:p14="http://schemas.microsoft.com/office/powerpoint/2010/main" val="3443536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10BED-B16D-44BC-B6D4-25B58B42C24C}" type="slidenum">
              <a:rPr lang="en-US" smtClean="0"/>
              <a:t>10</a:t>
            </a:fld>
            <a:endParaRPr lang="en-US"/>
          </a:p>
        </p:txBody>
      </p:sp>
    </p:spTree>
    <p:extLst>
      <p:ext uri="{BB962C8B-B14F-4D97-AF65-F5344CB8AC3E}">
        <p14:creationId xmlns:p14="http://schemas.microsoft.com/office/powerpoint/2010/main" val="252145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34661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06524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49513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811255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60133" y="593367"/>
            <a:ext cx="10272000" cy="1514800"/>
          </a:xfrm>
          <a:prstGeom prst="rect">
            <a:avLst/>
          </a:prstGeom>
        </p:spPr>
        <p:txBody>
          <a:bodyPr spcFirstLastPara="1">
            <a:noAutofit/>
          </a:bodyPr>
          <a:lstStyle>
            <a:lvl1pPr lvl="0" algn="ctr"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1328300"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3" name="Google Shape;23;p5"/>
          <p:cNvSpPr txBox="1">
            <a:spLocks noGrp="1"/>
          </p:cNvSpPr>
          <p:nvPr>
            <p:ph type="subTitle" idx="2"/>
          </p:nvPr>
        </p:nvSpPr>
        <p:spPr>
          <a:xfrm>
            <a:off x="1328300"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4" name="Google Shape;24;p5"/>
          <p:cNvSpPr txBox="1">
            <a:spLocks noGrp="1"/>
          </p:cNvSpPr>
          <p:nvPr>
            <p:ph type="subTitle" idx="3"/>
          </p:nvPr>
        </p:nvSpPr>
        <p:spPr>
          <a:xfrm>
            <a:off x="6316864" y="2837167"/>
            <a:ext cx="4444400" cy="910400"/>
          </a:xfrm>
          <a:prstGeom prst="rect">
            <a:avLst/>
          </a:prstGeom>
        </p:spPr>
        <p:txBody>
          <a:bodyPr spcFirstLastPara="1" lIns="0" rIns="0">
            <a:noAutofit/>
          </a:bodyPr>
          <a:lstStyle>
            <a:lvl1pPr lvl="0" rtl="0">
              <a:lnSpc>
                <a:spcPct val="80000"/>
              </a:lnSpc>
              <a:spcBef>
                <a:spcPts val="0"/>
              </a:spcBef>
              <a:spcAft>
                <a:spcPts val="0"/>
              </a:spcAft>
              <a:buNone/>
              <a:defRPr sz="2000" b="1">
                <a:solidFill>
                  <a:schemeClr val="accent3"/>
                </a:solidFill>
                <a:latin typeface="Patrick Hand SC"/>
                <a:ea typeface="Patrick Hand SC"/>
                <a:cs typeface="Patrick Hand SC"/>
                <a:sym typeface="Patrick Hand SC"/>
              </a:defRPr>
            </a:lvl1pPr>
            <a:lvl2pPr lvl="1"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2pPr>
            <a:lvl3pPr lvl="2"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3pPr>
            <a:lvl4pPr lvl="3"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4pPr>
            <a:lvl5pPr lvl="4"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5pPr>
            <a:lvl6pPr lvl="5"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6pPr>
            <a:lvl7pPr lvl="6"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7pPr>
            <a:lvl8pPr lvl="7" rtl="0">
              <a:lnSpc>
                <a:spcPct val="80000"/>
              </a:lnSpc>
              <a:spcBef>
                <a:spcPts val="1600"/>
              </a:spcBef>
              <a:spcAft>
                <a:spcPts val="0"/>
              </a:spcAft>
              <a:buNone/>
              <a:defRPr sz="2000" b="1">
                <a:solidFill>
                  <a:schemeClr val="accent3"/>
                </a:solidFill>
                <a:latin typeface="Patrick Hand SC"/>
                <a:ea typeface="Patrick Hand SC"/>
                <a:cs typeface="Patrick Hand SC"/>
                <a:sym typeface="Patrick Hand SC"/>
              </a:defRPr>
            </a:lvl8pPr>
            <a:lvl9pPr lvl="8" rtl="0">
              <a:lnSpc>
                <a:spcPct val="80000"/>
              </a:lnSpc>
              <a:spcBef>
                <a:spcPts val="1600"/>
              </a:spcBef>
              <a:spcAft>
                <a:spcPts val="1600"/>
              </a:spcAft>
              <a:buNone/>
              <a:defRPr sz="2000" b="1">
                <a:solidFill>
                  <a:schemeClr val="accent3"/>
                </a:solidFill>
                <a:latin typeface="Patrick Hand SC"/>
                <a:ea typeface="Patrick Hand SC"/>
                <a:cs typeface="Patrick Hand SC"/>
                <a:sym typeface="Patrick Hand SC"/>
              </a:defRPr>
            </a:lvl9pPr>
          </a:lstStyle>
          <a:p>
            <a:endParaRPr/>
          </a:p>
        </p:txBody>
      </p:sp>
      <p:sp>
        <p:nvSpPr>
          <p:cNvPr id="25" name="Google Shape;25;p5"/>
          <p:cNvSpPr txBox="1">
            <a:spLocks noGrp="1"/>
          </p:cNvSpPr>
          <p:nvPr>
            <p:ph type="subTitle" idx="4"/>
          </p:nvPr>
        </p:nvSpPr>
        <p:spPr>
          <a:xfrm>
            <a:off x="6316864" y="3775800"/>
            <a:ext cx="4444400" cy="910400"/>
          </a:xfrm>
          <a:prstGeom prst="rect">
            <a:avLst/>
          </a:prstGeom>
        </p:spPr>
        <p:txBody>
          <a:bodyPr spcFirstLastPara="1" lIns="0" rIns="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Tree>
    <p:extLst>
      <p:ext uri="{BB962C8B-B14F-4D97-AF65-F5344CB8AC3E}">
        <p14:creationId xmlns:p14="http://schemas.microsoft.com/office/powerpoint/2010/main" val="161325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blipFill dpi="0" rotWithShape="0">
          <a:blip r:embed="rId2"/>
          <a:srcRect/>
          <a:stretch>
            <a:fillRect/>
          </a:stretch>
        </a:blipFill>
        <a:effectLst/>
      </p:bgPr>
    </p:bg>
    <p:spTree>
      <p:nvGrpSpPr>
        <p:cNvPr id="1" name="Shape 977"/>
        <p:cNvGrpSpPr/>
        <p:nvPr/>
      </p:nvGrpSpPr>
      <p:grpSpPr>
        <a:xfrm>
          <a:off x="0" y="0"/>
          <a:ext cx="0" cy="0"/>
          <a:chOff x="0" y="0"/>
          <a:chExt cx="0" cy="0"/>
        </a:xfrm>
      </p:grpSpPr>
      <p:grpSp>
        <p:nvGrpSpPr>
          <p:cNvPr id="6" name="Google Shape;982;p23"/>
          <p:cNvGrpSpPr>
            <a:grpSpLocks/>
          </p:cNvGrpSpPr>
          <p:nvPr/>
        </p:nvGrpSpPr>
        <p:grpSpPr bwMode="auto">
          <a:xfrm flipH="1">
            <a:off x="9237134" y="0"/>
            <a:ext cx="2679700" cy="1709738"/>
            <a:chOff x="7239867" y="1514545"/>
            <a:chExt cx="2525833" cy="1610805"/>
          </a:xfrm>
        </p:grpSpPr>
        <p:grpSp>
          <p:nvGrpSpPr>
            <p:cNvPr id="7" name="Google Shape;983;p23"/>
            <p:cNvGrpSpPr>
              <a:grpSpLocks/>
            </p:cNvGrpSpPr>
            <p:nvPr/>
          </p:nvGrpSpPr>
          <p:grpSpPr bwMode="auto">
            <a:xfrm>
              <a:off x="7346663" y="1514545"/>
              <a:ext cx="2419037" cy="1551678"/>
              <a:chOff x="7410211" y="1555302"/>
              <a:chExt cx="2355440" cy="1510884"/>
            </a:xfrm>
          </p:grpSpPr>
          <p:grpSp>
            <p:nvGrpSpPr>
              <p:cNvPr id="9" name="Google Shape;984;p23"/>
              <p:cNvGrpSpPr>
                <a:grpSpLocks/>
              </p:cNvGrpSpPr>
              <p:nvPr/>
            </p:nvGrpSpPr>
            <p:grpSpPr bwMode="auto">
              <a:xfrm>
                <a:off x="7410211" y="1555302"/>
                <a:ext cx="2355440" cy="1510884"/>
                <a:chOff x="761258" y="2062480"/>
                <a:chExt cx="1646470" cy="1056119"/>
              </a:xfrm>
            </p:grpSpPr>
            <p:sp>
              <p:nvSpPr>
                <p:cNvPr id="12" name="Google Shape;985;p23"/>
                <p:cNvSpPr>
                  <a:spLocks noChangeArrowheads="1"/>
                </p:cNvSpPr>
                <p:nvPr/>
              </p:nvSpPr>
              <p:spPr bwMode="auto">
                <a:xfrm rot="-1481318">
                  <a:off x="1087805" y="2126613"/>
                  <a:ext cx="430468" cy="556833"/>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3" name="Google Shape;986;p23"/>
                <p:cNvSpPr>
                  <a:spLocks noChangeArrowheads="1"/>
                </p:cNvSpPr>
                <p:nvPr/>
              </p:nvSpPr>
              <p:spPr bwMode="auto">
                <a:xfrm>
                  <a:off x="1416428" y="2200925"/>
                  <a:ext cx="556757"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4" name="Google Shape;987;p23"/>
                <p:cNvSpPr>
                  <a:spLocks noChangeArrowheads="1"/>
                </p:cNvSpPr>
                <p:nvPr/>
              </p:nvSpPr>
              <p:spPr bwMode="auto">
                <a:xfrm>
                  <a:off x="761899" y="2379071"/>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5" name="Google Shape;988;p23"/>
                <p:cNvSpPr>
                  <a:spLocks noChangeArrowheads="1"/>
                </p:cNvSpPr>
                <p:nvPr/>
              </p:nvSpPr>
              <p:spPr bwMode="auto">
                <a:xfrm>
                  <a:off x="900409" y="2606080"/>
                  <a:ext cx="468491" cy="46928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6" name="Google Shape;989;p23"/>
                <p:cNvSpPr>
                  <a:spLocks noChangeArrowheads="1"/>
                </p:cNvSpPr>
                <p:nvPr/>
              </p:nvSpPr>
              <p:spPr bwMode="auto">
                <a:xfrm>
                  <a:off x="1250759" y="2593864"/>
                  <a:ext cx="492934" cy="49270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7" name="Google Shape;990;p23"/>
                <p:cNvSpPr>
                  <a:spLocks noChangeArrowheads="1"/>
                </p:cNvSpPr>
                <p:nvPr/>
              </p:nvSpPr>
              <p:spPr bwMode="auto">
                <a:xfrm rot="-2967336">
                  <a:off x="1707685" y="2475154"/>
                  <a:ext cx="621985" cy="49293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grpSp>
          <p:sp>
            <p:nvSpPr>
              <p:cNvPr id="10" name="Google Shape;991;p23"/>
              <p:cNvSpPr>
                <a:spLocks noChangeArrowheads="1"/>
              </p:cNvSpPr>
              <p:nvPr/>
            </p:nvSpPr>
            <p:spPr bwMode="auto">
              <a:xfrm>
                <a:off x="7933707" y="2118898"/>
                <a:ext cx="705192"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sp>
            <p:nvSpPr>
              <p:cNvPr id="11" name="Google Shape;992;p23"/>
              <p:cNvSpPr>
                <a:spLocks noChangeArrowheads="1"/>
              </p:cNvSpPr>
              <p:nvPr/>
            </p:nvSpPr>
            <p:spPr bwMode="auto">
              <a:xfrm>
                <a:off x="8386351" y="2118898"/>
                <a:ext cx="705191" cy="704858"/>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Font typeface="Arial" panose="020B0604020202020204" pitchFamily="34" charset="0"/>
                  <a:buNone/>
                  <a:defRPr/>
                </a:pPr>
                <a:endParaRPr lang="vi-VN" altLang="vi-VN" sz="1400" smtClean="0">
                  <a:solidFill>
                    <a:srgbClr val="000000"/>
                  </a:solidFill>
                  <a:cs typeface="Arial" panose="020B0604020202020204" pitchFamily="34" charset="0"/>
                  <a:sym typeface="Arial" panose="020B0604020202020204" pitchFamily="34" charset="0"/>
                </a:endParaRPr>
              </a:p>
            </p:txBody>
          </p:sp>
        </p:grpSp>
        <p:sp>
          <p:nvSpPr>
            <p:cNvPr id="8" name="Google Shape;993;p23"/>
            <p:cNvSpPr>
              <a:spLocks/>
            </p:cNvSpPr>
            <p:nvPr/>
          </p:nvSpPr>
          <p:spPr bwMode="auto">
            <a:xfrm>
              <a:off x="7239867" y="1792171"/>
              <a:ext cx="2256600" cy="1333178"/>
            </a:xfrm>
            <a:custGeom>
              <a:avLst/>
              <a:gdLst>
                <a:gd name="T0" fmla="*/ 2147483646 w 4957"/>
                <a:gd name="T1" fmla="*/ 2147483646 h 2929"/>
                <a:gd name="T2" fmla="*/ 2147483646 w 4957"/>
                <a:gd name="T3" fmla="*/ 2147483646 h 2929"/>
                <a:gd name="T4" fmla="*/ 2147483646 w 4957"/>
                <a:gd name="T5" fmla="*/ 2147483646 h 2929"/>
                <a:gd name="T6" fmla="*/ 2147483646 w 4957"/>
                <a:gd name="T7" fmla="*/ 2147483646 h 2929"/>
                <a:gd name="T8" fmla="*/ 2147483646 w 4957"/>
                <a:gd name="T9" fmla="*/ 2147483646 h 2929"/>
                <a:gd name="T10" fmla="*/ 2147483646 w 4957"/>
                <a:gd name="T11" fmla="*/ 2147483646 h 2929"/>
                <a:gd name="T12" fmla="*/ 2147483646 w 4957"/>
                <a:gd name="T13" fmla="*/ 2147483646 h 2929"/>
                <a:gd name="T14" fmla="*/ 2147483646 w 4957"/>
                <a:gd name="T15" fmla="*/ 2147483646 h 2929"/>
                <a:gd name="T16" fmla="*/ 2147483646 w 4957"/>
                <a:gd name="T17" fmla="*/ 2147483646 h 2929"/>
                <a:gd name="T18" fmla="*/ 2147483646 w 4957"/>
                <a:gd name="T19" fmla="*/ 2147483646 h 2929"/>
                <a:gd name="T20" fmla="*/ 2147483646 w 4957"/>
                <a:gd name="T21" fmla="*/ 2147483646 h 2929"/>
                <a:gd name="T22" fmla="*/ 2147483646 w 4957"/>
                <a:gd name="T23" fmla="*/ 2147483646 h 2929"/>
                <a:gd name="T24" fmla="*/ 2147483646 w 4957"/>
                <a:gd name="T25" fmla="*/ 2147483646 h 2929"/>
                <a:gd name="T26" fmla="*/ 2147483646 w 4957"/>
                <a:gd name="T27" fmla="*/ 2147483646 h 2929"/>
                <a:gd name="T28" fmla="*/ 2147483646 w 4957"/>
                <a:gd name="T29" fmla="*/ 2147483646 h 2929"/>
                <a:gd name="T30" fmla="*/ 2147483646 w 4957"/>
                <a:gd name="T31" fmla="*/ 2147483646 h 2929"/>
                <a:gd name="T32" fmla="*/ 2147483646 w 4957"/>
                <a:gd name="T33" fmla="*/ 2147483646 h 2929"/>
                <a:gd name="T34" fmla="*/ 2147483646 w 4957"/>
                <a:gd name="T35" fmla="*/ 2147483646 h 2929"/>
                <a:gd name="T36" fmla="*/ 2147483646 w 4957"/>
                <a:gd name="T37" fmla="*/ 2147483646 h 2929"/>
                <a:gd name="T38" fmla="*/ 2147483646 w 4957"/>
                <a:gd name="T39" fmla="*/ 2147483646 h 2929"/>
                <a:gd name="T40" fmla="*/ 2147483646 w 4957"/>
                <a:gd name="T41" fmla="*/ 2147483646 h 2929"/>
                <a:gd name="T42" fmla="*/ 2147483646 w 4957"/>
                <a:gd name="T43" fmla="*/ 2147483646 h 2929"/>
                <a:gd name="T44" fmla="*/ 2147483646 w 4957"/>
                <a:gd name="T45" fmla="*/ 2147483646 h 2929"/>
                <a:gd name="T46" fmla="*/ 2147483646 w 4957"/>
                <a:gd name="T47" fmla="*/ 2147483646 h 2929"/>
                <a:gd name="T48" fmla="*/ 2147483646 w 4957"/>
                <a:gd name="T49" fmla="*/ 2147483646 h 2929"/>
                <a:gd name="T50" fmla="*/ 2147483646 w 4957"/>
                <a:gd name="T51" fmla="*/ 2147483646 h 2929"/>
                <a:gd name="T52" fmla="*/ 2147483646 w 4957"/>
                <a:gd name="T53" fmla="*/ 2147483646 h 2929"/>
                <a:gd name="T54" fmla="*/ 2147483646 w 4957"/>
                <a:gd name="T55" fmla="*/ 2147483646 h 2929"/>
                <a:gd name="T56" fmla="*/ 2147483646 w 4957"/>
                <a:gd name="T57" fmla="*/ 2147483646 h 2929"/>
                <a:gd name="T58" fmla="*/ 2147483646 w 4957"/>
                <a:gd name="T59" fmla="*/ 2147483646 h 2929"/>
                <a:gd name="T60" fmla="*/ 2147483646 w 4957"/>
                <a:gd name="T61" fmla="*/ 2147483646 h 2929"/>
                <a:gd name="T62" fmla="*/ 2147483646 w 4957"/>
                <a:gd name="T63" fmla="*/ 2147483646 h 2929"/>
                <a:gd name="T64" fmla="*/ 2147483646 w 4957"/>
                <a:gd name="T65" fmla="*/ 2147483646 h 2929"/>
                <a:gd name="T66" fmla="*/ 2147483646 w 4957"/>
                <a:gd name="T67" fmla="*/ 2147483646 h 2929"/>
                <a:gd name="T68" fmla="*/ 2147483646 w 4957"/>
                <a:gd name="T69" fmla="*/ 2147483646 h 2929"/>
                <a:gd name="T70" fmla="*/ 2147483646 w 4957"/>
                <a:gd name="T71" fmla="*/ 2147483646 h 2929"/>
                <a:gd name="T72" fmla="*/ 2147483646 w 4957"/>
                <a:gd name="T73" fmla="*/ 2147483646 h 2929"/>
                <a:gd name="T74" fmla="*/ 2147483646 w 4957"/>
                <a:gd name="T75" fmla="*/ 2147483646 h 2929"/>
                <a:gd name="T76" fmla="*/ 2147483646 w 4957"/>
                <a:gd name="T77" fmla="*/ 2147483646 h 2929"/>
                <a:gd name="T78" fmla="*/ 2147483646 w 4957"/>
                <a:gd name="T79" fmla="*/ 2147483646 h 2929"/>
                <a:gd name="T80" fmla="*/ 2147483646 w 4957"/>
                <a:gd name="T81" fmla="*/ 2147483646 h 2929"/>
                <a:gd name="T82" fmla="*/ 2147483646 w 4957"/>
                <a:gd name="T83" fmla="*/ 2147483646 h 2929"/>
                <a:gd name="T84" fmla="*/ 2147483646 w 4957"/>
                <a:gd name="T85" fmla="*/ 2147483646 h 2929"/>
                <a:gd name="T86" fmla="*/ 2147483646 w 4957"/>
                <a:gd name="T87" fmla="*/ 2147483646 h 2929"/>
                <a:gd name="T88" fmla="*/ 2147483646 w 4957"/>
                <a:gd name="T89" fmla="*/ 2147483646 h 2929"/>
                <a:gd name="T90" fmla="*/ 2147483646 w 4957"/>
                <a:gd name="T91" fmla="*/ 2147483646 h 2929"/>
                <a:gd name="T92" fmla="*/ 2147483646 w 4957"/>
                <a:gd name="T93" fmla="*/ 2147483646 h 2929"/>
                <a:gd name="T94" fmla="*/ 2147483646 w 4957"/>
                <a:gd name="T95" fmla="*/ 2147483646 h 2929"/>
                <a:gd name="T96" fmla="*/ 2147483646 w 4957"/>
                <a:gd name="T97" fmla="*/ 2147483646 h 2929"/>
                <a:gd name="T98" fmla="*/ 2147483646 w 4957"/>
                <a:gd name="T99" fmla="*/ 2147483646 h 2929"/>
                <a:gd name="T100" fmla="*/ 2147483646 w 4957"/>
                <a:gd name="T101" fmla="*/ 2147483646 h 2929"/>
                <a:gd name="T102" fmla="*/ 2147483646 w 4957"/>
                <a:gd name="T103" fmla="*/ 2147483646 h 2929"/>
                <a:gd name="T104" fmla="*/ 2147483646 w 4957"/>
                <a:gd name="T105" fmla="*/ 2147483646 h 2929"/>
                <a:gd name="T106" fmla="*/ 2147483646 w 4957"/>
                <a:gd name="T107" fmla="*/ 2147483646 h 2929"/>
                <a:gd name="T108" fmla="*/ 2147483646 w 4957"/>
                <a:gd name="T109" fmla="*/ 2147483646 h 2929"/>
                <a:gd name="T110" fmla="*/ 2147483646 w 4957"/>
                <a:gd name="T111" fmla="*/ 2147483646 h 2929"/>
                <a:gd name="T112" fmla="*/ 2147483646 w 4957"/>
                <a:gd name="T113" fmla="*/ 2147483646 h 29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lnTo>
                    <a:pt x="1045" y="1860"/>
                  </a:ln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lnTo>
                    <a:pt x="1701" y="2030"/>
                  </a:ln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18" name="Google Shape;994;p23"/>
          <p:cNvGrpSpPr>
            <a:grpSpLocks/>
          </p:cNvGrpSpPr>
          <p:nvPr/>
        </p:nvGrpSpPr>
        <p:grpSpPr bwMode="auto">
          <a:xfrm rot="2398771">
            <a:off x="-171450" y="6019801"/>
            <a:ext cx="1354668" cy="809625"/>
            <a:chOff x="1202177" y="4613417"/>
            <a:chExt cx="528376" cy="315757"/>
          </a:xfrm>
        </p:grpSpPr>
        <p:sp>
          <p:nvSpPr>
            <p:cNvPr id="19" name="Google Shape;995;p23"/>
            <p:cNvSpPr>
              <a:spLocks/>
            </p:cNvSpPr>
            <p:nvPr/>
          </p:nvSpPr>
          <p:spPr bwMode="auto">
            <a:xfrm>
              <a:off x="1564214" y="4671691"/>
              <a:ext cx="166339" cy="48340"/>
            </a:xfrm>
            <a:custGeom>
              <a:avLst/>
              <a:gdLst>
                <a:gd name="T0" fmla="*/ 2147483646 w 1507"/>
                <a:gd name="T1" fmla="*/ 2147483646 h 438"/>
                <a:gd name="T2" fmla="*/ 2147483646 w 1507"/>
                <a:gd name="T3" fmla="*/ 2147483646 h 438"/>
                <a:gd name="T4" fmla="*/ 2147483646 w 1507"/>
                <a:gd name="T5" fmla="*/ 2147483646 h 438"/>
                <a:gd name="T6" fmla="*/ 2147483646 w 1507"/>
                <a:gd name="T7" fmla="*/ 2147483646 h 438"/>
                <a:gd name="T8" fmla="*/ 2147483646 w 1507"/>
                <a:gd name="T9" fmla="*/ 2147483646 h 438"/>
                <a:gd name="T10" fmla="*/ 2147483646 w 1507"/>
                <a:gd name="T11" fmla="*/ 2147483646 h 438"/>
                <a:gd name="T12" fmla="*/ 2147483646 w 1507"/>
                <a:gd name="T13" fmla="*/ 2147483646 h 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0" name="Google Shape;996;p23"/>
            <p:cNvSpPr>
              <a:spLocks/>
            </p:cNvSpPr>
            <p:nvPr/>
          </p:nvSpPr>
          <p:spPr bwMode="auto">
            <a:xfrm>
              <a:off x="1602846" y="4613417"/>
              <a:ext cx="60708" cy="176363"/>
            </a:xfrm>
            <a:custGeom>
              <a:avLst/>
              <a:gdLst>
                <a:gd name="T0" fmla="*/ 2147483646 w 550"/>
                <a:gd name="T1" fmla="*/ 0 h 1598"/>
                <a:gd name="T2" fmla="*/ 2147483646 w 550"/>
                <a:gd name="T3" fmla="*/ 2147483646 h 1598"/>
                <a:gd name="T4" fmla="*/ 2147483646 w 550"/>
                <a:gd name="T5" fmla="*/ 2147483646 h 1598"/>
                <a:gd name="T6" fmla="*/ 2147483646 w 550"/>
                <a:gd name="T7" fmla="*/ 2147483646 h 1598"/>
                <a:gd name="T8" fmla="*/ 2147483646 w 550"/>
                <a:gd name="T9" fmla="*/ 2147483646 h 1598"/>
                <a:gd name="T10" fmla="*/ 2147483646 w 550"/>
                <a:gd name="T11" fmla="*/ 2147483646 h 1598"/>
                <a:gd name="T12" fmla="*/ 2147483646 w 550"/>
                <a:gd name="T13" fmla="*/ 2147483646 h 1598"/>
                <a:gd name="T14" fmla="*/ 2147483646 w 550"/>
                <a:gd name="T15" fmla="*/ 0 h 1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1" name="Google Shape;997;p23"/>
            <p:cNvSpPr>
              <a:spLocks/>
            </p:cNvSpPr>
            <p:nvPr/>
          </p:nvSpPr>
          <p:spPr bwMode="auto">
            <a:xfrm>
              <a:off x="1582978" y="4629421"/>
              <a:ext cx="104638" cy="138950"/>
            </a:xfrm>
            <a:custGeom>
              <a:avLst/>
              <a:gdLst>
                <a:gd name="T0" fmla="*/ 2147483646 w 948"/>
                <a:gd name="T1" fmla="*/ 2147483646 h 1259"/>
                <a:gd name="T2" fmla="*/ 2147483646 w 948"/>
                <a:gd name="T3" fmla="*/ 2147483646 h 1259"/>
                <a:gd name="T4" fmla="*/ 2147483646 w 948"/>
                <a:gd name="T5" fmla="*/ 2147483646 h 1259"/>
                <a:gd name="T6" fmla="*/ 2147483646 w 948"/>
                <a:gd name="T7" fmla="*/ 2147483646 h 1259"/>
                <a:gd name="T8" fmla="*/ 2147483646 w 948"/>
                <a:gd name="T9" fmla="*/ 2147483646 h 1259"/>
                <a:gd name="T10" fmla="*/ 2147483646 w 948"/>
                <a:gd name="T11" fmla="*/ 2147483646 h 1259"/>
                <a:gd name="T12" fmla="*/ 2147483646 w 948"/>
                <a:gd name="T13" fmla="*/ 2147483646 h 1259"/>
                <a:gd name="T14" fmla="*/ 2147483646 w 948"/>
                <a:gd name="T15" fmla="*/ 2147483646 h 12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2" name="Google Shape;998;p23"/>
            <p:cNvSpPr>
              <a:spLocks/>
            </p:cNvSpPr>
            <p:nvPr/>
          </p:nvSpPr>
          <p:spPr bwMode="auto">
            <a:xfrm>
              <a:off x="1548982" y="4644430"/>
              <a:ext cx="160158" cy="102419"/>
            </a:xfrm>
            <a:custGeom>
              <a:avLst/>
              <a:gdLst>
                <a:gd name="T0" fmla="*/ 2147483646 w 1451"/>
                <a:gd name="T1" fmla="*/ 2147483646 h 928"/>
                <a:gd name="T2" fmla="*/ 2147483646 w 1451"/>
                <a:gd name="T3" fmla="*/ 2147483646 h 928"/>
                <a:gd name="T4" fmla="*/ 2147483646 w 1451"/>
                <a:gd name="T5" fmla="*/ 2147483646 h 928"/>
                <a:gd name="T6" fmla="*/ 2147483646 w 1451"/>
                <a:gd name="T7" fmla="*/ 2147483646 h 928"/>
                <a:gd name="T8" fmla="*/ 2147483646 w 1451"/>
                <a:gd name="T9" fmla="*/ 2147483646 h 928"/>
                <a:gd name="T10" fmla="*/ 2147483646 w 1451"/>
                <a:gd name="T11" fmla="*/ 2147483646 h 928"/>
                <a:gd name="T12" fmla="*/ 2147483646 w 1451"/>
                <a:gd name="T13" fmla="*/ 2147483646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3" name="Google Shape;999;p23"/>
            <p:cNvSpPr>
              <a:spLocks/>
            </p:cNvSpPr>
            <p:nvPr/>
          </p:nvSpPr>
          <p:spPr bwMode="auto">
            <a:xfrm>
              <a:off x="1202177" y="4673346"/>
              <a:ext cx="177156" cy="151310"/>
            </a:xfrm>
            <a:custGeom>
              <a:avLst/>
              <a:gdLst>
                <a:gd name="T0" fmla="*/ 2147483646 w 1605"/>
                <a:gd name="T1" fmla="*/ 2147483646 h 1371"/>
                <a:gd name="T2" fmla="*/ 2147483646 w 1605"/>
                <a:gd name="T3" fmla="*/ 2147483646 h 1371"/>
                <a:gd name="T4" fmla="*/ 2147483646 w 1605"/>
                <a:gd name="T5" fmla="*/ 2147483646 h 1371"/>
                <a:gd name="T6" fmla="*/ 2147483646 w 1605"/>
                <a:gd name="T7" fmla="*/ 2147483646 h 1371"/>
                <a:gd name="T8" fmla="*/ 2147483646 w 1605"/>
                <a:gd name="T9" fmla="*/ 2147483646 h 1371"/>
                <a:gd name="T10" fmla="*/ 2147483646 w 1605"/>
                <a:gd name="T11" fmla="*/ 2147483646 h 1371"/>
                <a:gd name="T12" fmla="*/ 2147483646 w 1605"/>
                <a:gd name="T13" fmla="*/ 2147483646 h 1371"/>
                <a:gd name="T14" fmla="*/ 2147483646 w 1605"/>
                <a:gd name="T15" fmla="*/ 2147483646 h 1371"/>
                <a:gd name="T16" fmla="*/ 2147483646 w 1605"/>
                <a:gd name="T17" fmla="*/ 2147483646 h 1371"/>
                <a:gd name="T18" fmla="*/ 2147483646 w 1605"/>
                <a:gd name="T19" fmla="*/ 2147483646 h 1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4" name="Google Shape;1000;p23"/>
            <p:cNvSpPr>
              <a:spLocks/>
            </p:cNvSpPr>
            <p:nvPr/>
          </p:nvSpPr>
          <p:spPr bwMode="auto">
            <a:xfrm>
              <a:off x="1389928" y="4832385"/>
              <a:ext cx="115344" cy="96790"/>
            </a:xfrm>
            <a:custGeom>
              <a:avLst/>
              <a:gdLst>
                <a:gd name="T0" fmla="*/ 2147483646 w 1045"/>
                <a:gd name="T1" fmla="*/ 2147483646 h 877"/>
                <a:gd name="T2" fmla="*/ 2147483646 w 1045"/>
                <a:gd name="T3" fmla="*/ 2147483646 h 877"/>
                <a:gd name="T4" fmla="*/ 2147483646 w 1045"/>
                <a:gd name="T5" fmla="*/ 2147483646 h 877"/>
                <a:gd name="T6" fmla="*/ 2147483646 w 1045"/>
                <a:gd name="T7" fmla="*/ 2147483646 h 877"/>
                <a:gd name="T8" fmla="*/ 2147483646 w 1045"/>
                <a:gd name="T9" fmla="*/ 2147483646 h 877"/>
                <a:gd name="T10" fmla="*/ 2147483646 w 1045"/>
                <a:gd name="T11" fmla="*/ 0 h 877"/>
                <a:gd name="T12" fmla="*/ 2147483646 w 1045"/>
                <a:gd name="T13" fmla="*/ 2147483646 h 877"/>
                <a:gd name="T14" fmla="*/ 2147483646 w 1045"/>
                <a:gd name="T15" fmla="*/ 2147483646 h 877"/>
                <a:gd name="T16" fmla="*/ 2147483646 w 1045"/>
                <a:gd name="T17" fmla="*/ 2147483646 h 877"/>
                <a:gd name="T18" fmla="*/ 2147483646 w 1045"/>
                <a:gd name="T19" fmla="*/ 0 h 8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25" name="Google Shape;1001;p23"/>
          <p:cNvGrpSpPr>
            <a:grpSpLocks/>
          </p:cNvGrpSpPr>
          <p:nvPr/>
        </p:nvGrpSpPr>
        <p:grpSpPr bwMode="auto">
          <a:xfrm flipH="1">
            <a:off x="249767" y="211138"/>
            <a:ext cx="660400" cy="625475"/>
            <a:chOff x="2736573" y="4286656"/>
            <a:chExt cx="316076" cy="299294"/>
          </a:xfrm>
        </p:grpSpPr>
        <p:sp>
          <p:nvSpPr>
            <p:cNvPr id="26" name="Google Shape;1002;p23"/>
            <p:cNvSpPr>
              <a:spLocks/>
            </p:cNvSpPr>
            <p:nvPr/>
          </p:nvSpPr>
          <p:spPr bwMode="auto">
            <a:xfrm>
              <a:off x="2867907" y="4291145"/>
              <a:ext cx="173578" cy="177388"/>
            </a:xfrm>
            <a:custGeom>
              <a:avLst/>
              <a:gdLst>
                <a:gd name="T0" fmla="*/ 2147483646 w 1508"/>
                <a:gd name="T1" fmla="*/ 2147483646 h 1541"/>
                <a:gd name="T2" fmla="*/ 2147483646 w 1508"/>
                <a:gd name="T3" fmla="*/ 2147483646 h 1541"/>
                <a:gd name="T4" fmla="*/ 2147483646 w 1508"/>
                <a:gd name="T5" fmla="*/ 2147483646 h 1541"/>
                <a:gd name="T6" fmla="*/ 2147483646 w 1508"/>
                <a:gd name="T7" fmla="*/ 2147483646 h 1541"/>
                <a:gd name="T8" fmla="*/ 2147483646 w 1508"/>
                <a:gd name="T9" fmla="*/ 2147483646 h 1541"/>
                <a:gd name="T10" fmla="*/ 2147483646 w 1508"/>
                <a:gd name="T11" fmla="*/ 2147483646 h 1541"/>
                <a:gd name="T12" fmla="*/ 2147483646 w 1508"/>
                <a:gd name="T13" fmla="*/ 2147483646 h 1541"/>
                <a:gd name="T14" fmla="*/ 2147483646 w 1508"/>
                <a:gd name="T15" fmla="*/ 2147483646 h 1541"/>
                <a:gd name="T16" fmla="*/ 2147483646 w 1508"/>
                <a:gd name="T17" fmla="*/ 2147483646 h 1541"/>
                <a:gd name="T18" fmla="*/ 2147483646 w 1508"/>
                <a:gd name="T19" fmla="*/ 2147483646 h 1541"/>
                <a:gd name="T20" fmla="*/ 2147483646 w 1508"/>
                <a:gd name="T21" fmla="*/ 2147483646 h 1541"/>
                <a:gd name="T22" fmla="*/ 2147483646 w 1508"/>
                <a:gd name="T23" fmla="*/ 2147483646 h 1541"/>
                <a:gd name="T24" fmla="*/ 2147483646 w 1508"/>
                <a:gd name="T25" fmla="*/ 2147483646 h 1541"/>
                <a:gd name="T26" fmla="*/ 2147483646 w 1508"/>
                <a:gd name="T27" fmla="*/ 2147483646 h 1541"/>
                <a:gd name="T28" fmla="*/ 2147483646 w 1508"/>
                <a:gd name="T29" fmla="*/ 2147483646 h 1541"/>
                <a:gd name="T30" fmla="*/ 2147483646 w 1508"/>
                <a:gd name="T31" fmla="*/ 2147483646 h 1541"/>
                <a:gd name="T32" fmla="*/ 2147483646 w 1508"/>
                <a:gd name="T33" fmla="*/ 2147483646 h 1541"/>
                <a:gd name="T34" fmla="*/ 2147483646 w 1508"/>
                <a:gd name="T35" fmla="*/ 2147483646 h 1541"/>
                <a:gd name="T36" fmla="*/ 2147483646 w 1508"/>
                <a:gd name="T37" fmla="*/ 2147483646 h 1541"/>
                <a:gd name="T38" fmla="*/ 2147483646 w 1508"/>
                <a:gd name="T39" fmla="*/ 2147483646 h 1541"/>
                <a:gd name="T40" fmla="*/ 2147483646 w 1508"/>
                <a:gd name="T41" fmla="*/ 2147483646 h 1541"/>
                <a:gd name="T42" fmla="*/ 2147483646 w 1508"/>
                <a:gd name="T43" fmla="*/ 2147483646 h 1541"/>
                <a:gd name="T44" fmla="*/ 2147483646 w 1508"/>
                <a:gd name="T45" fmla="*/ 2147483646 h 1541"/>
                <a:gd name="T46" fmla="*/ 2147483646 w 1508"/>
                <a:gd name="T47" fmla="*/ 2147483646 h 1541"/>
                <a:gd name="T48" fmla="*/ 2147483646 w 1508"/>
                <a:gd name="T49" fmla="*/ 2147483646 h 1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7" name="Google Shape;1003;p23"/>
            <p:cNvSpPr>
              <a:spLocks/>
            </p:cNvSpPr>
            <p:nvPr/>
          </p:nvSpPr>
          <p:spPr bwMode="auto">
            <a:xfrm>
              <a:off x="2775708" y="4407871"/>
              <a:ext cx="166672" cy="178079"/>
            </a:xfrm>
            <a:custGeom>
              <a:avLst/>
              <a:gdLst>
                <a:gd name="T0" fmla="*/ 2147483646 w 1448"/>
                <a:gd name="T1" fmla="*/ 0 h 1547"/>
                <a:gd name="T2" fmla="*/ 2147483646 w 1448"/>
                <a:gd name="T3" fmla="*/ 2147483646 h 1547"/>
                <a:gd name="T4" fmla="*/ 2147483646 w 1448"/>
                <a:gd name="T5" fmla="*/ 2147483646 h 1547"/>
                <a:gd name="T6" fmla="*/ 2147483646 w 1448"/>
                <a:gd name="T7" fmla="*/ 2147483646 h 1547"/>
                <a:gd name="T8" fmla="*/ 2147483646 w 1448"/>
                <a:gd name="T9" fmla="*/ 2147483646 h 1547"/>
                <a:gd name="T10" fmla="*/ 2147483646 w 1448"/>
                <a:gd name="T11" fmla="*/ 2147483646 h 1547"/>
                <a:gd name="T12" fmla="*/ 2147483646 w 1448"/>
                <a:gd name="T13" fmla="*/ 2147483646 h 1547"/>
                <a:gd name="T14" fmla="*/ 2147483646 w 1448"/>
                <a:gd name="T15" fmla="*/ 2147483646 h 1547"/>
                <a:gd name="T16" fmla="*/ 2147483646 w 1448"/>
                <a:gd name="T17" fmla="*/ 2147483646 h 1547"/>
                <a:gd name="T18" fmla="*/ 2147483646 w 1448"/>
                <a:gd name="T19" fmla="*/ 2147483646 h 1547"/>
                <a:gd name="T20" fmla="*/ 2147483646 w 1448"/>
                <a:gd name="T21" fmla="*/ 2147483646 h 1547"/>
                <a:gd name="T22" fmla="*/ 2147483646 w 1448"/>
                <a:gd name="T23" fmla="*/ 2147483646 h 1547"/>
                <a:gd name="T24" fmla="*/ 2147483646 w 1448"/>
                <a:gd name="T25" fmla="*/ 2147483646 h 1547"/>
                <a:gd name="T26" fmla="*/ 2147483646 w 1448"/>
                <a:gd name="T27" fmla="*/ 2147483646 h 1547"/>
                <a:gd name="T28" fmla="*/ 2147483646 w 1448"/>
                <a:gd name="T29" fmla="*/ 2147483646 h 1547"/>
                <a:gd name="T30" fmla="*/ 2147483646 w 1448"/>
                <a:gd name="T31" fmla="*/ 2147483646 h 1547"/>
                <a:gd name="T32" fmla="*/ 2147483646 w 1448"/>
                <a:gd name="T33" fmla="*/ 2147483646 h 1547"/>
                <a:gd name="T34" fmla="*/ 2147483646 w 1448"/>
                <a:gd name="T35" fmla="*/ 2147483646 h 1547"/>
                <a:gd name="T36" fmla="*/ 2147483646 w 1448"/>
                <a:gd name="T37" fmla="*/ 2147483646 h 1547"/>
                <a:gd name="T38" fmla="*/ 2147483646 w 1448"/>
                <a:gd name="T39" fmla="*/ 2147483646 h 1547"/>
                <a:gd name="T40" fmla="*/ 2147483646 w 1448"/>
                <a:gd name="T41" fmla="*/ 2147483646 h 1547"/>
                <a:gd name="T42" fmla="*/ 2147483646 w 1448"/>
                <a:gd name="T43" fmla="*/ 2147483646 h 1547"/>
                <a:gd name="T44" fmla="*/ 2147483646 w 1448"/>
                <a:gd name="T45" fmla="*/ 2147483646 h 1547"/>
                <a:gd name="T46" fmla="*/ 2147483646 w 1448"/>
                <a:gd name="T47" fmla="*/ 2147483646 h 1547"/>
                <a:gd name="T48" fmla="*/ 2147483646 w 1448"/>
                <a:gd name="T49" fmla="*/ 2147483646 h 1547"/>
                <a:gd name="T50" fmla="*/ 2147483646 w 1448"/>
                <a:gd name="T51" fmla="*/ 0 h 1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8" name="Google Shape;1004;p23"/>
            <p:cNvSpPr>
              <a:spLocks/>
            </p:cNvSpPr>
            <p:nvPr/>
          </p:nvSpPr>
          <p:spPr bwMode="auto">
            <a:xfrm>
              <a:off x="2736573" y="4286656"/>
              <a:ext cx="137090" cy="122480"/>
            </a:xfrm>
            <a:custGeom>
              <a:avLst/>
              <a:gdLst>
                <a:gd name="T0" fmla="*/ 2147483646 w 1191"/>
                <a:gd name="T1" fmla="*/ 0 h 1064"/>
                <a:gd name="T2" fmla="*/ 2147483646 w 1191"/>
                <a:gd name="T3" fmla="*/ 2147483646 h 1064"/>
                <a:gd name="T4" fmla="*/ 2147483646 w 1191"/>
                <a:gd name="T5" fmla="*/ 2147483646 h 1064"/>
                <a:gd name="T6" fmla="*/ 2147483646 w 1191"/>
                <a:gd name="T7" fmla="*/ 2147483646 h 1064"/>
                <a:gd name="T8" fmla="*/ 2147483646 w 1191"/>
                <a:gd name="T9" fmla="*/ 2147483646 h 1064"/>
                <a:gd name="T10" fmla="*/ 0 w 1191"/>
                <a:gd name="T11" fmla="*/ 2147483646 h 1064"/>
                <a:gd name="T12" fmla="*/ 2147483646 w 1191"/>
                <a:gd name="T13" fmla="*/ 2147483646 h 1064"/>
                <a:gd name="T14" fmla="*/ 2147483646 w 1191"/>
                <a:gd name="T15" fmla="*/ 2147483646 h 1064"/>
                <a:gd name="T16" fmla="*/ 2147483646 w 1191"/>
                <a:gd name="T17" fmla="*/ 2147483646 h 1064"/>
                <a:gd name="T18" fmla="*/ 2147483646 w 1191"/>
                <a:gd name="T19" fmla="*/ 2147483646 h 1064"/>
                <a:gd name="T20" fmla="*/ 2147483646 w 1191"/>
                <a:gd name="T21" fmla="*/ 2147483646 h 1064"/>
                <a:gd name="T22" fmla="*/ 2147483646 w 1191"/>
                <a:gd name="T23" fmla="*/ 2147483646 h 1064"/>
                <a:gd name="T24" fmla="*/ 2147483646 w 1191"/>
                <a:gd name="T25" fmla="*/ 2147483646 h 1064"/>
                <a:gd name="T26" fmla="*/ 2147483646 w 1191"/>
                <a:gd name="T27" fmla="*/ 2147483646 h 1064"/>
                <a:gd name="T28" fmla="*/ 2147483646 w 1191"/>
                <a:gd name="T29" fmla="*/ 2147483646 h 1064"/>
                <a:gd name="T30" fmla="*/ 2147483646 w 1191"/>
                <a:gd name="T31" fmla="*/ 2147483646 h 1064"/>
                <a:gd name="T32" fmla="*/ 2147483646 w 1191"/>
                <a:gd name="T33" fmla="*/ 0 h 1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29" name="Google Shape;1005;p23"/>
            <p:cNvSpPr>
              <a:spLocks/>
            </p:cNvSpPr>
            <p:nvPr/>
          </p:nvSpPr>
          <p:spPr bwMode="auto">
            <a:xfrm>
              <a:off x="2921890" y="4453916"/>
              <a:ext cx="130759" cy="109702"/>
            </a:xfrm>
            <a:custGeom>
              <a:avLst/>
              <a:gdLst>
                <a:gd name="T0" fmla="*/ 2147483646 w 1136"/>
                <a:gd name="T1" fmla="*/ 0 h 953"/>
                <a:gd name="T2" fmla="*/ 2147483646 w 1136"/>
                <a:gd name="T3" fmla="*/ 2147483646 h 953"/>
                <a:gd name="T4" fmla="*/ 2147483646 w 1136"/>
                <a:gd name="T5" fmla="*/ 2147483646 h 953"/>
                <a:gd name="T6" fmla="*/ 2147483646 w 1136"/>
                <a:gd name="T7" fmla="*/ 2147483646 h 953"/>
                <a:gd name="T8" fmla="*/ 2147483646 w 1136"/>
                <a:gd name="T9" fmla="*/ 2147483646 h 953"/>
                <a:gd name="T10" fmla="*/ 2147483646 w 1136"/>
                <a:gd name="T11" fmla="*/ 2147483646 h 953"/>
                <a:gd name="T12" fmla="*/ 2147483646 w 1136"/>
                <a:gd name="T13" fmla="*/ 2147483646 h 953"/>
                <a:gd name="T14" fmla="*/ 2147483646 w 1136"/>
                <a:gd name="T15" fmla="*/ 0 h 9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grpSp>
      <p:grpSp>
        <p:nvGrpSpPr>
          <p:cNvPr id="30" name="Google Shape;1006;p23"/>
          <p:cNvGrpSpPr>
            <a:grpSpLocks/>
          </p:cNvGrpSpPr>
          <p:nvPr/>
        </p:nvGrpSpPr>
        <p:grpSpPr bwMode="auto">
          <a:xfrm rot="3680024">
            <a:off x="11231033" y="5990697"/>
            <a:ext cx="1016000" cy="728133"/>
            <a:chOff x="6102329" y="3283426"/>
            <a:chExt cx="654776" cy="469888"/>
          </a:xfrm>
        </p:grpSpPr>
        <p:sp>
          <p:nvSpPr>
            <p:cNvPr id="31" name="Google Shape;1007;p23"/>
            <p:cNvSpPr>
              <a:spLocks/>
            </p:cNvSpPr>
            <p:nvPr/>
          </p:nvSpPr>
          <p:spPr bwMode="auto">
            <a:xfrm>
              <a:off x="6149906" y="3283426"/>
              <a:ext cx="607200" cy="327381"/>
            </a:xfrm>
            <a:custGeom>
              <a:avLst/>
              <a:gdLst>
                <a:gd name="T0" fmla="*/ 2147483646 w 2795"/>
                <a:gd name="T1" fmla="*/ 0 h 1507"/>
                <a:gd name="T2" fmla="*/ 2147483646 w 2795"/>
                <a:gd name="T3" fmla="*/ 2147483646 h 1507"/>
                <a:gd name="T4" fmla="*/ 2147483646 w 2795"/>
                <a:gd name="T5" fmla="*/ 2147483646 h 1507"/>
                <a:gd name="T6" fmla="*/ 2147483646 w 2795"/>
                <a:gd name="T7" fmla="*/ 2147483646 h 1507"/>
                <a:gd name="T8" fmla="*/ 2147483646 w 2795"/>
                <a:gd name="T9" fmla="*/ 2147483646 h 1507"/>
                <a:gd name="T10" fmla="*/ 2147483646 w 2795"/>
                <a:gd name="T11" fmla="*/ 2147483646 h 1507"/>
                <a:gd name="T12" fmla="*/ 2147483646 w 2795"/>
                <a:gd name="T13" fmla="*/ 2147483646 h 1507"/>
                <a:gd name="T14" fmla="*/ 2147483646 w 2795"/>
                <a:gd name="T15" fmla="*/ 2147483646 h 1507"/>
                <a:gd name="T16" fmla="*/ 2147483646 w 2795"/>
                <a:gd name="T17" fmla="*/ 2147483646 h 1507"/>
                <a:gd name="T18" fmla="*/ 2147483646 w 2795"/>
                <a:gd name="T19" fmla="*/ 0 h 1507"/>
                <a:gd name="T20" fmla="*/ 2147483646 w 2795"/>
                <a:gd name="T21" fmla="*/ 0 h 15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lnTo>
                    <a:pt x="269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2" name="Google Shape;1008;p23"/>
            <p:cNvSpPr>
              <a:spLocks/>
            </p:cNvSpPr>
            <p:nvPr/>
          </p:nvSpPr>
          <p:spPr bwMode="auto">
            <a:xfrm>
              <a:off x="6218555" y="3499796"/>
              <a:ext cx="179662" cy="211375"/>
            </a:xfrm>
            <a:custGeom>
              <a:avLst/>
              <a:gdLst>
                <a:gd name="T0" fmla="*/ 2147483646 w 827"/>
                <a:gd name="T1" fmla="*/ 0 h 973"/>
                <a:gd name="T2" fmla="*/ 2147483646 w 827"/>
                <a:gd name="T3" fmla="*/ 2147483646 h 973"/>
                <a:gd name="T4" fmla="*/ 2147483646 w 827"/>
                <a:gd name="T5" fmla="*/ 2147483646 h 973"/>
                <a:gd name="T6" fmla="*/ 2147483646 w 827"/>
                <a:gd name="T7" fmla="*/ 2147483646 h 973"/>
                <a:gd name="T8" fmla="*/ 2147483646 w 827"/>
                <a:gd name="T9" fmla="*/ 2147483646 h 973"/>
                <a:gd name="T10" fmla="*/ 2147483646 w 827"/>
                <a:gd name="T11" fmla="*/ 2147483646 h 973"/>
                <a:gd name="T12" fmla="*/ 2147483646 w 827"/>
                <a:gd name="T13" fmla="*/ 2147483646 h 973"/>
                <a:gd name="T14" fmla="*/ 2147483646 w 827"/>
                <a:gd name="T15" fmla="*/ 2147483646 h 973"/>
                <a:gd name="T16" fmla="*/ 2147483646 w 827"/>
                <a:gd name="T17" fmla="*/ 2147483646 h 973"/>
                <a:gd name="T18" fmla="*/ 2147483646 w 827"/>
                <a:gd name="T19" fmla="*/ 2147483646 h 973"/>
                <a:gd name="T20" fmla="*/ 2147483646 w 827"/>
                <a:gd name="T21" fmla="*/ 0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3" name="Google Shape;1009;p23"/>
            <p:cNvSpPr>
              <a:spLocks/>
            </p:cNvSpPr>
            <p:nvPr/>
          </p:nvSpPr>
          <p:spPr bwMode="auto">
            <a:xfrm>
              <a:off x="6367367" y="3409207"/>
              <a:ext cx="204862" cy="249174"/>
            </a:xfrm>
            <a:custGeom>
              <a:avLst/>
              <a:gdLst>
                <a:gd name="T0" fmla="*/ 2147483646 w 943"/>
                <a:gd name="T1" fmla="*/ 2147483646 h 1147"/>
                <a:gd name="T2" fmla="*/ 2147483646 w 943"/>
                <a:gd name="T3" fmla="*/ 2147483646 h 1147"/>
                <a:gd name="T4" fmla="*/ 2147483646 w 943"/>
                <a:gd name="T5" fmla="*/ 2147483646 h 1147"/>
                <a:gd name="T6" fmla="*/ 2147483646 w 943"/>
                <a:gd name="T7" fmla="*/ 2147483646 h 1147"/>
                <a:gd name="T8" fmla="*/ 2147483646 w 943"/>
                <a:gd name="T9" fmla="*/ 2147483646 h 1147"/>
                <a:gd name="T10" fmla="*/ 2147483646 w 943"/>
                <a:gd name="T11" fmla="*/ 2147483646 h 1147"/>
                <a:gd name="T12" fmla="*/ 2147483646 w 943"/>
                <a:gd name="T13" fmla="*/ 2147483646 h 1147"/>
                <a:gd name="T14" fmla="*/ 2147483646 w 943"/>
                <a:gd name="T15" fmla="*/ 2147483646 h 1147"/>
                <a:gd name="T16" fmla="*/ 2147483646 w 943"/>
                <a:gd name="T17" fmla="*/ 2147483646 h 1147"/>
                <a:gd name="T18" fmla="*/ 2147483646 w 943"/>
                <a:gd name="T19" fmla="*/ 2147483646 h 1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4" name="Google Shape;1010;p23"/>
            <p:cNvSpPr>
              <a:spLocks/>
            </p:cNvSpPr>
            <p:nvPr/>
          </p:nvSpPr>
          <p:spPr bwMode="auto">
            <a:xfrm>
              <a:off x="6519439" y="3341429"/>
              <a:ext cx="174230" cy="179657"/>
            </a:xfrm>
            <a:custGeom>
              <a:avLst/>
              <a:gdLst>
                <a:gd name="T0" fmla="*/ 2147483646 w 802"/>
                <a:gd name="T1" fmla="*/ 2147483646 h 827"/>
                <a:gd name="T2" fmla="*/ 2147483646 w 802"/>
                <a:gd name="T3" fmla="*/ 2147483646 h 827"/>
                <a:gd name="T4" fmla="*/ 2147483646 w 802"/>
                <a:gd name="T5" fmla="*/ 2147483646 h 827"/>
                <a:gd name="T6" fmla="*/ 2147483646 w 802"/>
                <a:gd name="T7" fmla="*/ 2147483646 h 827"/>
                <a:gd name="T8" fmla="*/ 2147483646 w 802"/>
                <a:gd name="T9" fmla="*/ 2147483646 h 827"/>
                <a:gd name="T10" fmla="*/ 2147483646 w 802"/>
                <a:gd name="T11" fmla="*/ 2147483646 h 827"/>
                <a:gd name="T12" fmla="*/ 2147483646 w 802"/>
                <a:gd name="T13" fmla="*/ 2147483646 h 827"/>
                <a:gd name="T14" fmla="*/ 2147483646 w 802"/>
                <a:gd name="T15" fmla="*/ 2147483646 h 827"/>
                <a:gd name="T16" fmla="*/ 2147483646 w 802"/>
                <a:gd name="T17" fmla="*/ 2147483646 h 827"/>
                <a:gd name="T18" fmla="*/ 2147483646 w 802"/>
                <a:gd name="T19" fmla="*/ 2147483646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800"/>
            </a:p>
          </p:txBody>
        </p:sp>
        <p:sp>
          <p:nvSpPr>
            <p:cNvPr id="35" name="Google Shape;1011;p23"/>
            <p:cNvSpPr/>
            <p:nvPr/>
          </p:nvSpPr>
          <p:spPr>
            <a:xfrm>
              <a:off x="6594965" y="3491998"/>
              <a:ext cx="73662" cy="73761"/>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6" name="Google Shape;1012;p23"/>
            <p:cNvSpPr/>
            <p:nvPr/>
          </p:nvSpPr>
          <p:spPr>
            <a:xfrm>
              <a:off x="6487883" y="3299880"/>
              <a:ext cx="68547" cy="73761"/>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7" name="Google Shape;1013;p23"/>
            <p:cNvSpPr/>
            <p:nvPr/>
          </p:nvSpPr>
          <p:spPr>
            <a:xfrm>
              <a:off x="6326811" y="3394435"/>
              <a:ext cx="73662" cy="75127"/>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8" name="Google Shape;1014;p23"/>
            <p:cNvSpPr/>
            <p:nvPr/>
          </p:nvSpPr>
          <p:spPr>
            <a:xfrm>
              <a:off x="6423152" y="3629679"/>
              <a:ext cx="73662" cy="73761"/>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39" name="Google Shape;1015;p23"/>
            <p:cNvSpPr/>
            <p:nvPr/>
          </p:nvSpPr>
          <p:spPr>
            <a:xfrm>
              <a:off x="6174390" y="3478948"/>
              <a:ext cx="73662" cy="69663"/>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0" name="Google Shape;1016;p23"/>
            <p:cNvSpPr/>
            <p:nvPr/>
          </p:nvSpPr>
          <p:spPr>
            <a:xfrm>
              <a:off x="6096710" y="3544333"/>
              <a:ext cx="74685" cy="73761"/>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sp>
          <p:nvSpPr>
            <p:cNvPr id="41" name="Google Shape;1017;p23"/>
            <p:cNvSpPr/>
            <p:nvPr/>
          </p:nvSpPr>
          <p:spPr>
            <a:xfrm>
              <a:off x="6212453" y="3685663"/>
              <a:ext cx="73662" cy="68298"/>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1400" kern="0">
                <a:solidFill>
                  <a:srgbClr val="000000"/>
                </a:solidFill>
                <a:latin typeface="Arial"/>
                <a:cs typeface="Arial"/>
                <a:sym typeface="Arial"/>
              </a:endParaRPr>
            </a:p>
          </p:txBody>
        </p:sp>
      </p:grpSp>
      <p:sp>
        <p:nvSpPr>
          <p:cNvPr id="978" name="Google Shape;978;p23"/>
          <p:cNvSpPr txBox="1">
            <a:spLocks noGrp="1"/>
          </p:cNvSpPr>
          <p:nvPr>
            <p:ph type="subTitle" idx="1"/>
          </p:nvPr>
        </p:nvSpPr>
        <p:spPr>
          <a:xfrm>
            <a:off x="75361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1015851" y="5407433"/>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4276000" y="4379067"/>
            <a:ext cx="3640000" cy="1016000"/>
          </a:xfrm>
          <a:prstGeom prst="rect">
            <a:avLst/>
          </a:prstGeom>
          <a:noFill/>
          <a:ln>
            <a:noFill/>
          </a:ln>
        </p:spPr>
        <p:txBody>
          <a:bodyPr spcFirstLastPara="1">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1005100" y="560133"/>
            <a:ext cx="9926400" cy="862000"/>
          </a:xfrm>
          <a:prstGeom prst="rect">
            <a:avLst/>
          </a:prstGeom>
        </p:spPr>
        <p:txBody>
          <a:bodyPr spcFirstLastPara="1">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35614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51776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A821E-FFD4-42AA-B50C-B5E94BF1E4AB}"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207278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78972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A821E-FFD4-42AA-B50C-B5E94BF1E4AB}"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106247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A821E-FFD4-42AA-B50C-B5E94BF1E4AB}"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412780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A821E-FFD4-42AA-B50C-B5E94BF1E4AB}"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331785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635924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A821E-FFD4-42AA-B50C-B5E94BF1E4AB}"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DCF03-1F8B-46AC-A71E-993DB9ADE432}" type="slidenum">
              <a:rPr lang="en-US" smtClean="0"/>
              <a:t>‹#›</a:t>
            </a:fld>
            <a:endParaRPr lang="en-US"/>
          </a:p>
        </p:txBody>
      </p:sp>
    </p:spTree>
    <p:extLst>
      <p:ext uri="{BB962C8B-B14F-4D97-AF65-F5344CB8AC3E}">
        <p14:creationId xmlns:p14="http://schemas.microsoft.com/office/powerpoint/2010/main" val="407015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821E-FFD4-42AA-B50C-B5E94BF1E4AB}"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DCF03-1F8B-46AC-A71E-993DB9ADE432}" type="slidenum">
              <a:rPr lang="en-US" smtClean="0"/>
              <a:t>‹#›</a:t>
            </a:fld>
            <a:endParaRPr lang="en-US"/>
          </a:p>
        </p:txBody>
      </p:sp>
    </p:spTree>
    <p:extLst>
      <p:ext uri="{BB962C8B-B14F-4D97-AF65-F5344CB8AC3E}">
        <p14:creationId xmlns:p14="http://schemas.microsoft.com/office/powerpoint/2010/main" val="327370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Rectangle 2"/>
          <p:cNvSpPr/>
          <p:nvPr/>
        </p:nvSpPr>
        <p:spPr>
          <a:xfrm>
            <a:off x="3048000" y="2851919"/>
            <a:ext cx="6096000" cy="1723549"/>
          </a:xfrm>
          <a:prstGeom prst="rect">
            <a:avLst/>
          </a:prstGeom>
        </p:spPr>
        <p:txBody>
          <a:bodyPr>
            <a:spAutoFit/>
          </a:bodyPr>
          <a:lstStyle/>
          <a:p>
            <a:pPr algn="ctr">
              <a:spcBef>
                <a:spcPct val="50000"/>
              </a:spcBef>
              <a:buFontTx/>
              <a:buNone/>
            </a:pPr>
            <a:r>
              <a:rPr lang="en-US" altLang="zh-CN" sz="2800" b="1">
                <a:solidFill>
                  <a:srgbClr val="00206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2800" b="1">
                <a:solidFill>
                  <a:srgbClr val="002060"/>
                </a:solidFill>
                <a:latin typeface="Times New Roman" panose="02020603050405020304" pitchFamily="18" charset="0"/>
                <a:ea typeface="SimHei"/>
                <a:cs typeface="Times New Roman" panose="02020603050405020304" pitchFamily="18" charset="0"/>
              </a:rPr>
              <a:t>ÔN TẬP GIỮA HỌC KÌ 2</a:t>
            </a:r>
            <a:endParaRPr lang="vi-VN" altLang="vi-VN" sz="2800">
              <a:solidFill>
                <a:srgbClr val="00206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400" b="1">
                <a:solidFill>
                  <a:srgbClr val="002060"/>
                </a:solidFill>
                <a:latin typeface="Times New Roman" panose="02020603050405020304" pitchFamily="18" charset="0"/>
                <a:ea typeface="SimHei"/>
                <a:cs typeface="Times New Roman" panose="02020603050405020304" pitchFamily="18" charset="0"/>
              </a:rPr>
              <a:t>Tiết : 3 + 4</a:t>
            </a:r>
            <a:endParaRPr lang="en-US" altLang="zh-CN" sz="2400" b="1">
              <a:solidFill>
                <a:srgbClr val="00206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86415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solidFill>
                  <a:schemeClr val="accent6">
                    <a:lumMod val="10000"/>
                  </a:schemeClr>
                </a:solidFill>
                <a:latin typeface="Times New Roman" panose="02020603050405020304" pitchFamily="18" charset="0"/>
                <a:cs typeface="Times New Roman" panose="02020603050405020304" pitchFamily="18" charset="0"/>
              </a:rPr>
              <a:t>TÌNH HUỐNG 2</a:t>
            </a:r>
          </a:p>
        </p:txBody>
      </p:sp>
      <p:sp>
        <p:nvSpPr>
          <p:cNvPr id="14" name="TextBox 13">
            <a:extLst>
              <a:ext uri="{FF2B5EF4-FFF2-40B4-BE49-F238E27FC236}"/>
            </a:extLst>
          </p:cNvPr>
          <p:cNvSpPr txBox="1"/>
          <p:nvPr/>
        </p:nvSpPr>
        <p:spPr>
          <a:xfrm>
            <a:off x="470517" y="2590800"/>
            <a:ext cx="11354539" cy="2800767"/>
          </a:xfrm>
          <a:prstGeom prst="rect">
            <a:avLst/>
          </a:prstGeom>
          <a:noFill/>
        </p:spPr>
        <p:txBody>
          <a:bodyPr wrap="square">
            <a:spAutoFit/>
          </a:bodyPr>
          <a:lstStyle/>
          <a:p>
            <a:pPr>
              <a:lnSpc>
                <a:spcPct val="150000"/>
              </a:lnSpc>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Cuốn truyện này rất hay, bạn đọc đi, thế nào bạn cũng thích.</a:t>
            </a:r>
          </a:p>
          <a:p>
            <a:pPr marL="457200" indent="-457200">
              <a:lnSpc>
                <a:spcPct val="150000"/>
              </a:lnSpc>
              <a:buFontTx/>
              <a:buChar char="-"/>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Truyện này hay lắm bạn ạ, bạn đọc sẽ mê luôn.</a:t>
            </a:r>
          </a:p>
          <a:p>
            <a:pPr marL="457200" indent="-457200">
              <a:lnSpc>
                <a:spcPct val="150000"/>
              </a:lnSpc>
              <a:buFontTx/>
              <a:buChar char="-"/>
              <a:defRPr/>
            </a:pPr>
            <a:r>
              <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Mình có truyện này thú vị lắm, bạn đọc đi nhé. </a:t>
            </a:r>
          </a:p>
          <a:p>
            <a:pPr algn="just">
              <a:defRPr/>
            </a:pPr>
            <a:endParaRPr 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endParaRPr>
          </a:p>
        </p:txBody>
      </p:sp>
      <p:sp>
        <p:nvSpPr>
          <p:cNvPr id="7" name="Hexagon 6">
            <a:extLst>
              <a:ext uri="{FF2B5EF4-FFF2-40B4-BE49-F238E27FC236}"/>
            </a:extLst>
          </p:cNvPr>
          <p:cNvSpPr/>
          <p:nvPr/>
        </p:nvSpPr>
        <p:spPr bwMode="auto">
          <a:xfrm>
            <a:off x="1856509" y="137791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b. </a:t>
            </a:r>
            <a:r>
              <a:rPr lang="vi-VN" altLang="vi-VN" sz="3200" b="1" dirty="0">
                <a:solidFill>
                  <a:schemeClr val="accent6">
                    <a:lumMod val="10000"/>
                  </a:schemeClr>
                </a:solidFill>
                <a:latin typeface="Times New Roman" panose="02020603050405020304" pitchFamily="18" charset="0"/>
                <a:ea typeface="Vibur" charset="0"/>
                <a:cs typeface="Times New Roman" panose="02020603050405020304" pitchFamily="18" charset="0"/>
                <a:sym typeface="Vibur" charset="0"/>
              </a:rPr>
              <a:t>Mời bạn đọc một cuốn truyện hay</a:t>
            </a:r>
            <a:endParaRPr lang="en-US"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0094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latin typeface="Times New Roman" panose="02020603050405020304" pitchFamily="18" charset="0"/>
                <a:cs typeface="Times New Roman" panose="02020603050405020304" pitchFamily="18" charset="0"/>
              </a:rPr>
              <a:t>TÌNH HUỐNG 3</a:t>
            </a:r>
          </a:p>
        </p:txBody>
      </p:sp>
      <p:sp>
        <p:nvSpPr>
          <p:cNvPr id="128004" name="TextBox 13"/>
          <p:cNvSpPr txBox="1">
            <a:spLocks noChangeArrowheads="1"/>
          </p:cNvSpPr>
          <p:nvPr/>
        </p:nvSpPr>
        <p:spPr bwMode="auto">
          <a:xfrm>
            <a:off x="923279" y="2251075"/>
            <a:ext cx="9855848" cy="369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hát rất hay! Bạn hát cho cả lớp nghe một bài nhé!</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có giọng hát hay, hát tặng chúng tớ một bài nhé!</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Bạn hát rất hay! Bạn hát tặng cả lớp một bài nào.</a:t>
            </a:r>
          </a:p>
          <a:p>
            <a:pPr>
              <a:lnSpc>
                <a:spcPct val="150000"/>
              </a:lnSpc>
              <a:defRPr/>
            </a:pPr>
            <a:r>
              <a:rPr lang="vi-VN" altLang="vi-VN" sz="3200" b="1" dirty="0">
                <a:solidFill>
                  <a:schemeClr val="bg2">
                    <a:lumMod val="25000"/>
                  </a:schemeClr>
                </a:solidFill>
                <a:latin typeface="Times New Roman" panose="02020603050405020304" pitchFamily="18" charset="0"/>
                <a:ea typeface="Vibur" charset="0"/>
                <a:cs typeface="Times New Roman" panose="02020603050405020304" pitchFamily="18" charset="0"/>
              </a:rPr>
              <a:t>- Cả lớp rất thích nghe giọng ca của bạn, bạn hát tặng chúng tớ một ca khúc nhé.</a:t>
            </a:r>
          </a:p>
        </p:txBody>
      </p:sp>
      <p:sp>
        <p:nvSpPr>
          <p:cNvPr id="7" name="Hexagon 6">
            <a:extLst>
              <a:ext uri="{FF2B5EF4-FFF2-40B4-BE49-F238E27FC236}"/>
            </a:extLst>
          </p:cNvPr>
          <p:cNvSpPr/>
          <p:nvPr/>
        </p:nvSpPr>
        <p:spPr bwMode="auto">
          <a:xfrm>
            <a:off x="1544782" y="1208051"/>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bg2">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c. </a:t>
            </a:r>
            <a:r>
              <a:rPr lang="vi-VN" altLang="vi-VN" sz="3200" b="1" dirty="0">
                <a:solidFill>
                  <a:schemeClr val="bg2">
                    <a:lumMod val="10000"/>
                  </a:schemeClr>
                </a:solidFill>
                <a:latin typeface="Times New Roman" panose="02020603050405020304" pitchFamily="18" charset="0"/>
                <a:ea typeface="Vibur" charset="0"/>
                <a:cs typeface="Times New Roman" panose="02020603050405020304" pitchFamily="18" charset="0"/>
                <a:sym typeface="Vibur" charset="0"/>
              </a:rPr>
              <a:t>Đề nghị bạn hát một bài trước lớp</a:t>
            </a:r>
            <a:endParaRPr lang="en-US" sz="3200" b="1" dirty="0">
              <a:solidFill>
                <a:schemeClr val="bg2">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02651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8004"/>
                                        </p:tgtEl>
                                        <p:attrNameLst>
                                          <p:attrName>style.visibility</p:attrName>
                                        </p:attrNameLst>
                                      </p:cBhvr>
                                      <p:to>
                                        <p:strVal val="visible"/>
                                      </p:to>
                                    </p:set>
                                    <p:animEffect transition="in" filter="barn(inVertical)">
                                      <p:cBhvr>
                                        <p:cTn id="12"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90" name="TextBox 4"/>
          <p:cNvSpPr txBox="1">
            <a:spLocks noChangeArrowheads="1"/>
          </p:cNvSpPr>
          <p:nvPr/>
        </p:nvSpPr>
        <p:spPr bwMode="auto">
          <a:xfrm rot="10800000" flipV="1">
            <a:off x="2971801" y="2949576"/>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Vibur" charset="0"/>
                <a:cs typeface="Times New Roman" panose="02020603050405020304" pitchFamily="18" charset="0"/>
                <a:sym typeface="Vibur" charset="0"/>
              </a:rPr>
              <a:t>Cánh cam</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1" name="TextBox 5"/>
          <p:cNvSpPr txBox="1">
            <a:spLocks noChangeArrowheads="1"/>
          </p:cNvSpPr>
          <p:nvPr/>
        </p:nvSpPr>
        <p:spPr bwMode="auto">
          <a:xfrm rot="10800000" flipV="1">
            <a:off x="6556375" y="29210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đi lạc, gọi mẹ</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2" name="TextBox 6"/>
          <p:cNvSpPr txBox="1">
            <a:spLocks noChangeArrowheads="1"/>
          </p:cNvSpPr>
          <p:nvPr/>
        </p:nvSpPr>
        <p:spPr bwMode="auto">
          <a:xfrm rot="10800000" flipV="1">
            <a:off x="2971801" y="3617914"/>
            <a:ext cx="23971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Bọ dừa</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3" name="TextBox 7"/>
          <p:cNvSpPr txBox="1">
            <a:spLocks noChangeArrowheads="1"/>
          </p:cNvSpPr>
          <p:nvPr/>
        </p:nvSpPr>
        <p:spPr bwMode="auto">
          <a:xfrm rot="10800000" flipV="1">
            <a:off x="6708775" y="36703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dừngnấu cơm</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4" name="TextBox 8"/>
          <p:cNvSpPr txBox="1">
            <a:spLocks noChangeArrowheads="1"/>
          </p:cNvSpPr>
          <p:nvPr/>
        </p:nvSpPr>
        <p:spPr bwMode="auto">
          <a:xfrm rot="10800000" flipV="1">
            <a:off x="6708775" y="4410076"/>
            <a:ext cx="3429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ngưng giã gạo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5" name="TextBox 9"/>
          <p:cNvSpPr txBox="1">
            <a:spLocks noChangeArrowheads="1"/>
          </p:cNvSpPr>
          <p:nvPr/>
        </p:nvSpPr>
        <p:spPr bwMode="auto">
          <a:xfrm rot="10800000" flipV="1">
            <a:off x="2971800" y="4368800"/>
            <a:ext cx="2432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Cào cào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6" name="TextBox 10"/>
          <p:cNvSpPr txBox="1">
            <a:spLocks noChangeArrowheads="1"/>
          </p:cNvSpPr>
          <p:nvPr/>
        </p:nvSpPr>
        <p:spPr bwMode="auto">
          <a:xfrm rot="10800000" flipV="1">
            <a:off x="2971800" y="5070475"/>
            <a:ext cx="2432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Xén tóc</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sp>
        <p:nvSpPr>
          <p:cNvPr id="130097" name="TextBox 11"/>
          <p:cNvSpPr txBox="1">
            <a:spLocks noChangeArrowheads="1"/>
          </p:cNvSpPr>
          <p:nvPr/>
        </p:nvSpPr>
        <p:spPr bwMode="auto">
          <a:xfrm rot="10800000" flipV="1">
            <a:off x="6708776" y="5159376"/>
            <a:ext cx="28051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vi-VN" sz="3200" b="1">
                <a:solidFill>
                  <a:srgbClr val="FF0000"/>
                </a:solidFill>
                <a:latin typeface="Times New Roman" panose="02020603050405020304" pitchFamily="18" charset="0"/>
                <a:ea typeface="Arial-Rounded"/>
                <a:cs typeface="Times New Roman" panose="02020603050405020304" pitchFamily="18" charset="0"/>
                <a:sym typeface="Vibur" charset="0"/>
              </a:rPr>
              <a:t> thôi cắt áo</a:t>
            </a:r>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grpSp>
        <p:nvGrpSpPr>
          <p:cNvPr id="124938" name="Group 2"/>
          <p:cNvGrpSpPr>
            <a:grpSpLocks/>
          </p:cNvGrpSpPr>
          <p:nvPr/>
        </p:nvGrpSpPr>
        <p:grpSpPr bwMode="auto">
          <a:xfrm>
            <a:off x="1905000" y="304800"/>
            <a:ext cx="8382000" cy="3098800"/>
            <a:chOff x="75194" y="-4033521"/>
            <a:chExt cx="2240530" cy="11210641"/>
          </a:xfrm>
        </p:grpSpPr>
        <p:sp>
          <p:nvSpPr>
            <p:cNvPr id="15" name="Hexagon 14">
              <a:extLst>
                <a:ext uri="{FF2B5EF4-FFF2-40B4-BE49-F238E27FC236}"/>
              </a:extLst>
            </p:cNvPr>
            <p:cNvSpPr/>
            <p:nvPr/>
          </p:nvSpPr>
          <p:spPr>
            <a:xfrm>
              <a:off x="75194" y="-4033521"/>
              <a:ext cx="2240530" cy="441159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altLang="vi-VN" sz="2800" dirty="0">
                <a:solidFill>
                  <a:prstClr val="white"/>
                </a:solidFill>
                <a:latin typeface="Times New Roman" panose="02020603050405020304" pitchFamily="18" charset="0"/>
                <a:ea typeface="Vibur" charset="0"/>
                <a:cs typeface="Times New Roman" panose="02020603050405020304" pitchFamily="18" charset="0"/>
                <a:sym typeface="Vibur" charset="0"/>
              </a:endParaRPr>
            </a:p>
            <a:p>
              <a:pPr algn="ctr" defTabSz="685800">
                <a:defRPr/>
              </a:pP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Bài 5. Tìm trong bài </a:t>
              </a:r>
              <a:r>
                <a:rPr lang="vi-VN" altLang="vi-VN" sz="3200" b="1" i="1" dirty="0">
                  <a:solidFill>
                    <a:srgbClr val="FF0000"/>
                  </a:solidFill>
                  <a:latin typeface="Times New Roman" panose="02020603050405020304" pitchFamily="18" charset="0"/>
                  <a:ea typeface="Vibur" charset="0"/>
                  <a:cs typeface="Times New Roman" panose="02020603050405020304" pitchFamily="18" charset="0"/>
                  <a:sym typeface="Vibur" charset="0"/>
                </a:rPr>
                <a:t>Cánh cam lạc mẹ </a:t>
              </a: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từ ngữ chỉ hoạt động của mỗi con vật: </a:t>
              </a:r>
              <a:b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br>
              <a:endParaRPr lang="en-US" altLang="vi-VN" sz="32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28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4963" name="TextBox 4"/>
            <p:cNvSpPr txBox="1">
              <a:spLocks noChangeArrowheads="1"/>
            </p:cNvSpPr>
            <p:nvPr/>
          </p:nvSpPr>
          <p:spPr bwMode="auto">
            <a:xfrm>
              <a:off x="136243" y="5061151"/>
              <a:ext cx="2179481" cy="211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a:solidFill>
                    <a:schemeClr val="tx1"/>
                  </a:solidFill>
                  <a:latin typeface="Arial" panose="020B0604020202020204" pitchFamily="34" charset="0"/>
                </a:defRPr>
              </a:lvl1pPr>
              <a:lvl2pPr marL="742950" indent="-285750" defTabSz="684213">
                <a:defRPr>
                  <a:solidFill>
                    <a:schemeClr val="tx1"/>
                  </a:solidFill>
                  <a:latin typeface="Arial" panose="020B0604020202020204" pitchFamily="34" charset="0"/>
                </a:defRPr>
              </a:lvl2pPr>
              <a:lvl3pPr marL="1143000" indent="-228600" defTabSz="684213">
                <a:defRPr>
                  <a:solidFill>
                    <a:schemeClr val="tx1"/>
                  </a:solidFill>
                  <a:latin typeface="Arial" panose="020B0604020202020204" pitchFamily="34" charset="0"/>
                </a:defRPr>
              </a:lvl3pPr>
              <a:lvl4pPr marL="1600200" indent="-228600" defTabSz="684213">
                <a:defRPr>
                  <a:solidFill>
                    <a:schemeClr val="tx1"/>
                  </a:solidFill>
                  <a:latin typeface="Arial" panose="020B0604020202020204" pitchFamily="34" charset="0"/>
                </a:defRPr>
              </a:lvl4pPr>
              <a:lvl5pPr marL="2057400" indent="-228600" defTabSz="684213">
                <a:defRPr>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vi-VN" sz="3200">
                <a:solidFill>
                  <a:srgbClr val="FF0000"/>
                </a:solidFill>
                <a:latin typeface="Times New Roman" panose="02020603050405020304" pitchFamily="18" charset="0"/>
                <a:ea typeface="Arial-Rounded"/>
                <a:cs typeface="Times New Roman" panose="02020603050405020304" pitchFamily="18" charset="0"/>
              </a:endParaRPr>
            </a:p>
          </p:txBody>
        </p:sp>
      </p:grpSp>
      <p:graphicFrame>
        <p:nvGraphicFramePr>
          <p:cNvPr id="3" name="Table 2"/>
          <p:cNvGraphicFramePr>
            <a:graphicFrameLocks noGrp="1"/>
          </p:cNvGraphicFramePr>
          <p:nvPr/>
        </p:nvGraphicFramePr>
        <p:xfrm>
          <a:off x="2133601" y="1612900"/>
          <a:ext cx="8450263" cy="4117023"/>
        </p:xfrm>
        <a:graphic>
          <a:graphicData uri="http://schemas.openxmlformats.org/drawingml/2006/table">
            <a:tbl>
              <a:tblPr/>
              <a:tblGrid>
                <a:gridCol w="4225925"/>
                <a:gridCol w="4224338"/>
              </a:tblGrid>
              <a:tr h="655638">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Josefin Sans" charset="-93"/>
                        </a:rPr>
                        <a:t>Con vật</a:t>
                      </a:r>
                      <a:endParaRPr kumimoji="0" lang="vi-VN"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Josefin Sans" charset="-93"/>
                        </a:rPr>
                        <a:t>Từ ngữ chỉ hoạt động</a:t>
                      </a:r>
                      <a:endParaRPr kumimoji="0" lang="vi-VN"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r>
              <a:tr h="625475">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Raleway" panose="020B0503030101060003" pitchFamily="34" charset="0"/>
                        </a:rPr>
                        <a:t>M: Ve sầu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vi-VN" altLang="vi-VN" sz="2800" b="1" i="0" u="none" strike="noStrike" cap="none" normalizeH="0" baseline="0" smtClean="0">
                          <a:ln>
                            <a:noFill/>
                          </a:ln>
                          <a:solidFill>
                            <a:srgbClr val="4109D2"/>
                          </a:solidFill>
                          <a:effectLst/>
                          <a:latin typeface="Times New Roman" panose="02020603050405020304" pitchFamily="18" charset="0"/>
                          <a:ea typeface="Josefin Sans" charset="-93"/>
                          <a:cs typeface="Josefin Sans" charset="-93"/>
                          <a:sym typeface="Raleway" panose="020B0503030101060003" pitchFamily="34" charset="0"/>
                        </a:rPr>
                        <a:t>kêu ran</a:t>
                      </a:r>
                      <a:endParaRPr kumimoji="0" lang="vi-VN" altLang="en-US" sz="2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r h="48260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endParaRPr kumimoji="0" lang="vi-VN"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Tree>
    <p:custDataLst>
      <p:tags r:id="rId1"/>
    </p:custDataLst>
    <p:extLst>
      <p:ext uri="{BB962C8B-B14F-4D97-AF65-F5344CB8AC3E}">
        <p14:creationId xmlns:p14="http://schemas.microsoft.com/office/powerpoint/2010/main" val="2000152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0090"/>
                                        </p:tgtEl>
                                        <p:attrNameLst>
                                          <p:attrName>style.visibility</p:attrName>
                                        </p:attrNameLst>
                                      </p:cBhvr>
                                      <p:to>
                                        <p:strVal val="visible"/>
                                      </p:to>
                                    </p:set>
                                    <p:animEffect transition="in" filter="fade">
                                      <p:cBhvr>
                                        <p:cTn id="14" dur="1000"/>
                                        <p:tgtEl>
                                          <p:spTgt spid="130090"/>
                                        </p:tgtEl>
                                      </p:cBhvr>
                                    </p:animEffect>
                                    <p:anim calcmode="lin" valueType="num">
                                      <p:cBhvr>
                                        <p:cTn id="15" dur="1000" fill="hold"/>
                                        <p:tgtEl>
                                          <p:spTgt spid="130090"/>
                                        </p:tgtEl>
                                        <p:attrNameLst>
                                          <p:attrName>ppt_x</p:attrName>
                                        </p:attrNameLst>
                                      </p:cBhvr>
                                      <p:tavLst>
                                        <p:tav tm="0">
                                          <p:val>
                                            <p:strVal val="#ppt_x"/>
                                          </p:val>
                                        </p:tav>
                                        <p:tav tm="100000">
                                          <p:val>
                                            <p:strVal val="#ppt_x"/>
                                          </p:val>
                                        </p:tav>
                                      </p:tavLst>
                                    </p:anim>
                                    <p:anim calcmode="lin" valueType="num">
                                      <p:cBhvr>
                                        <p:cTn id="16" dur="1000" fill="hold"/>
                                        <p:tgtEl>
                                          <p:spTgt spid="13009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091"/>
                                        </p:tgtEl>
                                        <p:attrNameLst>
                                          <p:attrName>style.visibility</p:attrName>
                                        </p:attrNameLst>
                                      </p:cBhvr>
                                      <p:to>
                                        <p:strVal val="visible"/>
                                      </p:to>
                                    </p:set>
                                    <p:animEffect transition="in" filter="fade">
                                      <p:cBhvr>
                                        <p:cTn id="21" dur="1000"/>
                                        <p:tgtEl>
                                          <p:spTgt spid="130091"/>
                                        </p:tgtEl>
                                      </p:cBhvr>
                                    </p:animEffect>
                                    <p:anim calcmode="lin" valueType="num">
                                      <p:cBhvr>
                                        <p:cTn id="22" dur="1000" fill="hold"/>
                                        <p:tgtEl>
                                          <p:spTgt spid="130091"/>
                                        </p:tgtEl>
                                        <p:attrNameLst>
                                          <p:attrName>ppt_x</p:attrName>
                                        </p:attrNameLst>
                                      </p:cBhvr>
                                      <p:tavLst>
                                        <p:tav tm="0">
                                          <p:val>
                                            <p:strVal val="#ppt_x"/>
                                          </p:val>
                                        </p:tav>
                                        <p:tav tm="100000">
                                          <p:val>
                                            <p:strVal val="#ppt_x"/>
                                          </p:val>
                                        </p:tav>
                                      </p:tavLst>
                                    </p:anim>
                                    <p:anim calcmode="lin" valueType="num">
                                      <p:cBhvr>
                                        <p:cTn id="23" dur="1000" fill="hold"/>
                                        <p:tgtEl>
                                          <p:spTgt spid="13009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0092"/>
                                        </p:tgtEl>
                                        <p:attrNameLst>
                                          <p:attrName>style.visibility</p:attrName>
                                        </p:attrNameLst>
                                      </p:cBhvr>
                                      <p:to>
                                        <p:strVal val="visible"/>
                                      </p:to>
                                    </p:set>
                                    <p:anim calcmode="lin" valueType="num">
                                      <p:cBhvr additive="base">
                                        <p:cTn id="28" dur="500" fill="hold"/>
                                        <p:tgtEl>
                                          <p:spTgt spid="130092"/>
                                        </p:tgtEl>
                                        <p:attrNameLst>
                                          <p:attrName>ppt_x</p:attrName>
                                        </p:attrNameLst>
                                      </p:cBhvr>
                                      <p:tavLst>
                                        <p:tav tm="0">
                                          <p:val>
                                            <p:strVal val="#ppt_x"/>
                                          </p:val>
                                        </p:tav>
                                        <p:tav tm="100000">
                                          <p:val>
                                            <p:strVal val="#ppt_x"/>
                                          </p:val>
                                        </p:tav>
                                      </p:tavLst>
                                    </p:anim>
                                    <p:anim calcmode="lin" valueType="num">
                                      <p:cBhvr additive="base">
                                        <p:cTn id="29" dur="500" fill="hold"/>
                                        <p:tgtEl>
                                          <p:spTgt spid="13009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0093"/>
                                        </p:tgtEl>
                                        <p:attrNameLst>
                                          <p:attrName>style.visibility</p:attrName>
                                        </p:attrNameLst>
                                      </p:cBhvr>
                                      <p:to>
                                        <p:strVal val="visible"/>
                                      </p:to>
                                    </p:set>
                                    <p:animEffect transition="in" filter="fade">
                                      <p:cBhvr>
                                        <p:cTn id="34" dur="1000"/>
                                        <p:tgtEl>
                                          <p:spTgt spid="130093"/>
                                        </p:tgtEl>
                                      </p:cBhvr>
                                    </p:animEffect>
                                    <p:anim calcmode="lin" valueType="num">
                                      <p:cBhvr>
                                        <p:cTn id="35" dur="1000" fill="hold"/>
                                        <p:tgtEl>
                                          <p:spTgt spid="130093"/>
                                        </p:tgtEl>
                                        <p:attrNameLst>
                                          <p:attrName>ppt_x</p:attrName>
                                        </p:attrNameLst>
                                      </p:cBhvr>
                                      <p:tavLst>
                                        <p:tav tm="0">
                                          <p:val>
                                            <p:strVal val="#ppt_x"/>
                                          </p:val>
                                        </p:tav>
                                        <p:tav tm="100000">
                                          <p:val>
                                            <p:strVal val="#ppt_x"/>
                                          </p:val>
                                        </p:tav>
                                      </p:tavLst>
                                    </p:anim>
                                    <p:anim calcmode="lin" valueType="num">
                                      <p:cBhvr>
                                        <p:cTn id="36" dur="1000" fill="hold"/>
                                        <p:tgtEl>
                                          <p:spTgt spid="13009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0095"/>
                                        </p:tgtEl>
                                        <p:attrNameLst>
                                          <p:attrName>style.visibility</p:attrName>
                                        </p:attrNameLst>
                                      </p:cBhvr>
                                      <p:to>
                                        <p:strVal val="visible"/>
                                      </p:to>
                                    </p:set>
                                    <p:anim calcmode="lin" valueType="num">
                                      <p:cBhvr additive="base">
                                        <p:cTn id="41" dur="500" fill="hold"/>
                                        <p:tgtEl>
                                          <p:spTgt spid="130095"/>
                                        </p:tgtEl>
                                        <p:attrNameLst>
                                          <p:attrName>ppt_x</p:attrName>
                                        </p:attrNameLst>
                                      </p:cBhvr>
                                      <p:tavLst>
                                        <p:tav tm="0">
                                          <p:val>
                                            <p:strVal val="#ppt_x"/>
                                          </p:val>
                                        </p:tav>
                                        <p:tav tm="100000">
                                          <p:val>
                                            <p:strVal val="#ppt_x"/>
                                          </p:val>
                                        </p:tav>
                                      </p:tavLst>
                                    </p:anim>
                                    <p:anim calcmode="lin" valueType="num">
                                      <p:cBhvr additive="base">
                                        <p:cTn id="42" dur="500" fill="hold"/>
                                        <p:tgtEl>
                                          <p:spTgt spid="13009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30094">
                                            <p:txEl>
                                              <p:pRg st="0" end="0"/>
                                            </p:txEl>
                                          </p:spTgt>
                                        </p:tgtEl>
                                        <p:attrNameLst>
                                          <p:attrName>style.visibility</p:attrName>
                                        </p:attrNameLst>
                                      </p:cBhvr>
                                      <p:to>
                                        <p:strVal val="visible"/>
                                      </p:to>
                                    </p:set>
                                    <p:animEffect transition="in" filter="fade">
                                      <p:cBhvr>
                                        <p:cTn id="47" dur="1000"/>
                                        <p:tgtEl>
                                          <p:spTgt spid="130094">
                                            <p:txEl>
                                              <p:pRg st="0" end="0"/>
                                            </p:txEl>
                                          </p:spTgt>
                                        </p:tgtEl>
                                      </p:cBhvr>
                                    </p:animEffect>
                                    <p:anim calcmode="lin" valueType="num">
                                      <p:cBhvr>
                                        <p:cTn id="48" dur="1000" fill="hold"/>
                                        <p:tgtEl>
                                          <p:spTgt spid="13009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300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0096"/>
                                        </p:tgtEl>
                                        <p:attrNameLst>
                                          <p:attrName>style.visibility</p:attrName>
                                        </p:attrNameLst>
                                      </p:cBhvr>
                                      <p:to>
                                        <p:strVal val="visible"/>
                                      </p:to>
                                    </p:set>
                                    <p:anim calcmode="lin" valueType="num">
                                      <p:cBhvr additive="base">
                                        <p:cTn id="54" dur="500" fill="hold"/>
                                        <p:tgtEl>
                                          <p:spTgt spid="130096"/>
                                        </p:tgtEl>
                                        <p:attrNameLst>
                                          <p:attrName>ppt_x</p:attrName>
                                        </p:attrNameLst>
                                      </p:cBhvr>
                                      <p:tavLst>
                                        <p:tav tm="0">
                                          <p:val>
                                            <p:strVal val="#ppt_x"/>
                                          </p:val>
                                        </p:tav>
                                        <p:tav tm="100000">
                                          <p:val>
                                            <p:strVal val="#ppt_x"/>
                                          </p:val>
                                        </p:tav>
                                      </p:tavLst>
                                    </p:anim>
                                    <p:anim calcmode="lin" valueType="num">
                                      <p:cBhvr additive="base">
                                        <p:cTn id="55" dur="500" fill="hold"/>
                                        <p:tgtEl>
                                          <p:spTgt spid="13009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0097"/>
                                        </p:tgtEl>
                                        <p:attrNameLst>
                                          <p:attrName>style.visibility</p:attrName>
                                        </p:attrNameLst>
                                      </p:cBhvr>
                                      <p:to>
                                        <p:strVal val="visible"/>
                                      </p:to>
                                    </p:set>
                                    <p:animEffect transition="in" filter="fade">
                                      <p:cBhvr>
                                        <p:cTn id="60" dur="1000"/>
                                        <p:tgtEl>
                                          <p:spTgt spid="130097"/>
                                        </p:tgtEl>
                                      </p:cBhvr>
                                    </p:animEffect>
                                    <p:anim calcmode="lin" valueType="num">
                                      <p:cBhvr>
                                        <p:cTn id="61" dur="1000" fill="hold"/>
                                        <p:tgtEl>
                                          <p:spTgt spid="130097"/>
                                        </p:tgtEl>
                                        <p:attrNameLst>
                                          <p:attrName>ppt_x</p:attrName>
                                        </p:attrNameLst>
                                      </p:cBhvr>
                                      <p:tavLst>
                                        <p:tav tm="0">
                                          <p:val>
                                            <p:strVal val="#ppt_x"/>
                                          </p:val>
                                        </p:tav>
                                        <p:tav tm="100000">
                                          <p:val>
                                            <p:strVal val="#ppt_x"/>
                                          </p:val>
                                        </p:tav>
                                      </p:tavLst>
                                    </p:anim>
                                    <p:anim calcmode="lin" valueType="num">
                                      <p:cBhvr>
                                        <p:cTn id="62" dur="1000" fill="hold"/>
                                        <p:tgtEl>
                                          <p:spTgt spid="1300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90" grpId="0"/>
      <p:bldP spid="130091" grpId="0"/>
      <p:bldP spid="130092" grpId="0"/>
      <p:bldP spid="130093" grpId="0"/>
      <p:bldP spid="130095" grpId="0"/>
      <p:bldP spid="130096" grpId="0"/>
      <p:bldP spid="1300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Google Shape;2690;p70"/>
          <p:cNvSpPr>
            <a:spLocks noChangeArrowheads="1"/>
          </p:cNvSpPr>
          <p:nvPr/>
        </p:nvSpPr>
        <p:spPr bwMode="auto">
          <a:xfrm>
            <a:off x="1866900" y="1625600"/>
            <a:ext cx="4584700" cy="592138"/>
          </a:xfrm>
          <a:prstGeom prst="roundRect">
            <a:avLst>
              <a:gd name="adj" fmla="val 50000"/>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vi-VN" altLang="vi-VN" sz="3600" b="1" dirty="0">
                <a:solidFill>
                  <a:srgbClr val="FF0000"/>
                </a:solidFill>
                <a:latin typeface="+mj-lt"/>
              </a:rPr>
              <a:t>Cánh cam lạc mẹ</a:t>
            </a:r>
          </a:p>
        </p:txBody>
      </p:sp>
      <p:grpSp>
        <p:nvGrpSpPr>
          <p:cNvPr id="115715" name="Google Shape;2691;p70"/>
          <p:cNvGrpSpPr>
            <a:grpSpLocks/>
          </p:cNvGrpSpPr>
          <p:nvPr/>
        </p:nvGrpSpPr>
        <p:grpSpPr bwMode="auto">
          <a:xfrm>
            <a:off x="6588126" y="1219201"/>
            <a:ext cx="3896402" cy="5248275"/>
            <a:chOff x="1453903" y="1500600"/>
            <a:chExt cx="6310769" cy="2812637"/>
          </a:xfrm>
        </p:grpSpPr>
        <p:sp>
          <p:nvSpPr>
            <p:cNvPr id="111639" name="Google Shape;2692;p70"/>
            <p:cNvSpPr>
              <a:spLocks noChangeArrowheads="1"/>
            </p:cNvSpPr>
            <p:nvPr/>
          </p:nvSpPr>
          <p:spPr bwMode="auto">
            <a:xfrm>
              <a:off x="1587372" y="1575137"/>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11640" name="Google Shape;2693;p70"/>
            <p:cNvSpPr>
              <a:spLocks noChangeArrowheads="1"/>
            </p:cNvSpPr>
            <p:nvPr/>
          </p:nvSpPr>
          <p:spPr bwMode="auto">
            <a:xfrm>
              <a:off x="1453903" y="1500600"/>
              <a:ext cx="6177300"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600">
                  <a:solidFill>
                    <a:srgbClr val="FF6600"/>
                  </a:solidFill>
                  <a:latin typeface="Times New Roman" panose="02020603050405020304" pitchFamily="18" charset="0"/>
                  <a:cs typeface="Arial" panose="020B0604020202020204" pitchFamily="34" charset="0"/>
                </a:rPr>
                <a:t>Bọ dừa dừng nấu cơm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Cào cào ngưng giã gạo</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Xén tóc thôi cắt áo</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Đều bảo nhau đi tìm.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Khu vườn hoang lặng im</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Bỗng râm ran khắp lối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Có điều ai cũng nói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Cánh cam về nhà tôi.</a:t>
              </a:r>
              <a:br>
                <a:rPr lang="vi-VN" altLang="vi-VN" sz="2600">
                  <a:solidFill>
                    <a:srgbClr val="FF6600"/>
                  </a:solidFill>
                  <a:latin typeface="Times New Roman" panose="02020603050405020304" pitchFamily="18" charset="0"/>
                  <a:cs typeface="Arial" panose="020B0604020202020204" pitchFamily="34" charset="0"/>
                </a:rPr>
              </a:br>
              <a:r>
                <a:rPr lang="vi-VN" altLang="vi-VN" sz="2600">
                  <a:solidFill>
                    <a:srgbClr val="FF6600"/>
                  </a:solidFill>
                  <a:latin typeface="Times New Roman" panose="02020603050405020304" pitchFamily="18" charset="0"/>
                  <a:cs typeface="Arial" panose="020B0604020202020204" pitchFamily="34" charset="0"/>
                </a:rPr>
                <a:t>               ( Ngân Vịnh )</a:t>
              </a:r>
              <a:endParaRPr lang="vi-VN" altLang="vi-VN" sz="2600"/>
            </a:p>
          </p:txBody>
        </p:sp>
      </p:grpSp>
      <p:grpSp>
        <p:nvGrpSpPr>
          <p:cNvPr id="115716" name="Google Shape;2694;p70"/>
          <p:cNvGrpSpPr>
            <a:grpSpLocks/>
          </p:cNvGrpSpPr>
          <p:nvPr/>
        </p:nvGrpSpPr>
        <p:grpSpPr bwMode="auto">
          <a:xfrm>
            <a:off x="2160588" y="2370138"/>
            <a:ext cx="4303712" cy="4178300"/>
            <a:chOff x="1453903" y="1500600"/>
            <a:chExt cx="6329867" cy="2814300"/>
          </a:xfrm>
        </p:grpSpPr>
        <p:sp>
          <p:nvSpPr>
            <p:cNvPr id="111637" name="Google Shape;2695;p70"/>
            <p:cNvSpPr>
              <a:spLocks noChangeArrowheads="1"/>
            </p:cNvSpPr>
            <p:nvPr/>
          </p:nvSpPr>
          <p:spPr bwMode="auto">
            <a:xfrm>
              <a:off x="1606470" y="1576800"/>
              <a:ext cx="6177300" cy="2738100"/>
            </a:xfrm>
            <a:prstGeom prst="roundRect">
              <a:avLst>
                <a:gd name="adj" fmla="val 10065"/>
              </a:avLst>
            </a:prstGeom>
            <a:solidFill>
              <a:schemeClr val="accent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vi-VN"/>
            </a:p>
          </p:txBody>
        </p:sp>
        <p:sp>
          <p:nvSpPr>
            <p:cNvPr id="111638" name="Google Shape;2696;p70"/>
            <p:cNvSpPr>
              <a:spLocks noChangeArrowheads="1"/>
            </p:cNvSpPr>
            <p:nvPr/>
          </p:nvSpPr>
          <p:spPr bwMode="auto">
            <a:xfrm>
              <a:off x="1453903" y="1500600"/>
              <a:ext cx="6310572" cy="2738100"/>
            </a:xfrm>
            <a:prstGeom prst="roundRect">
              <a:avLst>
                <a:gd name="adj" fmla="val 10065"/>
              </a:avLst>
            </a:prstGeom>
            <a:solidFill>
              <a:schemeClr val="bg1"/>
            </a:solidFill>
            <a:ln w="19050">
              <a:solidFill>
                <a:schemeClr val="tx1"/>
              </a:solidFill>
              <a:round/>
              <a:headEnd type="none" w="sm" len="sm"/>
              <a:tailEnd type="none" w="sm" len="sm"/>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600">
                  <a:solidFill>
                    <a:srgbClr val="FF6600"/>
                  </a:solidFill>
                  <a:latin typeface="Times New Roman" panose="02020603050405020304" pitchFamily="18" charset="0"/>
                  <a:ea typeface="Patrick Hand SC" charset="0"/>
                  <a:cs typeface="Patrick Hand SC" charset="0"/>
                  <a:sym typeface="Patrick Hand SC" charset="0"/>
                </a:rPr>
                <a:t>Cánh cam đi lạc mẹ</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Gió xô vào vườn hoang</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Giữa bao nhiêu gai góc</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Lũ ve sầu kêu ran.</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Chiều nhạt nắng trắng sương</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Trời rộng xanh như bể</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Tiếng cánh cam gọi mẹ</a:t>
              </a:r>
              <a:br>
                <a:rPr lang="vi-VN" altLang="vi-VN" sz="2600">
                  <a:solidFill>
                    <a:srgbClr val="FF6600"/>
                  </a:solidFill>
                  <a:latin typeface="Times New Roman" panose="02020603050405020304" pitchFamily="18" charset="0"/>
                  <a:ea typeface="Patrick Hand SC" charset="0"/>
                  <a:cs typeface="Patrick Hand SC" charset="0"/>
                  <a:sym typeface="Patrick Hand SC" charset="0"/>
                </a:rPr>
              </a:br>
              <a:r>
                <a:rPr lang="vi-VN" altLang="vi-VN" sz="2600">
                  <a:solidFill>
                    <a:srgbClr val="FF6600"/>
                  </a:solidFill>
                  <a:latin typeface="Times New Roman" panose="02020603050405020304" pitchFamily="18" charset="0"/>
                  <a:ea typeface="Patrick Hand SC" charset="0"/>
                  <a:cs typeface="Patrick Hand SC" charset="0"/>
                  <a:sym typeface="Patrick Hand SC" charset="0"/>
                </a:rPr>
                <a:t>Khản đặc trên lối mòn</a:t>
              </a:r>
              <a:r>
                <a:rPr lang="vi-VN" altLang="vi-VN" sz="2600" b="1">
                  <a:solidFill>
                    <a:srgbClr val="FF6600"/>
                  </a:solidFill>
                  <a:latin typeface="Times New Roman" panose="02020603050405020304" pitchFamily="18" charset="0"/>
                  <a:ea typeface="Patrick Hand SC" charset="0"/>
                  <a:cs typeface="Patrick Hand SC" charset="0"/>
                  <a:sym typeface="Patrick Hand SC" charset="0"/>
                </a:rPr>
                <a:t>.</a:t>
              </a:r>
              <a:r>
                <a:rPr lang="vi-VN" altLang="vi-VN" sz="2600">
                  <a:solidFill>
                    <a:srgbClr val="FF6600"/>
                  </a:solidFill>
                  <a:ea typeface="Patrick Hand SC" charset="0"/>
                  <a:cs typeface="Patrick Hand SC" charset="0"/>
                  <a:sym typeface="Patrick Hand SC" charset="0"/>
                </a:rPr>
                <a:t/>
              </a:r>
              <a:br>
                <a:rPr lang="vi-VN" altLang="vi-VN" sz="2600">
                  <a:solidFill>
                    <a:srgbClr val="FF6600"/>
                  </a:solidFill>
                  <a:ea typeface="Patrick Hand SC" charset="0"/>
                  <a:cs typeface="Patrick Hand SC" charset="0"/>
                  <a:sym typeface="Patrick Hand SC" charset="0"/>
                </a:rPr>
              </a:br>
              <a:endParaRPr lang="vi-VN" altLang="vi-VN" sz="2600"/>
            </a:p>
          </p:txBody>
        </p:sp>
      </p:grpSp>
      <p:grpSp>
        <p:nvGrpSpPr>
          <p:cNvPr id="111621" name="Google Shape;2704;p70"/>
          <p:cNvGrpSpPr>
            <a:grpSpLocks/>
          </p:cNvGrpSpPr>
          <p:nvPr/>
        </p:nvGrpSpPr>
        <p:grpSpPr bwMode="auto">
          <a:xfrm rot="3085484" flipH="1">
            <a:off x="1491456" y="-388144"/>
            <a:ext cx="960438" cy="1352550"/>
            <a:chOff x="-729163" y="3851975"/>
            <a:chExt cx="2464103" cy="1988620"/>
          </a:xfrm>
        </p:grpSpPr>
        <p:sp>
          <p:nvSpPr>
            <p:cNvPr id="111623" name="Google Shape;2705;p70"/>
            <p:cNvSpPr>
              <a:spLocks/>
            </p:cNvSpPr>
            <p:nvPr/>
          </p:nvSpPr>
          <p:spPr bwMode="auto">
            <a:xfrm rot="363082">
              <a:off x="-642946" y="3967874"/>
              <a:ext cx="2291669" cy="1756822"/>
            </a:xfrm>
            <a:custGeom>
              <a:avLst/>
              <a:gdLst>
                <a:gd name="T0" fmla="*/ 394413800 w 73153"/>
                <a:gd name="T1" fmla="*/ 0 h 56080"/>
                <a:gd name="T2" fmla="*/ 382546887 w 73153"/>
                <a:gd name="T3" fmla="*/ 8362385 h 56080"/>
                <a:gd name="T4" fmla="*/ 3105108 w 73153"/>
                <a:gd name="T5" fmla="*/ 1006218203 h 56080"/>
                <a:gd name="T6" fmla="*/ 10268230 w 73153"/>
                <a:gd name="T7" fmla="*/ 1022604390 h 56080"/>
                <a:gd name="T8" fmla="*/ 1849031753 w 73153"/>
                <a:gd name="T9" fmla="*/ 1723043557 h 56080"/>
                <a:gd name="T10" fmla="*/ 1854042705 w 73153"/>
                <a:gd name="T11" fmla="*/ 1724088722 h 56080"/>
                <a:gd name="T12" fmla="*/ 1866494525 w 73153"/>
                <a:gd name="T13" fmla="*/ 1715879432 h 56080"/>
                <a:gd name="T14" fmla="*/ 2147483646 w 73153"/>
                <a:gd name="T15" fmla="*/ 718024617 h 56080"/>
                <a:gd name="T16" fmla="*/ 2147483646 w 73153"/>
                <a:gd name="T17" fmla="*/ 701637428 h 56080"/>
                <a:gd name="T18" fmla="*/ 399978239 w 73153"/>
                <a:gd name="T19" fmla="*/ 1199263 h 56080"/>
                <a:gd name="T20" fmla="*/ 394413800 w 73153"/>
                <a:gd name="T21" fmla="*/ 0 h 560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153" h="56080" extrusionOk="0">
                  <a:moveTo>
                    <a:pt x="12829" y="0"/>
                  </a:moveTo>
                  <a:cubicBezTo>
                    <a:pt x="12663" y="0"/>
                    <a:pt x="12517" y="100"/>
                    <a:pt x="12443" y="272"/>
                  </a:cubicBezTo>
                  <a:lnTo>
                    <a:pt x="101" y="32729"/>
                  </a:lnTo>
                  <a:cubicBezTo>
                    <a:pt x="1" y="32929"/>
                    <a:pt x="134" y="33196"/>
                    <a:pt x="334" y="33262"/>
                  </a:cubicBezTo>
                  <a:lnTo>
                    <a:pt x="60143" y="56045"/>
                  </a:lnTo>
                  <a:cubicBezTo>
                    <a:pt x="60198" y="56069"/>
                    <a:pt x="60253" y="56079"/>
                    <a:pt x="60306" y="56079"/>
                  </a:cubicBezTo>
                  <a:cubicBezTo>
                    <a:pt x="60479" y="56079"/>
                    <a:pt x="60634" y="55965"/>
                    <a:pt x="60711" y="55812"/>
                  </a:cubicBezTo>
                  <a:lnTo>
                    <a:pt x="73053" y="23355"/>
                  </a:lnTo>
                  <a:cubicBezTo>
                    <a:pt x="73153" y="23155"/>
                    <a:pt x="73053" y="22888"/>
                    <a:pt x="72819" y="22822"/>
                  </a:cubicBezTo>
                  <a:lnTo>
                    <a:pt x="13010" y="39"/>
                  </a:lnTo>
                  <a:cubicBezTo>
                    <a:pt x="12949" y="13"/>
                    <a:pt x="12888" y="0"/>
                    <a:pt x="1282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4" name="Google Shape;2706;p70"/>
            <p:cNvSpPr>
              <a:spLocks/>
            </p:cNvSpPr>
            <p:nvPr/>
          </p:nvSpPr>
          <p:spPr bwMode="auto">
            <a:xfrm rot="363082">
              <a:off x="792956" y="4622556"/>
              <a:ext cx="778540" cy="1132818"/>
            </a:xfrm>
            <a:custGeom>
              <a:avLst/>
              <a:gdLst>
                <a:gd name="T0" fmla="*/ 366129017 w 24852"/>
                <a:gd name="T1" fmla="*/ 30419 h 36161"/>
                <a:gd name="T2" fmla="*/ 0 w 24852"/>
                <a:gd name="T3" fmla="*/ 959917224 h 36161"/>
                <a:gd name="T4" fmla="*/ 397918022 w 24852"/>
                <a:gd name="T5" fmla="*/ 1111700175 h 36161"/>
                <a:gd name="T6" fmla="*/ 764016620 w 24852"/>
                <a:gd name="T7" fmla="*/ 150768205 h 36161"/>
                <a:gd name="T8" fmla="*/ 366129017 w 24852"/>
                <a:gd name="T9" fmla="*/ 30419 h 36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61" extrusionOk="0">
                  <a:moveTo>
                    <a:pt x="11909" y="1"/>
                  </a:moveTo>
                  <a:lnTo>
                    <a:pt x="0" y="31223"/>
                  </a:lnTo>
                  <a:lnTo>
                    <a:pt x="12943" y="36160"/>
                  </a:lnTo>
                  <a:lnTo>
                    <a:pt x="24851" y="490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5" name="Google Shape;2707;p70"/>
            <p:cNvSpPr>
              <a:spLocks/>
            </p:cNvSpPr>
            <p:nvPr/>
          </p:nvSpPr>
          <p:spPr bwMode="auto">
            <a:xfrm rot="363082">
              <a:off x="289098" y="4363311"/>
              <a:ext cx="1166244" cy="1323976"/>
            </a:xfrm>
            <a:custGeom>
              <a:avLst/>
              <a:gdLst>
                <a:gd name="T0" fmla="*/ 411599768 w 37228"/>
                <a:gd name="T1" fmla="*/ 0 h 42263"/>
                <a:gd name="T2" fmla="*/ 380486917 w 37228"/>
                <a:gd name="T3" fmla="*/ 21490371 h 42263"/>
                <a:gd name="T4" fmla="*/ 192825482 w 37228"/>
                <a:gd name="T5" fmla="*/ 513762115 h 42263"/>
                <a:gd name="T6" fmla="*/ 6179796 w 37228"/>
                <a:gd name="T7" fmla="*/ 1006002439 h 42263"/>
                <a:gd name="T8" fmla="*/ 20536458 w 37228"/>
                <a:gd name="T9" fmla="*/ 1046000781 h 42263"/>
                <a:gd name="T10" fmla="*/ 361026043 w 37228"/>
                <a:gd name="T11" fmla="*/ 1203932168 h 42263"/>
                <a:gd name="T12" fmla="*/ 767122178 w 37228"/>
                <a:gd name="T13" fmla="*/ 1299300261 h 42263"/>
                <a:gd name="T14" fmla="*/ 955827806 w 37228"/>
                <a:gd name="T15" fmla="*/ 803984277 h 42263"/>
                <a:gd name="T16" fmla="*/ 1144503988 w 37228"/>
                <a:gd name="T17" fmla="*/ 308637843 h 42263"/>
                <a:gd name="T18" fmla="*/ 778405185 w 37228"/>
                <a:gd name="T19" fmla="*/ 109694339 h 42263"/>
                <a:gd name="T20" fmla="*/ 419469472 w 37228"/>
                <a:gd name="T21" fmla="*/ 983357 h 42263"/>
                <a:gd name="T22" fmla="*/ 411599768 w 37228"/>
                <a:gd name="T23" fmla="*/ 0 h 42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63" extrusionOk="0">
                  <a:moveTo>
                    <a:pt x="13388" y="0"/>
                  </a:moveTo>
                  <a:cubicBezTo>
                    <a:pt x="12947" y="0"/>
                    <a:pt x="12544" y="279"/>
                    <a:pt x="12376" y="699"/>
                  </a:cubicBezTo>
                  <a:lnTo>
                    <a:pt x="6272" y="16711"/>
                  </a:lnTo>
                  <a:lnTo>
                    <a:pt x="201" y="32722"/>
                  </a:lnTo>
                  <a:cubicBezTo>
                    <a:pt x="1" y="33189"/>
                    <a:pt x="201" y="33756"/>
                    <a:pt x="668" y="34023"/>
                  </a:cubicBezTo>
                  <a:cubicBezTo>
                    <a:pt x="4271" y="35924"/>
                    <a:pt x="7973" y="37659"/>
                    <a:pt x="11743" y="39160"/>
                  </a:cubicBezTo>
                  <a:cubicBezTo>
                    <a:pt x="17146" y="41262"/>
                    <a:pt x="24952" y="42262"/>
                    <a:pt x="24952" y="42262"/>
                  </a:cubicBezTo>
                  <a:lnTo>
                    <a:pt x="31090" y="26151"/>
                  </a:lnTo>
                  <a:lnTo>
                    <a:pt x="37227" y="10039"/>
                  </a:lnTo>
                  <a:cubicBezTo>
                    <a:pt x="37227" y="10039"/>
                    <a:pt x="30756" y="5636"/>
                    <a:pt x="25319" y="3568"/>
                  </a:cubicBezTo>
                  <a:cubicBezTo>
                    <a:pt x="21483" y="2167"/>
                    <a:pt x="17580" y="999"/>
                    <a:pt x="13644" y="32"/>
                  </a:cubicBezTo>
                  <a:cubicBezTo>
                    <a:pt x="13558" y="11"/>
                    <a:pt x="13472" y="0"/>
                    <a:pt x="13388"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endParaRPr lang="en-US"/>
            </a:p>
          </p:txBody>
        </p:sp>
        <p:sp>
          <p:nvSpPr>
            <p:cNvPr id="111626" name="Google Shape;2708;p70"/>
            <p:cNvSpPr>
              <a:spLocks/>
            </p:cNvSpPr>
            <p:nvPr/>
          </p:nvSpPr>
          <p:spPr bwMode="auto">
            <a:xfrm rot="363082">
              <a:off x="1066041" y="4735131"/>
              <a:ext cx="399201" cy="988588"/>
            </a:xfrm>
            <a:custGeom>
              <a:avLst/>
              <a:gdLst>
                <a:gd name="T0" fmla="*/ 366129627 w 12743"/>
                <a:gd name="T1" fmla="*/ 30419 h 31557"/>
                <a:gd name="T2" fmla="*/ 0 w 12743"/>
                <a:gd name="T3" fmla="*/ 960962014 h 31557"/>
                <a:gd name="T4" fmla="*/ 25640684 w 12743"/>
                <a:gd name="T5" fmla="*/ 970185076 h 31557"/>
                <a:gd name="T6" fmla="*/ 391770279 w 12743"/>
                <a:gd name="T7" fmla="*/ 10268227 h 31557"/>
                <a:gd name="T8" fmla="*/ 366129627 w 12743"/>
                <a:gd name="T9" fmla="*/ 30419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43" h="31557" extrusionOk="0">
                  <a:moveTo>
                    <a:pt x="11909" y="1"/>
                  </a:moveTo>
                  <a:lnTo>
                    <a:pt x="0" y="31257"/>
                  </a:lnTo>
                  <a:lnTo>
                    <a:pt x="834" y="31557"/>
                  </a:lnTo>
                  <a:lnTo>
                    <a:pt x="12743" y="334"/>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7" name="Google Shape;2709;p70"/>
            <p:cNvSpPr>
              <a:spLocks/>
            </p:cNvSpPr>
            <p:nvPr/>
          </p:nvSpPr>
          <p:spPr bwMode="auto">
            <a:xfrm rot="363082">
              <a:off x="1086646" y="4743259"/>
              <a:ext cx="390836" cy="979190"/>
            </a:xfrm>
            <a:custGeom>
              <a:avLst/>
              <a:gdLst>
                <a:gd name="T0" fmla="*/ 370216801 w 12476"/>
                <a:gd name="T1" fmla="*/ 30419 h 31257"/>
                <a:gd name="T2" fmla="*/ 0 w 12476"/>
                <a:gd name="T3" fmla="*/ 955827624 h 31257"/>
                <a:gd name="T4" fmla="*/ 13342870 w 12476"/>
                <a:gd name="T5" fmla="*/ 960931805 h 31257"/>
                <a:gd name="T6" fmla="*/ 383559671 w 12476"/>
                <a:gd name="T7" fmla="*/ 5134600 h 31257"/>
                <a:gd name="T8" fmla="*/ 370216801 w 12476"/>
                <a:gd name="T9" fmla="*/ 30419 h 312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76" h="31257" extrusionOk="0">
                  <a:moveTo>
                    <a:pt x="12042" y="1"/>
                  </a:moveTo>
                  <a:lnTo>
                    <a:pt x="0" y="31090"/>
                  </a:lnTo>
                  <a:lnTo>
                    <a:pt x="434" y="31256"/>
                  </a:lnTo>
                  <a:lnTo>
                    <a:pt x="12476" y="167"/>
                  </a:lnTo>
                  <a:lnTo>
                    <a:pt x="12042"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8" name="Google Shape;2710;p70"/>
            <p:cNvSpPr>
              <a:spLocks/>
            </p:cNvSpPr>
            <p:nvPr/>
          </p:nvSpPr>
          <p:spPr bwMode="auto">
            <a:xfrm rot="363082">
              <a:off x="-564252" y="3933299"/>
              <a:ext cx="778540" cy="1133852"/>
            </a:xfrm>
            <a:custGeom>
              <a:avLst/>
              <a:gdLst>
                <a:gd name="T0" fmla="*/ 366129017 w 24852"/>
                <a:gd name="T1" fmla="*/ 30419 h 36194"/>
                <a:gd name="T2" fmla="*/ 0 w 24852"/>
                <a:gd name="T3" fmla="*/ 960932302 h 36194"/>
                <a:gd name="T4" fmla="*/ 397918022 w 24852"/>
                <a:gd name="T5" fmla="*/ 1112715343 h 36194"/>
                <a:gd name="T6" fmla="*/ 764016620 w 24852"/>
                <a:gd name="T7" fmla="*/ 151783010 h 36194"/>
                <a:gd name="T8" fmla="*/ 366129017 w 24852"/>
                <a:gd name="T9" fmla="*/ 30419 h 361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52" h="36194" extrusionOk="0">
                  <a:moveTo>
                    <a:pt x="11909" y="1"/>
                  </a:moveTo>
                  <a:lnTo>
                    <a:pt x="0" y="31256"/>
                  </a:lnTo>
                  <a:lnTo>
                    <a:pt x="12943" y="36193"/>
                  </a:lnTo>
                  <a:lnTo>
                    <a:pt x="24851" y="4937"/>
                  </a:lnTo>
                  <a:lnTo>
                    <a:pt x="11909"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29" name="Google Shape;2711;p70"/>
            <p:cNvSpPr>
              <a:spLocks/>
            </p:cNvSpPr>
            <p:nvPr/>
          </p:nvSpPr>
          <p:spPr bwMode="auto">
            <a:xfrm rot="363082">
              <a:off x="-449612" y="4006479"/>
              <a:ext cx="1166244" cy="1323004"/>
            </a:xfrm>
            <a:custGeom>
              <a:avLst/>
              <a:gdLst>
                <a:gd name="T0" fmla="*/ 376397482 w 37228"/>
                <a:gd name="T1" fmla="*/ 0 h 42232"/>
                <a:gd name="T2" fmla="*/ 187691853 w 37228"/>
                <a:gd name="T3" fmla="*/ 495344796 h 42232"/>
                <a:gd name="T4" fmla="*/ 30419 w 37228"/>
                <a:gd name="T5" fmla="*/ 989645399 h 42232"/>
                <a:gd name="T6" fmla="*/ 366129253 w 37228"/>
                <a:gd name="T7" fmla="*/ 1189603394 h 42232"/>
                <a:gd name="T8" fmla="*/ 725064934 w 37228"/>
                <a:gd name="T9" fmla="*/ 1297299497 h 42232"/>
                <a:gd name="T10" fmla="*/ 733518574 w 37228"/>
                <a:gd name="T11" fmla="*/ 1298344662 h 42232"/>
                <a:gd name="T12" fmla="*/ 764047520 w 37228"/>
                <a:gd name="T13" fmla="*/ 1277807242 h 42232"/>
                <a:gd name="T14" fmla="*/ 950694178 w 37228"/>
                <a:gd name="T15" fmla="*/ 785567552 h 42232"/>
                <a:gd name="T16" fmla="*/ 1138354641 w 37228"/>
                <a:gd name="T17" fmla="*/ 293296441 h 42232"/>
                <a:gd name="T18" fmla="*/ 1123997948 w 37228"/>
                <a:gd name="T19" fmla="*/ 253299159 h 42232"/>
                <a:gd name="T20" fmla="*/ 783539785 w 37228"/>
                <a:gd name="T21" fmla="*/ 94353223 h 42232"/>
                <a:gd name="T22" fmla="*/ 376397482 w 37228"/>
                <a:gd name="T23" fmla="*/ 0 h 42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228" h="42232" extrusionOk="0">
                  <a:moveTo>
                    <a:pt x="12243" y="0"/>
                  </a:moveTo>
                  <a:lnTo>
                    <a:pt x="6105" y="16112"/>
                  </a:lnTo>
                  <a:lnTo>
                    <a:pt x="1" y="32190"/>
                  </a:lnTo>
                  <a:cubicBezTo>
                    <a:pt x="1" y="32190"/>
                    <a:pt x="6506" y="36593"/>
                    <a:pt x="11909" y="38694"/>
                  </a:cubicBezTo>
                  <a:cubicBezTo>
                    <a:pt x="15745" y="40062"/>
                    <a:pt x="19648" y="41230"/>
                    <a:pt x="23584" y="42197"/>
                  </a:cubicBezTo>
                  <a:cubicBezTo>
                    <a:pt x="23677" y="42220"/>
                    <a:pt x="23769" y="42231"/>
                    <a:pt x="23859" y="42231"/>
                  </a:cubicBezTo>
                  <a:cubicBezTo>
                    <a:pt x="24293" y="42231"/>
                    <a:pt x="24686" y="41977"/>
                    <a:pt x="24852" y="41563"/>
                  </a:cubicBezTo>
                  <a:lnTo>
                    <a:pt x="30923" y="25552"/>
                  </a:lnTo>
                  <a:lnTo>
                    <a:pt x="37027" y="9540"/>
                  </a:lnTo>
                  <a:cubicBezTo>
                    <a:pt x="37227" y="9040"/>
                    <a:pt x="37027" y="8473"/>
                    <a:pt x="36560" y="8239"/>
                  </a:cubicBezTo>
                  <a:cubicBezTo>
                    <a:pt x="32958" y="6305"/>
                    <a:pt x="29255" y="4603"/>
                    <a:pt x="25486" y="3069"/>
                  </a:cubicBezTo>
                  <a:cubicBezTo>
                    <a:pt x="20049" y="1001"/>
                    <a:pt x="12243" y="0"/>
                    <a:pt x="12243" y="0"/>
                  </a:cubicBezTo>
                  <a:close/>
                </a:path>
              </a:pathLst>
            </a:custGeom>
            <a:solidFill>
              <a:schemeClr val="bg1"/>
            </a:solidFill>
            <a:ln w="19050" cap="flat" cmpd="sng">
              <a:solidFill>
                <a:schemeClr val="tx1"/>
              </a:solidFill>
              <a:prstDash val="solid"/>
              <a:round/>
              <a:headEnd type="none" w="sm" len="sm"/>
              <a:tailEnd type="none" w="sm" len="sm"/>
            </a:ln>
          </p:spPr>
          <p:txBody>
            <a:bodyPr lIns="91425" tIns="91425" rIns="91425" bIns="91425" anchor="ctr"/>
            <a:lstStyle/>
            <a:p>
              <a:endParaRPr lang="en-US"/>
            </a:p>
          </p:txBody>
        </p:sp>
        <p:sp>
          <p:nvSpPr>
            <p:cNvPr id="111630" name="Google Shape;2712;p70"/>
            <p:cNvSpPr>
              <a:spLocks/>
            </p:cNvSpPr>
            <p:nvPr/>
          </p:nvSpPr>
          <p:spPr bwMode="auto">
            <a:xfrm rot="363082">
              <a:off x="-458078" y="3966041"/>
              <a:ext cx="400266" cy="988588"/>
            </a:xfrm>
            <a:custGeom>
              <a:avLst/>
              <a:gdLst>
                <a:gd name="T0" fmla="*/ 366129391 w 12777"/>
                <a:gd name="T1" fmla="*/ 0 h 31557"/>
                <a:gd name="T2" fmla="*/ 30419 w 12777"/>
                <a:gd name="T3" fmla="*/ 959916849 h 31557"/>
                <a:gd name="T4" fmla="*/ 26685841 w 12777"/>
                <a:gd name="T5" fmla="*/ 970154626 h 31557"/>
                <a:gd name="T6" fmla="*/ 392815232 w 12777"/>
                <a:gd name="T7" fmla="*/ 9223062 h 31557"/>
                <a:gd name="T8" fmla="*/ 366129391 w 12777"/>
                <a:gd name="T9" fmla="*/ 0 h 31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77" h="31557" extrusionOk="0">
                  <a:moveTo>
                    <a:pt x="11909" y="0"/>
                  </a:moveTo>
                  <a:lnTo>
                    <a:pt x="1" y="31223"/>
                  </a:lnTo>
                  <a:lnTo>
                    <a:pt x="868" y="31556"/>
                  </a:lnTo>
                  <a:lnTo>
                    <a:pt x="12777" y="300"/>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1" name="Google Shape;2713;p70"/>
            <p:cNvSpPr>
              <a:spLocks/>
            </p:cNvSpPr>
            <p:nvPr/>
          </p:nvSpPr>
          <p:spPr bwMode="auto">
            <a:xfrm rot="363082">
              <a:off x="-486520" y="3948733"/>
              <a:ext cx="386701" cy="983356"/>
            </a:xfrm>
            <a:custGeom>
              <a:avLst/>
              <a:gdLst>
                <a:gd name="T0" fmla="*/ 366128688 w 12344"/>
                <a:gd name="T1" fmla="*/ 0 h 31390"/>
                <a:gd name="T2" fmla="*/ 30419 w 12344"/>
                <a:gd name="T3" fmla="*/ 959915099 h 31390"/>
                <a:gd name="T4" fmla="*/ 13373326 w 12344"/>
                <a:gd name="T5" fmla="*/ 965019277 h 31390"/>
                <a:gd name="T6" fmla="*/ 379471565 w 12344"/>
                <a:gd name="T7" fmla="*/ 5134597 h 31390"/>
                <a:gd name="T8" fmla="*/ 366128688 w 12344"/>
                <a:gd name="T9" fmla="*/ 0 h 31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44" h="31390" extrusionOk="0">
                  <a:moveTo>
                    <a:pt x="11909" y="0"/>
                  </a:moveTo>
                  <a:lnTo>
                    <a:pt x="1" y="31223"/>
                  </a:lnTo>
                  <a:lnTo>
                    <a:pt x="435" y="31389"/>
                  </a:lnTo>
                  <a:lnTo>
                    <a:pt x="12343" y="1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2" name="Google Shape;2714;p70"/>
            <p:cNvSpPr>
              <a:spLocks/>
            </p:cNvSpPr>
            <p:nvPr/>
          </p:nvSpPr>
          <p:spPr bwMode="auto">
            <a:xfrm rot="363082">
              <a:off x="-536791" y="3924334"/>
              <a:ext cx="403367" cy="990687"/>
            </a:xfrm>
            <a:custGeom>
              <a:avLst/>
              <a:gdLst>
                <a:gd name="T0" fmla="*/ 366128701 w 12876"/>
                <a:gd name="T1" fmla="*/ 0 h 31624"/>
                <a:gd name="T2" fmla="*/ 0 w 12876"/>
                <a:gd name="T3" fmla="*/ 959916996 h 31624"/>
                <a:gd name="T4" fmla="*/ 29729050 w 12876"/>
                <a:gd name="T5" fmla="*/ 972214747 h 31624"/>
                <a:gd name="T6" fmla="*/ 395857751 w 12876"/>
                <a:gd name="T7" fmla="*/ 11282974 h 31624"/>
                <a:gd name="T8" fmla="*/ 366128701 w 12876"/>
                <a:gd name="T9" fmla="*/ 0 h 3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6" h="31624" extrusionOk="0">
                  <a:moveTo>
                    <a:pt x="11909" y="0"/>
                  </a:moveTo>
                  <a:lnTo>
                    <a:pt x="0" y="31223"/>
                  </a:lnTo>
                  <a:lnTo>
                    <a:pt x="967" y="31623"/>
                  </a:lnTo>
                  <a:lnTo>
                    <a:pt x="12876" y="367"/>
                  </a:lnTo>
                  <a:lnTo>
                    <a:pt x="119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1633" name="Google Shape;2715;p70"/>
            <p:cNvSpPr>
              <a:spLocks/>
            </p:cNvSpPr>
            <p:nvPr/>
          </p:nvSpPr>
          <p:spPr bwMode="auto">
            <a:xfrm rot="363082">
              <a:off x="633267" y="4549023"/>
              <a:ext cx="365775" cy="364741"/>
            </a:xfrm>
            <a:custGeom>
              <a:avLst/>
              <a:gdLst>
                <a:gd name="T0" fmla="*/ 99518430 w 11676"/>
                <a:gd name="T1" fmla="*/ 30419 h 11643"/>
                <a:gd name="T2" fmla="*/ 358966466 w 11676"/>
                <a:gd name="T3" fmla="*/ 98473147 h 11643"/>
                <a:gd name="T4" fmla="*/ 259479457 w 11676"/>
                <a:gd name="T5" fmla="*/ 357951298 h 11643"/>
                <a:gd name="T6" fmla="*/ 30419 w 11676"/>
                <a:gd name="T7" fmla="*/ 258464407 h 11643"/>
                <a:gd name="T8" fmla="*/ 99518430 w 11676"/>
                <a:gd name="T9" fmla="*/ 30419 h 116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76" h="11643" fill="none" extrusionOk="0">
                  <a:moveTo>
                    <a:pt x="3237" y="1"/>
                  </a:moveTo>
                  <a:lnTo>
                    <a:pt x="11676" y="3203"/>
                  </a:lnTo>
                  <a:lnTo>
                    <a:pt x="8440" y="11643"/>
                  </a:lnTo>
                  <a:lnTo>
                    <a:pt x="1" y="8407"/>
                  </a:lnTo>
                  <a:lnTo>
                    <a:pt x="3237" y="1"/>
                  </a:lnTo>
                  <a:close/>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4" name="Google Shape;2716;p70"/>
            <p:cNvSpPr>
              <a:spLocks/>
            </p:cNvSpPr>
            <p:nvPr/>
          </p:nvSpPr>
          <p:spPr bwMode="auto">
            <a:xfrm rot="363082">
              <a:off x="-56388" y="4232909"/>
              <a:ext cx="499541" cy="423260"/>
            </a:xfrm>
            <a:custGeom>
              <a:avLst/>
              <a:gdLst>
                <a:gd name="T0" fmla="*/ 101546698 w 15946"/>
                <a:gd name="T1" fmla="*/ 30419 h 13511"/>
                <a:gd name="T2" fmla="*/ 490210867 w 15946"/>
                <a:gd name="T3" fmla="*/ 147693556 h 13511"/>
                <a:gd name="T4" fmla="*/ 85130107 w 15946"/>
                <a:gd name="T5" fmla="*/ 44117188 h 13511"/>
                <a:gd name="T6" fmla="*/ 472778559 w 15946"/>
                <a:gd name="T7" fmla="*/ 192825490 h 13511"/>
                <a:gd name="T8" fmla="*/ 67697799 w 15946"/>
                <a:gd name="T9" fmla="*/ 89249122 h 13511"/>
                <a:gd name="T10" fmla="*/ 456392418 w 15946"/>
                <a:gd name="T11" fmla="*/ 237957424 h 13511"/>
                <a:gd name="T12" fmla="*/ 438929660 w 15946"/>
                <a:gd name="T13" fmla="*/ 282045164 h 13511"/>
                <a:gd name="T14" fmla="*/ 50266462 w 15946"/>
                <a:gd name="T15" fmla="*/ 133335891 h 13511"/>
                <a:gd name="T16" fmla="*/ 33848899 w 15946"/>
                <a:gd name="T17" fmla="*/ 178468796 h 13511"/>
                <a:gd name="T18" fmla="*/ 421498323 w 15946"/>
                <a:gd name="T19" fmla="*/ 326131933 h 13511"/>
                <a:gd name="T20" fmla="*/ 16417563 w 15946"/>
                <a:gd name="T21" fmla="*/ 222555565 h 13511"/>
                <a:gd name="T22" fmla="*/ 405111179 w 15946"/>
                <a:gd name="T23" fmla="*/ 371263867 h 13511"/>
                <a:gd name="T24" fmla="*/ 30419 w 15946"/>
                <a:gd name="T25" fmla="*/ 267687499 h 13511"/>
                <a:gd name="T26" fmla="*/ 388694619 w 15946"/>
                <a:gd name="T27" fmla="*/ 415381055 h 13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46" h="13511" fill="none" extrusionOk="0">
                  <a:moveTo>
                    <a:pt x="3303" y="1"/>
                  </a:moveTo>
                  <a:lnTo>
                    <a:pt x="15945" y="4804"/>
                  </a:lnTo>
                  <a:moveTo>
                    <a:pt x="2769" y="1435"/>
                  </a:moveTo>
                  <a:lnTo>
                    <a:pt x="15378" y="6272"/>
                  </a:lnTo>
                  <a:moveTo>
                    <a:pt x="2202" y="2903"/>
                  </a:moveTo>
                  <a:lnTo>
                    <a:pt x="14845" y="7740"/>
                  </a:lnTo>
                  <a:moveTo>
                    <a:pt x="14277" y="9174"/>
                  </a:moveTo>
                  <a:lnTo>
                    <a:pt x="1635" y="4337"/>
                  </a:lnTo>
                  <a:moveTo>
                    <a:pt x="1101" y="5805"/>
                  </a:moveTo>
                  <a:lnTo>
                    <a:pt x="13710" y="10608"/>
                  </a:lnTo>
                  <a:moveTo>
                    <a:pt x="534" y="7239"/>
                  </a:moveTo>
                  <a:lnTo>
                    <a:pt x="13177" y="12076"/>
                  </a:lnTo>
                  <a:moveTo>
                    <a:pt x="1" y="8707"/>
                  </a:moveTo>
                  <a:lnTo>
                    <a:pt x="12643" y="135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5" name="Google Shape;2717;p70"/>
            <p:cNvSpPr>
              <a:spLocks/>
            </p:cNvSpPr>
            <p:nvPr/>
          </p:nvSpPr>
          <p:spPr bwMode="auto">
            <a:xfrm rot="363082">
              <a:off x="940056" y="4735937"/>
              <a:ext cx="406531" cy="311454"/>
            </a:xfrm>
            <a:custGeom>
              <a:avLst/>
              <a:gdLst>
                <a:gd name="T0" fmla="*/ 398962794 w 12977"/>
                <a:gd name="T1" fmla="*/ 119994185 h 9942"/>
                <a:gd name="T2" fmla="*/ 82085867 w 12977"/>
                <a:gd name="T3" fmla="*/ 30419 h 9942"/>
                <a:gd name="T4" fmla="*/ 61549426 w 12977"/>
                <a:gd name="T5" fmla="*/ 54386503 h 9942"/>
                <a:gd name="T6" fmla="*/ 377411608 w 12977"/>
                <a:gd name="T7" fmla="*/ 174349299 h 9942"/>
                <a:gd name="T8" fmla="*/ 41043404 w 12977"/>
                <a:gd name="T9" fmla="*/ 107696420 h 9942"/>
                <a:gd name="T10" fmla="*/ 356905616 w 12977"/>
                <a:gd name="T11" fmla="*/ 228704381 h 9942"/>
                <a:gd name="T12" fmla="*/ 20536441 w 12977"/>
                <a:gd name="T13" fmla="*/ 162051534 h 9942"/>
                <a:gd name="T14" fmla="*/ 336398623 w 12977"/>
                <a:gd name="T15" fmla="*/ 282045719 h 9942"/>
                <a:gd name="T16" fmla="*/ 236911838 w 12977"/>
                <a:gd name="T17" fmla="*/ 305626502 h 9942"/>
                <a:gd name="T18" fmla="*/ 30419 w 12977"/>
                <a:gd name="T19" fmla="*/ 215392871 h 99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77" h="9942" fill="none" extrusionOk="0">
                  <a:moveTo>
                    <a:pt x="12977" y="3903"/>
                  </a:moveTo>
                  <a:lnTo>
                    <a:pt x="2670" y="1"/>
                  </a:lnTo>
                  <a:moveTo>
                    <a:pt x="2002" y="1769"/>
                  </a:moveTo>
                  <a:lnTo>
                    <a:pt x="12276" y="5671"/>
                  </a:lnTo>
                  <a:moveTo>
                    <a:pt x="1335" y="3503"/>
                  </a:moveTo>
                  <a:lnTo>
                    <a:pt x="11609" y="7439"/>
                  </a:lnTo>
                  <a:moveTo>
                    <a:pt x="668" y="5271"/>
                  </a:moveTo>
                  <a:lnTo>
                    <a:pt x="10942" y="9174"/>
                  </a:lnTo>
                  <a:moveTo>
                    <a:pt x="7706" y="9941"/>
                  </a:moveTo>
                  <a:lnTo>
                    <a:pt x="1" y="7006"/>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sp>
          <p:nvSpPr>
            <p:cNvPr id="111636" name="Google Shape;2718;p70"/>
            <p:cNvSpPr>
              <a:spLocks/>
            </p:cNvSpPr>
            <p:nvPr/>
          </p:nvSpPr>
          <p:spPr bwMode="auto">
            <a:xfrm rot="363082">
              <a:off x="407066" y="4979342"/>
              <a:ext cx="760778" cy="501609"/>
            </a:xfrm>
            <a:custGeom>
              <a:avLst/>
              <a:gdLst>
                <a:gd name="T0" fmla="*/ 746616565 w 24285"/>
                <a:gd name="T1" fmla="*/ 208197903 h 16012"/>
                <a:gd name="T2" fmla="*/ 198974946 w 24285"/>
                <a:gd name="T3" fmla="*/ 0 h 16012"/>
                <a:gd name="T4" fmla="*/ 96413269 w 24285"/>
                <a:gd name="T5" fmla="*/ 32803794 h 16012"/>
                <a:gd name="T6" fmla="*/ 723005411 w 24285"/>
                <a:gd name="T7" fmla="*/ 270730802 h 16012"/>
                <a:gd name="T8" fmla="*/ 71817788 w 24285"/>
                <a:gd name="T9" fmla="*/ 94353305 h 16012"/>
                <a:gd name="T10" fmla="*/ 698409930 w 24285"/>
                <a:gd name="T11" fmla="*/ 333295090 h 16012"/>
                <a:gd name="T12" fmla="*/ 48206635 w 24285"/>
                <a:gd name="T13" fmla="*/ 157931368 h 16012"/>
                <a:gd name="T14" fmla="*/ 674829196 w 24285"/>
                <a:gd name="T15" fmla="*/ 396873122 h 16012"/>
                <a:gd name="T16" fmla="*/ 24625900 w 24285"/>
                <a:gd name="T17" fmla="*/ 220495656 h 16012"/>
                <a:gd name="T18" fmla="*/ 651218042 w 24285"/>
                <a:gd name="T19" fmla="*/ 459437411 h 16012"/>
                <a:gd name="T20" fmla="*/ 30419 w 24285"/>
                <a:gd name="T21" fmla="*/ 284073720 h 16012"/>
                <a:gd name="T22" fmla="*/ 548686784 w 24285"/>
                <a:gd name="T23" fmla="*/ 492241204 h 16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285" h="16012" fill="none" extrusionOk="0">
                  <a:moveTo>
                    <a:pt x="24285" y="6772"/>
                  </a:moveTo>
                  <a:lnTo>
                    <a:pt x="6472" y="0"/>
                  </a:lnTo>
                  <a:moveTo>
                    <a:pt x="3136" y="1067"/>
                  </a:moveTo>
                  <a:lnTo>
                    <a:pt x="23517" y="8806"/>
                  </a:lnTo>
                  <a:moveTo>
                    <a:pt x="2336" y="3069"/>
                  </a:moveTo>
                  <a:lnTo>
                    <a:pt x="22717" y="10841"/>
                  </a:lnTo>
                  <a:moveTo>
                    <a:pt x="1568" y="5137"/>
                  </a:moveTo>
                  <a:lnTo>
                    <a:pt x="21950" y="12909"/>
                  </a:lnTo>
                  <a:moveTo>
                    <a:pt x="801" y="7172"/>
                  </a:moveTo>
                  <a:lnTo>
                    <a:pt x="21182" y="14944"/>
                  </a:lnTo>
                  <a:moveTo>
                    <a:pt x="1" y="9240"/>
                  </a:moveTo>
                  <a:lnTo>
                    <a:pt x="17847" y="16011"/>
                  </a:lnTo>
                </a:path>
              </a:pathLst>
            </a:custGeom>
            <a:noFill/>
            <a:ln w="19050" cap="flat" cmpd="sng">
              <a:solidFill>
                <a:schemeClr val="tx1"/>
              </a:solidFill>
              <a:prstDash val="solid"/>
              <a:miter lim="33357"/>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a:p>
          </p:txBody>
        </p:sp>
      </p:grpSp>
      <p:sp>
        <p:nvSpPr>
          <p:cNvPr id="29" name="Title 1"/>
          <p:cNvSpPr txBox="1">
            <a:spLocks/>
          </p:cNvSpPr>
          <p:nvPr/>
        </p:nvSpPr>
        <p:spPr bwMode="auto">
          <a:xfrm>
            <a:off x="1624013" y="258763"/>
            <a:ext cx="91440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lnSpc>
                <a:spcPct val="80000"/>
              </a:lnSpc>
              <a:buClr>
                <a:srgbClr val="FB6A2E"/>
              </a:buClr>
              <a:buSzPts val="3500"/>
            </a:pPr>
            <a:r>
              <a:rPr lang="vi-VN" altLang="vi-VN" sz="4000" b="1">
                <a:solidFill>
                  <a:schemeClr val="tx1"/>
                </a:solidFill>
                <a:latin typeface="Times New Roman" panose="02020603050405020304" pitchFamily="18" charset="0"/>
              </a:rPr>
              <a:t>Bài 3: Đọc bài thơ và trả lời câu hỏi.</a:t>
            </a:r>
          </a:p>
        </p:txBody>
      </p:sp>
    </p:spTree>
    <p:custDataLst>
      <p:tags r:id="rId1"/>
    </p:custDataLst>
    <p:extLst>
      <p:ext uri="{BB962C8B-B14F-4D97-AF65-F5344CB8AC3E}">
        <p14:creationId xmlns:p14="http://schemas.microsoft.com/office/powerpoint/2010/main" val="274098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5714"/>
                                        </p:tgtEl>
                                        <p:attrNameLst>
                                          <p:attrName>style.visibility</p:attrName>
                                        </p:attrNameLst>
                                      </p:cBhvr>
                                      <p:to>
                                        <p:strVal val="visible"/>
                                      </p:to>
                                    </p:set>
                                    <p:animEffect transition="in" filter="wipe(down)">
                                      <p:cBhvr>
                                        <p:cTn id="14" dur="500"/>
                                        <p:tgtEl>
                                          <p:spTgt spid="1157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Effect transition="in" filter="wipe(down)">
                                      <p:cBhvr>
                                        <p:cTn id="19" dur="500"/>
                                        <p:tgtEl>
                                          <p:spTgt spid="1157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15715"/>
                                        </p:tgtEl>
                                        <p:attrNameLst>
                                          <p:attrName>style.visibility</p:attrName>
                                        </p:attrNameLst>
                                      </p:cBhvr>
                                      <p:to>
                                        <p:strVal val="visible"/>
                                      </p:to>
                                    </p:set>
                                    <p:animEffect transition="in" filter="wipe(down)">
                                      <p:cBhvr>
                                        <p:cTn id="24"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886200" y="593725"/>
            <a:ext cx="4408488" cy="584200"/>
          </a:xfrm>
          <a:prstGeom prst="roundRect">
            <a:avLst/>
          </a:prstGeom>
          <a:solidFill>
            <a:schemeClr val="accent2">
              <a:lumMod val="75000"/>
            </a:schemeClr>
          </a:solidFill>
          <a:ln w="25400" cap="flat" cmpd="sng" algn="ctr">
            <a:noFill/>
            <a:prstDash val="solid"/>
          </a:ln>
          <a:effectLst/>
        </p:spPr>
        <p:txBody>
          <a:bodyPr anchor="ctr"/>
          <a:lstStyle/>
          <a:p>
            <a:pPr algn="ctr" defTabSz="685800">
              <a:defRPr/>
            </a:pPr>
            <a:r>
              <a:rPr lang="en-US" sz="4800" kern="0" dirty="0" err="1">
                <a:solidFill>
                  <a:srgbClr val="F2F2E9"/>
                </a:solidFill>
                <a:latin typeface="Times New Roman" panose="02020603050405020304" pitchFamily="18" charset="0"/>
                <a:cs typeface="Times New Roman" panose="02020603050405020304" pitchFamily="18" charset="0"/>
              </a:rPr>
              <a:t>Trả</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lời</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câu</a:t>
            </a:r>
            <a:r>
              <a:rPr lang="en-US" sz="4800" kern="0" dirty="0">
                <a:solidFill>
                  <a:srgbClr val="F2F2E9"/>
                </a:solidFill>
                <a:latin typeface="Times New Roman" panose="02020603050405020304" pitchFamily="18" charset="0"/>
                <a:cs typeface="Times New Roman" panose="02020603050405020304" pitchFamily="18" charset="0"/>
              </a:rPr>
              <a:t> </a:t>
            </a:r>
            <a:r>
              <a:rPr lang="en-US" sz="4800" kern="0" dirty="0" err="1">
                <a:solidFill>
                  <a:srgbClr val="F2F2E9"/>
                </a:solidFill>
                <a:latin typeface="Times New Roman" panose="02020603050405020304" pitchFamily="18" charset="0"/>
                <a:cs typeface="Times New Roman" panose="02020603050405020304" pitchFamily="18" charset="0"/>
              </a:rPr>
              <a:t>hỏi</a:t>
            </a:r>
            <a:endParaRPr lang="en-US" sz="4800" kern="0" dirty="0">
              <a:solidFill>
                <a:srgbClr val="F2F2E9"/>
              </a:solidFill>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2145506" y="1495967"/>
            <a:ext cx="7889875" cy="866233"/>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685800">
              <a:defRPr/>
            </a:pPr>
            <a:r>
              <a:rPr lang="vi-V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altLang="vi-VN" sz="3200" b="1" dirty="0">
                <a:solidFill>
                  <a:srgbClr val="FF0000"/>
                </a:solidFill>
                <a:latin typeface="Times New Roman" panose="02020603050405020304" pitchFamily="18" charset="0"/>
                <a:ea typeface="Vibur" charset="0"/>
                <a:cs typeface="Times New Roman" panose="02020603050405020304" pitchFamily="18" charset="0"/>
                <a:sym typeface="Vibur" charset="0"/>
              </a:rPr>
              <a:t>Chuyện gì xảy ra với cánh cam ?</a:t>
            </a:r>
            <a:endParaRPr lang="en-US" altLang="vi-VN" sz="32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776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194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13"/>
          <p:cNvSpPr txBox="1">
            <a:spLocks noChangeArrowheads="1"/>
          </p:cNvSpPr>
          <p:nvPr/>
        </p:nvSpPr>
        <p:spPr bwMode="auto">
          <a:xfrm>
            <a:off x="6019801" y="2743201"/>
            <a:ext cx="4704424" cy="248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defRPr/>
            </a:pPr>
            <a:r>
              <a:rPr lang="vi-VN" altLang="vi-VN" sz="3600" b="1" dirty="0">
                <a:solidFill>
                  <a:schemeClr val="accent5">
                    <a:lumMod val="50000"/>
                  </a:schemeClr>
                </a:solidFill>
                <a:latin typeface="Times New Roman" panose="02020603050405020304" pitchFamily="18" charset="0"/>
                <a:ea typeface="Vibur" charset="0"/>
                <a:cs typeface="Times New Roman" panose="02020603050405020304" pitchFamily="18" charset="0"/>
              </a:rPr>
              <a:t>1. Cánh cam bị lạc mẹ, bị gió xô vào vườn hoang đầy gai góc.</a:t>
            </a:r>
          </a:p>
        </p:txBody>
      </p:sp>
    </p:spTree>
    <p:custDataLst>
      <p:tags r:id="rId1"/>
    </p:custDataLst>
    <p:extLst>
      <p:ext uri="{BB962C8B-B14F-4D97-AF65-F5344CB8AC3E}">
        <p14:creationId xmlns:p14="http://schemas.microsoft.com/office/powerpoint/2010/main" val="1778151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Effect transition="in" filter="fade">
                                      <p:cBhvr>
                                        <p:cTn id="12" dur="500"/>
                                        <p:tgtEl>
                                          <p:spTgt spid="117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17765">
                                            <p:txEl>
                                              <p:pRg st="0" end="0"/>
                                            </p:txEl>
                                          </p:spTgt>
                                        </p:tgtEl>
                                        <p:attrNameLst>
                                          <p:attrName>style.visibility</p:attrName>
                                        </p:attrNameLst>
                                      </p:cBhvr>
                                      <p:to>
                                        <p:strVal val="visible"/>
                                      </p:to>
                                    </p:set>
                                    <p:animEffect transition="in" filter="randombar(horizontal)">
                                      <p:cBhvr>
                                        <p:cTn id="17" dur="1000"/>
                                        <p:tgtEl>
                                          <p:spTgt spid="117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4400" kern="0" dirty="0" err="1">
                <a:solidFill>
                  <a:srgbClr val="F2F2E9"/>
                </a:solidFill>
                <a:latin typeface="Times New Roman" panose="02020603050405020304" pitchFamily="18" charset="0"/>
                <a:cs typeface="Times New Roman" panose="02020603050405020304" pitchFamily="18" charset="0"/>
              </a:rPr>
              <a:t>Trả</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lời</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câu</a:t>
            </a:r>
            <a:r>
              <a:rPr lang="en-US" sz="4400" kern="0" dirty="0">
                <a:solidFill>
                  <a:srgbClr val="F2F2E9"/>
                </a:solidFill>
                <a:latin typeface="Times New Roman" panose="02020603050405020304" pitchFamily="18" charset="0"/>
                <a:cs typeface="Times New Roman" panose="02020603050405020304" pitchFamily="18" charset="0"/>
              </a:rPr>
              <a:t> </a:t>
            </a:r>
            <a:r>
              <a:rPr lang="en-US" sz="4400" kern="0" dirty="0" err="1">
                <a:solidFill>
                  <a:srgbClr val="F2F2E9"/>
                </a:solidFill>
                <a:latin typeface="Times New Roman" panose="02020603050405020304" pitchFamily="18" charset="0"/>
                <a:cs typeface="Times New Roman" panose="02020603050405020304" pitchFamily="18" charset="0"/>
              </a:rPr>
              <a:t>hỏi</a:t>
            </a:r>
            <a:endParaRPr lang="en-US" sz="4400" kern="0" dirty="0">
              <a:solidFill>
                <a:srgbClr val="F2F2E9"/>
              </a:solidFill>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1524000" y="1212514"/>
            <a:ext cx="9220200"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endParaRPr lang="vi-VN" sz="3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defTabSz="685800">
              <a:defRPr/>
            </a:pPr>
            <a:r>
              <a:rPr lang="vi-VN" sz="3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altLang="vi-VN" sz="3000" b="1" dirty="0">
                <a:solidFill>
                  <a:srgbClr val="FF0000"/>
                </a:solidFill>
                <a:latin typeface="Times New Roman" panose="02020603050405020304" pitchFamily="18" charset="0"/>
                <a:ea typeface="Arial-Rounded"/>
                <a:cs typeface="Times New Roman" panose="02020603050405020304" pitchFamily="18" charset="0"/>
                <a:sym typeface="Vibur" charset="0"/>
              </a:rPr>
              <a:t>Những ai đã quan tâm giúp đỡ cánh cam ?</a:t>
            </a:r>
            <a:endParaRPr lang="en-US" altLang="vi-VN" sz="30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endParaRPr lang="en-US" sz="3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8788" name="TextBox 13"/>
          <p:cNvSpPr txBox="1">
            <a:spLocks noChangeArrowheads="1"/>
          </p:cNvSpPr>
          <p:nvPr/>
        </p:nvSpPr>
        <p:spPr bwMode="auto">
          <a:xfrm>
            <a:off x="6019801" y="2743201"/>
            <a:ext cx="486422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3600" b="1">
                <a:solidFill>
                  <a:srgbClr val="002060"/>
                </a:solidFill>
                <a:latin typeface="Times New Roman" panose="02020603050405020304" pitchFamily="18" charset="0"/>
                <a:ea typeface="Vibur" charset="0"/>
                <a:cs typeface="Times New Roman" panose="02020603050405020304" pitchFamily="18" charset="0"/>
              </a:rPr>
              <a:t>2</a:t>
            </a:r>
            <a:r>
              <a:rPr lang="vi-VN" altLang="vi-VN" sz="3600" b="1">
                <a:solidFill>
                  <a:srgbClr val="002060"/>
                </a:solidFill>
                <a:latin typeface="Times New Roman" panose="02020603050405020304" pitchFamily="18" charset="0"/>
                <a:ea typeface="Arial-Rounded"/>
                <a:cs typeface="Times New Roman" panose="02020603050405020304" pitchFamily="18" charset="0"/>
              </a:rPr>
              <a:t>. Bọ dừa, cào cào, xén tóc đã quan tâm và giúp đỡ cánh cam.</a:t>
            </a:r>
          </a:p>
          <a:p>
            <a:pPr algn="just"/>
            <a:endParaRPr lang="vi-VN" altLang="vi-VN" sz="3600" b="1">
              <a:solidFill>
                <a:srgbClr val="FF0000"/>
              </a:solidFill>
              <a:latin typeface="Times New Roman" panose="02020603050405020304" pitchFamily="18" charset="0"/>
              <a:ea typeface="Arial-Rounded"/>
              <a:cs typeface="Times New Roman" panose="02020603050405020304" pitchFamily="18" charset="0"/>
            </a:endParaRPr>
          </a:p>
        </p:txBody>
      </p:sp>
      <p:pic>
        <p:nvPicPr>
          <p:cNvPr id="11878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9088" y="2266951"/>
            <a:ext cx="420846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906781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18789"/>
                                        </p:tgtEl>
                                        <p:attrNameLst>
                                          <p:attrName>style.visibility</p:attrName>
                                        </p:attrNameLst>
                                      </p:cBhvr>
                                      <p:to>
                                        <p:strVal val="visible"/>
                                      </p:to>
                                    </p:set>
                                    <p:animEffect transition="in" filter="barn(inVertical)">
                                      <p:cBhvr>
                                        <p:cTn id="25" dur="1000"/>
                                        <p:tgtEl>
                                          <p:spTgt spid="1187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8788"/>
                                        </p:tgtEl>
                                        <p:attrNameLst>
                                          <p:attrName>style.visibility</p:attrName>
                                        </p:attrNameLst>
                                      </p:cBhvr>
                                      <p:to>
                                        <p:strVal val="visible"/>
                                      </p:to>
                                    </p:set>
                                    <p:animEffect transition="in" filter="circle(in)">
                                      <p:cBhvr>
                                        <p:cTn id="30" dur="20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4400" kern="0" dirty="0" err="1">
                <a:latin typeface="Times New Roman" panose="02020603050405020304" pitchFamily="18" charset="0"/>
                <a:cs typeface="Times New Roman" panose="02020603050405020304" pitchFamily="18" charset="0"/>
              </a:rPr>
              <a:t>Trả</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lời</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câu</a:t>
            </a:r>
            <a:r>
              <a:rPr lang="en-US" sz="4400" kern="0" dirty="0">
                <a:latin typeface="Times New Roman" panose="02020603050405020304" pitchFamily="18" charset="0"/>
                <a:cs typeface="Times New Roman" panose="02020603050405020304" pitchFamily="18" charset="0"/>
              </a:rPr>
              <a:t> </a:t>
            </a:r>
            <a:r>
              <a:rPr lang="en-US" sz="4400" kern="0" dirty="0" err="1">
                <a:latin typeface="Times New Roman" panose="02020603050405020304" pitchFamily="18" charset="0"/>
                <a:cs typeface="Times New Roman" panose="02020603050405020304" pitchFamily="18" charset="0"/>
              </a:rPr>
              <a:t>hỏi</a:t>
            </a:r>
            <a:endParaRPr lang="en-US" sz="4400" kern="0" dirty="0">
              <a:latin typeface="Times New Roman" panose="02020603050405020304" pitchFamily="18" charset="0"/>
              <a:cs typeface="Times New Roman" panose="02020603050405020304" pitchFamily="18" charset="0"/>
            </a:endParaRPr>
          </a:p>
        </p:txBody>
      </p:sp>
      <p:sp>
        <p:nvSpPr>
          <p:cNvPr id="4" name="Hexagon 3">
            <a:extLst>
              <a:ext uri="{FF2B5EF4-FFF2-40B4-BE49-F238E27FC236}"/>
            </a:extLst>
          </p:cNvPr>
          <p:cNvSpPr/>
          <p:nvPr/>
        </p:nvSpPr>
        <p:spPr bwMode="auto">
          <a:xfrm>
            <a:off x="1551737" y="1447800"/>
            <a:ext cx="8832302" cy="82583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685800">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vi-VN" altLang="vi-VN" sz="2800" b="1" dirty="0">
                <a:solidFill>
                  <a:srgbClr val="FF0000"/>
                </a:solidFill>
                <a:latin typeface="Times New Roman" panose="02020603050405020304" pitchFamily="18" charset="0"/>
                <a:ea typeface="Arial-Rounded"/>
                <a:cs typeface="Times New Roman" panose="02020603050405020304" pitchFamily="18" charset="0"/>
                <a:sym typeface="Vibur" charset="0"/>
              </a:rPr>
              <a:t>Họ đã  làm gì và nói gì để an ủi cánh cam ?</a:t>
            </a:r>
            <a:endParaRPr lang="en-US" altLang="vi-VN" sz="2800" dirty="0">
              <a:solidFill>
                <a:srgbClr val="FF0000"/>
              </a:solidFill>
              <a:latin typeface="Times New Roman" panose="02020603050405020304" pitchFamily="18" charset="0"/>
              <a:ea typeface="Arial-Rounded"/>
              <a:cs typeface="Times New Roman" panose="02020603050405020304" pitchFamily="18" charset="0"/>
            </a:endParaRPr>
          </a:p>
          <a:p>
            <a:pPr algn="ctr" defTabSz="685800">
              <a:defRPr/>
            </a:pPr>
            <a:r>
              <a:rPr lang="vi-VN"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9812" name="TextBox 13"/>
          <p:cNvSpPr txBox="1">
            <a:spLocks noChangeArrowheads="1"/>
          </p:cNvSpPr>
          <p:nvPr/>
        </p:nvSpPr>
        <p:spPr bwMode="auto">
          <a:xfrm>
            <a:off x="745724" y="2971801"/>
            <a:ext cx="963811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3200" b="1">
                <a:solidFill>
                  <a:srgbClr val="FF0000"/>
                </a:solidFill>
                <a:latin typeface="Times New Roman" panose="02020603050405020304" pitchFamily="18" charset="0"/>
                <a:ea typeface="Arial-Rounded"/>
                <a:cs typeface="Times New Roman" panose="02020603050405020304" pitchFamily="18" charset="0"/>
              </a:rPr>
              <a:t>	Họ nghe thấy tiếng cánh cam khóc, vội dừng công việc đi tìm cánh cam và mời cánh cam về nhà mình.</a:t>
            </a:r>
          </a:p>
          <a:p>
            <a:pPr algn="just"/>
            <a:endParaRPr lang="vi-VN" altLang="vi-VN" sz="3200" b="1">
              <a:solidFill>
                <a:srgbClr val="FF0000"/>
              </a:solidFill>
              <a:latin typeface="Times New Roman" panose="02020603050405020304" pitchFamily="18" charset="0"/>
              <a:ea typeface="Arial-Rounded"/>
              <a:cs typeface="Times New Roman" panose="02020603050405020304" pitchFamily="18" charset="0"/>
            </a:endParaRPr>
          </a:p>
        </p:txBody>
      </p:sp>
    </p:spTree>
    <p:custDataLst>
      <p:tags r:id="rId1"/>
    </p:custDataLst>
    <p:extLst>
      <p:ext uri="{BB962C8B-B14F-4D97-AF65-F5344CB8AC3E}">
        <p14:creationId xmlns:p14="http://schemas.microsoft.com/office/powerpoint/2010/main" val="3808474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9812"/>
                                        </p:tgtEl>
                                        <p:attrNameLst>
                                          <p:attrName>style.visibility</p:attrName>
                                        </p:attrNameLst>
                                      </p:cBhvr>
                                      <p:to>
                                        <p:strVal val="visible"/>
                                      </p:to>
                                    </p:set>
                                    <p:animEffect transition="in" filter="barn(inVertical)">
                                      <p:cBhvr>
                                        <p:cTn id="14" dur="5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extBox 4"/>
          <p:cNvSpPr txBox="1">
            <a:spLocks noChangeArrowheads="1"/>
          </p:cNvSpPr>
          <p:nvPr/>
        </p:nvSpPr>
        <p:spPr bwMode="auto">
          <a:xfrm>
            <a:off x="727970" y="286305"/>
            <a:ext cx="10946166" cy="324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2800" b="1">
                <a:latin typeface="Times New Roman" panose="02020603050405020304" pitchFamily="18" charset="0"/>
                <a:ea typeface="Vibur" charset="0"/>
                <a:cs typeface="Times New Roman" panose="02020603050405020304" pitchFamily="18" charset="0"/>
              </a:rPr>
              <a:t>* Bài thơ kể vể một chú cánh cam bé bỏng bị lạc mẹ trong một khu vườn hoang vắng. Chú sợ hãi, khóc khản cả tiếng. Tiếng khóc của cánh cam khiến cào cào, xén tóc, bọ dừa phải ngừng công việc, bảo nhau đi tìm chú cánh cam lạc mẹ. Tất cả đều mời cánh cam vể nhà mình nghỉ tạm vì trời đã tối.</a:t>
            </a:r>
          </a:p>
        </p:txBody>
      </p:sp>
      <p:sp>
        <p:nvSpPr>
          <p:cNvPr id="120835" name="TextBox 7"/>
          <p:cNvSpPr txBox="1">
            <a:spLocks noChangeArrowheads="1"/>
          </p:cNvSpPr>
          <p:nvPr/>
        </p:nvSpPr>
        <p:spPr bwMode="auto">
          <a:xfrm>
            <a:off x="745724" y="3962400"/>
            <a:ext cx="10821880" cy="26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vi-VN" sz="2800" b="1">
                <a:latin typeface="Times New Roman" panose="02020603050405020304" pitchFamily="18" charset="0"/>
                <a:ea typeface="Vibur" charset="0"/>
                <a:cs typeface="Times New Roman" panose="02020603050405020304" pitchFamily="18" charset="0"/>
              </a:rPr>
              <a:t>Giáo dục KNS: Trong cuộc sống ai cũng có lúc gặp khó khăn, chúng ta phải biết bình tĩnh để tìm ra cách giải quyết hiệu quả nhất. Mỗi con người cần có tấm lòng nhân hậu, giúp đỡ người khác khi gặp khó khăn.</a:t>
            </a:r>
          </a:p>
        </p:txBody>
      </p:sp>
    </p:spTree>
    <p:custDataLst>
      <p:tags r:id="rId1"/>
    </p:custDataLst>
    <p:extLst>
      <p:ext uri="{BB962C8B-B14F-4D97-AF65-F5344CB8AC3E}">
        <p14:creationId xmlns:p14="http://schemas.microsoft.com/office/powerpoint/2010/main" val="4140854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circle(in)">
                                      <p:cBhvr>
                                        <p:cTn id="7" dur="20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0835"/>
                                        </p:tgtEl>
                                        <p:attrNameLst>
                                          <p:attrName>style.visibility</p:attrName>
                                        </p:attrNameLst>
                                      </p:cBhvr>
                                      <p:to>
                                        <p:strVal val="visible"/>
                                      </p:to>
                                    </p:set>
                                    <p:animEffect transition="in" filter="fade">
                                      <p:cBhvr>
                                        <p:cTn id="12" dur="1000"/>
                                        <p:tgtEl>
                                          <p:spTgt spid="120835"/>
                                        </p:tgtEl>
                                      </p:cBhvr>
                                    </p:animEffect>
                                    <p:anim calcmode="lin" valueType="num">
                                      <p:cBhvr>
                                        <p:cTn id="13" dur="1000" fill="hold"/>
                                        <p:tgtEl>
                                          <p:spTgt spid="120835"/>
                                        </p:tgtEl>
                                        <p:attrNameLst>
                                          <p:attrName>ppt_x</p:attrName>
                                        </p:attrNameLst>
                                      </p:cBhvr>
                                      <p:tavLst>
                                        <p:tav tm="0">
                                          <p:val>
                                            <p:strVal val="#ppt_x"/>
                                          </p:val>
                                        </p:tav>
                                        <p:tav tm="100000">
                                          <p:val>
                                            <p:strVal val="#ppt_x"/>
                                          </p:val>
                                        </p:tav>
                                      </p:tavLst>
                                    </p:anim>
                                    <p:anim calcmode="lin" valueType="num">
                                      <p:cBhvr>
                                        <p:cTn id="14" dur="1000" fill="hold"/>
                                        <p:tgtEl>
                                          <p:spTgt spid="1208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P spid="1208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oogle Shape;2107;p49"/>
          <p:cNvGrpSpPr>
            <a:grpSpLocks/>
          </p:cNvGrpSpPr>
          <p:nvPr/>
        </p:nvGrpSpPr>
        <p:grpSpPr bwMode="auto">
          <a:xfrm rot="-1176360">
            <a:off x="7288213" y="111125"/>
            <a:ext cx="1206500" cy="1062038"/>
            <a:chOff x="-1142450" y="3001983"/>
            <a:chExt cx="431807" cy="379747"/>
          </a:xfrm>
        </p:grpSpPr>
        <p:sp>
          <p:nvSpPr>
            <p:cNvPr id="2108" name="Google Shape;2108;p49"/>
            <p:cNvSpPr/>
            <p:nvPr/>
          </p:nvSpPr>
          <p:spPr>
            <a:xfrm>
              <a:off x="-1048389" y="3252793"/>
              <a:ext cx="47726" cy="48816"/>
            </a:xfrm>
            <a:custGeom>
              <a:avLst/>
              <a:gdLst/>
              <a:ahLst/>
              <a:cxnLst/>
              <a:rect l="l" t="t" r="r" b="b"/>
              <a:pathLst>
                <a:path w="7506" h="7600" extrusionOk="0">
                  <a:moveTo>
                    <a:pt x="5304" y="1"/>
                  </a:moveTo>
                  <a:cubicBezTo>
                    <a:pt x="3202" y="168"/>
                    <a:pt x="1301" y="1202"/>
                    <a:pt x="0" y="2836"/>
                  </a:cubicBezTo>
                  <a:cubicBezTo>
                    <a:pt x="133" y="3203"/>
                    <a:pt x="467" y="3437"/>
                    <a:pt x="867" y="3437"/>
                  </a:cubicBezTo>
                  <a:cubicBezTo>
                    <a:pt x="1234" y="3437"/>
                    <a:pt x="1635" y="3337"/>
                    <a:pt x="1968" y="3170"/>
                  </a:cubicBezTo>
                  <a:lnTo>
                    <a:pt x="3402" y="2569"/>
                  </a:lnTo>
                  <a:lnTo>
                    <a:pt x="3402" y="2569"/>
                  </a:lnTo>
                  <a:cubicBezTo>
                    <a:pt x="2669" y="3170"/>
                    <a:pt x="2068" y="3937"/>
                    <a:pt x="1735" y="4804"/>
                  </a:cubicBezTo>
                  <a:cubicBezTo>
                    <a:pt x="1568" y="5071"/>
                    <a:pt x="1534" y="5405"/>
                    <a:pt x="1568" y="5705"/>
                  </a:cubicBezTo>
                  <a:cubicBezTo>
                    <a:pt x="1601" y="6039"/>
                    <a:pt x="1835" y="6305"/>
                    <a:pt x="2168" y="6372"/>
                  </a:cubicBezTo>
                  <a:cubicBezTo>
                    <a:pt x="2468" y="6339"/>
                    <a:pt x="2735" y="6205"/>
                    <a:pt x="2935" y="6005"/>
                  </a:cubicBezTo>
                  <a:cubicBezTo>
                    <a:pt x="3436" y="5505"/>
                    <a:pt x="3936" y="4971"/>
                    <a:pt x="4336" y="4371"/>
                  </a:cubicBezTo>
                  <a:lnTo>
                    <a:pt x="4336" y="4371"/>
                  </a:lnTo>
                  <a:cubicBezTo>
                    <a:pt x="3970" y="5205"/>
                    <a:pt x="3869" y="6139"/>
                    <a:pt x="4036" y="7039"/>
                  </a:cubicBezTo>
                  <a:cubicBezTo>
                    <a:pt x="4036" y="7206"/>
                    <a:pt x="4103" y="7373"/>
                    <a:pt x="4236" y="7506"/>
                  </a:cubicBezTo>
                  <a:cubicBezTo>
                    <a:pt x="4341" y="7566"/>
                    <a:pt x="4453" y="7599"/>
                    <a:pt x="4562" y="7599"/>
                  </a:cubicBezTo>
                  <a:cubicBezTo>
                    <a:pt x="4696" y="7599"/>
                    <a:pt x="4827" y="7550"/>
                    <a:pt x="4937" y="7440"/>
                  </a:cubicBezTo>
                  <a:cubicBezTo>
                    <a:pt x="5137" y="7273"/>
                    <a:pt x="5270" y="7039"/>
                    <a:pt x="5371" y="6806"/>
                  </a:cubicBezTo>
                  <a:cubicBezTo>
                    <a:pt x="6204" y="4971"/>
                    <a:pt x="6938" y="3070"/>
                    <a:pt x="7505" y="1135"/>
                  </a:cubicBezTo>
                  <a:lnTo>
                    <a:pt x="5304" y="1"/>
                  </a:ln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49"/>
            <p:cNvSpPr/>
            <p:nvPr/>
          </p:nvSpPr>
          <p:spPr>
            <a:xfrm>
              <a:off x="-969414" y="3275342"/>
              <a:ext cx="46590" cy="51087"/>
            </a:xfrm>
            <a:custGeom>
              <a:avLst/>
              <a:gdLst/>
              <a:ahLst/>
              <a:cxnLst/>
              <a:rect l="l" t="t" r="r" b="b"/>
              <a:pathLst>
                <a:path w="7306" h="7982" extrusionOk="0">
                  <a:moveTo>
                    <a:pt x="6371" y="0"/>
                  </a:moveTo>
                  <a:lnTo>
                    <a:pt x="3169" y="601"/>
                  </a:lnTo>
                  <a:cubicBezTo>
                    <a:pt x="1735" y="1935"/>
                    <a:pt x="701" y="3636"/>
                    <a:pt x="133" y="5538"/>
                  </a:cubicBezTo>
                  <a:cubicBezTo>
                    <a:pt x="33" y="5804"/>
                    <a:pt x="0" y="6105"/>
                    <a:pt x="67" y="6405"/>
                  </a:cubicBezTo>
                  <a:cubicBezTo>
                    <a:pt x="133" y="6705"/>
                    <a:pt x="400" y="6905"/>
                    <a:pt x="701" y="6905"/>
                  </a:cubicBezTo>
                  <a:cubicBezTo>
                    <a:pt x="934" y="6839"/>
                    <a:pt x="1168" y="6672"/>
                    <a:pt x="1268" y="6438"/>
                  </a:cubicBezTo>
                  <a:lnTo>
                    <a:pt x="2702" y="4470"/>
                  </a:lnTo>
                  <a:lnTo>
                    <a:pt x="2702" y="4470"/>
                  </a:lnTo>
                  <a:cubicBezTo>
                    <a:pt x="2402" y="5538"/>
                    <a:pt x="2602" y="6705"/>
                    <a:pt x="3202" y="7639"/>
                  </a:cubicBezTo>
                  <a:cubicBezTo>
                    <a:pt x="3269" y="7773"/>
                    <a:pt x="3402" y="7906"/>
                    <a:pt x="3569" y="7973"/>
                  </a:cubicBezTo>
                  <a:cubicBezTo>
                    <a:pt x="3598" y="7979"/>
                    <a:pt x="3627" y="7981"/>
                    <a:pt x="3655" y="7981"/>
                  </a:cubicBezTo>
                  <a:cubicBezTo>
                    <a:pt x="3948" y="7981"/>
                    <a:pt x="4181" y="7677"/>
                    <a:pt x="4303" y="7372"/>
                  </a:cubicBezTo>
                  <a:cubicBezTo>
                    <a:pt x="4670" y="6572"/>
                    <a:pt x="4837" y="5704"/>
                    <a:pt x="4837" y="4804"/>
                  </a:cubicBezTo>
                  <a:cubicBezTo>
                    <a:pt x="5004" y="5571"/>
                    <a:pt x="5337" y="6238"/>
                    <a:pt x="5904" y="6772"/>
                  </a:cubicBezTo>
                  <a:cubicBezTo>
                    <a:pt x="6084" y="7012"/>
                    <a:pt x="6372" y="7144"/>
                    <a:pt x="6671" y="7144"/>
                  </a:cubicBezTo>
                  <a:cubicBezTo>
                    <a:pt x="6704" y="7144"/>
                    <a:pt x="6738" y="7142"/>
                    <a:pt x="6772" y="7139"/>
                  </a:cubicBezTo>
                  <a:cubicBezTo>
                    <a:pt x="7272" y="7005"/>
                    <a:pt x="7305" y="6305"/>
                    <a:pt x="7172" y="5771"/>
                  </a:cubicBezTo>
                  <a:cubicBezTo>
                    <a:pt x="6772" y="3870"/>
                    <a:pt x="5871" y="1902"/>
                    <a:pt x="6371"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49"/>
            <p:cNvSpPr/>
            <p:nvPr/>
          </p:nvSpPr>
          <p:spPr>
            <a:xfrm>
              <a:off x="-854096" y="3212468"/>
              <a:ext cx="143178" cy="169155"/>
            </a:xfrm>
            <a:custGeom>
              <a:avLst/>
              <a:gdLst/>
              <a:ahLst/>
              <a:cxnLst/>
              <a:rect l="l" t="t" r="r" b="b"/>
              <a:pathLst>
                <a:path w="22389" h="26482" extrusionOk="0">
                  <a:moveTo>
                    <a:pt x="1922" y="1"/>
                  </a:moveTo>
                  <a:cubicBezTo>
                    <a:pt x="1748" y="1"/>
                    <a:pt x="1625" y="233"/>
                    <a:pt x="1807" y="363"/>
                  </a:cubicBezTo>
                  <a:cubicBezTo>
                    <a:pt x="5477" y="3532"/>
                    <a:pt x="9713" y="6034"/>
                    <a:pt x="13482" y="9169"/>
                  </a:cubicBezTo>
                  <a:cubicBezTo>
                    <a:pt x="15317" y="10670"/>
                    <a:pt x="16985" y="12405"/>
                    <a:pt x="18419" y="14306"/>
                  </a:cubicBezTo>
                  <a:cubicBezTo>
                    <a:pt x="19153" y="15307"/>
                    <a:pt x="19787" y="16374"/>
                    <a:pt x="20321" y="17508"/>
                  </a:cubicBezTo>
                  <a:cubicBezTo>
                    <a:pt x="20988" y="18809"/>
                    <a:pt x="21455" y="20210"/>
                    <a:pt x="21688" y="21678"/>
                  </a:cubicBezTo>
                  <a:cubicBezTo>
                    <a:pt x="21855" y="22512"/>
                    <a:pt x="21755" y="23379"/>
                    <a:pt x="21455" y="24213"/>
                  </a:cubicBezTo>
                  <a:cubicBezTo>
                    <a:pt x="21321" y="24514"/>
                    <a:pt x="21088" y="24780"/>
                    <a:pt x="20754" y="24914"/>
                  </a:cubicBezTo>
                  <a:cubicBezTo>
                    <a:pt x="20696" y="24925"/>
                    <a:pt x="20639" y="24931"/>
                    <a:pt x="20583" y="24931"/>
                  </a:cubicBezTo>
                  <a:cubicBezTo>
                    <a:pt x="20319" y="24931"/>
                    <a:pt x="20086" y="24806"/>
                    <a:pt x="19920" y="24614"/>
                  </a:cubicBezTo>
                  <a:cubicBezTo>
                    <a:pt x="19687" y="24313"/>
                    <a:pt x="19487" y="24013"/>
                    <a:pt x="19387" y="23680"/>
                  </a:cubicBezTo>
                  <a:cubicBezTo>
                    <a:pt x="19220" y="23246"/>
                    <a:pt x="19053" y="22846"/>
                    <a:pt x="18920" y="22412"/>
                  </a:cubicBezTo>
                  <a:cubicBezTo>
                    <a:pt x="18619" y="21545"/>
                    <a:pt x="18386" y="20677"/>
                    <a:pt x="18186" y="19777"/>
                  </a:cubicBezTo>
                  <a:lnTo>
                    <a:pt x="18163" y="19782"/>
                  </a:lnTo>
                  <a:lnTo>
                    <a:pt x="18163" y="19782"/>
                  </a:lnTo>
                  <a:cubicBezTo>
                    <a:pt x="18159" y="19769"/>
                    <a:pt x="18156" y="19756"/>
                    <a:pt x="18152" y="19743"/>
                  </a:cubicBezTo>
                  <a:cubicBezTo>
                    <a:pt x="18126" y="19637"/>
                    <a:pt x="18046" y="19589"/>
                    <a:pt x="17963" y="19589"/>
                  </a:cubicBezTo>
                  <a:cubicBezTo>
                    <a:pt x="17840" y="19589"/>
                    <a:pt x="17712" y="19697"/>
                    <a:pt x="17752" y="19877"/>
                  </a:cubicBezTo>
                  <a:cubicBezTo>
                    <a:pt x="17752" y="19877"/>
                    <a:pt x="17752" y="19877"/>
                    <a:pt x="17752" y="19877"/>
                  </a:cubicBezTo>
                  <a:lnTo>
                    <a:pt x="17752" y="19877"/>
                  </a:lnTo>
                  <a:cubicBezTo>
                    <a:pt x="17831" y="20255"/>
                    <a:pt x="17925" y="20641"/>
                    <a:pt x="18030" y="21027"/>
                  </a:cubicBezTo>
                  <a:lnTo>
                    <a:pt x="18030" y="21027"/>
                  </a:lnTo>
                  <a:cubicBezTo>
                    <a:pt x="18139" y="21582"/>
                    <a:pt x="18213" y="22141"/>
                    <a:pt x="18252" y="22712"/>
                  </a:cubicBezTo>
                  <a:cubicBezTo>
                    <a:pt x="18286" y="23179"/>
                    <a:pt x="18286" y="23646"/>
                    <a:pt x="18252" y="24113"/>
                  </a:cubicBezTo>
                  <a:cubicBezTo>
                    <a:pt x="18286" y="24547"/>
                    <a:pt x="18219" y="24981"/>
                    <a:pt x="18052" y="25414"/>
                  </a:cubicBezTo>
                  <a:cubicBezTo>
                    <a:pt x="17919" y="25781"/>
                    <a:pt x="17585" y="26015"/>
                    <a:pt x="17185" y="26081"/>
                  </a:cubicBezTo>
                  <a:cubicBezTo>
                    <a:pt x="16785" y="26081"/>
                    <a:pt x="16551" y="25714"/>
                    <a:pt x="16418" y="25414"/>
                  </a:cubicBezTo>
                  <a:cubicBezTo>
                    <a:pt x="16051" y="24547"/>
                    <a:pt x="15751" y="23680"/>
                    <a:pt x="15517" y="22812"/>
                  </a:cubicBezTo>
                  <a:cubicBezTo>
                    <a:pt x="15216" y="21880"/>
                    <a:pt x="14943" y="20920"/>
                    <a:pt x="14696" y="19982"/>
                  </a:cubicBezTo>
                  <a:lnTo>
                    <a:pt x="14696" y="19982"/>
                  </a:lnTo>
                  <a:cubicBezTo>
                    <a:pt x="14683" y="19880"/>
                    <a:pt x="14668" y="19779"/>
                    <a:pt x="14650" y="19677"/>
                  </a:cubicBezTo>
                  <a:lnTo>
                    <a:pt x="14618" y="19685"/>
                  </a:lnTo>
                  <a:lnTo>
                    <a:pt x="14618" y="19685"/>
                  </a:lnTo>
                  <a:cubicBezTo>
                    <a:pt x="14618" y="19682"/>
                    <a:pt x="14617" y="19679"/>
                    <a:pt x="14616" y="19677"/>
                  </a:cubicBezTo>
                  <a:cubicBezTo>
                    <a:pt x="14591" y="19575"/>
                    <a:pt x="14527" y="19531"/>
                    <a:pt x="14457" y="19531"/>
                  </a:cubicBezTo>
                  <a:cubicBezTo>
                    <a:pt x="14344" y="19531"/>
                    <a:pt x="14216" y="19645"/>
                    <a:pt x="14216" y="19810"/>
                  </a:cubicBezTo>
                  <a:cubicBezTo>
                    <a:pt x="14416" y="21111"/>
                    <a:pt x="14316" y="22445"/>
                    <a:pt x="13883" y="23713"/>
                  </a:cubicBezTo>
                  <a:cubicBezTo>
                    <a:pt x="13725" y="24123"/>
                    <a:pt x="13448" y="24652"/>
                    <a:pt x="12967" y="24652"/>
                  </a:cubicBezTo>
                  <a:cubicBezTo>
                    <a:pt x="12939" y="24652"/>
                    <a:pt x="12911" y="24651"/>
                    <a:pt x="12882" y="24647"/>
                  </a:cubicBezTo>
                  <a:cubicBezTo>
                    <a:pt x="12248" y="24580"/>
                    <a:pt x="11948" y="23880"/>
                    <a:pt x="11848" y="23346"/>
                  </a:cubicBezTo>
                  <a:cubicBezTo>
                    <a:pt x="11748" y="22779"/>
                    <a:pt x="11714" y="22345"/>
                    <a:pt x="11648" y="21845"/>
                  </a:cubicBezTo>
                  <a:cubicBezTo>
                    <a:pt x="11581" y="21345"/>
                    <a:pt x="11514" y="20944"/>
                    <a:pt x="11448" y="20511"/>
                  </a:cubicBezTo>
                  <a:cubicBezTo>
                    <a:pt x="11247" y="19610"/>
                    <a:pt x="11047" y="18709"/>
                    <a:pt x="10780" y="17809"/>
                  </a:cubicBezTo>
                  <a:cubicBezTo>
                    <a:pt x="9680" y="14106"/>
                    <a:pt x="7945" y="10470"/>
                    <a:pt x="5343" y="7568"/>
                  </a:cubicBezTo>
                  <a:cubicBezTo>
                    <a:pt x="3976" y="6034"/>
                    <a:pt x="2308" y="4799"/>
                    <a:pt x="406" y="3932"/>
                  </a:cubicBezTo>
                  <a:cubicBezTo>
                    <a:pt x="379" y="3920"/>
                    <a:pt x="352" y="3915"/>
                    <a:pt x="326" y="3915"/>
                  </a:cubicBezTo>
                  <a:cubicBezTo>
                    <a:pt x="132" y="3915"/>
                    <a:pt x="0" y="4211"/>
                    <a:pt x="206" y="4299"/>
                  </a:cubicBezTo>
                  <a:cubicBezTo>
                    <a:pt x="3875" y="5867"/>
                    <a:pt x="6477" y="9203"/>
                    <a:pt x="8279" y="12638"/>
                  </a:cubicBezTo>
                  <a:cubicBezTo>
                    <a:pt x="9246" y="14473"/>
                    <a:pt x="9980" y="16374"/>
                    <a:pt x="10547" y="18376"/>
                  </a:cubicBezTo>
                  <a:cubicBezTo>
                    <a:pt x="10814" y="19310"/>
                    <a:pt x="11014" y="20244"/>
                    <a:pt x="11181" y="21211"/>
                  </a:cubicBezTo>
                  <a:cubicBezTo>
                    <a:pt x="11281" y="21678"/>
                    <a:pt x="11347" y="22112"/>
                    <a:pt x="11381" y="22579"/>
                  </a:cubicBezTo>
                  <a:cubicBezTo>
                    <a:pt x="11414" y="23146"/>
                    <a:pt x="11548" y="23713"/>
                    <a:pt x="11748" y="24247"/>
                  </a:cubicBezTo>
                  <a:cubicBezTo>
                    <a:pt x="11983" y="24717"/>
                    <a:pt x="12477" y="25032"/>
                    <a:pt x="13001" y="25032"/>
                  </a:cubicBezTo>
                  <a:cubicBezTo>
                    <a:pt x="13072" y="25032"/>
                    <a:pt x="13144" y="25026"/>
                    <a:pt x="13215" y="25014"/>
                  </a:cubicBezTo>
                  <a:cubicBezTo>
                    <a:pt x="13716" y="24880"/>
                    <a:pt x="14116" y="24514"/>
                    <a:pt x="14250" y="24013"/>
                  </a:cubicBezTo>
                  <a:cubicBezTo>
                    <a:pt x="14516" y="23346"/>
                    <a:pt x="14683" y="22646"/>
                    <a:pt x="14717" y="21978"/>
                  </a:cubicBezTo>
                  <a:cubicBezTo>
                    <a:pt x="14725" y="21877"/>
                    <a:pt x="14733" y="21775"/>
                    <a:pt x="14739" y="21673"/>
                  </a:cubicBezTo>
                  <a:lnTo>
                    <a:pt x="14739" y="21673"/>
                  </a:lnTo>
                  <a:cubicBezTo>
                    <a:pt x="14857" y="22101"/>
                    <a:pt x="14982" y="22526"/>
                    <a:pt x="15117" y="22946"/>
                  </a:cubicBezTo>
                  <a:cubicBezTo>
                    <a:pt x="15284" y="23479"/>
                    <a:pt x="15484" y="24013"/>
                    <a:pt x="15684" y="24547"/>
                  </a:cubicBezTo>
                  <a:cubicBezTo>
                    <a:pt x="15784" y="24981"/>
                    <a:pt x="15951" y="25414"/>
                    <a:pt x="16184" y="25814"/>
                  </a:cubicBezTo>
                  <a:cubicBezTo>
                    <a:pt x="16351" y="26148"/>
                    <a:pt x="16685" y="26382"/>
                    <a:pt x="17052" y="26482"/>
                  </a:cubicBezTo>
                  <a:cubicBezTo>
                    <a:pt x="17452" y="26482"/>
                    <a:pt x="17852" y="26348"/>
                    <a:pt x="18119" y="26048"/>
                  </a:cubicBezTo>
                  <a:cubicBezTo>
                    <a:pt x="18786" y="25381"/>
                    <a:pt x="18719" y="24247"/>
                    <a:pt x="18719" y="23379"/>
                  </a:cubicBezTo>
                  <a:cubicBezTo>
                    <a:pt x="18718" y="23331"/>
                    <a:pt x="18717" y="23282"/>
                    <a:pt x="18715" y="23234"/>
                  </a:cubicBezTo>
                  <a:lnTo>
                    <a:pt x="18715" y="23234"/>
                  </a:lnTo>
                  <a:cubicBezTo>
                    <a:pt x="18865" y="23638"/>
                    <a:pt x="19043" y="24031"/>
                    <a:pt x="19253" y="24413"/>
                  </a:cubicBezTo>
                  <a:cubicBezTo>
                    <a:pt x="19487" y="24947"/>
                    <a:pt x="20020" y="25314"/>
                    <a:pt x="20621" y="25314"/>
                  </a:cubicBezTo>
                  <a:cubicBezTo>
                    <a:pt x="21188" y="25214"/>
                    <a:pt x="21655" y="24780"/>
                    <a:pt x="21822" y="24213"/>
                  </a:cubicBezTo>
                  <a:cubicBezTo>
                    <a:pt x="22389" y="22746"/>
                    <a:pt x="22022" y="21011"/>
                    <a:pt x="21555" y="19577"/>
                  </a:cubicBezTo>
                  <a:cubicBezTo>
                    <a:pt x="21121" y="18276"/>
                    <a:pt x="20521" y="17008"/>
                    <a:pt x="19820" y="15807"/>
                  </a:cubicBezTo>
                  <a:cubicBezTo>
                    <a:pt x="18519" y="13606"/>
                    <a:pt x="16885" y="11638"/>
                    <a:pt x="14983" y="9970"/>
                  </a:cubicBezTo>
                  <a:cubicBezTo>
                    <a:pt x="13115" y="8302"/>
                    <a:pt x="11147" y="6767"/>
                    <a:pt x="9079" y="5366"/>
                  </a:cubicBezTo>
                  <a:cubicBezTo>
                    <a:pt x="6978" y="3832"/>
                    <a:pt x="4843" y="2364"/>
                    <a:pt x="2841" y="696"/>
                  </a:cubicBezTo>
                  <a:cubicBezTo>
                    <a:pt x="2575" y="496"/>
                    <a:pt x="2341" y="296"/>
                    <a:pt x="2074" y="63"/>
                  </a:cubicBezTo>
                  <a:cubicBezTo>
                    <a:pt x="2023" y="19"/>
                    <a:pt x="1970" y="1"/>
                    <a:pt x="192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49"/>
            <p:cNvSpPr/>
            <p:nvPr/>
          </p:nvSpPr>
          <p:spPr>
            <a:xfrm>
              <a:off x="-1143273" y="3010828"/>
              <a:ext cx="149428" cy="155532"/>
            </a:xfrm>
            <a:custGeom>
              <a:avLst/>
              <a:gdLst/>
              <a:ahLst/>
              <a:cxnLst/>
              <a:rect l="l" t="t" r="r" b="b"/>
              <a:pathLst>
                <a:path w="23418" h="24319" extrusionOk="0">
                  <a:moveTo>
                    <a:pt x="20649" y="1"/>
                  </a:moveTo>
                  <a:cubicBezTo>
                    <a:pt x="18580" y="134"/>
                    <a:pt x="15612" y="1735"/>
                    <a:pt x="14044" y="2503"/>
                  </a:cubicBezTo>
                  <a:cubicBezTo>
                    <a:pt x="11509" y="3670"/>
                    <a:pt x="9140" y="5271"/>
                    <a:pt x="7072" y="7173"/>
                  </a:cubicBezTo>
                  <a:cubicBezTo>
                    <a:pt x="2169" y="11776"/>
                    <a:pt x="34" y="17713"/>
                    <a:pt x="0" y="24318"/>
                  </a:cubicBezTo>
                  <a:cubicBezTo>
                    <a:pt x="2869" y="20816"/>
                    <a:pt x="6639" y="18147"/>
                    <a:pt x="10908" y="16613"/>
                  </a:cubicBezTo>
                  <a:cubicBezTo>
                    <a:pt x="14611" y="15245"/>
                    <a:pt x="18514" y="14545"/>
                    <a:pt x="22416" y="14511"/>
                  </a:cubicBezTo>
                  <a:cubicBezTo>
                    <a:pt x="23417" y="9541"/>
                    <a:pt x="23184" y="4104"/>
                    <a:pt x="20649"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49"/>
            <p:cNvSpPr/>
            <p:nvPr/>
          </p:nvSpPr>
          <p:spPr>
            <a:xfrm>
              <a:off x="-1143128" y="3064820"/>
              <a:ext cx="147155" cy="100471"/>
            </a:xfrm>
            <a:custGeom>
              <a:avLst/>
              <a:gdLst/>
              <a:ahLst/>
              <a:cxnLst/>
              <a:rect l="l" t="t" r="r" b="b"/>
              <a:pathLst>
                <a:path w="22984" h="15779" extrusionOk="0">
                  <a:moveTo>
                    <a:pt x="22984" y="1"/>
                  </a:moveTo>
                  <a:cubicBezTo>
                    <a:pt x="22550" y="67"/>
                    <a:pt x="22150" y="167"/>
                    <a:pt x="21649" y="301"/>
                  </a:cubicBezTo>
                  <a:cubicBezTo>
                    <a:pt x="19614" y="801"/>
                    <a:pt x="17580" y="1435"/>
                    <a:pt x="15645" y="2202"/>
                  </a:cubicBezTo>
                  <a:cubicBezTo>
                    <a:pt x="13210" y="3136"/>
                    <a:pt x="10908" y="4337"/>
                    <a:pt x="8740" y="5805"/>
                  </a:cubicBezTo>
                  <a:cubicBezTo>
                    <a:pt x="6605" y="7239"/>
                    <a:pt x="4670" y="8974"/>
                    <a:pt x="2969" y="10975"/>
                  </a:cubicBezTo>
                  <a:cubicBezTo>
                    <a:pt x="1835" y="12309"/>
                    <a:pt x="834" y="13777"/>
                    <a:pt x="0" y="15345"/>
                  </a:cubicBezTo>
                  <a:lnTo>
                    <a:pt x="0" y="15779"/>
                  </a:lnTo>
                  <a:cubicBezTo>
                    <a:pt x="868" y="14111"/>
                    <a:pt x="1935" y="12543"/>
                    <a:pt x="3169" y="11109"/>
                  </a:cubicBezTo>
                  <a:cubicBezTo>
                    <a:pt x="4837" y="9174"/>
                    <a:pt x="6772" y="7439"/>
                    <a:pt x="8907" y="6005"/>
                  </a:cubicBezTo>
                  <a:cubicBezTo>
                    <a:pt x="13477" y="2936"/>
                    <a:pt x="18247" y="1368"/>
                    <a:pt x="21716" y="468"/>
                  </a:cubicBezTo>
                  <a:lnTo>
                    <a:pt x="22984" y="167"/>
                  </a:lnTo>
                  <a:lnTo>
                    <a:pt x="22984" y="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49"/>
            <p:cNvSpPr/>
            <p:nvPr/>
          </p:nvSpPr>
          <p:spPr>
            <a:xfrm>
              <a:off x="-1144627" y="3084448"/>
              <a:ext cx="37499" cy="77766"/>
            </a:xfrm>
            <a:custGeom>
              <a:avLst/>
              <a:gdLst/>
              <a:ahLst/>
              <a:cxnLst/>
              <a:rect l="l" t="t" r="r" b="b"/>
              <a:pathLst>
                <a:path w="5872" h="12177" extrusionOk="0">
                  <a:moveTo>
                    <a:pt x="3103" y="1"/>
                  </a:moveTo>
                  <a:cubicBezTo>
                    <a:pt x="1001" y="3637"/>
                    <a:pt x="0" y="7773"/>
                    <a:pt x="0" y="12176"/>
                  </a:cubicBezTo>
                  <a:cubicBezTo>
                    <a:pt x="1635" y="10141"/>
                    <a:pt x="3636" y="8374"/>
                    <a:pt x="5871" y="6973"/>
                  </a:cubicBezTo>
                  <a:cubicBezTo>
                    <a:pt x="5705" y="6172"/>
                    <a:pt x="5504" y="5371"/>
                    <a:pt x="5271" y="4604"/>
                  </a:cubicBezTo>
                  <a:cubicBezTo>
                    <a:pt x="4771" y="2970"/>
                    <a:pt x="4037" y="1435"/>
                    <a:pt x="3103"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49"/>
            <p:cNvSpPr/>
            <p:nvPr/>
          </p:nvSpPr>
          <p:spPr>
            <a:xfrm>
              <a:off x="-1026182" y="2999620"/>
              <a:ext cx="220449" cy="298008"/>
            </a:xfrm>
            <a:custGeom>
              <a:avLst/>
              <a:gdLst/>
              <a:ahLst/>
              <a:cxnLst/>
              <a:rect l="l" t="t" r="r" b="b"/>
              <a:pathLst>
                <a:path w="34559" h="46629" extrusionOk="0">
                  <a:moveTo>
                    <a:pt x="11537" y="1"/>
                  </a:moveTo>
                  <a:cubicBezTo>
                    <a:pt x="11071" y="1"/>
                    <a:pt x="10605" y="21"/>
                    <a:pt x="10141" y="62"/>
                  </a:cubicBezTo>
                  <a:cubicBezTo>
                    <a:pt x="7839" y="196"/>
                    <a:pt x="3703" y="529"/>
                    <a:pt x="1768" y="1530"/>
                  </a:cubicBezTo>
                  <a:cubicBezTo>
                    <a:pt x="0" y="2464"/>
                    <a:pt x="1134" y="3364"/>
                    <a:pt x="1134" y="3364"/>
                  </a:cubicBezTo>
                  <a:cubicBezTo>
                    <a:pt x="1134" y="3364"/>
                    <a:pt x="6171" y="6200"/>
                    <a:pt x="6338" y="6600"/>
                  </a:cubicBezTo>
                  <a:cubicBezTo>
                    <a:pt x="7739" y="10069"/>
                    <a:pt x="2702" y="15406"/>
                    <a:pt x="2702" y="15406"/>
                  </a:cubicBezTo>
                  <a:cubicBezTo>
                    <a:pt x="2702" y="15406"/>
                    <a:pt x="2402" y="17008"/>
                    <a:pt x="2168" y="17775"/>
                  </a:cubicBezTo>
                  <a:cubicBezTo>
                    <a:pt x="1935" y="18475"/>
                    <a:pt x="1535" y="19876"/>
                    <a:pt x="1535" y="19876"/>
                  </a:cubicBezTo>
                  <a:cubicBezTo>
                    <a:pt x="1535" y="19876"/>
                    <a:pt x="1601" y="29850"/>
                    <a:pt x="5170" y="36188"/>
                  </a:cubicBezTo>
                  <a:cubicBezTo>
                    <a:pt x="6171" y="37956"/>
                    <a:pt x="7105" y="38289"/>
                    <a:pt x="8773" y="39457"/>
                  </a:cubicBezTo>
                  <a:cubicBezTo>
                    <a:pt x="11608" y="41425"/>
                    <a:pt x="14477" y="46629"/>
                    <a:pt x="14477" y="46629"/>
                  </a:cubicBezTo>
                  <a:cubicBezTo>
                    <a:pt x="14477" y="46629"/>
                    <a:pt x="17946" y="46629"/>
                    <a:pt x="22783" y="44727"/>
                  </a:cubicBezTo>
                  <a:cubicBezTo>
                    <a:pt x="25118" y="43760"/>
                    <a:pt x="27386" y="42559"/>
                    <a:pt x="29488" y="41158"/>
                  </a:cubicBezTo>
                  <a:cubicBezTo>
                    <a:pt x="30022" y="40825"/>
                    <a:pt x="34558" y="36688"/>
                    <a:pt x="33657" y="36021"/>
                  </a:cubicBezTo>
                  <a:cubicBezTo>
                    <a:pt x="30555" y="33686"/>
                    <a:pt x="27753" y="29883"/>
                    <a:pt x="27053" y="25947"/>
                  </a:cubicBezTo>
                  <a:cubicBezTo>
                    <a:pt x="26252" y="21411"/>
                    <a:pt x="24718" y="16941"/>
                    <a:pt x="23417" y="12471"/>
                  </a:cubicBezTo>
                  <a:lnTo>
                    <a:pt x="22950" y="10736"/>
                  </a:lnTo>
                  <a:cubicBezTo>
                    <a:pt x="21782" y="6600"/>
                    <a:pt x="20248" y="2164"/>
                    <a:pt x="15811" y="629"/>
                  </a:cubicBezTo>
                  <a:cubicBezTo>
                    <a:pt x="14424" y="200"/>
                    <a:pt x="12980" y="1"/>
                    <a:pt x="11537"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49"/>
            <p:cNvSpPr/>
            <p:nvPr/>
          </p:nvSpPr>
          <p:spPr>
            <a:xfrm>
              <a:off x="-951522" y="3124561"/>
              <a:ext cx="176700" cy="105580"/>
            </a:xfrm>
            <a:custGeom>
              <a:avLst/>
              <a:gdLst/>
              <a:ahLst/>
              <a:cxnLst/>
              <a:rect l="l" t="t" r="r" b="b"/>
              <a:pathLst>
                <a:path w="27654" h="16478" extrusionOk="0">
                  <a:moveTo>
                    <a:pt x="3952" y="0"/>
                  </a:moveTo>
                  <a:cubicBezTo>
                    <a:pt x="2063" y="0"/>
                    <a:pt x="690" y="847"/>
                    <a:pt x="401" y="2839"/>
                  </a:cubicBezTo>
                  <a:cubicBezTo>
                    <a:pt x="1" y="5508"/>
                    <a:pt x="901" y="8076"/>
                    <a:pt x="2436" y="10244"/>
                  </a:cubicBezTo>
                  <a:cubicBezTo>
                    <a:pt x="3770" y="12079"/>
                    <a:pt x="5238" y="13914"/>
                    <a:pt x="7239" y="15115"/>
                  </a:cubicBezTo>
                  <a:cubicBezTo>
                    <a:pt x="7999" y="15570"/>
                    <a:pt x="9761" y="16478"/>
                    <a:pt x="11129" y="16478"/>
                  </a:cubicBezTo>
                  <a:cubicBezTo>
                    <a:pt x="11864" y="16478"/>
                    <a:pt x="12485" y="16216"/>
                    <a:pt x="12777" y="15481"/>
                  </a:cubicBezTo>
                  <a:cubicBezTo>
                    <a:pt x="13043" y="14681"/>
                    <a:pt x="12643" y="13814"/>
                    <a:pt x="11843" y="13480"/>
                  </a:cubicBezTo>
                  <a:lnTo>
                    <a:pt x="11843" y="13480"/>
                  </a:lnTo>
                  <a:cubicBezTo>
                    <a:pt x="13350" y="14048"/>
                    <a:pt x="14949" y="14328"/>
                    <a:pt x="16553" y="14328"/>
                  </a:cubicBezTo>
                  <a:cubicBezTo>
                    <a:pt x="17682" y="14328"/>
                    <a:pt x="18813" y="14189"/>
                    <a:pt x="19915" y="13914"/>
                  </a:cubicBezTo>
                  <a:cubicBezTo>
                    <a:pt x="20382" y="13814"/>
                    <a:pt x="20849" y="13613"/>
                    <a:pt x="21216" y="13313"/>
                  </a:cubicBezTo>
                  <a:cubicBezTo>
                    <a:pt x="21616" y="12980"/>
                    <a:pt x="21750" y="12446"/>
                    <a:pt x="21583" y="11979"/>
                  </a:cubicBezTo>
                  <a:cubicBezTo>
                    <a:pt x="21449" y="11712"/>
                    <a:pt x="21216" y="11479"/>
                    <a:pt x="20916" y="11345"/>
                  </a:cubicBezTo>
                  <a:cubicBezTo>
                    <a:pt x="20115" y="10845"/>
                    <a:pt x="19181" y="10578"/>
                    <a:pt x="18247" y="10545"/>
                  </a:cubicBezTo>
                  <a:cubicBezTo>
                    <a:pt x="20749" y="10244"/>
                    <a:pt x="23217" y="9644"/>
                    <a:pt x="25552" y="8743"/>
                  </a:cubicBezTo>
                  <a:cubicBezTo>
                    <a:pt x="26320" y="8476"/>
                    <a:pt x="27187" y="8043"/>
                    <a:pt x="27387" y="7242"/>
                  </a:cubicBezTo>
                  <a:cubicBezTo>
                    <a:pt x="27654" y="6075"/>
                    <a:pt x="26353" y="5107"/>
                    <a:pt x="25152" y="5007"/>
                  </a:cubicBezTo>
                  <a:cubicBezTo>
                    <a:pt x="23184" y="4841"/>
                    <a:pt x="21549" y="4974"/>
                    <a:pt x="19581" y="4507"/>
                  </a:cubicBezTo>
                  <a:cubicBezTo>
                    <a:pt x="17613" y="4040"/>
                    <a:pt x="15679" y="3440"/>
                    <a:pt x="13777" y="2739"/>
                  </a:cubicBezTo>
                  <a:cubicBezTo>
                    <a:pt x="10642" y="1605"/>
                    <a:pt x="7573" y="137"/>
                    <a:pt x="4170" y="4"/>
                  </a:cubicBezTo>
                  <a:cubicBezTo>
                    <a:pt x="4097" y="1"/>
                    <a:pt x="4024" y="0"/>
                    <a:pt x="395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49"/>
            <p:cNvSpPr/>
            <p:nvPr/>
          </p:nvSpPr>
          <p:spPr>
            <a:xfrm>
              <a:off x="-1019997" y="3014298"/>
              <a:ext cx="99997" cy="87983"/>
            </a:xfrm>
            <a:custGeom>
              <a:avLst/>
              <a:gdLst/>
              <a:ahLst/>
              <a:cxnLst/>
              <a:rect l="l" t="t" r="r" b="b"/>
              <a:pathLst>
                <a:path w="15645" h="13739" extrusionOk="0">
                  <a:moveTo>
                    <a:pt x="6238" y="1"/>
                  </a:moveTo>
                  <a:cubicBezTo>
                    <a:pt x="5814" y="1"/>
                    <a:pt x="5383" y="24"/>
                    <a:pt x="4937" y="85"/>
                  </a:cubicBezTo>
                  <a:cubicBezTo>
                    <a:pt x="3236" y="252"/>
                    <a:pt x="1568" y="686"/>
                    <a:pt x="0" y="1319"/>
                  </a:cubicBezTo>
                  <a:lnTo>
                    <a:pt x="0" y="1353"/>
                  </a:lnTo>
                  <a:cubicBezTo>
                    <a:pt x="100" y="1686"/>
                    <a:pt x="200" y="2020"/>
                    <a:pt x="334" y="2354"/>
                  </a:cubicBezTo>
                  <a:cubicBezTo>
                    <a:pt x="1768" y="5823"/>
                    <a:pt x="2168" y="9659"/>
                    <a:pt x="1568" y="13361"/>
                  </a:cubicBezTo>
                  <a:cubicBezTo>
                    <a:pt x="2736" y="13613"/>
                    <a:pt x="3922" y="13739"/>
                    <a:pt x="5108" y="13739"/>
                  </a:cubicBezTo>
                  <a:cubicBezTo>
                    <a:pt x="6124" y="13739"/>
                    <a:pt x="7139" y="13646"/>
                    <a:pt x="8139" y="13461"/>
                  </a:cubicBezTo>
                  <a:cubicBezTo>
                    <a:pt x="9841" y="13061"/>
                    <a:pt x="11375" y="12994"/>
                    <a:pt x="12809" y="11894"/>
                  </a:cubicBezTo>
                  <a:cubicBezTo>
                    <a:pt x="14344" y="10693"/>
                    <a:pt x="15345" y="8858"/>
                    <a:pt x="15478" y="6890"/>
                  </a:cubicBezTo>
                  <a:cubicBezTo>
                    <a:pt x="15645" y="5289"/>
                    <a:pt x="14844" y="2821"/>
                    <a:pt x="13543" y="1820"/>
                  </a:cubicBezTo>
                  <a:cubicBezTo>
                    <a:pt x="12276" y="886"/>
                    <a:pt x="10775" y="319"/>
                    <a:pt x="9173" y="219"/>
                  </a:cubicBezTo>
                  <a:cubicBezTo>
                    <a:pt x="8152" y="126"/>
                    <a:pt x="7211" y="1"/>
                    <a:pt x="6238" y="1"/>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49"/>
            <p:cNvSpPr/>
            <p:nvPr/>
          </p:nvSpPr>
          <p:spPr>
            <a:xfrm>
              <a:off x="-974488" y="3034238"/>
              <a:ext cx="23863" cy="23273"/>
            </a:xfrm>
            <a:custGeom>
              <a:avLst/>
              <a:gdLst/>
              <a:ahLst/>
              <a:cxnLst/>
              <a:rect l="l" t="t" r="r" b="b"/>
              <a:pathLst>
                <a:path w="3670" h="3670" extrusionOk="0">
                  <a:moveTo>
                    <a:pt x="1835" y="0"/>
                  </a:moveTo>
                  <a:cubicBezTo>
                    <a:pt x="835" y="0"/>
                    <a:pt x="1" y="834"/>
                    <a:pt x="1" y="1835"/>
                  </a:cubicBezTo>
                  <a:cubicBezTo>
                    <a:pt x="1" y="2869"/>
                    <a:pt x="835" y="3670"/>
                    <a:pt x="1835" y="3670"/>
                  </a:cubicBezTo>
                  <a:cubicBezTo>
                    <a:pt x="2869" y="3670"/>
                    <a:pt x="3670" y="2869"/>
                    <a:pt x="3670" y="1835"/>
                  </a:cubicBezTo>
                  <a:cubicBezTo>
                    <a:pt x="3670" y="834"/>
                    <a:pt x="2869" y="0"/>
                    <a:pt x="1835"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49"/>
            <p:cNvSpPr/>
            <p:nvPr/>
          </p:nvSpPr>
          <p:spPr>
            <a:xfrm>
              <a:off x="-1044157" y="3127976"/>
              <a:ext cx="112497" cy="170858"/>
            </a:xfrm>
            <a:custGeom>
              <a:avLst/>
              <a:gdLst/>
              <a:ahLst/>
              <a:cxnLst/>
              <a:rect l="l" t="t" r="r" b="b"/>
              <a:pathLst>
                <a:path w="17580" h="26744" extrusionOk="0">
                  <a:moveTo>
                    <a:pt x="4304" y="0"/>
                  </a:moveTo>
                  <a:cubicBezTo>
                    <a:pt x="2302" y="6472"/>
                    <a:pt x="0" y="13410"/>
                    <a:pt x="3603" y="19748"/>
                  </a:cubicBezTo>
                  <a:cubicBezTo>
                    <a:pt x="4604" y="21549"/>
                    <a:pt x="5971" y="23083"/>
                    <a:pt x="7673" y="24251"/>
                  </a:cubicBezTo>
                  <a:cubicBezTo>
                    <a:pt x="10232" y="26027"/>
                    <a:pt x="13226" y="26744"/>
                    <a:pt x="16287" y="26744"/>
                  </a:cubicBezTo>
                  <a:cubicBezTo>
                    <a:pt x="16617" y="26744"/>
                    <a:pt x="16948" y="26736"/>
                    <a:pt x="17279" y="26719"/>
                  </a:cubicBezTo>
                  <a:cubicBezTo>
                    <a:pt x="17580" y="23184"/>
                    <a:pt x="16946" y="19481"/>
                    <a:pt x="15912" y="16045"/>
                  </a:cubicBezTo>
                  <a:cubicBezTo>
                    <a:pt x="14844" y="12376"/>
                    <a:pt x="13143" y="8907"/>
                    <a:pt x="10875" y="5804"/>
                  </a:cubicBezTo>
                  <a:cubicBezTo>
                    <a:pt x="9107" y="3436"/>
                    <a:pt x="6872" y="1468"/>
                    <a:pt x="430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7763" name="Google Shape;2119;p49"/>
          <p:cNvGrpSpPr>
            <a:grpSpLocks/>
          </p:cNvGrpSpPr>
          <p:nvPr/>
        </p:nvGrpSpPr>
        <p:grpSpPr bwMode="auto">
          <a:xfrm>
            <a:off x="1558926" y="4876800"/>
            <a:ext cx="1565275" cy="1143000"/>
            <a:chOff x="1252468" y="2302425"/>
            <a:chExt cx="1114964" cy="691938"/>
          </a:xfrm>
        </p:grpSpPr>
        <p:sp>
          <p:nvSpPr>
            <p:cNvPr id="2120" name="Google Shape;2120;p49"/>
            <p:cNvSpPr/>
            <p:nvPr/>
          </p:nvSpPr>
          <p:spPr>
            <a:xfrm>
              <a:off x="1397210" y="2670498"/>
              <a:ext cx="11308" cy="89375"/>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1" name="Google Shape;2121;p49"/>
            <p:cNvSpPr/>
            <p:nvPr/>
          </p:nvSpPr>
          <p:spPr>
            <a:xfrm>
              <a:off x="2111872" y="2668576"/>
              <a:ext cx="120995" cy="80726"/>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2" name="Google Shape;2122;p49"/>
            <p:cNvSpPr/>
            <p:nvPr/>
          </p:nvSpPr>
          <p:spPr>
            <a:xfrm>
              <a:off x="1252468" y="2488864"/>
              <a:ext cx="806257" cy="295996"/>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3" name="Google Shape;2123;p49"/>
            <p:cNvSpPr/>
            <p:nvPr/>
          </p:nvSpPr>
          <p:spPr>
            <a:xfrm>
              <a:off x="1332755" y="2602265"/>
              <a:ext cx="695439" cy="182595"/>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4" name="Google Shape;2124;p49"/>
            <p:cNvSpPr/>
            <p:nvPr/>
          </p:nvSpPr>
          <p:spPr>
            <a:xfrm>
              <a:off x="1486543" y="2563824"/>
              <a:ext cx="119864" cy="8841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5" name="Google Shape;2125;p49"/>
            <p:cNvSpPr/>
            <p:nvPr/>
          </p:nvSpPr>
          <p:spPr>
            <a:xfrm>
              <a:off x="1807689" y="2512890"/>
              <a:ext cx="104033" cy="65350"/>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6" name="Google Shape;2126;p49"/>
            <p:cNvSpPr/>
            <p:nvPr/>
          </p:nvSpPr>
          <p:spPr>
            <a:xfrm>
              <a:off x="1606407" y="2488864"/>
              <a:ext cx="182058" cy="103791"/>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49"/>
            <p:cNvSpPr/>
            <p:nvPr/>
          </p:nvSpPr>
          <p:spPr>
            <a:xfrm>
              <a:off x="1252468" y="2302425"/>
              <a:ext cx="1114964" cy="579498"/>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49"/>
            <p:cNvSpPr/>
            <p:nvPr/>
          </p:nvSpPr>
          <p:spPr>
            <a:xfrm>
              <a:off x="1909460" y="2619563"/>
              <a:ext cx="308707" cy="256594"/>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49"/>
            <p:cNvSpPr/>
            <p:nvPr/>
          </p:nvSpPr>
          <p:spPr>
            <a:xfrm>
              <a:off x="2020278" y="2741614"/>
              <a:ext cx="303053" cy="221036"/>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49"/>
            <p:cNvSpPr/>
            <p:nvPr/>
          </p:nvSpPr>
          <p:spPr>
            <a:xfrm>
              <a:off x="2169543" y="2349516"/>
              <a:ext cx="52017" cy="44207"/>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49"/>
            <p:cNvSpPr/>
            <p:nvPr/>
          </p:nvSpPr>
          <p:spPr>
            <a:xfrm>
              <a:off x="2226083" y="2371619"/>
              <a:ext cx="134564" cy="63428"/>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2" name="Google Shape;2132;p49"/>
            <p:cNvSpPr/>
            <p:nvPr/>
          </p:nvSpPr>
          <p:spPr>
            <a:xfrm>
              <a:off x="1926422" y="2592655"/>
              <a:ext cx="108556" cy="101869"/>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3" name="Google Shape;2133;p49"/>
            <p:cNvSpPr/>
            <p:nvPr/>
          </p:nvSpPr>
          <p:spPr>
            <a:xfrm>
              <a:off x="2109611" y="2808885"/>
              <a:ext cx="122126" cy="157608"/>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49"/>
            <p:cNvSpPr/>
            <p:nvPr/>
          </p:nvSpPr>
          <p:spPr>
            <a:xfrm>
              <a:off x="1614322" y="2770444"/>
              <a:ext cx="211459" cy="223919"/>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5" name="Google Shape;2135;p49"/>
            <p:cNvSpPr/>
            <p:nvPr/>
          </p:nvSpPr>
          <p:spPr>
            <a:xfrm>
              <a:off x="1609799" y="2790626"/>
              <a:ext cx="96118" cy="167218"/>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6" name="Google Shape;2136;p49"/>
            <p:cNvSpPr/>
            <p:nvPr/>
          </p:nvSpPr>
          <p:spPr>
            <a:xfrm>
              <a:off x="1791858" y="2764678"/>
              <a:ext cx="47493" cy="205659"/>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49"/>
            <p:cNvSpPr/>
            <p:nvPr/>
          </p:nvSpPr>
          <p:spPr>
            <a:xfrm>
              <a:off x="1255861" y="2806963"/>
              <a:ext cx="294007" cy="153764"/>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49"/>
            <p:cNvSpPr/>
            <p:nvPr/>
          </p:nvSpPr>
          <p:spPr>
            <a:xfrm>
              <a:off x="1259253" y="2788704"/>
              <a:ext cx="176404" cy="122050"/>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49"/>
            <p:cNvSpPr/>
            <p:nvPr/>
          </p:nvSpPr>
          <p:spPr>
            <a:xfrm>
              <a:off x="1534036" y="2819456"/>
              <a:ext cx="44101" cy="49013"/>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121860" name="Google Shape;2191;p53"/>
          <p:cNvSpPr txBox="1">
            <a:spLocks noGrp="1"/>
          </p:cNvSpPr>
          <p:nvPr>
            <p:ph type="title"/>
          </p:nvPr>
        </p:nvSpPr>
        <p:spPr>
          <a:xfrm>
            <a:off x="1839914" y="1263650"/>
            <a:ext cx="8447087" cy="3113088"/>
          </a:xfrm>
        </p:spPr>
        <p:txBody>
          <a:bodyPr anchor="ctr"/>
          <a:lstStyle/>
          <a:p>
            <a:pPr eaLnBrk="1" hangingPunct="1">
              <a:lnSpc>
                <a:spcPct val="150000"/>
              </a:lnSpc>
              <a:spcBef>
                <a:spcPct val="0"/>
              </a:spcBef>
              <a:spcAft>
                <a:spcPct val="0"/>
              </a:spcAft>
              <a:buFont typeface="Vibur" charset="0"/>
              <a:buNone/>
            </a:pP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Bài 4: Nói và đáp lời trong các tình huống:</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a</a:t>
            </a:r>
            <a:r>
              <a:rPr lang="vi-VN"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a:t>
            </a:r>
            <a:r>
              <a:rPr lang="en-US"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 </a:t>
            </a:r>
            <a:r>
              <a:rPr lang="vi-VN" altLang="vi-VN" sz="2800" b="1" smtClean="0">
                <a:solidFill>
                  <a:srgbClr val="FF0000"/>
                </a:solidFill>
                <a:latin typeface="Times New Roman" panose="02020603050405020304" pitchFamily="18" charset="0"/>
                <a:ea typeface="Vibur" charset="0"/>
                <a:cs typeface="Times New Roman" panose="02020603050405020304" pitchFamily="18" charset="0"/>
                <a:sym typeface="Vibur" charset="0"/>
              </a:rPr>
              <a:t>An </a:t>
            </a: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ủi động viên bạn khi bạn bị mệt.</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b. Mời bạn đọc một cuốn truyện hay.</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t>c. Đề nghị bạn hát một bài trước lớp.</a:t>
            </a:r>
            <a:br>
              <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rPr>
            </a:br>
            <a:endParaRPr lang="vi-VN" altLang="vi-VN" sz="2800" b="1">
              <a:solidFill>
                <a:srgbClr val="FF0000"/>
              </a:solidFill>
              <a:latin typeface="Times New Roman" panose="02020603050405020304" pitchFamily="18" charset="0"/>
              <a:ea typeface="Vibur" charset="0"/>
              <a:cs typeface="Times New Roman" panose="02020603050405020304" pitchFamily="18" charset="0"/>
              <a:sym typeface="Vibur" charset="0"/>
            </a:endParaRPr>
          </a:p>
        </p:txBody>
      </p:sp>
      <p:grpSp>
        <p:nvGrpSpPr>
          <p:cNvPr id="117765" name="Google Shape;4805;p83"/>
          <p:cNvGrpSpPr>
            <a:grpSpLocks/>
          </p:cNvGrpSpPr>
          <p:nvPr/>
        </p:nvGrpSpPr>
        <p:grpSpPr bwMode="auto">
          <a:xfrm>
            <a:off x="5003800" y="39689"/>
            <a:ext cx="1797050" cy="815975"/>
            <a:chOff x="7178595" y="3418129"/>
            <a:chExt cx="558540" cy="549602"/>
          </a:xfrm>
        </p:grpSpPr>
        <p:sp>
          <p:nvSpPr>
            <p:cNvPr id="119" name="Google Shape;4806;p83"/>
            <p:cNvSpPr/>
            <p:nvPr/>
          </p:nvSpPr>
          <p:spPr>
            <a:xfrm>
              <a:off x="7178595" y="3418129"/>
              <a:ext cx="558540" cy="549602"/>
            </a:xfrm>
            <a:custGeom>
              <a:avLst/>
              <a:gdLst/>
              <a:ahLst/>
              <a:cxnLst/>
              <a:rect l="l" t="t" r="r" b="b"/>
              <a:pathLst>
                <a:path w="15373" h="15127" extrusionOk="0">
                  <a:moveTo>
                    <a:pt x="2966" y="1"/>
                  </a:moveTo>
                  <a:cubicBezTo>
                    <a:pt x="2885" y="1"/>
                    <a:pt x="2800" y="10"/>
                    <a:pt x="2711" y="29"/>
                  </a:cubicBezTo>
                  <a:cubicBezTo>
                    <a:pt x="283" y="571"/>
                    <a:pt x="1887" y="6772"/>
                    <a:pt x="1887" y="6772"/>
                  </a:cubicBezTo>
                  <a:cubicBezTo>
                    <a:pt x="1887" y="6772"/>
                    <a:pt x="565" y="7509"/>
                    <a:pt x="283" y="10067"/>
                  </a:cubicBezTo>
                  <a:cubicBezTo>
                    <a:pt x="1" y="12647"/>
                    <a:pt x="1258" y="14403"/>
                    <a:pt x="4554" y="14924"/>
                  </a:cubicBezTo>
                  <a:cubicBezTo>
                    <a:pt x="5350" y="15055"/>
                    <a:pt x="6039" y="15126"/>
                    <a:pt x="6640" y="15126"/>
                  </a:cubicBezTo>
                  <a:cubicBezTo>
                    <a:pt x="8526" y="15126"/>
                    <a:pt x="9548" y="14423"/>
                    <a:pt x="10321" y="12647"/>
                  </a:cubicBezTo>
                  <a:cubicBezTo>
                    <a:pt x="11340" y="10306"/>
                    <a:pt x="10820" y="8961"/>
                    <a:pt x="10820" y="8961"/>
                  </a:cubicBezTo>
                  <a:cubicBezTo>
                    <a:pt x="10820" y="8961"/>
                    <a:pt x="15372" y="3259"/>
                    <a:pt x="13400" y="2067"/>
                  </a:cubicBezTo>
                  <a:cubicBezTo>
                    <a:pt x="13224" y="1960"/>
                    <a:pt x="13045" y="1912"/>
                    <a:pt x="12863" y="1912"/>
                  </a:cubicBezTo>
                  <a:cubicBezTo>
                    <a:pt x="10972" y="1912"/>
                    <a:pt x="8825" y="7162"/>
                    <a:pt x="8825" y="7162"/>
                  </a:cubicBezTo>
                  <a:cubicBezTo>
                    <a:pt x="8825" y="7162"/>
                    <a:pt x="6877" y="6329"/>
                    <a:pt x="5109" y="6329"/>
                  </a:cubicBezTo>
                  <a:cubicBezTo>
                    <a:pt x="4921" y="6329"/>
                    <a:pt x="4735" y="6339"/>
                    <a:pt x="4554" y="6360"/>
                  </a:cubicBezTo>
                  <a:cubicBezTo>
                    <a:pt x="4554" y="6360"/>
                    <a:pt x="5097" y="1"/>
                    <a:pt x="2966" y="1"/>
                  </a:cubicBezTo>
                  <a:close/>
                </a:path>
              </a:pathLst>
            </a:custGeom>
            <a:solidFill>
              <a:schemeClr val="accent4"/>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20" name="Google Shape;4807;p83"/>
            <p:cNvSpPr/>
            <p:nvPr/>
          </p:nvSpPr>
          <p:spPr>
            <a:xfrm>
              <a:off x="7244219" y="3494046"/>
              <a:ext cx="84867" cy="161459"/>
            </a:xfrm>
            <a:custGeom>
              <a:avLst/>
              <a:gdLst/>
              <a:ahLst/>
              <a:cxnLst/>
              <a:rect l="l" t="t" r="r" b="b"/>
              <a:pathLst>
                <a:path w="2340" h="4427" extrusionOk="0">
                  <a:moveTo>
                    <a:pt x="997" y="0"/>
                  </a:moveTo>
                  <a:cubicBezTo>
                    <a:pt x="983" y="0"/>
                    <a:pt x="969" y="1"/>
                    <a:pt x="954" y="3"/>
                  </a:cubicBezTo>
                  <a:cubicBezTo>
                    <a:pt x="0" y="155"/>
                    <a:pt x="803" y="4426"/>
                    <a:pt x="803" y="4426"/>
                  </a:cubicBezTo>
                  <a:cubicBezTo>
                    <a:pt x="1258" y="4188"/>
                    <a:pt x="2038" y="4231"/>
                    <a:pt x="2190" y="4188"/>
                  </a:cubicBezTo>
                  <a:cubicBezTo>
                    <a:pt x="2340" y="4124"/>
                    <a:pt x="1921" y="0"/>
                    <a:pt x="997" y="0"/>
                  </a:cubicBezTo>
                  <a:close/>
                </a:path>
              </a:pathLst>
            </a:custGeom>
            <a:solidFill>
              <a:schemeClr val="accent5"/>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21" name="Google Shape;4808;p83"/>
            <p:cNvSpPr/>
            <p:nvPr/>
          </p:nvSpPr>
          <p:spPr>
            <a:xfrm>
              <a:off x="7520528" y="3593488"/>
              <a:ext cx="126806" cy="132589"/>
            </a:xfrm>
            <a:custGeom>
              <a:avLst/>
              <a:gdLst/>
              <a:ahLst/>
              <a:cxnLst/>
              <a:rect l="l" t="t" r="r" b="b"/>
              <a:pathLst>
                <a:path w="3491" h="3619" extrusionOk="0">
                  <a:moveTo>
                    <a:pt x="2129" y="1"/>
                  </a:moveTo>
                  <a:cubicBezTo>
                    <a:pt x="1126" y="1"/>
                    <a:pt x="0" y="2556"/>
                    <a:pt x="0" y="2556"/>
                  </a:cubicBezTo>
                  <a:cubicBezTo>
                    <a:pt x="0" y="2556"/>
                    <a:pt x="868" y="3142"/>
                    <a:pt x="1019" y="3619"/>
                  </a:cubicBezTo>
                  <a:cubicBezTo>
                    <a:pt x="1019" y="3619"/>
                    <a:pt x="3491" y="714"/>
                    <a:pt x="2429" y="85"/>
                  </a:cubicBezTo>
                  <a:cubicBezTo>
                    <a:pt x="2331" y="27"/>
                    <a:pt x="2230" y="1"/>
                    <a:pt x="2129" y="1"/>
                  </a:cubicBezTo>
                  <a:close/>
                </a:path>
              </a:pathLst>
            </a:custGeom>
            <a:solidFill>
              <a:schemeClr val="accent5"/>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981" name="Google Shape;4809;p83"/>
            <p:cNvSpPr>
              <a:spLocks/>
            </p:cNvSpPr>
            <p:nvPr/>
          </p:nvSpPr>
          <p:spPr bwMode="auto">
            <a:xfrm>
              <a:off x="7351099" y="3703117"/>
              <a:ext cx="8720" cy="27213"/>
            </a:xfrm>
            <a:custGeom>
              <a:avLst/>
              <a:gdLst>
                <a:gd name="T0" fmla="*/ 2147483646 w 240"/>
                <a:gd name="T1" fmla="*/ 2147483646 h 749"/>
                <a:gd name="T2" fmla="*/ 2147483646 w 240"/>
                <a:gd name="T3" fmla="*/ 2147483646 h 749"/>
                <a:gd name="T4" fmla="*/ 2147483646 w 240"/>
                <a:gd name="T5" fmla="*/ 2147483646 h 749"/>
                <a:gd name="T6" fmla="*/ 2147483646 w 240"/>
                <a:gd name="T7" fmla="*/ 2147483646 h 749"/>
                <a:gd name="T8" fmla="*/ 2147483646 w 240"/>
                <a:gd name="T9" fmla="*/ 2147483646 h 749"/>
                <a:gd name="T10" fmla="*/ 2147483646 w 240"/>
                <a:gd name="T11" fmla="*/ 2147483646 h 749"/>
                <a:gd name="T12" fmla="*/ 2147483646 w 240"/>
                <a:gd name="T13" fmla="*/ 2147483646 h 7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749" extrusionOk="0">
                  <a:moveTo>
                    <a:pt x="123" y="1"/>
                  </a:moveTo>
                  <a:cubicBezTo>
                    <a:pt x="71" y="1"/>
                    <a:pt x="23" y="33"/>
                    <a:pt x="23" y="98"/>
                  </a:cubicBezTo>
                  <a:lnTo>
                    <a:pt x="23" y="619"/>
                  </a:lnTo>
                  <a:cubicBezTo>
                    <a:pt x="1" y="684"/>
                    <a:pt x="66" y="749"/>
                    <a:pt x="131" y="749"/>
                  </a:cubicBezTo>
                  <a:cubicBezTo>
                    <a:pt x="174" y="749"/>
                    <a:pt x="239" y="684"/>
                    <a:pt x="239" y="640"/>
                  </a:cubicBezTo>
                  <a:lnTo>
                    <a:pt x="239" y="98"/>
                  </a:lnTo>
                  <a:cubicBezTo>
                    <a:pt x="229" y="33"/>
                    <a:pt x="174" y="1"/>
                    <a:pt x="1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2" name="Google Shape;4810;p83"/>
            <p:cNvSpPr>
              <a:spLocks/>
            </p:cNvSpPr>
            <p:nvPr/>
          </p:nvSpPr>
          <p:spPr bwMode="auto">
            <a:xfrm>
              <a:off x="7371590" y="3679901"/>
              <a:ext cx="9483" cy="33898"/>
            </a:xfrm>
            <a:custGeom>
              <a:avLst/>
              <a:gdLst>
                <a:gd name="T0" fmla="*/ 2147483646 w 261"/>
                <a:gd name="T1" fmla="*/ 0 h 933"/>
                <a:gd name="T2" fmla="*/ 2147483646 w 261"/>
                <a:gd name="T3" fmla="*/ 2147483646 h 933"/>
                <a:gd name="T4" fmla="*/ 2147483646 w 261"/>
                <a:gd name="T5" fmla="*/ 2147483646 h 933"/>
                <a:gd name="T6" fmla="*/ 2147483646 w 261"/>
                <a:gd name="T7" fmla="*/ 2147483646 h 933"/>
                <a:gd name="T8" fmla="*/ 2147483646 w 261"/>
                <a:gd name="T9" fmla="*/ 2147483646 h 933"/>
                <a:gd name="T10" fmla="*/ 2147483646 w 261"/>
                <a:gd name="T11" fmla="*/ 2147483646 h 933"/>
                <a:gd name="T12" fmla="*/ 2147483646 w 261"/>
                <a:gd name="T13" fmla="*/ 0 h 9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1" h="933" extrusionOk="0">
                  <a:moveTo>
                    <a:pt x="152" y="0"/>
                  </a:moveTo>
                  <a:cubicBezTo>
                    <a:pt x="109" y="0"/>
                    <a:pt x="44" y="44"/>
                    <a:pt x="44" y="87"/>
                  </a:cubicBezTo>
                  <a:lnTo>
                    <a:pt x="22" y="824"/>
                  </a:lnTo>
                  <a:cubicBezTo>
                    <a:pt x="1" y="889"/>
                    <a:pt x="44" y="933"/>
                    <a:pt x="109" y="933"/>
                  </a:cubicBezTo>
                  <a:cubicBezTo>
                    <a:pt x="174" y="933"/>
                    <a:pt x="217" y="889"/>
                    <a:pt x="239" y="846"/>
                  </a:cubicBezTo>
                  <a:lnTo>
                    <a:pt x="261" y="109"/>
                  </a:lnTo>
                  <a:cubicBezTo>
                    <a:pt x="261" y="44"/>
                    <a:pt x="217" y="0"/>
                    <a:pt x="1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3" name="Google Shape;4811;p83"/>
            <p:cNvSpPr>
              <a:spLocks/>
            </p:cNvSpPr>
            <p:nvPr/>
          </p:nvSpPr>
          <p:spPr bwMode="auto">
            <a:xfrm>
              <a:off x="7396805" y="3700974"/>
              <a:ext cx="11045" cy="38040"/>
            </a:xfrm>
            <a:custGeom>
              <a:avLst/>
              <a:gdLst>
                <a:gd name="T0" fmla="*/ 2147483646 w 304"/>
                <a:gd name="T1" fmla="*/ 0 h 1047"/>
                <a:gd name="T2" fmla="*/ 2147483646 w 304"/>
                <a:gd name="T3" fmla="*/ 2147483646 h 1047"/>
                <a:gd name="T4" fmla="*/ 2147483646 w 304"/>
                <a:gd name="T5" fmla="*/ 2147483646 h 1047"/>
                <a:gd name="T6" fmla="*/ 2147483646 w 304"/>
                <a:gd name="T7" fmla="*/ 2147483646 h 1047"/>
                <a:gd name="T8" fmla="*/ 2147483646 w 304"/>
                <a:gd name="T9" fmla="*/ 2147483646 h 1047"/>
                <a:gd name="T10" fmla="*/ 2147483646 w 304"/>
                <a:gd name="T11" fmla="*/ 2147483646 h 1047"/>
                <a:gd name="T12" fmla="*/ 2147483646 w 304"/>
                <a:gd name="T13" fmla="*/ 2147483646 h 1047"/>
                <a:gd name="T14" fmla="*/ 2147483646 w 304"/>
                <a:gd name="T15" fmla="*/ 0 h 10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047" extrusionOk="0">
                  <a:moveTo>
                    <a:pt x="171" y="0"/>
                  </a:moveTo>
                  <a:cubicBezTo>
                    <a:pt x="131" y="0"/>
                    <a:pt x="87" y="39"/>
                    <a:pt x="87" y="92"/>
                  </a:cubicBezTo>
                  <a:lnTo>
                    <a:pt x="22" y="938"/>
                  </a:lnTo>
                  <a:cubicBezTo>
                    <a:pt x="0" y="1003"/>
                    <a:pt x="44" y="1046"/>
                    <a:pt x="109" y="1046"/>
                  </a:cubicBezTo>
                  <a:cubicBezTo>
                    <a:pt x="174" y="1046"/>
                    <a:pt x="217" y="1003"/>
                    <a:pt x="217" y="960"/>
                  </a:cubicBezTo>
                  <a:lnTo>
                    <a:pt x="304" y="114"/>
                  </a:lnTo>
                  <a:cubicBezTo>
                    <a:pt x="304" y="49"/>
                    <a:pt x="261" y="6"/>
                    <a:pt x="196" y="6"/>
                  </a:cubicBezTo>
                  <a:cubicBezTo>
                    <a:pt x="188" y="2"/>
                    <a:pt x="180" y="0"/>
                    <a:pt x="17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4" name="Google Shape;4812;p83"/>
            <p:cNvSpPr>
              <a:spLocks/>
            </p:cNvSpPr>
            <p:nvPr/>
          </p:nvSpPr>
          <p:spPr bwMode="auto">
            <a:xfrm>
              <a:off x="7374751" y="3743300"/>
              <a:ext cx="7920" cy="30374"/>
            </a:xfrm>
            <a:custGeom>
              <a:avLst/>
              <a:gdLst>
                <a:gd name="T0" fmla="*/ 2147483646 w 218"/>
                <a:gd name="T1" fmla="*/ 2147483646 h 836"/>
                <a:gd name="T2" fmla="*/ 0 w 218"/>
                <a:gd name="T3" fmla="*/ 2147483646 h 836"/>
                <a:gd name="T4" fmla="*/ 0 w 218"/>
                <a:gd name="T5" fmla="*/ 2147483646 h 836"/>
                <a:gd name="T6" fmla="*/ 2147483646 w 218"/>
                <a:gd name="T7" fmla="*/ 2147483646 h 836"/>
                <a:gd name="T8" fmla="*/ 2147483646 w 218"/>
                <a:gd name="T9" fmla="*/ 2147483646 h 836"/>
                <a:gd name="T10" fmla="*/ 2147483646 w 218"/>
                <a:gd name="T11" fmla="*/ 2147483646 h 836"/>
                <a:gd name="T12" fmla="*/ 2147483646 w 218"/>
                <a:gd name="T13" fmla="*/ 2147483646 h 8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8" h="836" extrusionOk="0">
                  <a:moveTo>
                    <a:pt x="109" y="1"/>
                  </a:moveTo>
                  <a:cubicBezTo>
                    <a:pt x="55" y="1"/>
                    <a:pt x="0" y="33"/>
                    <a:pt x="0" y="98"/>
                  </a:cubicBezTo>
                  <a:lnTo>
                    <a:pt x="0" y="727"/>
                  </a:lnTo>
                  <a:cubicBezTo>
                    <a:pt x="0" y="792"/>
                    <a:pt x="44" y="835"/>
                    <a:pt x="109" y="835"/>
                  </a:cubicBezTo>
                  <a:cubicBezTo>
                    <a:pt x="152" y="835"/>
                    <a:pt x="217" y="792"/>
                    <a:pt x="217" y="727"/>
                  </a:cubicBezTo>
                  <a:lnTo>
                    <a:pt x="217" y="98"/>
                  </a:lnTo>
                  <a:cubicBezTo>
                    <a:pt x="217" y="33"/>
                    <a:pt x="163"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5" name="Google Shape;4813;p83"/>
            <p:cNvSpPr>
              <a:spLocks/>
            </p:cNvSpPr>
            <p:nvPr/>
          </p:nvSpPr>
          <p:spPr bwMode="auto">
            <a:xfrm>
              <a:off x="7409412" y="3745734"/>
              <a:ext cx="18130" cy="23979"/>
            </a:xfrm>
            <a:custGeom>
              <a:avLst/>
              <a:gdLst>
                <a:gd name="T0" fmla="*/ 2147483646 w 499"/>
                <a:gd name="T1" fmla="*/ 2147483646 h 660"/>
                <a:gd name="T2" fmla="*/ 2147483646 w 499"/>
                <a:gd name="T3" fmla="*/ 2147483646 h 660"/>
                <a:gd name="T4" fmla="*/ 2147483646 w 499"/>
                <a:gd name="T5" fmla="*/ 2147483646 h 660"/>
                <a:gd name="T6" fmla="*/ 2147483646 w 499"/>
                <a:gd name="T7" fmla="*/ 2147483646 h 660"/>
                <a:gd name="T8" fmla="*/ 2147483646 w 499"/>
                <a:gd name="T9" fmla="*/ 2147483646 h 660"/>
                <a:gd name="T10" fmla="*/ 2147483646 w 499"/>
                <a:gd name="T11" fmla="*/ 2147483646 h 660"/>
                <a:gd name="T12" fmla="*/ 2147483646 w 499"/>
                <a:gd name="T13" fmla="*/ 2147483646 h 660"/>
                <a:gd name="T14" fmla="*/ 2147483646 w 499"/>
                <a:gd name="T15" fmla="*/ 2147483646 h 660"/>
                <a:gd name="T16" fmla="*/ 2147483646 w 499"/>
                <a:gd name="T17" fmla="*/ 2147483646 h 6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9" h="660" extrusionOk="0">
                  <a:moveTo>
                    <a:pt x="395" y="1"/>
                  </a:moveTo>
                  <a:cubicBezTo>
                    <a:pt x="357" y="1"/>
                    <a:pt x="314" y="21"/>
                    <a:pt x="282" y="53"/>
                  </a:cubicBezTo>
                  <a:lnTo>
                    <a:pt x="44" y="486"/>
                  </a:lnTo>
                  <a:cubicBezTo>
                    <a:pt x="0" y="551"/>
                    <a:pt x="22" y="616"/>
                    <a:pt x="65" y="638"/>
                  </a:cubicBezTo>
                  <a:cubicBezTo>
                    <a:pt x="87" y="660"/>
                    <a:pt x="109" y="660"/>
                    <a:pt x="130" y="660"/>
                  </a:cubicBezTo>
                  <a:cubicBezTo>
                    <a:pt x="174" y="660"/>
                    <a:pt x="195" y="638"/>
                    <a:pt x="217" y="595"/>
                  </a:cubicBezTo>
                  <a:lnTo>
                    <a:pt x="477" y="161"/>
                  </a:lnTo>
                  <a:cubicBezTo>
                    <a:pt x="499" y="118"/>
                    <a:pt x="499" y="53"/>
                    <a:pt x="434" y="9"/>
                  </a:cubicBezTo>
                  <a:cubicBezTo>
                    <a:pt x="422" y="4"/>
                    <a:pt x="409" y="1"/>
                    <a:pt x="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6" name="Google Shape;4814;p83"/>
            <p:cNvSpPr>
              <a:spLocks/>
            </p:cNvSpPr>
            <p:nvPr/>
          </p:nvSpPr>
          <p:spPr bwMode="auto">
            <a:xfrm>
              <a:off x="7424380" y="3690946"/>
              <a:ext cx="17585" cy="27576"/>
            </a:xfrm>
            <a:custGeom>
              <a:avLst/>
              <a:gdLst>
                <a:gd name="T0" fmla="*/ 2147483646 w 484"/>
                <a:gd name="T1" fmla="*/ 2147483646 h 759"/>
                <a:gd name="T2" fmla="*/ 2147483646 w 484"/>
                <a:gd name="T3" fmla="*/ 2147483646 h 759"/>
                <a:gd name="T4" fmla="*/ 2147483646 w 484"/>
                <a:gd name="T5" fmla="*/ 2147483646 h 759"/>
                <a:gd name="T6" fmla="*/ 2147483646 w 484"/>
                <a:gd name="T7" fmla="*/ 2147483646 h 759"/>
                <a:gd name="T8" fmla="*/ 2147483646 w 484"/>
                <a:gd name="T9" fmla="*/ 2147483646 h 759"/>
                <a:gd name="T10" fmla="*/ 2147483646 w 484"/>
                <a:gd name="T11" fmla="*/ 2147483646 h 759"/>
                <a:gd name="T12" fmla="*/ 2147483646 w 484"/>
                <a:gd name="T13" fmla="*/ 2147483646 h 759"/>
                <a:gd name="T14" fmla="*/ 2147483646 w 484"/>
                <a:gd name="T15" fmla="*/ 2147483646 h 7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4" h="759" extrusionOk="0">
                  <a:moveTo>
                    <a:pt x="339" y="1"/>
                  </a:moveTo>
                  <a:cubicBezTo>
                    <a:pt x="300" y="1"/>
                    <a:pt x="261" y="20"/>
                    <a:pt x="239" y="65"/>
                  </a:cubicBezTo>
                  <a:lnTo>
                    <a:pt x="22" y="607"/>
                  </a:lnTo>
                  <a:cubicBezTo>
                    <a:pt x="0" y="672"/>
                    <a:pt x="22" y="737"/>
                    <a:pt x="65" y="759"/>
                  </a:cubicBezTo>
                  <a:lnTo>
                    <a:pt x="109" y="759"/>
                  </a:lnTo>
                  <a:cubicBezTo>
                    <a:pt x="152" y="759"/>
                    <a:pt x="195" y="737"/>
                    <a:pt x="217" y="694"/>
                  </a:cubicBezTo>
                  <a:lnTo>
                    <a:pt x="456" y="152"/>
                  </a:lnTo>
                  <a:cubicBezTo>
                    <a:pt x="484" y="67"/>
                    <a:pt x="411" y="1"/>
                    <a:pt x="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7" name="Google Shape;4815;p83"/>
            <p:cNvSpPr>
              <a:spLocks/>
            </p:cNvSpPr>
            <p:nvPr/>
          </p:nvSpPr>
          <p:spPr bwMode="auto">
            <a:xfrm>
              <a:off x="7447996" y="3727641"/>
              <a:ext cx="22090" cy="32627"/>
            </a:xfrm>
            <a:custGeom>
              <a:avLst/>
              <a:gdLst>
                <a:gd name="T0" fmla="*/ 2147483646 w 608"/>
                <a:gd name="T1" fmla="*/ 0 h 898"/>
                <a:gd name="T2" fmla="*/ 2147483646 w 608"/>
                <a:gd name="T3" fmla="*/ 2147483646 h 898"/>
                <a:gd name="T4" fmla="*/ 2147483646 w 608"/>
                <a:gd name="T5" fmla="*/ 2147483646 h 898"/>
                <a:gd name="T6" fmla="*/ 2147483646 w 608"/>
                <a:gd name="T7" fmla="*/ 2147483646 h 898"/>
                <a:gd name="T8" fmla="*/ 2147483646 w 608"/>
                <a:gd name="T9" fmla="*/ 2147483646 h 898"/>
                <a:gd name="T10" fmla="*/ 2147483646 w 608"/>
                <a:gd name="T11" fmla="*/ 2147483646 h 898"/>
                <a:gd name="T12" fmla="*/ 2147483646 w 608"/>
                <a:gd name="T13" fmla="*/ 2147483646 h 898"/>
                <a:gd name="T14" fmla="*/ 2147483646 w 608"/>
                <a:gd name="T15" fmla="*/ 2147483646 h 898"/>
                <a:gd name="T16" fmla="*/ 2147483646 w 608"/>
                <a:gd name="T17" fmla="*/ 0 h 8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8" h="898" extrusionOk="0">
                  <a:moveTo>
                    <a:pt x="491" y="0"/>
                  </a:moveTo>
                  <a:cubicBezTo>
                    <a:pt x="446" y="0"/>
                    <a:pt x="407" y="20"/>
                    <a:pt x="391" y="52"/>
                  </a:cubicBezTo>
                  <a:lnTo>
                    <a:pt x="22" y="746"/>
                  </a:lnTo>
                  <a:cubicBezTo>
                    <a:pt x="1" y="811"/>
                    <a:pt x="22" y="876"/>
                    <a:pt x="66" y="898"/>
                  </a:cubicBezTo>
                  <a:lnTo>
                    <a:pt x="131" y="898"/>
                  </a:lnTo>
                  <a:cubicBezTo>
                    <a:pt x="152" y="898"/>
                    <a:pt x="196" y="876"/>
                    <a:pt x="217" y="854"/>
                  </a:cubicBezTo>
                  <a:lnTo>
                    <a:pt x="586" y="161"/>
                  </a:lnTo>
                  <a:cubicBezTo>
                    <a:pt x="608" y="117"/>
                    <a:pt x="586" y="52"/>
                    <a:pt x="543" y="9"/>
                  </a:cubicBezTo>
                  <a:cubicBezTo>
                    <a:pt x="525" y="3"/>
                    <a:pt x="508" y="0"/>
                    <a:pt x="4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8" name="Google Shape;4816;p83"/>
            <p:cNvSpPr>
              <a:spLocks/>
            </p:cNvSpPr>
            <p:nvPr/>
          </p:nvSpPr>
          <p:spPr bwMode="auto">
            <a:xfrm>
              <a:off x="7251985" y="3762701"/>
              <a:ext cx="57369" cy="21545"/>
            </a:xfrm>
            <a:custGeom>
              <a:avLst/>
              <a:gdLst>
                <a:gd name="T0" fmla="*/ 2147483646 w 1579"/>
                <a:gd name="T1" fmla="*/ 0 h 593"/>
                <a:gd name="T2" fmla="*/ 2147483646 w 1579"/>
                <a:gd name="T3" fmla="*/ 2147483646 h 593"/>
                <a:gd name="T4" fmla="*/ 2147483646 w 1579"/>
                <a:gd name="T5" fmla="*/ 2147483646 h 593"/>
                <a:gd name="T6" fmla="*/ 2147483646 w 1579"/>
                <a:gd name="T7" fmla="*/ 2147483646 h 593"/>
                <a:gd name="T8" fmla="*/ 2147483646 w 1579"/>
                <a:gd name="T9" fmla="*/ 2147483646 h 593"/>
                <a:gd name="T10" fmla="*/ 2147483646 w 1579"/>
                <a:gd name="T11" fmla="*/ 2147483646 h 593"/>
                <a:gd name="T12" fmla="*/ 2147483646 w 1579"/>
                <a:gd name="T13" fmla="*/ 2147483646 h 593"/>
                <a:gd name="T14" fmla="*/ 2147483646 w 1579"/>
                <a:gd name="T15" fmla="*/ 2147483646 h 593"/>
                <a:gd name="T16" fmla="*/ 2147483646 w 1579"/>
                <a:gd name="T17" fmla="*/ 0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9" h="593" extrusionOk="0">
                  <a:moveTo>
                    <a:pt x="891" y="0"/>
                  </a:moveTo>
                  <a:cubicBezTo>
                    <a:pt x="503" y="0"/>
                    <a:pt x="35" y="171"/>
                    <a:pt x="19" y="366"/>
                  </a:cubicBezTo>
                  <a:cubicBezTo>
                    <a:pt x="1" y="495"/>
                    <a:pt x="91" y="593"/>
                    <a:pt x="199" y="593"/>
                  </a:cubicBezTo>
                  <a:cubicBezTo>
                    <a:pt x="218" y="593"/>
                    <a:pt x="238" y="590"/>
                    <a:pt x="257" y="583"/>
                  </a:cubicBezTo>
                  <a:cubicBezTo>
                    <a:pt x="415" y="531"/>
                    <a:pt x="572" y="502"/>
                    <a:pt x="730" y="502"/>
                  </a:cubicBezTo>
                  <a:cubicBezTo>
                    <a:pt x="833" y="502"/>
                    <a:pt x="935" y="514"/>
                    <a:pt x="1038" y="540"/>
                  </a:cubicBezTo>
                  <a:cubicBezTo>
                    <a:pt x="1072" y="552"/>
                    <a:pt x="1107" y="558"/>
                    <a:pt x="1140" y="558"/>
                  </a:cubicBezTo>
                  <a:cubicBezTo>
                    <a:pt x="1397" y="558"/>
                    <a:pt x="1579" y="217"/>
                    <a:pt x="1233" y="63"/>
                  </a:cubicBezTo>
                  <a:cubicBezTo>
                    <a:pt x="1141" y="19"/>
                    <a:pt x="1020" y="0"/>
                    <a:pt x="8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89" name="Google Shape;4817;p83"/>
            <p:cNvSpPr>
              <a:spLocks/>
            </p:cNvSpPr>
            <p:nvPr/>
          </p:nvSpPr>
          <p:spPr bwMode="auto">
            <a:xfrm>
              <a:off x="7451956" y="3799615"/>
              <a:ext cx="55080" cy="32990"/>
            </a:xfrm>
            <a:custGeom>
              <a:avLst/>
              <a:gdLst>
                <a:gd name="T0" fmla="*/ 2147483646 w 1516"/>
                <a:gd name="T1" fmla="*/ 0 h 908"/>
                <a:gd name="T2" fmla="*/ 2147483646 w 1516"/>
                <a:gd name="T3" fmla="*/ 2147483646 h 908"/>
                <a:gd name="T4" fmla="*/ 2147483646 w 1516"/>
                <a:gd name="T5" fmla="*/ 2147483646 h 908"/>
                <a:gd name="T6" fmla="*/ 2147483646 w 1516"/>
                <a:gd name="T7" fmla="*/ 2147483646 h 908"/>
                <a:gd name="T8" fmla="*/ 2147483646 w 1516"/>
                <a:gd name="T9" fmla="*/ 2147483646 h 908"/>
                <a:gd name="T10" fmla="*/ 2147483646 w 1516"/>
                <a:gd name="T11" fmla="*/ 2147483646 h 908"/>
                <a:gd name="T12" fmla="*/ 2147483646 w 1516"/>
                <a:gd name="T13" fmla="*/ 0 h 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6" h="908" extrusionOk="0">
                  <a:moveTo>
                    <a:pt x="459" y="0"/>
                  </a:moveTo>
                  <a:cubicBezTo>
                    <a:pt x="451" y="0"/>
                    <a:pt x="442" y="0"/>
                    <a:pt x="434" y="1"/>
                  </a:cubicBezTo>
                  <a:cubicBezTo>
                    <a:pt x="0" y="22"/>
                    <a:pt x="130" y="499"/>
                    <a:pt x="434" y="521"/>
                  </a:cubicBezTo>
                  <a:cubicBezTo>
                    <a:pt x="694" y="564"/>
                    <a:pt x="932" y="694"/>
                    <a:pt x="1127" y="868"/>
                  </a:cubicBezTo>
                  <a:cubicBezTo>
                    <a:pt x="1162" y="895"/>
                    <a:pt x="1202" y="907"/>
                    <a:pt x="1242" y="907"/>
                  </a:cubicBezTo>
                  <a:cubicBezTo>
                    <a:pt x="1330" y="907"/>
                    <a:pt x="1416" y="849"/>
                    <a:pt x="1431" y="760"/>
                  </a:cubicBezTo>
                  <a:cubicBezTo>
                    <a:pt x="1516" y="505"/>
                    <a:pt x="873" y="0"/>
                    <a:pt x="4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0" name="Google Shape;4818;p83"/>
            <p:cNvSpPr>
              <a:spLocks/>
            </p:cNvSpPr>
            <p:nvPr/>
          </p:nvSpPr>
          <p:spPr bwMode="auto">
            <a:xfrm>
              <a:off x="7332206" y="3791149"/>
              <a:ext cx="81966" cy="73682"/>
            </a:xfrm>
            <a:custGeom>
              <a:avLst/>
              <a:gdLst>
                <a:gd name="T0" fmla="*/ 2147483646 w 2256"/>
                <a:gd name="T1" fmla="*/ 0 h 2028"/>
                <a:gd name="T2" fmla="*/ 2147483646 w 2256"/>
                <a:gd name="T3" fmla="*/ 2147483646 h 2028"/>
                <a:gd name="T4" fmla="*/ 2147483646 w 2256"/>
                <a:gd name="T5" fmla="*/ 2147483646 h 2028"/>
                <a:gd name="T6" fmla="*/ 2147483646 w 2256"/>
                <a:gd name="T7" fmla="*/ 2147483646 h 2028"/>
                <a:gd name="T8" fmla="*/ 2147483646 w 2256"/>
                <a:gd name="T9" fmla="*/ 2147483646 h 2028"/>
                <a:gd name="T10" fmla="*/ 2147483646 w 2256"/>
                <a:gd name="T11" fmla="*/ 2147483646 h 2028"/>
                <a:gd name="T12" fmla="*/ 2147483646 w 2256"/>
                <a:gd name="T13" fmla="*/ 0 h 2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6" h="2028" extrusionOk="0">
                  <a:moveTo>
                    <a:pt x="931" y="0"/>
                  </a:moveTo>
                  <a:cubicBezTo>
                    <a:pt x="647" y="0"/>
                    <a:pt x="282" y="86"/>
                    <a:pt x="152" y="516"/>
                  </a:cubicBezTo>
                  <a:cubicBezTo>
                    <a:pt x="1" y="1123"/>
                    <a:pt x="326" y="1773"/>
                    <a:pt x="911" y="2012"/>
                  </a:cubicBezTo>
                  <a:cubicBezTo>
                    <a:pt x="950" y="2022"/>
                    <a:pt x="991" y="2028"/>
                    <a:pt x="1034" y="2028"/>
                  </a:cubicBezTo>
                  <a:cubicBezTo>
                    <a:pt x="1415" y="2028"/>
                    <a:pt x="1906" y="1606"/>
                    <a:pt x="2082" y="1079"/>
                  </a:cubicBezTo>
                  <a:cubicBezTo>
                    <a:pt x="2255" y="472"/>
                    <a:pt x="1843" y="125"/>
                    <a:pt x="1301" y="39"/>
                  </a:cubicBezTo>
                  <a:cubicBezTo>
                    <a:pt x="1275" y="39"/>
                    <a:pt x="1121" y="0"/>
                    <a:pt x="9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1" name="Google Shape;4819;p83"/>
            <p:cNvSpPr>
              <a:spLocks/>
            </p:cNvSpPr>
            <p:nvPr/>
          </p:nvSpPr>
          <p:spPr bwMode="auto">
            <a:xfrm>
              <a:off x="7325921" y="3859780"/>
              <a:ext cx="70122" cy="54099"/>
            </a:xfrm>
            <a:custGeom>
              <a:avLst/>
              <a:gdLst>
                <a:gd name="T0" fmla="*/ 2147483646 w 1930"/>
                <a:gd name="T1" fmla="*/ 2147483646 h 1489"/>
                <a:gd name="T2" fmla="*/ 2147483646 w 1930"/>
                <a:gd name="T3" fmla="*/ 2147483646 h 1489"/>
                <a:gd name="T4" fmla="*/ 2147483646 w 1930"/>
                <a:gd name="T5" fmla="*/ 2147483646 h 1489"/>
                <a:gd name="T6" fmla="*/ 2147483646 w 1930"/>
                <a:gd name="T7" fmla="*/ 2147483646 h 1489"/>
                <a:gd name="T8" fmla="*/ 2147483646 w 1930"/>
                <a:gd name="T9" fmla="*/ 2147483646 h 1489"/>
                <a:gd name="T10" fmla="*/ 0 w 1930"/>
                <a:gd name="T11" fmla="*/ 2147483646 h 1489"/>
                <a:gd name="T12" fmla="*/ 2147483646 w 1930"/>
                <a:gd name="T13" fmla="*/ 2147483646 h 1489"/>
                <a:gd name="T14" fmla="*/ 2147483646 w 1930"/>
                <a:gd name="T15" fmla="*/ 2147483646 h 1489"/>
                <a:gd name="T16" fmla="*/ 2147483646 w 1930"/>
                <a:gd name="T17" fmla="*/ 2147483646 h 1489"/>
                <a:gd name="T18" fmla="*/ 2147483646 w 1930"/>
                <a:gd name="T19" fmla="*/ 2147483646 h 1489"/>
                <a:gd name="T20" fmla="*/ 2147483646 w 1930"/>
                <a:gd name="T21" fmla="*/ 2147483646 h 1489"/>
                <a:gd name="T22" fmla="*/ 2147483646 w 1930"/>
                <a:gd name="T23" fmla="*/ 2147483646 h 1489"/>
                <a:gd name="T24" fmla="*/ 2147483646 w 1930"/>
                <a:gd name="T25" fmla="*/ 2147483646 h 1489"/>
                <a:gd name="T26" fmla="*/ 2147483646 w 1930"/>
                <a:gd name="T27" fmla="*/ 2147483646 h 1489"/>
                <a:gd name="T28" fmla="*/ 2147483646 w 1930"/>
                <a:gd name="T29" fmla="*/ 2147483646 h 1489"/>
                <a:gd name="T30" fmla="*/ 2147483646 w 1930"/>
                <a:gd name="T31" fmla="*/ 2147483646 h 1489"/>
                <a:gd name="T32" fmla="*/ 2147483646 w 1930"/>
                <a:gd name="T33" fmla="*/ 2147483646 h 1489"/>
                <a:gd name="T34" fmla="*/ 2147483646 w 1930"/>
                <a:gd name="T35" fmla="*/ 2147483646 h 1489"/>
                <a:gd name="T36" fmla="*/ 2147483646 w 1930"/>
                <a:gd name="T37" fmla="*/ 2147483646 h 14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30" h="1489" extrusionOk="0">
                  <a:moveTo>
                    <a:pt x="1074" y="1"/>
                  </a:moveTo>
                  <a:cubicBezTo>
                    <a:pt x="1028" y="1"/>
                    <a:pt x="985" y="25"/>
                    <a:pt x="976" y="79"/>
                  </a:cubicBezTo>
                  <a:cubicBezTo>
                    <a:pt x="889" y="513"/>
                    <a:pt x="694" y="1098"/>
                    <a:pt x="477" y="1098"/>
                  </a:cubicBezTo>
                  <a:cubicBezTo>
                    <a:pt x="260" y="1098"/>
                    <a:pt x="217" y="599"/>
                    <a:pt x="217" y="469"/>
                  </a:cubicBezTo>
                  <a:cubicBezTo>
                    <a:pt x="217" y="404"/>
                    <a:pt x="174" y="361"/>
                    <a:pt x="109" y="361"/>
                  </a:cubicBezTo>
                  <a:cubicBezTo>
                    <a:pt x="44" y="361"/>
                    <a:pt x="0" y="404"/>
                    <a:pt x="0" y="469"/>
                  </a:cubicBezTo>
                  <a:cubicBezTo>
                    <a:pt x="0" y="556"/>
                    <a:pt x="22" y="1315"/>
                    <a:pt x="477" y="1315"/>
                  </a:cubicBezTo>
                  <a:cubicBezTo>
                    <a:pt x="651" y="1315"/>
                    <a:pt x="802" y="1142"/>
                    <a:pt x="911" y="946"/>
                  </a:cubicBezTo>
                  <a:cubicBezTo>
                    <a:pt x="911" y="1098"/>
                    <a:pt x="954" y="1250"/>
                    <a:pt x="1019" y="1380"/>
                  </a:cubicBezTo>
                  <a:cubicBezTo>
                    <a:pt x="1084" y="1445"/>
                    <a:pt x="1171" y="1488"/>
                    <a:pt x="1258" y="1488"/>
                  </a:cubicBezTo>
                  <a:lnTo>
                    <a:pt x="1301" y="1488"/>
                  </a:lnTo>
                  <a:cubicBezTo>
                    <a:pt x="1583" y="1488"/>
                    <a:pt x="1843" y="1293"/>
                    <a:pt x="1930" y="1011"/>
                  </a:cubicBezTo>
                  <a:cubicBezTo>
                    <a:pt x="1930" y="946"/>
                    <a:pt x="1908" y="903"/>
                    <a:pt x="1843" y="881"/>
                  </a:cubicBezTo>
                  <a:cubicBezTo>
                    <a:pt x="1832" y="876"/>
                    <a:pt x="1820" y="873"/>
                    <a:pt x="1807" y="873"/>
                  </a:cubicBezTo>
                  <a:cubicBezTo>
                    <a:pt x="1770" y="873"/>
                    <a:pt x="1729" y="898"/>
                    <a:pt x="1713" y="946"/>
                  </a:cubicBezTo>
                  <a:cubicBezTo>
                    <a:pt x="1648" y="1142"/>
                    <a:pt x="1453" y="1272"/>
                    <a:pt x="1258" y="1272"/>
                  </a:cubicBezTo>
                  <a:cubicBezTo>
                    <a:pt x="1236" y="1272"/>
                    <a:pt x="1193" y="1250"/>
                    <a:pt x="1193" y="1228"/>
                  </a:cubicBezTo>
                  <a:cubicBezTo>
                    <a:pt x="1063" y="1055"/>
                    <a:pt x="1128" y="469"/>
                    <a:pt x="1193" y="123"/>
                  </a:cubicBezTo>
                  <a:cubicBezTo>
                    <a:pt x="1205" y="47"/>
                    <a:pt x="1137" y="1"/>
                    <a:pt x="10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92" name="Google Shape;4820;p83"/>
            <p:cNvSpPr>
              <a:spLocks/>
            </p:cNvSpPr>
            <p:nvPr/>
          </p:nvSpPr>
          <p:spPr bwMode="auto">
            <a:xfrm>
              <a:off x="7336167" y="3894150"/>
              <a:ext cx="46506" cy="41782"/>
            </a:xfrm>
            <a:custGeom>
              <a:avLst/>
              <a:gdLst>
                <a:gd name="T0" fmla="*/ 2147483646 w 1280"/>
                <a:gd name="T1" fmla="*/ 0 h 1150"/>
                <a:gd name="T2" fmla="*/ 2147483646 w 1280"/>
                <a:gd name="T3" fmla="*/ 2147483646 h 1150"/>
                <a:gd name="T4" fmla="*/ 2147483646 w 1280"/>
                <a:gd name="T5" fmla="*/ 2147483646 h 1150"/>
                <a:gd name="T6" fmla="*/ 2147483646 w 1280"/>
                <a:gd name="T7" fmla="*/ 2147483646 h 1150"/>
                <a:gd name="T8" fmla="*/ 2147483646 w 1280"/>
                <a:gd name="T9" fmla="*/ 2147483646 h 1150"/>
                <a:gd name="T10" fmla="*/ 2147483646 w 1280"/>
                <a:gd name="T11" fmla="*/ 2147483646 h 1150"/>
                <a:gd name="T12" fmla="*/ 2147483646 w 1280"/>
                <a:gd name="T13" fmla="*/ 2147483646 h 1150"/>
                <a:gd name="T14" fmla="*/ 2147483646 w 1280"/>
                <a:gd name="T15" fmla="*/ 2147483646 h 1150"/>
                <a:gd name="T16" fmla="*/ 2147483646 w 1280"/>
                <a:gd name="T17" fmla="*/ 2147483646 h 1150"/>
                <a:gd name="T18" fmla="*/ 2147483646 w 1280"/>
                <a:gd name="T19" fmla="*/ 2147483646 h 1150"/>
                <a:gd name="T20" fmla="*/ 2147483646 w 1280"/>
                <a:gd name="T21" fmla="*/ 2147483646 h 1150"/>
                <a:gd name="T22" fmla="*/ 2147483646 w 1280"/>
                <a:gd name="T23" fmla="*/ 2147483646 h 1150"/>
                <a:gd name="T24" fmla="*/ 2147483646 w 1280"/>
                <a:gd name="T25" fmla="*/ 0 h 1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80" h="1150" extrusionOk="0">
                  <a:moveTo>
                    <a:pt x="629" y="0"/>
                  </a:moveTo>
                  <a:cubicBezTo>
                    <a:pt x="520" y="196"/>
                    <a:pt x="369" y="369"/>
                    <a:pt x="195" y="369"/>
                  </a:cubicBezTo>
                  <a:cubicBezTo>
                    <a:pt x="130" y="369"/>
                    <a:pt x="65" y="347"/>
                    <a:pt x="22" y="304"/>
                  </a:cubicBezTo>
                  <a:cubicBezTo>
                    <a:pt x="0" y="629"/>
                    <a:pt x="22" y="1041"/>
                    <a:pt x="282" y="1041"/>
                  </a:cubicBezTo>
                  <a:cubicBezTo>
                    <a:pt x="477" y="1041"/>
                    <a:pt x="585" y="716"/>
                    <a:pt x="629" y="391"/>
                  </a:cubicBezTo>
                  <a:cubicBezTo>
                    <a:pt x="629" y="759"/>
                    <a:pt x="672" y="1149"/>
                    <a:pt x="867" y="1149"/>
                  </a:cubicBezTo>
                  <a:cubicBezTo>
                    <a:pt x="1106" y="1149"/>
                    <a:pt x="1236" y="738"/>
                    <a:pt x="1279" y="499"/>
                  </a:cubicBezTo>
                  <a:cubicBezTo>
                    <a:pt x="1192" y="521"/>
                    <a:pt x="1106" y="542"/>
                    <a:pt x="1019" y="542"/>
                  </a:cubicBezTo>
                  <a:lnTo>
                    <a:pt x="976" y="542"/>
                  </a:lnTo>
                  <a:cubicBezTo>
                    <a:pt x="889" y="542"/>
                    <a:pt x="802" y="499"/>
                    <a:pt x="737" y="434"/>
                  </a:cubicBezTo>
                  <a:cubicBezTo>
                    <a:pt x="672" y="304"/>
                    <a:pt x="629" y="152"/>
                    <a:pt x="62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117766" name="Google Shape;4822;p83"/>
          <p:cNvSpPr>
            <a:spLocks/>
          </p:cNvSpPr>
          <p:nvPr/>
        </p:nvSpPr>
        <p:spPr bwMode="auto">
          <a:xfrm>
            <a:off x="8045450" y="3436938"/>
            <a:ext cx="20638" cy="23812"/>
          </a:xfrm>
          <a:custGeom>
            <a:avLst/>
            <a:gdLst>
              <a:gd name="T0" fmla="*/ 2147483646 w 673"/>
              <a:gd name="T1" fmla="*/ 0 h 718"/>
              <a:gd name="T2" fmla="*/ 2147483646 w 673"/>
              <a:gd name="T3" fmla="*/ 2147483646 h 718"/>
              <a:gd name="T4" fmla="*/ 2147483646 w 673"/>
              <a:gd name="T5" fmla="*/ 2147483646 h 718"/>
              <a:gd name="T6" fmla="*/ 2147483646 w 673"/>
              <a:gd name="T7" fmla="*/ 2147483646 h 718"/>
              <a:gd name="T8" fmla="*/ 2147483646 w 673"/>
              <a:gd name="T9" fmla="*/ 2147483646 h 718"/>
              <a:gd name="T10" fmla="*/ 2147483646 w 673"/>
              <a:gd name="T11" fmla="*/ 2147483646 h 718"/>
              <a:gd name="T12" fmla="*/ 2147483646 w 673"/>
              <a:gd name="T13" fmla="*/ 2147483646 h 718"/>
              <a:gd name="T14" fmla="*/ 2147483646 w 673"/>
              <a:gd name="T15" fmla="*/ 2147483646 h 718"/>
              <a:gd name="T16" fmla="*/ 2147483646 w 673"/>
              <a:gd name="T17" fmla="*/ 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3" h="718" extrusionOk="0">
                <a:moveTo>
                  <a:pt x="117" y="0"/>
                </a:moveTo>
                <a:cubicBezTo>
                  <a:pt x="84" y="0"/>
                  <a:pt x="49" y="19"/>
                  <a:pt x="22" y="45"/>
                </a:cubicBezTo>
                <a:cubicBezTo>
                  <a:pt x="0" y="89"/>
                  <a:pt x="0" y="154"/>
                  <a:pt x="44" y="197"/>
                </a:cubicBezTo>
                <a:cubicBezTo>
                  <a:pt x="217" y="306"/>
                  <a:pt x="347" y="457"/>
                  <a:pt x="456" y="631"/>
                </a:cubicBezTo>
                <a:cubicBezTo>
                  <a:pt x="456" y="696"/>
                  <a:pt x="521" y="718"/>
                  <a:pt x="564" y="718"/>
                </a:cubicBezTo>
                <a:lnTo>
                  <a:pt x="586" y="696"/>
                </a:lnTo>
                <a:cubicBezTo>
                  <a:pt x="651" y="696"/>
                  <a:pt x="672" y="631"/>
                  <a:pt x="672" y="566"/>
                </a:cubicBezTo>
                <a:cubicBezTo>
                  <a:pt x="607" y="371"/>
                  <a:pt x="260" y="89"/>
                  <a:pt x="174" y="24"/>
                </a:cubicBezTo>
                <a:cubicBezTo>
                  <a:pt x="157" y="7"/>
                  <a:pt x="137" y="0"/>
                  <a:pt x="117" y="0"/>
                </a:cubicBezTo>
                <a:close/>
              </a:path>
            </a:pathLst>
          </a:custGeom>
          <a:solidFill>
            <a:srgbClr val="AC600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nvGrpSpPr>
          <p:cNvPr id="117767" name="Google Shape;5066;p83"/>
          <p:cNvGrpSpPr>
            <a:grpSpLocks/>
          </p:cNvGrpSpPr>
          <p:nvPr/>
        </p:nvGrpSpPr>
        <p:grpSpPr bwMode="auto">
          <a:xfrm>
            <a:off x="7162800" y="4697414"/>
            <a:ext cx="2895600" cy="2160587"/>
            <a:chOff x="3492863" y="1518141"/>
            <a:chExt cx="848362" cy="609928"/>
          </a:xfrm>
        </p:grpSpPr>
        <p:sp>
          <p:nvSpPr>
            <p:cNvPr id="117915" name="Google Shape;5067;p83"/>
            <p:cNvSpPr>
              <a:spLocks/>
            </p:cNvSpPr>
            <p:nvPr/>
          </p:nvSpPr>
          <p:spPr bwMode="auto">
            <a:xfrm>
              <a:off x="3557038" y="1533545"/>
              <a:ext cx="300894" cy="294812"/>
            </a:xfrm>
            <a:custGeom>
              <a:avLst/>
              <a:gdLst>
                <a:gd name="T0" fmla="*/ 2147483646 w 7520"/>
                <a:gd name="T1" fmla="*/ 0 h 7368"/>
                <a:gd name="T2" fmla="*/ 2147483646 w 7520"/>
                <a:gd name="T3" fmla="*/ 2147483646 h 7368"/>
                <a:gd name="T4" fmla="*/ 2147483646 w 7520"/>
                <a:gd name="T5" fmla="*/ 2147483646 h 7368"/>
                <a:gd name="T6" fmla="*/ 2147483646 w 7520"/>
                <a:gd name="T7" fmla="*/ 2147483646 h 7368"/>
                <a:gd name="T8" fmla="*/ 2147483646 w 7520"/>
                <a:gd name="T9" fmla="*/ 2147483646 h 7368"/>
                <a:gd name="T10" fmla="*/ 2147483646 w 7520"/>
                <a:gd name="T11" fmla="*/ 0 h 7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0" h="7368" extrusionOk="0">
                  <a:moveTo>
                    <a:pt x="5287" y="0"/>
                  </a:moveTo>
                  <a:cubicBezTo>
                    <a:pt x="4963" y="0"/>
                    <a:pt x="4547" y="76"/>
                    <a:pt x="4033" y="311"/>
                  </a:cubicBezTo>
                  <a:cubicBezTo>
                    <a:pt x="2559" y="983"/>
                    <a:pt x="1" y="6576"/>
                    <a:pt x="3014" y="7313"/>
                  </a:cubicBezTo>
                  <a:cubicBezTo>
                    <a:pt x="3163" y="7350"/>
                    <a:pt x="3309" y="7367"/>
                    <a:pt x="3450" y="7367"/>
                  </a:cubicBezTo>
                  <a:cubicBezTo>
                    <a:pt x="6175" y="7367"/>
                    <a:pt x="7519" y="947"/>
                    <a:pt x="6180" y="267"/>
                  </a:cubicBezTo>
                  <a:cubicBezTo>
                    <a:pt x="6180" y="267"/>
                    <a:pt x="5894" y="0"/>
                    <a:pt x="528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6" name="Google Shape;5068;p83"/>
            <p:cNvSpPr>
              <a:spLocks/>
            </p:cNvSpPr>
            <p:nvPr/>
          </p:nvSpPr>
          <p:spPr bwMode="auto">
            <a:xfrm>
              <a:off x="3616892" y="1781893"/>
              <a:ext cx="82466" cy="89108"/>
            </a:xfrm>
            <a:custGeom>
              <a:avLst/>
              <a:gdLst>
                <a:gd name="T0" fmla="*/ 2147483646 w 2061"/>
                <a:gd name="T1" fmla="*/ 2147483646 h 2227"/>
                <a:gd name="T2" fmla="*/ 2147483646 w 2061"/>
                <a:gd name="T3" fmla="*/ 2147483646 h 2227"/>
                <a:gd name="T4" fmla="*/ 2147483646 w 2061"/>
                <a:gd name="T5" fmla="*/ 2147483646 h 2227"/>
                <a:gd name="T6" fmla="*/ 2147483646 w 2061"/>
                <a:gd name="T7" fmla="*/ 2147483646 h 2227"/>
                <a:gd name="T8" fmla="*/ 2147483646 w 2061"/>
                <a:gd name="T9" fmla="*/ 2147483646 h 2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1" h="2227" extrusionOk="0">
                  <a:moveTo>
                    <a:pt x="1475" y="1"/>
                  </a:moveTo>
                  <a:cubicBezTo>
                    <a:pt x="1280" y="1345"/>
                    <a:pt x="1" y="1974"/>
                    <a:pt x="1" y="1974"/>
                  </a:cubicBezTo>
                  <a:cubicBezTo>
                    <a:pt x="236" y="2147"/>
                    <a:pt x="505" y="2227"/>
                    <a:pt x="770" y="2227"/>
                  </a:cubicBezTo>
                  <a:cubicBezTo>
                    <a:pt x="1335" y="2227"/>
                    <a:pt x="1883" y="1863"/>
                    <a:pt x="2060" y="1258"/>
                  </a:cubicBezTo>
                  <a:cubicBezTo>
                    <a:pt x="2060" y="976"/>
                    <a:pt x="1475" y="1"/>
                    <a:pt x="1475"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7" name="Google Shape;5069;p83"/>
            <p:cNvSpPr>
              <a:spLocks/>
            </p:cNvSpPr>
            <p:nvPr/>
          </p:nvSpPr>
          <p:spPr bwMode="auto">
            <a:xfrm>
              <a:off x="3799935" y="1899885"/>
              <a:ext cx="133602" cy="222109"/>
            </a:xfrm>
            <a:custGeom>
              <a:avLst/>
              <a:gdLst>
                <a:gd name="T0" fmla="*/ 2147483646 w 3339"/>
                <a:gd name="T1" fmla="*/ 0 h 5551"/>
                <a:gd name="T2" fmla="*/ 2147483646 w 3339"/>
                <a:gd name="T3" fmla="*/ 2147483646 h 5551"/>
                <a:gd name="T4" fmla="*/ 2147483646 w 3339"/>
                <a:gd name="T5" fmla="*/ 2147483646 h 5551"/>
                <a:gd name="T6" fmla="*/ 2147483646 w 3339"/>
                <a:gd name="T7" fmla="*/ 0 h 5551"/>
                <a:gd name="T8" fmla="*/ 2147483646 w 3339"/>
                <a:gd name="T9" fmla="*/ 0 h 5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9" h="5551" extrusionOk="0">
                  <a:moveTo>
                    <a:pt x="325" y="0"/>
                  </a:moveTo>
                  <a:cubicBezTo>
                    <a:pt x="325" y="0"/>
                    <a:pt x="0" y="4640"/>
                    <a:pt x="1279" y="5550"/>
                  </a:cubicBezTo>
                  <a:lnTo>
                    <a:pt x="3100" y="5550"/>
                  </a:lnTo>
                  <a:lnTo>
                    <a:pt x="3339" y="0"/>
                  </a:lnTo>
                  <a:lnTo>
                    <a:pt x="32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8" name="Google Shape;5070;p83"/>
            <p:cNvSpPr>
              <a:spLocks/>
            </p:cNvSpPr>
            <p:nvPr/>
          </p:nvSpPr>
          <p:spPr bwMode="auto">
            <a:xfrm>
              <a:off x="3972535" y="1899885"/>
              <a:ext cx="134522" cy="222109"/>
            </a:xfrm>
            <a:custGeom>
              <a:avLst/>
              <a:gdLst>
                <a:gd name="T0" fmla="*/ 2147483646 w 3362"/>
                <a:gd name="T1" fmla="*/ 0 h 5551"/>
                <a:gd name="T2" fmla="*/ 2147483646 w 3362"/>
                <a:gd name="T3" fmla="*/ 2147483646 h 5551"/>
                <a:gd name="T4" fmla="*/ 2147483646 w 3362"/>
                <a:gd name="T5" fmla="*/ 2147483646 h 5551"/>
                <a:gd name="T6" fmla="*/ 2147483646 w 3362"/>
                <a:gd name="T7" fmla="*/ 0 h 5551"/>
                <a:gd name="T8" fmla="*/ 2147483646 w 3362"/>
                <a:gd name="T9" fmla="*/ 0 h 55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2" h="5551" extrusionOk="0">
                  <a:moveTo>
                    <a:pt x="347" y="0"/>
                  </a:moveTo>
                  <a:cubicBezTo>
                    <a:pt x="347" y="0"/>
                    <a:pt x="1" y="4640"/>
                    <a:pt x="1301" y="5529"/>
                  </a:cubicBezTo>
                  <a:lnTo>
                    <a:pt x="3123" y="5550"/>
                  </a:lnTo>
                  <a:lnTo>
                    <a:pt x="3361" y="0"/>
                  </a:lnTo>
                  <a:lnTo>
                    <a:pt x="34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9" name="Google Shape;5071;p83"/>
            <p:cNvSpPr>
              <a:spLocks/>
            </p:cNvSpPr>
            <p:nvPr/>
          </p:nvSpPr>
          <p:spPr bwMode="auto">
            <a:xfrm>
              <a:off x="3685428" y="1879039"/>
              <a:ext cx="212586" cy="247277"/>
            </a:xfrm>
            <a:custGeom>
              <a:avLst/>
              <a:gdLst>
                <a:gd name="T0" fmla="*/ 2147483646 w 5313"/>
                <a:gd name="T1" fmla="*/ 2147483646 h 6180"/>
                <a:gd name="T2" fmla="*/ 2147483646 w 5313"/>
                <a:gd name="T3" fmla="*/ 2147483646 h 6180"/>
                <a:gd name="T4" fmla="*/ 2147483646 w 5313"/>
                <a:gd name="T5" fmla="*/ 2147483646 h 6180"/>
                <a:gd name="T6" fmla="*/ 2147483646 w 5313"/>
                <a:gd name="T7" fmla="*/ 2147483646 h 6180"/>
                <a:gd name="T8" fmla="*/ 2147483646 w 5313"/>
                <a:gd name="T9" fmla="*/ 2147483646 h 6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3" h="6180" extrusionOk="0">
                  <a:moveTo>
                    <a:pt x="2754" y="1"/>
                  </a:moveTo>
                  <a:cubicBezTo>
                    <a:pt x="2754" y="1"/>
                    <a:pt x="0" y="4033"/>
                    <a:pt x="629" y="5443"/>
                  </a:cubicBezTo>
                  <a:lnTo>
                    <a:pt x="2212" y="6180"/>
                  </a:lnTo>
                  <a:lnTo>
                    <a:pt x="5312" y="1562"/>
                  </a:lnTo>
                  <a:lnTo>
                    <a:pt x="2754" y="1"/>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0" name="Google Shape;5072;p83"/>
            <p:cNvSpPr>
              <a:spLocks/>
            </p:cNvSpPr>
            <p:nvPr/>
          </p:nvSpPr>
          <p:spPr bwMode="auto">
            <a:xfrm>
              <a:off x="3705993" y="1676944"/>
              <a:ext cx="554613" cy="444179"/>
            </a:xfrm>
            <a:custGeom>
              <a:avLst/>
              <a:gdLst>
                <a:gd name="T0" fmla="*/ 2147483646 w 13861"/>
                <a:gd name="T1" fmla="*/ 0 h 11101"/>
                <a:gd name="T2" fmla="*/ 2147483646 w 13861"/>
                <a:gd name="T3" fmla="*/ 2147483646 h 11101"/>
                <a:gd name="T4" fmla="*/ 2147483646 w 13861"/>
                <a:gd name="T5" fmla="*/ 2147483646 h 11101"/>
                <a:gd name="T6" fmla="*/ 2147483646 w 13861"/>
                <a:gd name="T7" fmla="*/ 2147483646 h 11101"/>
                <a:gd name="T8" fmla="*/ 2147483646 w 13861"/>
                <a:gd name="T9" fmla="*/ 2147483646 h 11101"/>
                <a:gd name="T10" fmla="*/ 2147483646 w 13861"/>
                <a:gd name="T11" fmla="*/ 2147483646 h 11101"/>
                <a:gd name="T12" fmla="*/ 2147483646 w 13861"/>
                <a:gd name="T13" fmla="*/ 2147483646 h 11101"/>
                <a:gd name="T14" fmla="*/ 2147483646 w 13861"/>
                <a:gd name="T15" fmla="*/ 0 h 111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61" h="11101" extrusionOk="0">
                  <a:moveTo>
                    <a:pt x="6251" y="0"/>
                  </a:moveTo>
                  <a:cubicBezTo>
                    <a:pt x="1" y="3922"/>
                    <a:pt x="3262" y="9258"/>
                    <a:pt x="3579" y="9258"/>
                  </a:cubicBezTo>
                  <a:cubicBezTo>
                    <a:pt x="3580" y="9258"/>
                    <a:pt x="3582" y="9258"/>
                    <a:pt x="3584" y="9258"/>
                  </a:cubicBezTo>
                  <a:cubicBezTo>
                    <a:pt x="3866" y="9193"/>
                    <a:pt x="10565" y="9106"/>
                    <a:pt x="10565" y="9106"/>
                  </a:cubicBezTo>
                  <a:lnTo>
                    <a:pt x="11020" y="11101"/>
                  </a:lnTo>
                  <a:lnTo>
                    <a:pt x="13167" y="11101"/>
                  </a:lnTo>
                  <a:cubicBezTo>
                    <a:pt x="13167" y="11101"/>
                    <a:pt x="13861" y="2385"/>
                    <a:pt x="13167" y="1518"/>
                  </a:cubicBezTo>
                  <a:cubicBezTo>
                    <a:pt x="12451" y="672"/>
                    <a:pt x="6251" y="0"/>
                    <a:pt x="625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1" name="Google Shape;5073;p83"/>
            <p:cNvSpPr>
              <a:spLocks/>
            </p:cNvSpPr>
            <p:nvPr/>
          </p:nvSpPr>
          <p:spPr bwMode="auto">
            <a:xfrm>
              <a:off x="3492863" y="1518141"/>
              <a:ext cx="718184" cy="522043"/>
            </a:xfrm>
            <a:custGeom>
              <a:avLst/>
              <a:gdLst>
                <a:gd name="T0" fmla="*/ 2147483646 w 17949"/>
                <a:gd name="T1" fmla="*/ 0 h 13047"/>
                <a:gd name="T2" fmla="*/ 2147483646 w 17949"/>
                <a:gd name="T3" fmla="*/ 2147483646 h 13047"/>
                <a:gd name="T4" fmla="*/ 2147483646 w 17949"/>
                <a:gd name="T5" fmla="*/ 2147483646 h 13047"/>
                <a:gd name="T6" fmla="*/ 2147483646 w 17949"/>
                <a:gd name="T7" fmla="*/ 2147483646 h 13047"/>
                <a:gd name="T8" fmla="*/ 2147483646 w 17949"/>
                <a:gd name="T9" fmla="*/ 2147483646 h 13047"/>
                <a:gd name="T10" fmla="*/ 2147483646 w 17949"/>
                <a:gd name="T11" fmla="*/ 2147483646 h 13047"/>
                <a:gd name="T12" fmla="*/ 2147483646 w 17949"/>
                <a:gd name="T13" fmla="*/ 2147483646 h 13047"/>
                <a:gd name="T14" fmla="*/ 2147483646 w 17949"/>
                <a:gd name="T15" fmla="*/ 2147483646 h 13047"/>
                <a:gd name="T16" fmla="*/ 2147483646 w 17949"/>
                <a:gd name="T17" fmla="*/ 2147483646 h 13047"/>
                <a:gd name="T18" fmla="*/ 2147483646 w 17949"/>
                <a:gd name="T19" fmla="*/ 2147483646 h 13047"/>
                <a:gd name="T20" fmla="*/ 2147483646 w 17949"/>
                <a:gd name="T21" fmla="*/ 2147483646 h 13047"/>
                <a:gd name="T22" fmla="*/ 2147483646 w 17949"/>
                <a:gd name="T23" fmla="*/ 2147483646 h 13047"/>
                <a:gd name="T24" fmla="*/ 2147483646 w 17949"/>
                <a:gd name="T25" fmla="*/ 2147483646 h 13047"/>
                <a:gd name="T26" fmla="*/ 2147483646 w 17949"/>
                <a:gd name="T27" fmla="*/ 2147483646 h 13047"/>
                <a:gd name="T28" fmla="*/ 2147483646 w 17949"/>
                <a:gd name="T29" fmla="*/ 2147483646 h 13047"/>
                <a:gd name="T30" fmla="*/ 2147483646 w 17949"/>
                <a:gd name="T31" fmla="*/ 2147483646 h 13047"/>
                <a:gd name="T32" fmla="*/ 2147483646 w 17949"/>
                <a:gd name="T33" fmla="*/ 2147483646 h 13047"/>
                <a:gd name="T34" fmla="*/ 2147483646 w 17949"/>
                <a:gd name="T35" fmla="*/ 2147483646 h 13047"/>
                <a:gd name="T36" fmla="*/ 2147483646 w 17949"/>
                <a:gd name="T37" fmla="*/ 0 h 130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949" h="13047" extrusionOk="0">
                  <a:moveTo>
                    <a:pt x="8935" y="0"/>
                  </a:moveTo>
                  <a:cubicBezTo>
                    <a:pt x="8572" y="0"/>
                    <a:pt x="8186" y="64"/>
                    <a:pt x="7784" y="219"/>
                  </a:cubicBezTo>
                  <a:cubicBezTo>
                    <a:pt x="2273" y="2351"/>
                    <a:pt x="5685" y="10383"/>
                    <a:pt x="4067" y="10383"/>
                  </a:cubicBezTo>
                  <a:cubicBezTo>
                    <a:pt x="4023" y="10383"/>
                    <a:pt x="3976" y="10377"/>
                    <a:pt x="3924" y="10365"/>
                  </a:cubicBezTo>
                  <a:cubicBezTo>
                    <a:pt x="2819" y="10127"/>
                    <a:pt x="2667" y="7958"/>
                    <a:pt x="2949" y="6311"/>
                  </a:cubicBezTo>
                  <a:cubicBezTo>
                    <a:pt x="3079" y="5595"/>
                    <a:pt x="4185" y="4880"/>
                    <a:pt x="3339" y="4880"/>
                  </a:cubicBezTo>
                  <a:cubicBezTo>
                    <a:pt x="2927" y="4880"/>
                    <a:pt x="2602" y="5639"/>
                    <a:pt x="2602" y="5639"/>
                  </a:cubicBezTo>
                  <a:cubicBezTo>
                    <a:pt x="2602" y="5639"/>
                    <a:pt x="2169" y="4587"/>
                    <a:pt x="1851" y="4587"/>
                  </a:cubicBezTo>
                  <a:cubicBezTo>
                    <a:pt x="1793" y="4587"/>
                    <a:pt x="1738" y="4622"/>
                    <a:pt x="1691" y="4706"/>
                  </a:cubicBezTo>
                  <a:cubicBezTo>
                    <a:pt x="1388" y="5248"/>
                    <a:pt x="2103" y="5617"/>
                    <a:pt x="2038" y="6137"/>
                  </a:cubicBezTo>
                  <a:cubicBezTo>
                    <a:pt x="1908" y="7178"/>
                    <a:pt x="0" y="11189"/>
                    <a:pt x="2342" y="12425"/>
                  </a:cubicBezTo>
                  <a:cubicBezTo>
                    <a:pt x="3170" y="12860"/>
                    <a:pt x="3911" y="13046"/>
                    <a:pt x="4574" y="13046"/>
                  </a:cubicBezTo>
                  <a:cubicBezTo>
                    <a:pt x="8461" y="13046"/>
                    <a:pt x="9673" y="6655"/>
                    <a:pt x="10104" y="6655"/>
                  </a:cubicBezTo>
                  <a:cubicBezTo>
                    <a:pt x="10119" y="6655"/>
                    <a:pt x="10133" y="6663"/>
                    <a:pt x="10147" y="6679"/>
                  </a:cubicBezTo>
                  <a:cubicBezTo>
                    <a:pt x="10580" y="7243"/>
                    <a:pt x="8239" y="8869"/>
                    <a:pt x="10212" y="10105"/>
                  </a:cubicBezTo>
                  <a:cubicBezTo>
                    <a:pt x="10556" y="10321"/>
                    <a:pt x="10907" y="10419"/>
                    <a:pt x="11256" y="10419"/>
                  </a:cubicBezTo>
                  <a:cubicBezTo>
                    <a:pt x="14678" y="10419"/>
                    <a:pt x="17949" y="1006"/>
                    <a:pt x="13468" y="1006"/>
                  </a:cubicBezTo>
                  <a:cubicBezTo>
                    <a:pt x="12993" y="1006"/>
                    <a:pt x="12431" y="1112"/>
                    <a:pt x="11773" y="1346"/>
                  </a:cubicBezTo>
                  <a:cubicBezTo>
                    <a:pt x="11773" y="1346"/>
                    <a:pt x="10602" y="0"/>
                    <a:pt x="893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2" name="Google Shape;5074;p83"/>
            <p:cNvSpPr>
              <a:spLocks/>
            </p:cNvSpPr>
            <p:nvPr/>
          </p:nvSpPr>
          <p:spPr bwMode="auto">
            <a:xfrm>
              <a:off x="3794733" y="1676384"/>
              <a:ext cx="37892" cy="46575"/>
            </a:xfrm>
            <a:custGeom>
              <a:avLst/>
              <a:gdLst>
                <a:gd name="T0" fmla="*/ 2147483646 w 947"/>
                <a:gd name="T1" fmla="*/ 0 h 1164"/>
                <a:gd name="T2" fmla="*/ 2147483646 w 947"/>
                <a:gd name="T3" fmla="*/ 2147483646 h 1164"/>
                <a:gd name="T4" fmla="*/ 2147483646 w 947"/>
                <a:gd name="T5" fmla="*/ 2147483646 h 1164"/>
                <a:gd name="T6" fmla="*/ 2147483646 w 947"/>
                <a:gd name="T7" fmla="*/ 2147483646 h 1164"/>
                <a:gd name="T8" fmla="*/ 2147483646 w 947"/>
                <a:gd name="T9" fmla="*/ 2147483646 h 1164"/>
                <a:gd name="T10" fmla="*/ 2147483646 w 947"/>
                <a:gd name="T11" fmla="*/ 2147483646 h 1164"/>
                <a:gd name="T12" fmla="*/ 2147483646 w 947"/>
                <a:gd name="T13" fmla="*/ 2147483646 h 1164"/>
                <a:gd name="T14" fmla="*/ 2147483646 w 947"/>
                <a:gd name="T15" fmla="*/ 2147483646 h 1164"/>
                <a:gd name="T16" fmla="*/ 2147483646 w 947"/>
                <a:gd name="T17" fmla="*/ 2147483646 h 1164"/>
                <a:gd name="T18" fmla="*/ 2147483646 w 947"/>
                <a:gd name="T19" fmla="*/ 2147483646 h 1164"/>
                <a:gd name="T20" fmla="*/ 2147483646 w 947"/>
                <a:gd name="T21" fmla="*/ 2147483646 h 1164"/>
                <a:gd name="T22" fmla="*/ 2147483646 w 947"/>
                <a:gd name="T23" fmla="*/ 0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1164" extrusionOk="0">
                  <a:moveTo>
                    <a:pt x="126" y="0"/>
                  </a:moveTo>
                  <a:cubicBezTo>
                    <a:pt x="116" y="0"/>
                    <a:pt x="108" y="11"/>
                    <a:pt x="108" y="36"/>
                  </a:cubicBezTo>
                  <a:cubicBezTo>
                    <a:pt x="0" y="383"/>
                    <a:pt x="43" y="751"/>
                    <a:pt x="239" y="1055"/>
                  </a:cubicBezTo>
                  <a:cubicBezTo>
                    <a:pt x="260" y="1120"/>
                    <a:pt x="325" y="1163"/>
                    <a:pt x="390" y="1163"/>
                  </a:cubicBezTo>
                  <a:cubicBezTo>
                    <a:pt x="585" y="1163"/>
                    <a:pt x="867" y="361"/>
                    <a:pt x="932" y="123"/>
                  </a:cubicBezTo>
                  <a:cubicBezTo>
                    <a:pt x="946" y="95"/>
                    <a:pt x="916" y="68"/>
                    <a:pt x="893" y="68"/>
                  </a:cubicBezTo>
                  <a:cubicBezTo>
                    <a:pt x="879" y="68"/>
                    <a:pt x="867" y="77"/>
                    <a:pt x="867" y="101"/>
                  </a:cubicBezTo>
                  <a:cubicBezTo>
                    <a:pt x="716" y="578"/>
                    <a:pt x="499" y="1098"/>
                    <a:pt x="390" y="1098"/>
                  </a:cubicBezTo>
                  <a:cubicBezTo>
                    <a:pt x="369" y="1098"/>
                    <a:pt x="347" y="1055"/>
                    <a:pt x="304" y="1012"/>
                  </a:cubicBezTo>
                  <a:cubicBezTo>
                    <a:pt x="130" y="730"/>
                    <a:pt x="87" y="383"/>
                    <a:pt x="173" y="58"/>
                  </a:cubicBezTo>
                  <a:cubicBezTo>
                    <a:pt x="173" y="36"/>
                    <a:pt x="173" y="14"/>
                    <a:pt x="152" y="14"/>
                  </a:cubicBezTo>
                  <a:cubicBezTo>
                    <a:pt x="143" y="5"/>
                    <a:pt x="134" y="0"/>
                    <a:pt x="1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3" name="Google Shape;5075;p83"/>
            <p:cNvSpPr>
              <a:spLocks/>
            </p:cNvSpPr>
            <p:nvPr/>
          </p:nvSpPr>
          <p:spPr bwMode="auto">
            <a:xfrm>
              <a:off x="3873632" y="1698630"/>
              <a:ext cx="244676" cy="209105"/>
            </a:xfrm>
            <a:custGeom>
              <a:avLst/>
              <a:gdLst>
                <a:gd name="T0" fmla="*/ 2147483646 w 6115"/>
                <a:gd name="T1" fmla="*/ 0 h 5226"/>
                <a:gd name="T2" fmla="*/ 2147483646 w 6115"/>
                <a:gd name="T3" fmla="*/ 2147483646 h 5226"/>
                <a:gd name="T4" fmla="*/ 2147483646 w 6115"/>
                <a:gd name="T5" fmla="*/ 2147483646 h 5226"/>
                <a:gd name="T6" fmla="*/ 2147483646 w 6115"/>
                <a:gd name="T7" fmla="*/ 2147483646 h 5226"/>
                <a:gd name="T8" fmla="*/ 2147483646 w 6115"/>
                <a:gd name="T9" fmla="*/ 2147483646 h 5226"/>
                <a:gd name="T10" fmla="*/ 2147483646 w 6115"/>
                <a:gd name="T11" fmla="*/ 2147483646 h 5226"/>
                <a:gd name="T12" fmla="*/ 2147483646 w 6115"/>
                <a:gd name="T13" fmla="*/ 2147483646 h 5226"/>
                <a:gd name="T14" fmla="*/ 2147483646 w 6115"/>
                <a:gd name="T15" fmla="*/ 2147483646 h 5226"/>
                <a:gd name="T16" fmla="*/ 2147483646 w 6115"/>
                <a:gd name="T17" fmla="*/ 2147483646 h 5226"/>
                <a:gd name="T18" fmla="*/ 2147483646 w 6115"/>
                <a:gd name="T19" fmla="*/ 2147483646 h 5226"/>
                <a:gd name="T20" fmla="*/ 2147483646 w 6115"/>
                <a:gd name="T21" fmla="*/ 2147483646 h 5226"/>
                <a:gd name="T22" fmla="*/ 2147483646 w 6115"/>
                <a:gd name="T23" fmla="*/ 2147483646 h 5226"/>
                <a:gd name="T24" fmla="*/ 2147483646 w 6115"/>
                <a:gd name="T25" fmla="*/ 2147483646 h 5226"/>
                <a:gd name="T26" fmla="*/ 2147483646 w 6115"/>
                <a:gd name="T27" fmla="*/ 2147483646 h 5226"/>
                <a:gd name="T28" fmla="*/ 2147483646 w 6115"/>
                <a:gd name="T29" fmla="*/ 2147483646 h 5226"/>
                <a:gd name="T30" fmla="*/ 2147483646 w 6115"/>
                <a:gd name="T31" fmla="*/ 2147483646 h 5226"/>
                <a:gd name="T32" fmla="*/ 2147483646 w 6115"/>
                <a:gd name="T33" fmla="*/ 0 h 5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15" h="5226" extrusionOk="0">
                  <a:moveTo>
                    <a:pt x="6072" y="0"/>
                  </a:moveTo>
                  <a:cubicBezTo>
                    <a:pt x="6050" y="0"/>
                    <a:pt x="6028" y="22"/>
                    <a:pt x="6028" y="44"/>
                  </a:cubicBezTo>
                  <a:cubicBezTo>
                    <a:pt x="6028" y="87"/>
                    <a:pt x="6028" y="3794"/>
                    <a:pt x="3296" y="4922"/>
                  </a:cubicBezTo>
                  <a:cubicBezTo>
                    <a:pt x="2932" y="5074"/>
                    <a:pt x="2600" y="5151"/>
                    <a:pt x="2300" y="5151"/>
                  </a:cubicBezTo>
                  <a:cubicBezTo>
                    <a:pt x="2045" y="5151"/>
                    <a:pt x="1814" y="5096"/>
                    <a:pt x="1605" y="4987"/>
                  </a:cubicBezTo>
                  <a:cubicBezTo>
                    <a:pt x="716" y="4575"/>
                    <a:pt x="370" y="3382"/>
                    <a:pt x="218" y="2819"/>
                  </a:cubicBezTo>
                  <a:cubicBezTo>
                    <a:pt x="131" y="2559"/>
                    <a:pt x="109" y="2494"/>
                    <a:pt x="66" y="2494"/>
                  </a:cubicBezTo>
                  <a:cubicBezTo>
                    <a:pt x="59" y="2486"/>
                    <a:pt x="52" y="2484"/>
                    <a:pt x="45" y="2484"/>
                  </a:cubicBezTo>
                  <a:cubicBezTo>
                    <a:pt x="32" y="2484"/>
                    <a:pt x="23" y="2494"/>
                    <a:pt x="23" y="2494"/>
                  </a:cubicBezTo>
                  <a:cubicBezTo>
                    <a:pt x="1" y="2515"/>
                    <a:pt x="1" y="2537"/>
                    <a:pt x="23" y="2559"/>
                  </a:cubicBezTo>
                  <a:lnTo>
                    <a:pt x="44" y="2559"/>
                  </a:lnTo>
                  <a:cubicBezTo>
                    <a:pt x="88" y="2645"/>
                    <a:pt x="109" y="2732"/>
                    <a:pt x="131" y="2819"/>
                  </a:cubicBezTo>
                  <a:cubicBezTo>
                    <a:pt x="305" y="3404"/>
                    <a:pt x="651" y="4618"/>
                    <a:pt x="1562" y="5052"/>
                  </a:cubicBezTo>
                  <a:cubicBezTo>
                    <a:pt x="1800" y="5160"/>
                    <a:pt x="2039" y="5225"/>
                    <a:pt x="2299" y="5225"/>
                  </a:cubicBezTo>
                  <a:cubicBezTo>
                    <a:pt x="2646" y="5204"/>
                    <a:pt x="2993" y="5139"/>
                    <a:pt x="3318" y="4987"/>
                  </a:cubicBezTo>
                  <a:cubicBezTo>
                    <a:pt x="6115" y="3838"/>
                    <a:pt x="6115" y="87"/>
                    <a:pt x="6115" y="44"/>
                  </a:cubicBezTo>
                  <a:cubicBezTo>
                    <a:pt x="6115" y="22"/>
                    <a:pt x="6093" y="0"/>
                    <a:pt x="60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4" name="Google Shape;5076;p83"/>
            <p:cNvSpPr>
              <a:spLocks/>
            </p:cNvSpPr>
            <p:nvPr/>
          </p:nvSpPr>
          <p:spPr bwMode="auto">
            <a:xfrm>
              <a:off x="4149496" y="1731719"/>
              <a:ext cx="149247" cy="253319"/>
            </a:xfrm>
            <a:custGeom>
              <a:avLst/>
              <a:gdLst>
                <a:gd name="T0" fmla="*/ 2147483646 w 3730"/>
                <a:gd name="T1" fmla="*/ 2147483646 h 6331"/>
                <a:gd name="T2" fmla="*/ 2147483646 w 3730"/>
                <a:gd name="T3" fmla="*/ 2147483646 h 6331"/>
                <a:gd name="T4" fmla="*/ 2147483646 w 3730"/>
                <a:gd name="T5" fmla="*/ 2147483646 h 6331"/>
                <a:gd name="T6" fmla="*/ 2147483646 w 3730"/>
                <a:gd name="T7" fmla="*/ 2147483646 h 6331"/>
                <a:gd name="T8" fmla="*/ 2147483646 w 3730"/>
                <a:gd name="T9" fmla="*/ 2147483646 h 6331"/>
                <a:gd name="T10" fmla="*/ 2147483646 w 3730"/>
                <a:gd name="T11" fmla="*/ 2147483646 h 6331"/>
                <a:gd name="T12" fmla="*/ 2147483646 w 3730"/>
                <a:gd name="T13" fmla="*/ 2147483646 h 6331"/>
                <a:gd name="T14" fmla="*/ 2147483646 w 3730"/>
                <a:gd name="T15" fmla="*/ 2147483646 h 6331"/>
                <a:gd name="T16" fmla="*/ 2147483646 w 3730"/>
                <a:gd name="T17" fmla="*/ 2147483646 h 6331"/>
                <a:gd name="T18" fmla="*/ 2147483646 w 3730"/>
                <a:gd name="T19" fmla="*/ 2147483646 h 63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0" h="6331" extrusionOk="0">
                  <a:moveTo>
                    <a:pt x="1581" y="1"/>
                  </a:moveTo>
                  <a:cubicBezTo>
                    <a:pt x="1504" y="1"/>
                    <a:pt x="1463" y="30"/>
                    <a:pt x="1475" y="84"/>
                  </a:cubicBezTo>
                  <a:cubicBezTo>
                    <a:pt x="1475" y="84"/>
                    <a:pt x="0" y="1103"/>
                    <a:pt x="1713" y="1363"/>
                  </a:cubicBezTo>
                  <a:cubicBezTo>
                    <a:pt x="3404" y="1623"/>
                    <a:pt x="2017" y="4832"/>
                    <a:pt x="2732" y="5764"/>
                  </a:cubicBezTo>
                  <a:cubicBezTo>
                    <a:pt x="3078" y="6215"/>
                    <a:pt x="3322" y="6331"/>
                    <a:pt x="3483" y="6331"/>
                  </a:cubicBezTo>
                  <a:cubicBezTo>
                    <a:pt x="3654" y="6331"/>
                    <a:pt x="3729" y="6198"/>
                    <a:pt x="3729" y="6198"/>
                  </a:cubicBezTo>
                  <a:lnTo>
                    <a:pt x="3729" y="5938"/>
                  </a:lnTo>
                  <a:cubicBezTo>
                    <a:pt x="3678" y="5953"/>
                    <a:pt x="3632" y="5960"/>
                    <a:pt x="3591" y="5960"/>
                  </a:cubicBezTo>
                  <a:cubicBezTo>
                    <a:pt x="2981" y="5960"/>
                    <a:pt x="3518" y="4332"/>
                    <a:pt x="3274" y="2360"/>
                  </a:cubicBezTo>
                  <a:cubicBezTo>
                    <a:pt x="3060" y="630"/>
                    <a:pt x="1937" y="1"/>
                    <a:pt x="1581"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5" name="Google Shape;5077;p83"/>
            <p:cNvSpPr>
              <a:spLocks/>
            </p:cNvSpPr>
            <p:nvPr/>
          </p:nvSpPr>
          <p:spPr bwMode="auto">
            <a:xfrm>
              <a:off x="4291770" y="1950018"/>
              <a:ext cx="49455" cy="45334"/>
            </a:xfrm>
            <a:custGeom>
              <a:avLst/>
              <a:gdLst>
                <a:gd name="T0" fmla="*/ 2147483646 w 1236"/>
                <a:gd name="T1" fmla="*/ 0 h 1133"/>
                <a:gd name="T2" fmla="*/ 2147483646 w 1236"/>
                <a:gd name="T3" fmla="*/ 2147483646 h 1133"/>
                <a:gd name="T4" fmla="*/ 2147483646 w 1236"/>
                <a:gd name="T5" fmla="*/ 2147483646 h 1133"/>
                <a:gd name="T6" fmla="*/ 2147483646 w 1236"/>
                <a:gd name="T7" fmla="*/ 2147483646 h 1133"/>
                <a:gd name="T8" fmla="*/ 2147483646 w 1236"/>
                <a:gd name="T9" fmla="*/ 2147483646 h 1133"/>
                <a:gd name="T10" fmla="*/ 2147483646 w 1236"/>
                <a:gd name="T11" fmla="*/ 2147483646 h 1133"/>
                <a:gd name="T12" fmla="*/ 2147483646 w 1236"/>
                <a:gd name="T13" fmla="*/ 2147483646 h 1133"/>
                <a:gd name="T14" fmla="*/ 2147483646 w 1236"/>
                <a:gd name="T15" fmla="*/ 2147483646 h 1133"/>
                <a:gd name="T16" fmla="*/ 2147483646 w 1236"/>
                <a:gd name="T17" fmla="*/ 2147483646 h 1133"/>
                <a:gd name="T18" fmla="*/ 2147483646 w 1236"/>
                <a:gd name="T19" fmla="*/ 2147483646 h 1133"/>
                <a:gd name="T20" fmla="*/ 2147483646 w 1236"/>
                <a:gd name="T21" fmla="*/ 2147483646 h 1133"/>
                <a:gd name="T22" fmla="*/ 2147483646 w 1236"/>
                <a:gd name="T23" fmla="*/ 2147483646 h 1133"/>
                <a:gd name="T24" fmla="*/ 2147483646 w 1236"/>
                <a:gd name="T25" fmla="*/ 2147483646 h 1133"/>
                <a:gd name="T26" fmla="*/ 2147483646 w 1236"/>
                <a:gd name="T27" fmla="*/ 2147483646 h 1133"/>
                <a:gd name="T28" fmla="*/ 2147483646 w 1236"/>
                <a:gd name="T29" fmla="*/ 2147483646 h 1133"/>
                <a:gd name="T30" fmla="*/ 2147483646 w 1236"/>
                <a:gd name="T31" fmla="*/ 2147483646 h 1133"/>
                <a:gd name="T32" fmla="*/ 2147483646 w 1236"/>
                <a:gd name="T33" fmla="*/ 2147483646 h 1133"/>
                <a:gd name="T34" fmla="*/ 2147483646 w 1236"/>
                <a:gd name="T35" fmla="*/ 2147483646 h 1133"/>
                <a:gd name="T36" fmla="*/ 2147483646 w 1236"/>
                <a:gd name="T37" fmla="*/ 2147483646 h 1133"/>
                <a:gd name="T38" fmla="*/ 2147483646 w 1236"/>
                <a:gd name="T39" fmla="*/ 2147483646 h 1133"/>
                <a:gd name="T40" fmla="*/ 2147483646 w 1236"/>
                <a:gd name="T41" fmla="*/ 2147483646 h 1133"/>
                <a:gd name="T42" fmla="*/ 2147483646 w 1236"/>
                <a:gd name="T43" fmla="*/ 2147483646 h 1133"/>
                <a:gd name="T44" fmla="*/ 2147483646 w 1236"/>
                <a:gd name="T45" fmla="*/ 2147483646 h 1133"/>
                <a:gd name="T46" fmla="*/ 2147483646 w 1236"/>
                <a:gd name="T47" fmla="*/ 2147483646 h 1133"/>
                <a:gd name="T48" fmla="*/ 2147483646 w 1236"/>
                <a:gd name="T49" fmla="*/ 2147483646 h 1133"/>
                <a:gd name="T50" fmla="*/ 2147483646 w 1236"/>
                <a:gd name="T51" fmla="*/ 2147483646 h 1133"/>
                <a:gd name="T52" fmla="*/ 2147483646 w 1236"/>
                <a:gd name="T53" fmla="*/ 2147483646 h 1133"/>
                <a:gd name="T54" fmla="*/ 2147483646 w 1236"/>
                <a:gd name="T55" fmla="*/ 2147483646 h 1133"/>
                <a:gd name="T56" fmla="*/ 2147483646 w 1236"/>
                <a:gd name="T57" fmla="*/ 2147483646 h 1133"/>
                <a:gd name="T58" fmla="*/ 2147483646 w 1236"/>
                <a:gd name="T59" fmla="*/ 2147483646 h 1133"/>
                <a:gd name="T60" fmla="*/ 2147483646 w 1236"/>
                <a:gd name="T61" fmla="*/ 2147483646 h 1133"/>
                <a:gd name="T62" fmla="*/ 2147483646 w 1236"/>
                <a:gd name="T63" fmla="*/ 2147483646 h 1133"/>
                <a:gd name="T64" fmla="*/ 2147483646 w 1236"/>
                <a:gd name="T65" fmla="*/ 2147483646 h 1133"/>
                <a:gd name="T66" fmla="*/ 2147483646 w 1236"/>
                <a:gd name="T67" fmla="*/ 2147483646 h 1133"/>
                <a:gd name="T68" fmla="*/ 2147483646 w 1236"/>
                <a:gd name="T69" fmla="*/ 2147483646 h 1133"/>
                <a:gd name="T70" fmla="*/ 2147483646 w 1236"/>
                <a:gd name="T71" fmla="*/ 2147483646 h 1133"/>
                <a:gd name="T72" fmla="*/ 2147483646 w 1236"/>
                <a:gd name="T73" fmla="*/ 2147483646 h 1133"/>
                <a:gd name="T74" fmla="*/ 2147483646 w 1236"/>
                <a:gd name="T75" fmla="*/ 2147483646 h 1133"/>
                <a:gd name="T76" fmla="*/ 2147483646 w 1236"/>
                <a:gd name="T77" fmla="*/ 2147483646 h 1133"/>
                <a:gd name="T78" fmla="*/ 2147483646 w 1236"/>
                <a:gd name="T79" fmla="*/ 2147483646 h 1133"/>
                <a:gd name="T80" fmla="*/ 2147483646 w 1236"/>
                <a:gd name="T81" fmla="*/ 0 h 1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36" h="1133" extrusionOk="0">
                  <a:moveTo>
                    <a:pt x="769" y="0"/>
                  </a:moveTo>
                  <a:cubicBezTo>
                    <a:pt x="595" y="0"/>
                    <a:pt x="208" y="272"/>
                    <a:pt x="87" y="373"/>
                  </a:cubicBezTo>
                  <a:cubicBezTo>
                    <a:pt x="49" y="392"/>
                    <a:pt x="76" y="443"/>
                    <a:pt x="112" y="443"/>
                  </a:cubicBezTo>
                  <a:cubicBezTo>
                    <a:pt x="118" y="443"/>
                    <a:pt x="124" y="441"/>
                    <a:pt x="130" y="438"/>
                  </a:cubicBezTo>
                  <a:cubicBezTo>
                    <a:pt x="325" y="265"/>
                    <a:pt x="542" y="156"/>
                    <a:pt x="759" y="70"/>
                  </a:cubicBezTo>
                  <a:cubicBezTo>
                    <a:pt x="672" y="221"/>
                    <a:pt x="564" y="352"/>
                    <a:pt x="412" y="438"/>
                  </a:cubicBezTo>
                  <a:cubicBezTo>
                    <a:pt x="412" y="460"/>
                    <a:pt x="412" y="482"/>
                    <a:pt x="412" y="503"/>
                  </a:cubicBezTo>
                  <a:cubicBezTo>
                    <a:pt x="423" y="514"/>
                    <a:pt x="434" y="520"/>
                    <a:pt x="444" y="520"/>
                  </a:cubicBezTo>
                  <a:cubicBezTo>
                    <a:pt x="455" y="520"/>
                    <a:pt x="466" y="514"/>
                    <a:pt x="477" y="503"/>
                  </a:cubicBezTo>
                  <a:cubicBezTo>
                    <a:pt x="580" y="421"/>
                    <a:pt x="861" y="220"/>
                    <a:pt x="1018" y="220"/>
                  </a:cubicBezTo>
                  <a:cubicBezTo>
                    <a:pt x="1026" y="220"/>
                    <a:pt x="1034" y="220"/>
                    <a:pt x="1041" y="221"/>
                  </a:cubicBezTo>
                  <a:cubicBezTo>
                    <a:pt x="1062" y="243"/>
                    <a:pt x="1084" y="243"/>
                    <a:pt x="1084" y="265"/>
                  </a:cubicBezTo>
                  <a:cubicBezTo>
                    <a:pt x="1106" y="286"/>
                    <a:pt x="1106" y="286"/>
                    <a:pt x="1084" y="308"/>
                  </a:cubicBezTo>
                  <a:cubicBezTo>
                    <a:pt x="1041" y="417"/>
                    <a:pt x="672" y="568"/>
                    <a:pt x="455" y="633"/>
                  </a:cubicBezTo>
                  <a:cubicBezTo>
                    <a:pt x="434" y="633"/>
                    <a:pt x="434" y="655"/>
                    <a:pt x="434" y="677"/>
                  </a:cubicBezTo>
                  <a:cubicBezTo>
                    <a:pt x="434" y="698"/>
                    <a:pt x="455" y="698"/>
                    <a:pt x="477" y="698"/>
                  </a:cubicBezTo>
                  <a:cubicBezTo>
                    <a:pt x="694" y="655"/>
                    <a:pt x="911" y="655"/>
                    <a:pt x="1149" y="655"/>
                  </a:cubicBezTo>
                  <a:cubicBezTo>
                    <a:pt x="932" y="763"/>
                    <a:pt x="694" y="807"/>
                    <a:pt x="455" y="828"/>
                  </a:cubicBezTo>
                  <a:cubicBezTo>
                    <a:pt x="434" y="828"/>
                    <a:pt x="434" y="850"/>
                    <a:pt x="434" y="872"/>
                  </a:cubicBezTo>
                  <a:cubicBezTo>
                    <a:pt x="434" y="894"/>
                    <a:pt x="434" y="915"/>
                    <a:pt x="455" y="915"/>
                  </a:cubicBezTo>
                  <a:cubicBezTo>
                    <a:pt x="585" y="937"/>
                    <a:pt x="715" y="980"/>
                    <a:pt x="824" y="1045"/>
                  </a:cubicBezTo>
                  <a:cubicBezTo>
                    <a:pt x="814" y="1052"/>
                    <a:pt x="797" y="1055"/>
                    <a:pt x="774" y="1055"/>
                  </a:cubicBezTo>
                  <a:cubicBezTo>
                    <a:pt x="647" y="1055"/>
                    <a:pt x="341" y="960"/>
                    <a:pt x="65" y="850"/>
                  </a:cubicBezTo>
                  <a:cubicBezTo>
                    <a:pt x="59" y="844"/>
                    <a:pt x="52" y="841"/>
                    <a:pt x="47" y="841"/>
                  </a:cubicBezTo>
                  <a:cubicBezTo>
                    <a:pt x="33" y="841"/>
                    <a:pt x="22" y="857"/>
                    <a:pt x="22" y="872"/>
                  </a:cubicBezTo>
                  <a:cubicBezTo>
                    <a:pt x="0" y="872"/>
                    <a:pt x="22" y="894"/>
                    <a:pt x="43" y="915"/>
                  </a:cubicBezTo>
                  <a:cubicBezTo>
                    <a:pt x="260" y="1024"/>
                    <a:pt x="520" y="1089"/>
                    <a:pt x="759" y="1132"/>
                  </a:cubicBezTo>
                  <a:cubicBezTo>
                    <a:pt x="802" y="1132"/>
                    <a:pt x="824" y="1132"/>
                    <a:pt x="867" y="1110"/>
                  </a:cubicBezTo>
                  <a:cubicBezTo>
                    <a:pt x="889" y="1089"/>
                    <a:pt x="911" y="1067"/>
                    <a:pt x="889" y="1024"/>
                  </a:cubicBezTo>
                  <a:cubicBezTo>
                    <a:pt x="889" y="980"/>
                    <a:pt x="781" y="937"/>
                    <a:pt x="672" y="894"/>
                  </a:cubicBezTo>
                  <a:cubicBezTo>
                    <a:pt x="889" y="850"/>
                    <a:pt x="1171" y="785"/>
                    <a:pt x="1214" y="698"/>
                  </a:cubicBezTo>
                  <a:cubicBezTo>
                    <a:pt x="1236" y="677"/>
                    <a:pt x="1236" y="655"/>
                    <a:pt x="1214" y="633"/>
                  </a:cubicBezTo>
                  <a:cubicBezTo>
                    <a:pt x="1171" y="590"/>
                    <a:pt x="1019" y="590"/>
                    <a:pt x="824" y="590"/>
                  </a:cubicBezTo>
                  <a:cubicBezTo>
                    <a:pt x="954" y="547"/>
                    <a:pt x="1084" y="460"/>
                    <a:pt x="1149" y="352"/>
                  </a:cubicBezTo>
                  <a:cubicBezTo>
                    <a:pt x="1171" y="308"/>
                    <a:pt x="1171" y="265"/>
                    <a:pt x="1149" y="243"/>
                  </a:cubicBezTo>
                  <a:cubicBezTo>
                    <a:pt x="1127" y="200"/>
                    <a:pt x="1106" y="178"/>
                    <a:pt x="1041" y="156"/>
                  </a:cubicBezTo>
                  <a:cubicBezTo>
                    <a:pt x="954" y="156"/>
                    <a:pt x="846" y="178"/>
                    <a:pt x="759" y="243"/>
                  </a:cubicBezTo>
                  <a:cubicBezTo>
                    <a:pt x="824" y="156"/>
                    <a:pt x="846" y="91"/>
                    <a:pt x="846" y="48"/>
                  </a:cubicBezTo>
                  <a:cubicBezTo>
                    <a:pt x="846" y="26"/>
                    <a:pt x="824" y="5"/>
                    <a:pt x="802" y="5"/>
                  </a:cubicBezTo>
                  <a:cubicBezTo>
                    <a:pt x="792" y="2"/>
                    <a:pt x="781" y="0"/>
                    <a:pt x="7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6" name="Google Shape;5078;p83"/>
            <p:cNvSpPr>
              <a:spLocks/>
            </p:cNvSpPr>
            <p:nvPr/>
          </p:nvSpPr>
          <p:spPr bwMode="auto">
            <a:xfrm>
              <a:off x="4067957" y="1891202"/>
              <a:ext cx="61619" cy="151847"/>
            </a:xfrm>
            <a:custGeom>
              <a:avLst/>
              <a:gdLst>
                <a:gd name="T0" fmla="*/ 2147483646 w 1540"/>
                <a:gd name="T1" fmla="*/ 0 h 3795"/>
                <a:gd name="T2" fmla="*/ 2147483646 w 1540"/>
                <a:gd name="T3" fmla="*/ 2147483646 h 3795"/>
                <a:gd name="T4" fmla="*/ 2147483646 w 1540"/>
                <a:gd name="T5" fmla="*/ 2147483646 h 3795"/>
                <a:gd name="T6" fmla="*/ 2147483646 w 1540"/>
                <a:gd name="T7" fmla="*/ 2147483646 h 3795"/>
                <a:gd name="T8" fmla="*/ 2147483646 w 1540"/>
                <a:gd name="T9" fmla="*/ 2147483646 h 3795"/>
                <a:gd name="T10" fmla="*/ 2147483646 w 1540"/>
                <a:gd name="T11" fmla="*/ 2147483646 h 3795"/>
                <a:gd name="T12" fmla="*/ 2147483646 w 1540"/>
                <a:gd name="T13" fmla="*/ 2147483646 h 3795"/>
                <a:gd name="T14" fmla="*/ 2147483646 w 1540"/>
                <a:gd name="T15" fmla="*/ 2147483646 h 3795"/>
                <a:gd name="T16" fmla="*/ 2147483646 w 1540"/>
                <a:gd name="T17" fmla="*/ 2147483646 h 3795"/>
                <a:gd name="T18" fmla="*/ 2147483646 w 1540"/>
                <a:gd name="T19" fmla="*/ 0 h 3795"/>
                <a:gd name="T20" fmla="*/ 2147483646 w 1540"/>
                <a:gd name="T21" fmla="*/ 0 h 37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0" h="3795" extrusionOk="0">
                  <a:moveTo>
                    <a:pt x="933" y="0"/>
                  </a:moveTo>
                  <a:cubicBezTo>
                    <a:pt x="304" y="521"/>
                    <a:pt x="0" y="1063"/>
                    <a:pt x="22" y="1670"/>
                  </a:cubicBezTo>
                  <a:cubicBezTo>
                    <a:pt x="87" y="2233"/>
                    <a:pt x="347" y="2775"/>
                    <a:pt x="781" y="3187"/>
                  </a:cubicBezTo>
                  <a:cubicBezTo>
                    <a:pt x="998" y="3404"/>
                    <a:pt x="1215" y="3621"/>
                    <a:pt x="1475" y="3794"/>
                  </a:cubicBezTo>
                  <a:lnTo>
                    <a:pt x="1518" y="3794"/>
                  </a:lnTo>
                  <a:cubicBezTo>
                    <a:pt x="1518" y="3794"/>
                    <a:pt x="1518" y="3773"/>
                    <a:pt x="1518" y="3773"/>
                  </a:cubicBezTo>
                  <a:cubicBezTo>
                    <a:pt x="1540" y="3751"/>
                    <a:pt x="1540" y="3729"/>
                    <a:pt x="1518" y="3729"/>
                  </a:cubicBezTo>
                  <a:cubicBezTo>
                    <a:pt x="1518" y="3729"/>
                    <a:pt x="152" y="2797"/>
                    <a:pt x="109" y="1648"/>
                  </a:cubicBezTo>
                  <a:cubicBezTo>
                    <a:pt x="87" y="1084"/>
                    <a:pt x="391" y="542"/>
                    <a:pt x="998" y="65"/>
                  </a:cubicBezTo>
                  <a:cubicBezTo>
                    <a:pt x="1019" y="44"/>
                    <a:pt x="1019" y="22"/>
                    <a:pt x="998" y="0"/>
                  </a:cubicBezTo>
                  <a:lnTo>
                    <a:pt x="93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7" name="Google Shape;5079;p83"/>
            <p:cNvSpPr>
              <a:spLocks/>
            </p:cNvSpPr>
            <p:nvPr/>
          </p:nvSpPr>
          <p:spPr bwMode="auto">
            <a:xfrm>
              <a:off x="3724437" y="1675103"/>
              <a:ext cx="34411" cy="50456"/>
            </a:xfrm>
            <a:custGeom>
              <a:avLst/>
              <a:gdLst>
                <a:gd name="T0" fmla="*/ 2147483646 w 860"/>
                <a:gd name="T1" fmla="*/ 2147483646 h 1261"/>
                <a:gd name="T2" fmla="*/ 2147483646 w 860"/>
                <a:gd name="T3" fmla="*/ 2147483646 h 1261"/>
                <a:gd name="T4" fmla="*/ 2147483646 w 860"/>
                <a:gd name="T5" fmla="*/ 2147483646 h 1261"/>
                <a:gd name="T6" fmla="*/ 2147483646 w 860"/>
                <a:gd name="T7" fmla="*/ 2147483646 h 1261"/>
                <a:gd name="T8" fmla="*/ 2147483646 w 860"/>
                <a:gd name="T9" fmla="*/ 2147483646 h 1261"/>
                <a:gd name="T10" fmla="*/ 2147483646 w 860"/>
                <a:gd name="T11" fmla="*/ 2147483646 h 1261"/>
                <a:gd name="T12" fmla="*/ 2147483646 w 860"/>
                <a:gd name="T13" fmla="*/ 2147483646 h 1261"/>
                <a:gd name="T14" fmla="*/ 2147483646 w 860"/>
                <a:gd name="T15" fmla="*/ 2147483646 h 1261"/>
                <a:gd name="T16" fmla="*/ 2147483646 w 860"/>
                <a:gd name="T17" fmla="*/ 2147483646 h 1261"/>
                <a:gd name="T18" fmla="*/ 2147483646 w 860"/>
                <a:gd name="T19" fmla="*/ 2147483646 h 1261"/>
                <a:gd name="T20" fmla="*/ 2147483646 w 860"/>
                <a:gd name="T21" fmla="*/ 2147483646 h 1261"/>
                <a:gd name="T22" fmla="*/ 2147483646 w 860"/>
                <a:gd name="T23" fmla="*/ 2147483646 h 1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0" h="1261" extrusionOk="0">
                  <a:moveTo>
                    <a:pt x="803" y="1"/>
                  </a:moveTo>
                  <a:cubicBezTo>
                    <a:pt x="786" y="1"/>
                    <a:pt x="768" y="8"/>
                    <a:pt x="760" y="25"/>
                  </a:cubicBezTo>
                  <a:cubicBezTo>
                    <a:pt x="673" y="458"/>
                    <a:pt x="456" y="1130"/>
                    <a:pt x="283" y="1174"/>
                  </a:cubicBezTo>
                  <a:lnTo>
                    <a:pt x="261" y="1174"/>
                  </a:lnTo>
                  <a:cubicBezTo>
                    <a:pt x="131" y="1065"/>
                    <a:pt x="88" y="437"/>
                    <a:pt x="88" y="46"/>
                  </a:cubicBezTo>
                  <a:cubicBezTo>
                    <a:pt x="88" y="25"/>
                    <a:pt x="66" y="14"/>
                    <a:pt x="44" y="14"/>
                  </a:cubicBezTo>
                  <a:cubicBezTo>
                    <a:pt x="23" y="14"/>
                    <a:pt x="1" y="25"/>
                    <a:pt x="1" y="46"/>
                  </a:cubicBezTo>
                  <a:cubicBezTo>
                    <a:pt x="1" y="155"/>
                    <a:pt x="1" y="1087"/>
                    <a:pt x="196" y="1239"/>
                  </a:cubicBezTo>
                  <a:cubicBezTo>
                    <a:pt x="218" y="1260"/>
                    <a:pt x="239" y="1260"/>
                    <a:pt x="283" y="1260"/>
                  </a:cubicBezTo>
                  <a:lnTo>
                    <a:pt x="304" y="1260"/>
                  </a:lnTo>
                  <a:cubicBezTo>
                    <a:pt x="565" y="1174"/>
                    <a:pt x="825" y="176"/>
                    <a:pt x="846" y="46"/>
                  </a:cubicBezTo>
                  <a:cubicBezTo>
                    <a:pt x="860" y="19"/>
                    <a:pt x="832" y="1"/>
                    <a:pt x="8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8" name="Google Shape;5080;p83"/>
            <p:cNvSpPr>
              <a:spLocks/>
            </p:cNvSpPr>
            <p:nvPr/>
          </p:nvSpPr>
          <p:spPr bwMode="auto">
            <a:xfrm>
              <a:off x="3684548" y="1781452"/>
              <a:ext cx="187419" cy="259881"/>
            </a:xfrm>
            <a:custGeom>
              <a:avLst/>
              <a:gdLst>
                <a:gd name="T0" fmla="*/ 2147483646 w 4684"/>
                <a:gd name="T1" fmla="*/ 2147483646 h 6495"/>
                <a:gd name="T2" fmla="*/ 2147483646 w 4684"/>
                <a:gd name="T3" fmla="*/ 2147483646 h 6495"/>
                <a:gd name="T4" fmla="*/ 2147483646 w 4684"/>
                <a:gd name="T5" fmla="*/ 2147483646 h 6495"/>
                <a:gd name="T6" fmla="*/ 2147483646 w 4684"/>
                <a:gd name="T7" fmla="*/ 2147483646 h 6495"/>
                <a:gd name="T8" fmla="*/ 2147483646 w 4684"/>
                <a:gd name="T9" fmla="*/ 2147483646 h 6495"/>
                <a:gd name="T10" fmla="*/ 2147483646 w 4684"/>
                <a:gd name="T11" fmla="*/ 2147483646 h 6495"/>
                <a:gd name="T12" fmla="*/ 2147483646 w 4684"/>
                <a:gd name="T13" fmla="*/ 2147483646 h 6495"/>
                <a:gd name="T14" fmla="*/ 2147483646 w 4684"/>
                <a:gd name="T15" fmla="*/ 2147483646 h 6495"/>
                <a:gd name="T16" fmla="*/ 2147483646 w 4684"/>
                <a:gd name="T17" fmla="*/ 2147483646 h 6495"/>
                <a:gd name="T18" fmla="*/ 2147483646 w 4684"/>
                <a:gd name="T19" fmla="*/ 2147483646 h 64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84" h="6495" extrusionOk="0">
                  <a:moveTo>
                    <a:pt x="3781" y="1"/>
                  </a:moveTo>
                  <a:cubicBezTo>
                    <a:pt x="3757" y="1"/>
                    <a:pt x="3730" y="12"/>
                    <a:pt x="3730" y="33"/>
                  </a:cubicBezTo>
                  <a:cubicBezTo>
                    <a:pt x="4597" y="5323"/>
                    <a:pt x="1562" y="6060"/>
                    <a:pt x="261" y="6364"/>
                  </a:cubicBezTo>
                  <a:lnTo>
                    <a:pt x="44" y="6429"/>
                  </a:lnTo>
                  <a:cubicBezTo>
                    <a:pt x="22" y="6429"/>
                    <a:pt x="1" y="6451"/>
                    <a:pt x="22" y="6472"/>
                  </a:cubicBezTo>
                  <a:cubicBezTo>
                    <a:pt x="22" y="6494"/>
                    <a:pt x="44" y="6494"/>
                    <a:pt x="44" y="6494"/>
                  </a:cubicBezTo>
                  <a:lnTo>
                    <a:pt x="66" y="6494"/>
                  </a:lnTo>
                  <a:lnTo>
                    <a:pt x="282" y="6451"/>
                  </a:lnTo>
                  <a:cubicBezTo>
                    <a:pt x="1605" y="6126"/>
                    <a:pt x="4684" y="5388"/>
                    <a:pt x="3816" y="33"/>
                  </a:cubicBezTo>
                  <a:cubicBezTo>
                    <a:pt x="3827" y="12"/>
                    <a:pt x="3806" y="1"/>
                    <a:pt x="37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29" name="Google Shape;5081;p83"/>
            <p:cNvSpPr>
              <a:spLocks/>
            </p:cNvSpPr>
            <p:nvPr/>
          </p:nvSpPr>
          <p:spPr bwMode="auto">
            <a:xfrm>
              <a:off x="3684548" y="1790775"/>
              <a:ext cx="76864" cy="21527"/>
            </a:xfrm>
            <a:custGeom>
              <a:avLst/>
              <a:gdLst>
                <a:gd name="T0" fmla="*/ 2147483646 w 1921"/>
                <a:gd name="T1" fmla="*/ 2147483646 h 538"/>
                <a:gd name="T2" fmla="*/ 2147483646 w 1921"/>
                <a:gd name="T3" fmla="*/ 2147483646 h 538"/>
                <a:gd name="T4" fmla="*/ 2147483646 w 1921"/>
                <a:gd name="T5" fmla="*/ 2147483646 h 538"/>
                <a:gd name="T6" fmla="*/ 2147483646 w 1921"/>
                <a:gd name="T7" fmla="*/ 2147483646 h 538"/>
                <a:gd name="T8" fmla="*/ 2147483646 w 1921"/>
                <a:gd name="T9" fmla="*/ 2147483646 h 538"/>
                <a:gd name="T10" fmla="*/ 2147483646 w 1921"/>
                <a:gd name="T11" fmla="*/ 2147483646 h 538"/>
                <a:gd name="T12" fmla="*/ 2147483646 w 1921"/>
                <a:gd name="T13" fmla="*/ 2147483646 h 538"/>
                <a:gd name="T14" fmla="*/ 2147483646 w 1921"/>
                <a:gd name="T15" fmla="*/ 2147483646 h 538"/>
                <a:gd name="T16" fmla="*/ 2147483646 w 1921"/>
                <a:gd name="T17" fmla="*/ 2147483646 h 538"/>
                <a:gd name="T18" fmla="*/ 2147483646 w 1921"/>
                <a:gd name="T19" fmla="*/ 2147483646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1" h="538" extrusionOk="0">
                  <a:moveTo>
                    <a:pt x="44" y="1"/>
                  </a:moveTo>
                  <a:cubicBezTo>
                    <a:pt x="33" y="1"/>
                    <a:pt x="22" y="6"/>
                    <a:pt x="22" y="17"/>
                  </a:cubicBezTo>
                  <a:cubicBezTo>
                    <a:pt x="1" y="39"/>
                    <a:pt x="1" y="60"/>
                    <a:pt x="22" y="82"/>
                  </a:cubicBezTo>
                  <a:cubicBezTo>
                    <a:pt x="282" y="364"/>
                    <a:pt x="673" y="537"/>
                    <a:pt x="1063" y="537"/>
                  </a:cubicBezTo>
                  <a:cubicBezTo>
                    <a:pt x="1345" y="537"/>
                    <a:pt x="1648" y="451"/>
                    <a:pt x="1887" y="299"/>
                  </a:cubicBezTo>
                  <a:cubicBezTo>
                    <a:pt x="1920" y="266"/>
                    <a:pt x="1902" y="220"/>
                    <a:pt x="1873" y="220"/>
                  </a:cubicBezTo>
                  <a:cubicBezTo>
                    <a:pt x="1864" y="220"/>
                    <a:pt x="1854" y="224"/>
                    <a:pt x="1843" y="234"/>
                  </a:cubicBezTo>
                  <a:cubicBezTo>
                    <a:pt x="1611" y="386"/>
                    <a:pt x="1348" y="461"/>
                    <a:pt x="1087" y="461"/>
                  </a:cubicBezTo>
                  <a:cubicBezTo>
                    <a:pt x="715" y="461"/>
                    <a:pt x="346" y="310"/>
                    <a:pt x="66" y="17"/>
                  </a:cubicBezTo>
                  <a:cubicBezTo>
                    <a:pt x="66" y="6"/>
                    <a:pt x="55"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0" name="Google Shape;5082;p83"/>
            <p:cNvSpPr>
              <a:spLocks/>
            </p:cNvSpPr>
            <p:nvPr/>
          </p:nvSpPr>
          <p:spPr bwMode="auto">
            <a:xfrm>
              <a:off x="3688909" y="1838508"/>
              <a:ext cx="68541" cy="16285"/>
            </a:xfrm>
            <a:custGeom>
              <a:avLst/>
              <a:gdLst>
                <a:gd name="T0" fmla="*/ 2147483646 w 1713"/>
                <a:gd name="T1" fmla="*/ 0 h 407"/>
                <a:gd name="T2" fmla="*/ 2147483646 w 1713"/>
                <a:gd name="T3" fmla="*/ 2147483646 h 407"/>
                <a:gd name="T4" fmla="*/ 2147483646 w 1713"/>
                <a:gd name="T5" fmla="*/ 2147483646 h 407"/>
                <a:gd name="T6" fmla="*/ 2147483646 w 1713"/>
                <a:gd name="T7" fmla="*/ 2147483646 h 407"/>
                <a:gd name="T8" fmla="*/ 2147483646 w 1713"/>
                <a:gd name="T9" fmla="*/ 2147483646 h 407"/>
                <a:gd name="T10" fmla="*/ 2147483646 w 1713"/>
                <a:gd name="T11" fmla="*/ 2147483646 h 407"/>
                <a:gd name="T12" fmla="*/ 2147483646 w 1713"/>
                <a:gd name="T13" fmla="*/ 2147483646 h 407"/>
                <a:gd name="T14" fmla="*/ 2147483646 w 1713"/>
                <a:gd name="T15" fmla="*/ 0 h 407"/>
                <a:gd name="T16" fmla="*/ 2147483646 w 1713"/>
                <a:gd name="T17" fmla="*/ 2147483646 h 407"/>
                <a:gd name="T18" fmla="*/ 2147483646 w 1713"/>
                <a:gd name="T19" fmla="*/ 2147483646 h 407"/>
                <a:gd name="T20" fmla="*/ 2147483646 w 1713"/>
                <a:gd name="T21" fmla="*/ 2147483646 h 407"/>
                <a:gd name="T22" fmla="*/ 2147483646 w 1713"/>
                <a:gd name="T23" fmla="*/ 2147483646 h 407"/>
                <a:gd name="T24" fmla="*/ 2147483646 w 1713"/>
                <a:gd name="T25" fmla="*/ 0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3" h="407" extrusionOk="0">
                  <a:moveTo>
                    <a:pt x="54" y="0"/>
                  </a:moveTo>
                  <a:cubicBezTo>
                    <a:pt x="43" y="0"/>
                    <a:pt x="33" y="6"/>
                    <a:pt x="22" y="17"/>
                  </a:cubicBezTo>
                  <a:cubicBezTo>
                    <a:pt x="22" y="17"/>
                    <a:pt x="0" y="38"/>
                    <a:pt x="22" y="60"/>
                  </a:cubicBezTo>
                  <a:cubicBezTo>
                    <a:pt x="195" y="233"/>
                    <a:pt x="412" y="342"/>
                    <a:pt x="650" y="385"/>
                  </a:cubicBezTo>
                  <a:cubicBezTo>
                    <a:pt x="737" y="385"/>
                    <a:pt x="802" y="407"/>
                    <a:pt x="889" y="407"/>
                  </a:cubicBezTo>
                  <a:cubicBezTo>
                    <a:pt x="1192" y="385"/>
                    <a:pt x="1474" y="277"/>
                    <a:pt x="1691" y="60"/>
                  </a:cubicBezTo>
                  <a:cubicBezTo>
                    <a:pt x="1713" y="60"/>
                    <a:pt x="1713" y="38"/>
                    <a:pt x="1691" y="17"/>
                  </a:cubicBezTo>
                  <a:cubicBezTo>
                    <a:pt x="1691" y="6"/>
                    <a:pt x="1680" y="0"/>
                    <a:pt x="1669" y="0"/>
                  </a:cubicBezTo>
                  <a:cubicBezTo>
                    <a:pt x="1659" y="0"/>
                    <a:pt x="1648" y="6"/>
                    <a:pt x="1648" y="17"/>
                  </a:cubicBezTo>
                  <a:cubicBezTo>
                    <a:pt x="1444" y="202"/>
                    <a:pt x="1177" y="308"/>
                    <a:pt x="901" y="308"/>
                  </a:cubicBezTo>
                  <a:cubicBezTo>
                    <a:pt x="854" y="308"/>
                    <a:pt x="806" y="305"/>
                    <a:pt x="759" y="298"/>
                  </a:cubicBezTo>
                  <a:cubicBezTo>
                    <a:pt x="499" y="277"/>
                    <a:pt x="282" y="168"/>
                    <a:pt x="87" y="17"/>
                  </a:cubicBezTo>
                  <a:cubicBezTo>
                    <a:pt x="76" y="6"/>
                    <a:pt x="65"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1" name="Google Shape;5083;p83"/>
            <p:cNvSpPr>
              <a:spLocks/>
            </p:cNvSpPr>
            <p:nvPr/>
          </p:nvSpPr>
          <p:spPr bwMode="auto">
            <a:xfrm>
              <a:off x="3784291" y="1996151"/>
              <a:ext cx="38212" cy="56418"/>
            </a:xfrm>
            <a:custGeom>
              <a:avLst/>
              <a:gdLst>
                <a:gd name="T0" fmla="*/ 2147483646 w 955"/>
                <a:gd name="T1" fmla="*/ 2147483646 h 1410"/>
                <a:gd name="T2" fmla="*/ 2147483646 w 955"/>
                <a:gd name="T3" fmla="*/ 2147483646 h 1410"/>
                <a:gd name="T4" fmla="*/ 2147483646 w 955"/>
                <a:gd name="T5" fmla="*/ 2147483646 h 1410"/>
                <a:gd name="T6" fmla="*/ 2147483646 w 955"/>
                <a:gd name="T7" fmla="*/ 2147483646 h 1410"/>
                <a:gd name="T8" fmla="*/ 2147483646 w 955"/>
                <a:gd name="T9" fmla="*/ 2147483646 h 1410"/>
                <a:gd name="T10" fmla="*/ 2147483646 w 955"/>
                <a:gd name="T11" fmla="*/ 2147483646 h 1410"/>
                <a:gd name="T12" fmla="*/ 2147483646 w 955"/>
                <a:gd name="T13" fmla="*/ 2147483646 h 1410"/>
                <a:gd name="T14" fmla="*/ 2147483646 w 955"/>
                <a:gd name="T15" fmla="*/ 2147483646 h 1410"/>
                <a:gd name="T16" fmla="*/ 2147483646 w 955"/>
                <a:gd name="T17" fmla="*/ 2147483646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5" h="1410" extrusionOk="0">
                  <a:moveTo>
                    <a:pt x="153" y="1"/>
                  </a:moveTo>
                  <a:cubicBezTo>
                    <a:pt x="131" y="1"/>
                    <a:pt x="109" y="1"/>
                    <a:pt x="109" y="22"/>
                  </a:cubicBezTo>
                  <a:cubicBezTo>
                    <a:pt x="1" y="239"/>
                    <a:pt x="1" y="499"/>
                    <a:pt x="88" y="738"/>
                  </a:cubicBezTo>
                  <a:cubicBezTo>
                    <a:pt x="261" y="1063"/>
                    <a:pt x="543" y="1302"/>
                    <a:pt x="911" y="1410"/>
                  </a:cubicBezTo>
                  <a:cubicBezTo>
                    <a:pt x="933" y="1410"/>
                    <a:pt x="933" y="1388"/>
                    <a:pt x="955" y="1388"/>
                  </a:cubicBezTo>
                  <a:cubicBezTo>
                    <a:pt x="955" y="1367"/>
                    <a:pt x="955" y="1345"/>
                    <a:pt x="933" y="1323"/>
                  </a:cubicBezTo>
                  <a:cubicBezTo>
                    <a:pt x="586" y="1236"/>
                    <a:pt x="326" y="998"/>
                    <a:pt x="174" y="694"/>
                  </a:cubicBezTo>
                  <a:cubicBezTo>
                    <a:pt x="88" y="499"/>
                    <a:pt x="88" y="261"/>
                    <a:pt x="174" y="66"/>
                  </a:cubicBezTo>
                  <a:cubicBezTo>
                    <a:pt x="196" y="44"/>
                    <a:pt x="174" y="22"/>
                    <a:pt x="15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2" name="Google Shape;5084;p83"/>
            <p:cNvSpPr>
              <a:spLocks/>
            </p:cNvSpPr>
            <p:nvPr/>
          </p:nvSpPr>
          <p:spPr bwMode="auto">
            <a:xfrm>
              <a:off x="3922243" y="2039523"/>
              <a:ext cx="185658" cy="7842"/>
            </a:xfrm>
            <a:custGeom>
              <a:avLst/>
              <a:gdLst>
                <a:gd name="T0" fmla="*/ 2147483646 w 4640"/>
                <a:gd name="T1" fmla="*/ 2147483646 h 196"/>
                <a:gd name="T2" fmla="*/ 0 w 4640"/>
                <a:gd name="T3" fmla="*/ 2147483646 h 196"/>
                <a:gd name="T4" fmla="*/ 2147483646 w 4640"/>
                <a:gd name="T5" fmla="*/ 2147483646 h 196"/>
                <a:gd name="T6" fmla="*/ 2147483646 w 4640"/>
                <a:gd name="T7" fmla="*/ 2147483646 h 196"/>
                <a:gd name="T8" fmla="*/ 2147483646 w 4640"/>
                <a:gd name="T9" fmla="*/ 2147483646 h 196"/>
                <a:gd name="T10" fmla="*/ 2147483646 w 4640"/>
                <a:gd name="T11" fmla="*/ 2147483646 h 196"/>
                <a:gd name="T12" fmla="*/ 2147483646 w 4640"/>
                <a:gd name="T13" fmla="*/ 2147483646 h 196"/>
                <a:gd name="T14" fmla="*/ 2147483646 w 4640"/>
                <a:gd name="T15" fmla="*/ 2147483646 h 196"/>
                <a:gd name="T16" fmla="*/ 2147483646 w 4640"/>
                <a:gd name="T17" fmla="*/ 2147483646 h 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0" h="196" extrusionOk="0">
                  <a:moveTo>
                    <a:pt x="43" y="1"/>
                  </a:moveTo>
                  <a:cubicBezTo>
                    <a:pt x="22" y="1"/>
                    <a:pt x="0" y="1"/>
                    <a:pt x="0" y="22"/>
                  </a:cubicBezTo>
                  <a:cubicBezTo>
                    <a:pt x="0" y="44"/>
                    <a:pt x="0" y="66"/>
                    <a:pt x="22" y="87"/>
                  </a:cubicBezTo>
                  <a:cubicBezTo>
                    <a:pt x="585" y="174"/>
                    <a:pt x="1127" y="196"/>
                    <a:pt x="1691" y="196"/>
                  </a:cubicBezTo>
                  <a:cubicBezTo>
                    <a:pt x="2992" y="196"/>
                    <a:pt x="4510" y="87"/>
                    <a:pt x="4618" y="87"/>
                  </a:cubicBezTo>
                  <a:cubicBezTo>
                    <a:pt x="4640" y="87"/>
                    <a:pt x="4640" y="66"/>
                    <a:pt x="4640" y="44"/>
                  </a:cubicBezTo>
                  <a:cubicBezTo>
                    <a:pt x="4640" y="22"/>
                    <a:pt x="4618" y="1"/>
                    <a:pt x="4596" y="1"/>
                  </a:cubicBezTo>
                  <a:cubicBezTo>
                    <a:pt x="4582" y="1"/>
                    <a:pt x="3006" y="107"/>
                    <a:pt x="1662" y="107"/>
                  </a:cubicBezTo>
                  <a:cubicBezTo>
                    <a:pt x="990" y="107"/>
                    <a:pt x="376" y="80"/>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3" name="Google Shape;5085;p83"/>
            <p:cNvSpPr>
              <a:spLocks/>
            </p:cNvSpPr>
            <p:nvPr/>
          </p:nvSpPr>
          <p:spPr bwMode="auto">
            <a:xfrm>
              <a:off x="4145175" y="2095458"/>
              <a:ext cx="88868" cy="27409"/>
            </a:xfrm>
            <a:custGeom>
              <a:avLst/>
              <a:gdLst>
                <a:gd name="T0" fmla="*/ 2147483646 w 2221"/>
                <a:gd name="T1" fmla="*/ 0 h 685"/>
                <a:gd name="T2" fmla="*/ 2147483646 w 2221"/>
                <a:gd name="T3" fmla="*/ 2147483646 h 685"/>
                <a:gd name="T4" fmla="*/ 2147483646 w 2221"/>
                <a:gd name="T5" fmla="*/ 2147483646 h 685"/>
                <a:gd name="T6" fmla="*/ 2147483646 w 2221"/>
                <a:gd name="T7" fmla="*/ 2147483646 h 685"/>
                <a:gd name="T8" fmla="*/ 2147483646 w 2221"/>
                <a:gd name="T9" fmla="*/ 2147483646 h 685"/>
                <a:gd name="T10" fmla="*/ 2147483646 w 2221"/>
                <a:gd name="T11" fmla="*/ 2147483646 h 685"/>
                <a:gd name="T12" fmla="*/ 2147483646 w 2221"/>
                <a:gd name="T13" fmla="*/ 2147483646 h 685"/>
                <a:gd name="T14" fmla="*/ 2147483646 w 2221"/>
                <a:gd name="T15" fmla="*/ 2147483646 h 685"/>
                <a:gd name="T16" fmla="*/ 2147483646 w 2221"/>
                <a:gd name="T17" fmla="*/ 2147483646 h 685"/>
                <a:gd name="T18" fmla="*/ 2147483646 w 2221"/>
                <a:gd name="T19" fmla="*/ 2147483646 h 685"/>
                <a:gd name="T20" fmla="*/ 2147483646 w 2221"/>
                <a:gd name="T21" fmla="*/ 2147483646 h 685"/>
                <a:gd name="T22" fmla="*/ 2147483646 w 2221"/>
                <a:gd name="T23" fmla="*/ 2147483646 h 685"/>
                <a:gd name="T24" fmla="*/ 2147483646 w 2221"/>
                <a:gd name="T25" fmla="*/ 2147483646 h 685"/>
                <a:gd name="T26" fmla="*/ 2147483646 w 2221"/>
                <a:gd name="T27" fmla="*/ 2147483646 h 685"/>
                <a:gd name="T28" fmla="*/ 2147483646 w 2221"/>
                <a:gd name="T29" fmla="*/ 2147483646 h 685"/>
                <a:gd name="T30" fmla="*/ 2147483646 w 2221"/>
                <a:gd name="T31" fmla="*/ 2147483646 h 685"/>
                <a:gd name="T32" fmla="*/ 2147483646 w 2221"/>
                <a:gd name="T33" fmla="*/ 2147483646 h 685"/>
                <a:gd name="T34" fmla="*/ 2147483646 w 2221"/>
                <a:gd name="T35" fmla="*/ 2147483646 h 685"/>
                <a:gd name="T36" fmla="*/ 2147483646 w 2221"/>
                <a:gd name="T37" fmla="*/ 2147483646 h 685"/>
                <a:gd name="T38" fmla="*/ 2147483646 w 2221"/>
                <a:gd name="T39" fmla="*/ 0 h 6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1" h="685" extrusionOk="0">
                  <a:moveTo>
                    <a:pt x="1403" y="0"/>
                  </a:moveTo>
                  <a:cubicBezTo>
                    <a:pt x="1179" y="0"/>
                    <a:pt x="1011" y="355"/>
                    <a:pt x="932" y="532"/>
                  </a:cubicBezTo>
                  <a:cubicBezTo>
                    <a:pt x="867" y="359"/>
                    <a:pt x="759" y="229"/>
                    <a:pt x="607" y="142"/>
                  </a:cubicBezTo>
                  <a:cubicBezTo>
                    <a:pt x="577" y="128"/>
                    <a:pt x="547" y="122"/>
                    <a:pt x="517" y="122"/>
                  </a:cubicBezTo>
                  <a:cubicBezTo>
                    <a:pt x="268" y="122"/>
                    <a:pt x="41" y="561"/>
                    <a:pt x="22" y="619"/>
                  </a:cubicBezTo>
                  <a:cubicBezTo>
                    <a:pt x="0" y="641"/>
                    <a:pt x="0" y="662"/>
                    <a:pt x="22" y="684"/>
                  </a:cubicBezTo>
                  <a:lnTo>
                    <a:pt x="43" y="684"/>
                  </a:lnTo>
                  <a:cubicBezTo>
                    <a:pt x="65" y="684"/>
                    <a:pt x="87" y="684"/>
                    <a:pt x="87" y="662"/>
                  </a:cubicBezTo>
                  <a:cubicBezTo>
                    <a:pt x="167" y="523"/>
                    <a:pt x="375" y="199"/>
                    <a:pt x="543" y="199"/>
                  </a:cubicBezTo>
                  <a:cubicBezTo>
                    <a:pt x="557" y="199"/>
                    <a:pt x="572" y="202"/>
                    <a:pt x="585" y="207"/>
                  </a:cubicBezTo>
                  <a:cubicBezTo>
                    <a:pt x="737" y="315"/>
                    <a:pt x="867" y="467"/>
                    <a:pt x="911" y="662"/>
                  </a:cubicBezTo>
                  <a:cubicBezTo>
                    <a:pt x="911" y="662"/>
                    <a:pt x="932" y="684"/>
                    <a:pt x="954" y="684"/>
                  </a:cubicBezTo>
                  <a:cubicBezTo>
                    <a:pt x="976" y="684"/>
                    <a:pt x="976" y="662"/>
                    <a:pt x="997" y="662"/>
                  </a:cubicBezTo>
                  <a:cubicBezTo>
                    <a:pt x="1037" y="484"/>
                    <a:pt x="1204" y="88"/>
                    <a:pt x="1414" y="88"/>
                  </a:cubicBezTo>
                  <a:cubicBezTo>
                    <a:pt x="1434" y="88"/>
                    <a:pt x="1454" y="91"/>
                    <a:pt x="1474" y="99"/>
                  </a:cubicBezTo>
                  <a:cubicBezTo>
                    <a:pt x="1734" y="229"/>
                    <a:pt x="1951" y="424"/>
                    <a:pt x="2125" y="662"/>
                  </a:cubicBezTo>
                  <a:cubicBezTo>
                    <a:pt x="2137" y="675"/>
                    <a:pt x="2152" y="680"/>
                    <a:pt x="2165" y="680"/>
                  </a:cubicBezTo>
                  <a:cubicBezTo>
                    <a:pt x="2197" y="680"/>
                    <a:pt x="2220" y="650"/>
                    <a:pt x="2190" y="619"/>
                  </a:cubicBezTo>
                  <a:cubicBezTo>
                    <a:pt x="2016" y="359"/>
                    <a:pt x="1756" y="164"/>
                    <a:pt x="1474" y="12"/>
                  </a:cubicBezTo>
                  <a:cubicBezTo>
                    <a:pt x="1450" y="4"/>
                    <a:pt x="1426" y="0"/>
                    <a:pt x="140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4" name="Google Shape;5086;p83"/>
            <p:cNvSpPr>
              <a:spLocks/>
            </p:cNvSpPr>
            <p:nvPr/>
          </p:nvSpPr>
          <p:spPr bwMode="auto">
            <a:xfrm>
              <a:off x="4022867" y="2094858"/>
              <a:ext cx="77224" cy="28849"/>
            </a:xfrm>
            <a:custGeom>
              <a:avLst/>
              <a:gdLst>
                <a:gd name="T0" fmla="*/ 2147483646 w 1930"/>
                <a:gd name="T1" fmla="*/ 2147483646 h 721"/>
                <a:gd name="T2" fmla="*/ 2147483646 w 1930"/>
                <a:gd name="T3" fmla="*/ 2147483646 h 721"/>
                <a:gd name="T4" fmla="*/ 2147483646 w 1930"/>
                <a:gd name="T5" fmla="*/ 2147483646 h 721"/>
                <a:gd name="T6" fmla="*/ 2147483646 w 1930"/>
                <a:gd name="T7" fmla="*/ 2147483646 h 721"/>
                <a:gd name="T8" fmla="*/ 2147483646 w 1930"/>
                <a:gd name="T9" fmla="*/ 2147483646 h 721"/>
                <a:gd name="T10" fmla="*/ 2147483646 w 1930"/>
                <a:gd name="T11" fmla="*/ 2147483646 h 721"/>
                <a:gd name="T12" fmla="*/ 0 w 1930"/>
                <a:gd name="T13" fmla="*/ 2147483646 h 721"/>
                <a:gd name="T14" fmla="*/ 2147483646 w 1930"/>
                <a:gd name="T15" fmla="*/ 2147483646 h 721"/>
                <a:gd name="T16" fmla="*/ 2147483646 w 1930"/>
                <a:gd name="T17" fmla="*/ 2147483646 h 721"/>
                <a:gd name="T18" fmla="*/ 2147483646 w 1930"/>
                <a:gd name="T19" fmla="*/ 2147483646 h 721"/>
                <a:gd name="T20" fmla="*/ 2147483646 w 1930"/>
                <a:gd name="T21" fmla="*/ 2147483646 h 721"/>
                <a:gd name="T22" fmla="*/ 2147483646 w 1930"/>
                <a:gd name="T23" fmla="*/ 2147483646 h 721"/>
                <a:gd name="T24" fmla="*/ 2147483646 w 1930"/>
                <a:gd name="T25" fmla="*/ 2147483646 h 721"/>
                <a:gd name="T26" fmla="*/ 2147483646 w 1930"/>
                <a:gd name="T27" fmla="*/ 2147483646 h 721"/>
                <a:gd name="T28" fmla="*/ 2147483646 w 1930"/>
                <a:gd name="T29" fmla="*/ 2147483646 h 721"/>
                <a:gd name="T30" fmla="*/ 2147483646 w 1930"/>
                <a:gd name="T31" fmla="*/ 2147483646 h 721"/>
                <a:gd name="T32" fmla="*/ 2147483646 w 1930"/>
                <a:gd name="T33" fmla="*/ 2147483646 h 721"/>
                <a:gd name="T34" fmla="*/ 2147483646 w 1930"/>
                <a:gd name="T35" fmla="*/ 2147483646 h 721"/>
                <a:gd name="T36" fmla="*/ 2147483646 w 1930"/>
                <a:gd name="T37" fmla="*/ 2147483646 h 721"/>
                <a:gd name="T38" fmla="*/ 2147483646 w 1930"/>
                <a:gd name="T39" fmla="*/ 2147483646 h 721"/>
                <a:gd name="T40" fmla="*/ 2147483646 w 1930"/>
                <a:gd name="T41" fmla="*/ 2147483646 h 7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0" h="721" extrusionOk="0">
                  <a:moveTo>
                    <a:pt x="1238" y="1"/>
                  </a:moveTo>
                  <a:cubicBezTo>
                    <a:pt x="1223" y="1"/>
                    <a:pt x="1207" y="2"/>
                    <a:pt x="1192" y="5"/>
                  </a:cubicBezTo>
                  <a:cubicBezTo>
                    <a:pt x="932" y="49"/>
                    <a:pt x="802" y="309"/>
                    <a:pt x="759" y="439"/>
                  </a:cubicBezTo>
                  <a:cubicBezTo>
                    <a:pt x="694" y="309"/>
                    <a:pt x="542" y="92"/>
                    <a:pt x="390" y="70"/>
                  </a:cubicBezTo>
                  <a:cubicBezTo>
                    <a:pt x="378" y="64"/>
                    <a:pt x="365" y="61"/>
                    <a:pt x="353" y="61"/>
                  </a:cubicBezTo>
                  <a:cubicBezTo>
                    <a:pt x="323" y="61"/>
                    <a:pt x="297" y="77"/>
                    <a:pt x="282" y="92"/>
                  </a:cubicBezTo>
                  <a:cubicBezTo>
                    <a:pt x="130" y="244"/>
                    <a:pt x="43" y="439"/>
                    <a:pt x="0" y="634"/>
                  </a:cubicBezTo>
                  <a:cubicBezTo>
                    <a:pt x="0" y="656"/>
                    <a:pt x="0" y="677"/>
                    <a:pt x="22" y="677"/>
                  </a:cubicBezTo>
                  <a:cubicBezTo>
                    <a:pt x="43" y="677"/>
                    <a:pt x="65" y="677"/>
                    <a:pt x="65" y="656"/>
                  </a:cubicBezTo>
                  <a:cubicBezTo>
                    <a:pt x="108" y="461"/>
                    <a:pt x="195" y="309"/>
                    <a:pt x="325" y="157"/>
                  </a:cubicBezTo>
                  <a:lnTo>
                    <a:pt x="390" y="157"/>
                  </a:lnTo>
                  <a:cubicBezTo>
                    <a:pt x="499" y="200"/>
                    <a:pt x="672" y="482"/>
                    <a:pt x="737" y="591"/>
                  </a:cubicBezTo>
                  <a:cubicBezTo>
                    <a:pt x="737" y="591"/>
                    <a:pt x="759" y="612"/>
                    <a:pt x="781" y="612"/>
                  </a:cubicBezTo>
                  <a:cubicBezTo>
                    <a:pt x="781" y="591"/>
                    <a:pt x="802" y="591"/>
                    <a:pt x="802" y="569"/>
                  </a:cubicBezTo>
                  <a:cubicBezTo>
                    <a:pt x="802" y="569"/>
                    <a:pt x="932" y="157"/>
                    <a:pt x="1192" y="92"/>
                  </a:cubicBezTo>
                  <a:cubicBezTo>
                    <a:pt x="1203" y="90"/>
                    <a:pt x="1214" y="89"/>
                    <a:pt x="1225" y="89"/>
                  </a:cubicBezTo>
                  <a:cubicBezTo>
                    <a:pt x="1458" y="89"/>
                    <a:pt x="1739" y="513"/>
                    <a:pt x="1843" y="699"/>
                  </a:cubicBezTo>
                  <a:cubicBezTo>
                    <a:pt x="1843" y="699"/>
                    <a:pt x="1865" y="721"/>
                    <a:pt x="1865" y="721"/>
                  </a:cubicBezTo>
                  <a:lnTo>
                    <a:pt x="1886" y="677"/>
                  </a:lnTo>
                  <a:cubicBezTo>
                    <a:pt x="1908" y="677"/>
                    <a:pt x="1930" y="656"/>
                    <a:pt x="1908" y="634"/>
                  </a:cubicBezTo>
                  <a:cubicBezTo>
                    <a:pt x="1887" y="613"/>
                    <a:pt x="1551" y="1"/>
                    <a:pt x="1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5" name="Google Shape;5087;p83"/>
            <p:cNvSpPr>
              <a:spLocks/>
            </p:cNvSpPr>
            <p:nvPr/>
          </p:nvSpPr>
          <p:spPr bwMode="auto">
            <a:xfrm>
              <a:off x="3849346" y="2095058"/>
              <a:ext cx="76384" cy="28649"/>
            </a:xfrm>
            <a:custGeom>
              <a:avLst/>
              <a:gdLst>
                <a:gd name="T0" fmla="*/ 2147483646 w 1909"/>
                <a:gd name="T1" fmla="*/ 0 h 716"/>
                <a:gd name="T2" fmla="*/ 2147483646 w 1909"/>
                <a:gd name="T3" fmla="*/ 2147483646 h 716"/>
                <a:gd name="T4" fmla="*/ 2147483646 w 1909"/>
                <a:gd name="T5" fmla="*/ 2147483646 h 716"/>
                <a:gd name="T6" fmla="*/ 2147483646 w 1909"/>
                <a:gd name="T7" fmla="*/ 2147483646 h 716"/>
                <a:gd name="T8" fmla="*/ 2147483646 w 1909"/>
                <a:gd name="T9" fmla="*/ 2147483646 h 716"/>
                <a:gd name="T10" fmla="*/ 2147483646 w 1909"/>
                <a:gd name="T11" fmla="*/ 2147483646 h 716"/>
                <a:gd name="T12" fmla="*/ 2147483646 w 1909"/>
                <a:gd name="T13" fmla="*/ 2147483646 h 716"/>
                <a:gd name="T14" fmla="*/ 2147483646 w 1909"/>
                <a:gd name="T15" fmla="*/ 2147483646 h 716"/>
                <a:gd name="T16" fmla="*/ 2147483646 w 1909"/>
                <a:gd name="T17" fmla="*/ 2147483646 h 716"/>
                <a:gd name="T18" fmla="*/ 2147483646 w 1909"/>
                <a:gd name="T19" fmla="*/ 2147483646 h 716"/>
                <a:gd name="T20" fmla="*/ 2147483646 w 1909"/>
                <a:gd name="T21" fmla="*/ 2147483646 h 716"/>
                <a:gd name="T22" fmla="*/ 2147483646 w 1909"/>
                <a:gd name="T23" fmla="*/ 2147483646 h 716"/>
                <a:gd name="T24" fmla="*/ 2147483646 w 1909"/>
                <a:gd name="T25" fmla="*/ 2147483646 h 716"/>
                <a:gd name="T26" fmla="*/ 2147483646 w 1909"/>
                <a:gd name="T27" fmla="*/ 2147483646 h 716"/>
                <a:gd name="T28" fmla="*/ 2147483646 w 1909"/>
                <a:gd name="T29" fmla="*/ 2147483646 h 716"/>
                <a:gd name="T30" fmla="*/ 2147483646 w 1909"/>
                <a:gd name="T31" fmla="*/ 2147483646 h 716"/>
                <a:gd name="T32" fmla="*/ 2147483646 w 1909"/>
                <a:gd name="T33" fmla="*/ 2147483646 h 716"/>
                <a:gd name="T34" fmla="*/ 2147483646 w 1909"/>
                <a:gd name="T35" fmla="*/ 2147483646 h 716"/>
                <a:gd name="T36" fmla="*/ 2147483646 w 1909"/>
                <a:gd name="T37" fmla="*/ 2147483646 h 716"/>
                <a:gd name="T38" fmla="*/ 2147483646 w 1909"/>
                <a:gd name="T39" fmla="*/ 0 h 7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09" h="716" extrusionOk="0">
                  <a:moveTo>
                    <a:pt x="1454" y="0"/>
                  </a:moveTo>
                  <a:cubicBezTo>
                    <a:pt x="1128" y="0"/>
                    <a:pt x="998" y="347"/>
                    <a:pt x="955" y="542"/>
                  </a:cubicBezTo>
                  <a:cubicBezTo>
                    <a:pt x="846" y="325"/>
                    <a:pt x="673" y="174"/>
                    <a:pt x="478" y="87"/>
                  </a:cubicBezTo>
                  <a:cubicBezTo>
                    <a:pt x="459" y="81"/>
                    <a:pt x="440" y="78"/>
                    <a:pt x="421" y="78"/>
                  </a:cubicBezTo>
                  <a:cubicBezTo>
                    <a:pt x="375" y="78"/>
                    <a:pt x="329" y="93"/>
                    <a:pt x="283" y="109"/>
                  </a:cubicBezTo>
                  <a:cubicBezTo>
                    <a:pt x="88" y="239"/>
                    <a:pt x="1" y="651"/>
                    <a:pt x="1" y="651"/>
                  </a:cubicBezTo>
                  <a:cubicBezTo>
                    <a:pt x="1" y="683"/>
                    <a:pt x="23" y="699"/>
                    <a:pt x="44" y="699"/>
                  </a:cubicBezTo>
                  <a:cubicBezTo>
                    <a:pt x="66" y="699"/>
                    <a:pt x="88" y="683"/>
                    <a:pt x="88" y="651"/>
                  </a:cubicBezTo>
                  <a:cubicBezTo>
                    <a:pt x="109" y="477"/>
                    <a:pt x="196" y="304"/>
                    <a:pt x="326" y="174"/>
                  </a:cubicBezTo>
                  <a:cubicBezTo>
                    <a:pt x="348" y="163"/>
                    <a:pt x="369" y="157"/>
                    <a:pt x="391" y="157"/>
                  </a:cubicBezTo>
                  <a:cubicBezTo>
                    <a:pt x="413" y="157"/>
                    <a:pt x="435" y="163"/>
                    <a:pt x="456" y="174"/>
                  </a:cubicBezTo>
                  <a:cubicBezTo>
                    <a:pt x="738" y="260"/>
                    <a:pt x="933" y="672"/>
                    <a:pt x="933" y="672"/>
                  </a:cubicBezTo>
                  <a:cubicBezTo>
                    <a:pt x="933" y="694"/>
                    <a:pt x="955" y="694"/>
                    <a:pt x="977" y="694"/>
                  </a:cubicBezTo>
                  <a:cubicBezTo>
                    <a:pt x="977" y="694"/>
                    <a:pt x="998" y="672"/>
                    <a:pt x="998" y="651"/>
                  </a:cubicBezTo>
                  <a:cubicBezTo>
                    <a:pt x="998" y="651"/>
                    <a:pt x="1085" y="87"/>
                    <a:pt x="1475" y="87"/>
                  </a:cubicBezTo>
                  <a:cubicBezTo>
                    <a:pt x="1540" y="87"/>
                    <a:pt x="1714" y="391"/>
                    <a:pt x="1844" y="672"/>
                  </a:cubicBezTo>
                  <a:cubicBezTo>
                    <a:pt x="1844" y="694"/>
                    <a:pt x="1844" y="716"/>
                    <a:pt x="1865" y="716"/>
                  </a:cubicBezTo>
                  <a:lnTo>
                    <a:pt x="1887" y="694"/>
                  </a:lnTo>
                  <a:cubicBezTo>
                    <a:pt x="1909" y="672"/>
                    <a:pt x="1909" y="651"/>
                    <a:pt x="1909" y="629"/>
                  </a:cubicBezTo>
                  <a:cubicBezTo>
                    <a:pt x="1844" y="477"/>
                    <a:pt x="1627" y="0"/>
                    <a:pt x="14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6" name="Google Shape;5088;p83"/>
            <p:cNvSpPr>
              <a:spLocks/>
            </p:cNvSpPr>
            <p:nvPr/>
          </p:nvSpPr>
          <p:spPr bwMode="auto">
            <a:xfrm>
              <a:off x="3708833" y="2080694"/>
              <a:ext cx="72903" cy="47375"/>
            </a:xfrm>
            <a:custGeom>
              <a:avLst/>
              <a:gdLst>
                <a:gd name="T0" fmla="*/ 2147483646 w 1822"/>
                <a:gd name="T1" fmla="*/ 2147483646 h 1184"/>
                <a:gd name="T2" fmla="*/ 2147483646 w 1822"/>
                <a:gd name="T3" fmla="*/ 2147483646 h 1184"/>
                <a:gd name="T4" fmla="*/ 2147483646 w 1822"/>
                <a:gd name="T5" fmla="*/ 2147483646 h 1184"/>
                <a:gd name="T6" fmla="*/ 2147483646 w 1822"/>
                <a:gd name="T7" fmla="*/ 2147483646 h 1184"/>
                <a:gd name="T8" fmla="*/ 2147483646 w 1822"/>
                <a:gd name="T9" fmla="*/ 2147483646 h 1184"/>
                <a:gd name="T10" fmla="*/ 2147483646 w 1822"/>
                <a:gd name="T11" fmla="*/ 2147483646 h 1184"/>
                <a:gd name="T12" fmla="*/ 2147483646 w 1822"/>
                <a:gd name="T13" fmla="*/ 2147483646 h 1184"/>
                <a:gd name="T14" fmla="*/ 2147483646 w 1822"/>
                <a:gd name="T15" fmla="*/ 2147483646 h 1184"/>
                <a:gd name="T16" fmla="*/ 2147483646 w 1822"/>
                <a:gd name="T17" fmla="*/ 2147483646 h 1184"/>
                <a:gd name="T18" fmla="*/ 2147483646 w 1822"/>
                <a:gd name="T19" fmla="*/ 2147483646 h 1184"/>
                <a:gd name="T20" fmla="*/ 2147483646 w 1822"/>
                <a:gd name="T21" fmla="*/ 2147483646 h 1184"/>
                <a:gd name="T22" fmla="*/ 2147483646 w 1822"/>
                <a:gd name="T23" fmla="*/ 2147483646 h 1184"/>
                <a:gd name="T24" fmla="*/ 2147483646 w 1822"/>
                <a:gd name="T25" fmla="*/ 2147483646 h 1184"/>
                <a:gd name="T26" fmla="*/ 2147483646 w 1822"/>
                <a:gd name="T27" fmla="*/ 2147483646 h 1184"/>
                <a:gd name="T28" fmla="*/ 2147483646 w 1822"/>
                <a:gd name="T29" fmla="*/ 2147483646 h 1184"/>
                <a:gd name="T30" fmla="*/ 2147483646 w 1822"/>
                <a:gd name="T31" fmla="*/ 2147483646 h 1184"/>
                <a:gd name="T32" fmla="*/ 2147483646 w 1822"/>
                <a:gd name="T33" fmla="*/ 2147483646 h 1184"/>
                <a:gd name="T34" fmla="*/ 2147483646 w 1822"/>
                <a:gd name="T35" fmla="*/ 2147483646 h 1184"/>
                <a:gd name="T36" fmla="*/ 2147483646 w 1822"/>
                <a:gd name="T37" fmla="*/ 2147483646 h 1184"/>
                <a:gd name="T38" fmla="*/ 2147483646 w 1822"/>
                <a:gd name="T39" fmla="*/ 2147483646 h 1184"/>
                <a:gd name="T40" fmla="*/ 2147483646 w 1822"/>
                <a:gd name="T41" fmla="*/ 2147483646 h 1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22" h="1184" extrusionOk="0">
                  <a:moveTo>
                    <a:pt x="703" y="1"/>
                  </a:moveTo>
                  <a:cubicBezTo>
                    <a:pt x="486" y="1"/>
                    <a:pt x="114" y="308"/>
                    <a:pt x="22" y="381"/>
                  </a:cubicBezTo>
                  <a:cubicBezTo>
                    <a:pt x="1" y="381"/>
                    <a:pt x="1" y="424"/>
                    <a:pt x="22" y="424"/>
                  </a:cubicBezTo>
                  <a:cubicBezTo>
                    <a:pt x="33" y="435"/>
                    <a:pt x="44" y="441"/>
                    <a:pt x="55" y="441"/>
                  </a:cubicBezTo>
                  <a:cubicBezTo>
                    <a:pt x="66" y="441"/>
                    <a:pt x="77" y="435"/>
                    <a:pt x="87" y="424"/>
                  </a:cubicBezTo>
                  <a:cubicBezTo>
                    <a:pt x="266" y="282"/>
                    <a:pt x="517" y="66"/>
                    <a:pt x="673" y="66"/>
                  </a:cubicBezTo>
                  <a:cubicBezTo>
                    <a:pt x="707" y="66"/>
                    <a:pt x="736" y="76"/>
                    <a:pt x="759" y="99"/>
                  </a:cubicBezTo>
                  <a:cubicBezTo>
                    <a:pt x="868" y="208"/>
                    <a:pt x="846" y="619"/>
                    <a:pt x="825" y="750"/>
                  </a:cubicBezTo>
                  <a:cubicBezTo>
                    <a:pt x="825" y="771"/>
                    <a:pt x="825" y="793"/>
                    <a:pt x="846" y="793"/>
                  </a:cubicBezTo>
                  <a:cubicBezTo>
                    <a:pt x="846" y="804"/>
                    <a:pt x="852" y="809"/>
                    <a:pt x="860" y="809"/>
                  </a:cubicBezTo>
                  <a:cubicBezTo>
                    <a:pt x="868" y="809"/>
                    <a:pt x="879" y="804"/>
                    <a:pt x="890" y="793"/>
                  </a:cubicBezTo>
                  <a:cubicBezTo>
                    <a:pt x="1096" y="587"/>
                    <a:pt x="1383" y="316"/>
                    <a:pt x="1541" y="316"/>
                  </a:cubicBezTo>
                  <a:cubicBezTo>
                    <a:pt x="1566" y="316"/>
                    <a:pt x="1587" y="323"/>
                    <a:pt x="1605" y="338"/>
                  </a:cubicBezTo>
                  <a:cubicBezTo>
                    <a:pt x="1735" y="446"/>
                    <a:pt x="1648" y="945"/>
                    <a:pt x="1605" y="1118"/>
                  </a:cubicBezTo>
                  <a:cubicBezTo>
                    <a:pt x="1605" y="1140"/>
                    <a:pt x="1605" y="1161"/>
                    <a:pt x="1627" y="1183"/>
                  </a:cubicBezTo>
                  <a:cubicBezTo>
                    <a:pt x="1648" y="1183"/>
                    <a:pt x="1692" y="1161"/>
                    <a:pt x="1692" y="1140"/>
                  </a:cubicBezTo>
                  <a:cubicBezTo>
                    <a:pt x="1713" y="1075"/>
                    <a:pt x="1822" y="424"/>
                    <a:pt x="1648" y="273"/>
                  </a:cubicBezTo>
                  <a:cubicBezTo>
                    <a:pt x="1622" y="253"/>
                    <a:pt x="1591" y="244"/>
                    <a:pt x="1556" y="244"/>
                  </a:cubicBezTo>
                  <a:cubicBezTo>
                    <a:pt x="1361" y="244"/>
                    <a:pt x="1058" y="516"/>
                    <a:pt x="911" y="663"/>
                  </a:cubicBezTo>
                  <a:cubicBezTo>
                    <a:pt x="911" y="489"/>
                    <a:pt x="933" y="164"/>
                    <a:pt x="803" y="34"/>
                  </a:cubicBezTo>
                  <a:cubicBezTo>
                    <a:pt x="776" y="11"/>
                    <a:pt x="742" y="1"/>
                    <a:pt x="7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7" name="Google Shape;5089;p83"/>
            <p:cNvSpPr>
              <a:spLocks/>
            </p:cNvSpPr>
            <p:nvPr/>
          </p:nvSpPr>
          <p:spPr bwMode="auto">
            <a:xfrm>
              <a:off x="3930885" y="1658939"/>
              <a:ext cx="108474" cy="203664"/>
            </a:xfrm>
            <a:custGeom>
              <a:avLst/>
              <a:gdLst>
                <a:gd name="T0" fmla="*/ 2147483646 w 2711"/>
                <a:gd name="T1" fmla="*/ 0 h 5090"/>
                <a:gd name="T2" fmla="*/ 2147483646 w 2711"/>
                <a:gd name="T3" fmla="*/ 2147483646 h 5090"/>
                <a:gd name="T4" fmla="*/ 2147483646 w 2711"/>
                <a:gd name="T5" fmla="*/ 2147483646 h 5090"/>
                <a:gd name="T6" fmla="*/ 2147483646 w 2711"/>
                <a:gd name="T7" fmla="*/ 2147483646 h 5090"/>
                <a:gd name="T8" fmla="*/ 2147483646 w 2711"/>
                <a:gd name="T9" fmla="*/ 2147483646 h 5090"/>
                <a:gd name="T10" fmla="*/ 2147483646 w 2711"/>
                <a:gd name="T11" fmla="*/ 2147483646 h 5090"/>
                <a:gd name="T12" fmla="*/ 2147483646 w 2711"/>
                <a:gd name="T13" fmla="*/ 2147483646 h 5090"/>
                <a:gd name="T14" fmla="*/ 2147483646 w 2711"/>
                <a:gd name="T15" fmla="*/ 2147483646 h 5090"/>
                <a:gd name="T16" fmla="*/ 2147483646 w 2711"/>
                <a:gd name="T17" fmla="*/ 2147483646 h 5090"/>
                <a:gd name="T18" fmla="*/ 2147483646 w 2711"/>
                <a:gd name="T19" fmla="*/ 0 h 50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1" h="5090" extrusionOk="0">
                  <a:moveTo>
                    <a:pt x="52" y="0"/>
                  </a:moveTo>
                  <a:cubicBezTo>
                    <a:pt x="44" y="0"/>
                    <a:pt x="33" y="6"/>
                    <a:pt x="23" y="17"/>
                  </a:cubicBezTo>
                  <a:cubicBezTo>
                    <a:pt x="1" y="38"/>
                    <a:pt x="23" y="60"/>
                    <a:pt x="44" y="60"/>
                  </a:cubicBezTo>
                  <a:cubicBezTo>
                    <a:pt x="500" y="364"/>
                    <a:pt x="868" y="754"/>
                    <a:pt x="1128" y="1231"/>
                  </a:cubicBezTo>
                  <a:cubicBezTo>
                    <a:pt x="1887" y="2575"/>
                    <a:pt x="1540" y="4028"/>
                    <a:pt x="1107" y="5025"/>
                  </a:cubicBezTo>
                  <a:cubicBezTo>
                    <a:pt x="1085" y="5047"/>
                    <a:pt x="1107" y="5068"/>
                    <a:pt x="1128" y="5090"/>
                  </a:cubicBezTo>
                  <a:lnTo>
                    <a:pt x="1150" y="5090"/>
                  </a:lnTo>
                  <a:cubicBezTo>
                    <a:pt x="1150" y="5090"/>
                    <a:pt x="1172" y="5090"/>
                    <a:pt x="1172" y="5068"/>
                  </a:cubicBezTo>
                  <a:cubicBezTo>
                    <a:pt x="2711" y="1556"/>
                    <a:pt x="109" y="17"/>
                    <a:pt x="66" y="17"/>
                  </a:cubicBezTo>
                  <a:cubicBezTo>
                    <a:pt x="66" y="6"/>
                    <a:pt x="61" y="0"/>
                    <a:pt x="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8" name="Google Shape;5090;p83"/>
            <p:cNvSpPr>
              <a:spLocks/>
            </p:cNvSpPr>
            <p:nvPr/>
          </p:nvSpPr>
          <p:spPr bwMode="auto">
            <a:xfrm>
              <a:off x="3946529" y="1669982"/>
              <a:ext cx="124079" cy="149247"/>
            </a:xfrm>
            <a:custGeom>
              <a:avLst/>
              <a:gdLst>
                <a:gd name="T0" fmla="*/ 2147483646 w 3101"/>
                <a:gd name="T1" fmla="*/ 2147483646 h 3730"/>
                <a:gd name="T2" fmla="*/ 0 w 3101"/>
                <a:gd name="T3" fmla="*/ 2147483646 h 3730"/>
                <a:gd name="T4" fmla="*/ 2147483646 w 3101"/>
                <a:gd name="T5" fmla="*/ 2147483646 h 3730"/>
                <a:gd name="T6" fmla="*/ 2147483646 w 3101"/>
                <a:gd name="T7" fmla="*/ 2147483646 h 3730"/>
                <a:gd name="T8" fmla="*/ 2147483646 w 3101"/>
                <a:gd name="T9" fmla="*/ 2147483646 h 3730"/>
                <a:gd name="T10" fmla="*/ 2147483646 w 3101"/>
                <a:gd name="T11" fmla="*/ 2147483646 h 3730"/>
                <a:gd name="T12" fmla="*/ 2147483646 w 3101"/>
                <a:gd name="T13" fmla="*/ 2147483646 h 3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1" h="3730" extrusionOk="0">
                  <a:moveTo>
                    <a:pt x="65" y="1"/>
                  </a:moveTo>
                  <a:cubicBezTo>
                    <a:pt x="44" y="1"/>
                    <a:pt x="22" y="1"/>
                    <a:pt x="0" y="23"/>
                  </a:cubicBezTo>
                  <a:cubicBezTo>
                    <a:pt x="0" y="44"/>
                    <a:pt x="0" y="66"/>
                    <a:pt x="22" y="66"/>
                  </a:cubicBezTo>
                  <a:cubicBezTo>
                    <a:pt x="2992" y="1475"/>
                    <a:pt x="2450" y="3665"/>
                    <a:pt x="2450" y="3687"/>
                  </a:cubicBezTo>
                  <a:cubicBezTo>
                    <a:pt x="2450" y="3708"/>
                    <a:pt x="2450" y="3730"/>
                    <a:pt x="2472" y="3730"/>
                  </a:cubicBezTo>
                  <a:cubicBezTo>
                    <a:pt x="2493" y="3730"/>
                    <a:pt x="2515" y="3730"/>
                    <a:pt x="2537" y="3708"/>
                  </a:cubicBezTo>
                  <a:cubicBezTo>
                    <a:pt x="2537" y="3687"/>
                    <a:pt x="3100" y="1432"/>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39" name="Google Shape;5091;p83"/>
            <p:cNvSpPr>
              <a:spLocks/>
            </p:cNvSpPr>
            <p:nvPr/>
          </p:nvSpPr>
          <p:spPr bwMode="auto">
            <a:xfrm>
              <a:off x="3786892" y="1787094"/>
              <a:ext cx="83346" cy="87987"/>
            </a:xfrm>
            <a:custGeom>
              <a:avLst/>
              <a:gdLst>
                <a:gd name="T0" fmla="*/ 2147483646 w 2083"/>
                <a:gd name="T1" fmla="*/ 2147483646 h 2199"/>
                <a:gd name="T2" fmla="*/ 2147483646 w 2083"/>
                <a:gd name="T3" fmla="*/ 2147483646 h 2199"/>
                <a:gd name="T4" fmla="*/ 2147483646 w 2083"/>
                <a:gd name="T5" fmla="*/ 2147483646 h 2199"/>
                <a:gd name="T6" fmla="*/ 2147483646 w 2083"/>
                <a:gd name="T7" fmla="*/ 2147483646 h 2199"/>
                <a:gd name="T8" fmla="*/ 2147483646 w 2083"/>
                <a:gd name="T9" fmla="*/ 2147483646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2199" extrusionOk="0">
                  <a:moveTo>
                    <a:pt x="1497" y="1"/>
                  </a:moveTo>
                  <a:cubicBezTo>
                    <a:pt x="1280" y="1323"/>
                    <a:pt x="1" y="1974"/>
                    <a:pt x="1" y="1974"/>
                  </a:cubicBezTo>
                  <a:cubicBezTo>
                    <a:pt x="234" y="2127"/>
                    <a:pt x="494" y="2198"/>
                    <a:pt x="750" y="2198"/>
                  </a:cubicBezTo>
                  <a:cubicBezTo>
                    <a:pt x="1326" y="2198"/>
                    <a:pt x="1880" y="1837"/>
                    <a:pt x="2061" y="1236"/>
                  </a:cubicBezTo>
                  <a:cubicBezTo>
                    <a:pt x="2082" y="976"/>
                    <a:pt x="1497" y="1"/>
                    <a:pt x="1497"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0" name="Google Shape;5092;p83"/>
            <p:cNvSpPr>
              <a:spLocks/>
            </p:cNvSpPr>
            <p:nvPr/>
          </p:nvSpPr>
          <p:spPr bwMode="auto">
            <a:xfrm>
              <a:off x="3801655" y="1539867"/>
              <a:ext cx="21727" cy="11324"/>
            </a:xfrm>
            <a:custGeom>
              <a:avLst/>
              <a:gdLst>
                <a:gd name="T0" fmla="*/ 2147483646 w 543"/>
                <a:gd name="T1" fmla="*/ 2147483646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2147483646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3" extrusionOk="0">
                  <a:moveTo>
                    <a:pt x="499" y="1"/>
                  </a:moveTo>
                  <a:cubicBezTo>
                    <a:pt x="326" y="22"/>
                    <a:pt x="152" y="109"/>
                    <a:pt x="22" y="218"/>
                  </a:cubicBezTo>
                  <a:cubicBezTo>
                    <a:pt x="0" y="239"/>
                    <a:pt x="0" y="261"/>
                    <a:pt x="22" y="283"/>
                  </a:cubicBezTo>
                  <a:lnTo>
                    <a:pt x="87" y="283"/>
                  </a:lnTo>
                  <a:cubicBezTo>
                    <a:pt x="196" y="174"/>
                    <a:pt x="347" y="109"/>
                    <a:pt x="521" y="87"/>
                  </a:cubicBezTo>
                  <a:cubicBezTo>
                    <a:pt x="543" y="66"/>
                    <a:pt x="543" y="66"/>
                    <a:pt x="543" y="22"/>
                  </a:cubicBezTo>
                  <a:cubicBezTo>
                    <a:pt x="543" y="22"/>
                    <a:pt x="521" y="1"/>
                    <a:pt x="4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1" name="Google Shape;5093;p83"/>
            <p:cNvSpPr>
              <a:spLocks/>
            </p:cNvSpPr>
            <p:nvPr/>
          </p:nvSpPr>
          <p:spPr bwMode="auto">
            <a:xfrm>
              <a:off x="3792973" y="1559832"/>
              <a:ext cx="21727" cy="11324"/>
            </a:xfrm>
            <a:custGeom>
              <a:avLst/>
              <a:gdLst>
                <a:gd name="T0" fmla="*/ 2147483646 w 543"/>
                <a:gd name="T1" fmla="*/ 0 h 283"/>
                <a:gd name="T2" fmla="*/ 2147483646 w 543"/>
                <a:gd name="T3" fmla="*/ 2147483646 h 283"/>
                <a:gd name="T4" fmla="*/ 2147483646 w 543"/>
                <a:gd name="T5" fmla="*/ 2147483646 h 283"/>
                <a:gd name="T6" fmla="*/ 2147483646 w 543"/>
                <a:gd name="T7" fmla="*/ 2147483646 h 283"/>
                <a:gd name="T8" fmla="*/ 2147483646 w 543"/>
                <a:gd name="T9" fmla="*/ 2147483646 h 283"/>
                <a:gd name="T10" fmla="*/ 2147483646 w 543"/>
                <a:gd name="T11" fmla="*/ 2147483646 h 283"/>
                <a:gd name="T12" fmla="*/ 2147483646 w 543"/>
                <a:gd name="T13" fmla="*/ 0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3" extrusionOk="0">
                  <a:moveTo>
                    <a:pt x="499" y="0"/>
                  </a:moveTo>
                  <a:cubicBezTo>
                    <a:pt x="326" y="22"/>
                    <a:pt x="152" y="109"/>
                    <a:pt x="22" y="217"/>
                  </a:cubicBezTo>
                  <a:cubicBezTo>
                    <a:pt x="1" y="239"/>
                    <a:pt x="1" y="261"/>
                    <a:pt x="22" y="282"/>
                  </a:cubicBezTo>
                  <a:lnTo>
                    <a:pt x="87" y="282"/>
                  </a:lnTo>
                  <a:cubicBezTo>
                    <a:pt x="196" y="174"/>
                    <a:pt x="348" y="109"/>
                    <a:pt x="499" y="87"/>
                  </a:cubicBezTo>
                  <a:cubicBezTo>
                    <a:pt x="521" y="65"/>
                    <a:pt x="543" y="65"/>
                    <a:pt x="543" y="44"/>
                  </a:cubicBezTo>
                  <a:cubicBezTo>
                    <a:pt x="543" y="22"/>
                    <a:pt x="521"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2" name="Google Shape;5094;p83"/>
            <p:cNvSpPr>
              <a:spLocks/>
            </p:cNvSpPr>
            <p:nvPr/>
          </p:nvSpPr>
          <p:spPr bwMode="auto">
            <a:xfrm>
              <a:off x="3830262" y="1541427"/>
              <a:ext cx="22607" cy="8883"/>
            </a:xfrm>
            <a:custGeom>
              <a:avLst/>
              <a:gdLst>
                <a:gd name="T0" fmla="*/ 2147483646 w 565"/>
                <a:gd name="T1" fmla="*/ 2147483646 h 222"/>
                <a:gd name="T2" fmla="*/ 2147483646 w 565"/>
                <a:gd name="T3" fmla="*/ 2147483646 h 222"/>
                <a:gd name="T4" fmla="*/ 2147483646 w 565"/>
                <a:gd name="T5" fmla="*/ 2147483646 h 222"/>
                <a:gd name="T6" fmla="*/ 2147483646 w 565"/>
                <a:gd name="T7" fmla="*/ 2147483646 h 222"/>
                <a:gd name="T8" fmla="*/ 2147483646 w 565"/>
                <a:gd name="T9" fmla="*/ 2147483646 h 222"/>
                <a:gd name="T10" fmla="*/ 2147483646 w 565"/>
                <a:gd name="T11" fmla="*/ 2147483646 h 222"/>
                <a:gd name="T12" fmla="*/ 2147483646 w 565"/>
                <a:gd name="T13" fmla="*/ 2147483646 h 222"/>
                <a:gd name="T14" fmla="*/ 2147483646 w 565"/>
                <a:gd name="T15" fmla="*/ 2147483646 h 222"/>
                <a:gd name="T16" fmla="*/ 2147483646 w 565"/>
                <a:gd name="T17" fmla="*/ 2147483646 h 222"/>
                <a:gd name="T18" fmla="*/ 2147483646 w 565"/>
                <a:gd name="T19" fmla="*/ 2147483646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222" extrusionOk="0">
                  <a:moveTo>
                    <a:pt x="447" y="1"/>
                  </a:moveTo>
                  <a:cubicBezTo>
                    <a:pt x="282" y="1"/>
                    <a:pt x="136" y="62"/>
                    <a:pt x="23" y="157"/>
                  </a:cubicBezTo>
                  <a:cubicBezTo>
                    <a:pt x="1" y="157"/>
                    <a:pt x="1" y="200"/>
                    <a:pt x="23" y="200"/>
                  </a:cubicBezTo>
                  <a:cubicBezTo>
                    <a:pt x="23" y="211"/>
                    <a:pt x="28" y="216"/>
                    <a:pt x="33" y="216"/>
                  </a:cubicBezTo>
                  <a:cubicBezTo>
                    <a:pt x="39" y="216"/>
                    <a:pt x="44" y="211"/>
                    <a:pt x="44" y="200"/>
                  </a:cubicBezTo>
                  <a:cubicBezTo>
                    <a:pt x="44" y="222"/>
                    <a:pt x="66" y="222"/>
                    <a:pt x="66" y="222"/>
                  </a:cubicBezTo>
                  <a:cubicBezTo>
                    <a:pt x="196" y="114"/>
                    <a:pt x="348" y="70"/>
                    <a:pt x="521" y="70"/>
                  </a:cubicBezTo>
                  <a:cubicBezTo>
                    <a:pt x="543" y="70"/>
                    <a:pt x="565" y="48"/>
                    <a:pt x="565" y="27"/>
                  </a:cubicBezTo>
                  <a:cubicBezTo>
                    <a:pt x="565" y="5"/>
                    <a:pt x="543" y="5"/>
                    <a:pt x="521" y="5"/>
                  </a:cubicBezTo>
                  <a:cubicBezTo>
                    <a:pt x="496" y="2"/>
                    <a:pt x="471" y="1"/>
                    <a:pt x="4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3" name="Google Shape;5095;p83"/>
            <p:cNvSpPr>
              <a:spLocks/>
            </p:cNvSpPr>
            <p:nvPr/>
          </p:nvSpPr>
          <p:spPr bwMode="auto">
            <a:xfrm>
              <a:off x="3788652" y="1580478"/>
              <a:ext cx="18886" cy="16685"/>
            </a:xfrm>
            <a:custGeom>
              <a:avLst/>
              <a:gdLst>
                <a:gd name="T0" fmla="*/ 2147483646 w 472"/>
                <a:gd name="T1" fmla="*/ 0 h 417"/>
                <a:gd name="T2" fmla="*/ 2147483646 w 472"/>
                <a:gd name="T3" fmla="*/ 2147483646 h 417"/>
                <a:gd name="T4" fmla="*/ 2147483646 w 472"/>
                <a:gd name="T5" fmla="*/ 2147483646 h 417"/>
                <a:gd name="T6" fmla="*/ 2147483646 w 472"/>
                <a:gd name="T7" fmla="*/ 2147483646 h 417"/>
                <a:gd name="T8" fmla="*/ 2147483646 w 472"/>
                <a:gd name="T9" fmla="*/ 2147483646 h 417"/>
                <a:gd name="T10" fmla="*/ 2147483646 w 472"/>
                <a:gd name="T11" fmla="*/ 2147483646 h 417"/>
                <a:gd name="T12" fmla="*/ 2147483646 w 472"/>
                <a:gd name="T13" fmla="*/ 2147483646 h 417"/>
                <a:gd name="T14" fmla="*/ 2147483646 w 472"/>
                <a:gd name="T15" fmla="*/ 0 h 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2" h="417" extrusionOk="0">
                  <a:moveTo>
                    <a:pt x="408" y="0"/>
                  </a:moveTo>
                  <a:cubicBezTo>
                    <a:pt x="403" y="0"/>
                    <a:pt x="397" y="2"/>
                    <a:pt x="391" y="5"/>
                  </a:cubicBezTo>
                  <a:cubicBezTo>
                    <a:pt x="239" y="91"/>
                    <a:pt x="109" y="200"/>
                    <a:pt x="22" y="373"/>
                  </a:cubicBezTo>
                  <a:cubicBezTo>
                    <a:pt x="0" y="395"/>
                    <a:pt x="22" y="417"/>
                    <a:pt x="44" y="417"/>
                  </a:cubicBezTo>
                  <a:lnTo>
                    <a:pt x="65" y="417"/>
                  </a:lnTo>
                  <a:cubicBezTo>
                    <a:pt x="65" y="417"/>
                    <a:pt x="87" y="395"/>
                    <a:pt x="87" y="395"/>
                  </a:cubicBezTo>
                  <a:cubicBezTo>
                    <a:pt x="174" y="243"/>
                    <a:pt x="282" y="135"/>
                    <a:pt x="434" y="70"/>
                  </a:cubicBezTo>
                  <a:cubicBezTo>
                    <a:pt x="471" y="51"/>
                    <a:pt x="444" y="0"/>
                    <a:pt x="4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4" name="Google Shape;5096;p83"/>
            <p:cNvSpPr>
              <a:spLocks/>
            </p:cNvSpPr>
            <p:nvPr/>
          </p:nvSpPr>
          <p:spPr bwMode="auto">
            <a:xfrm>
              <a:off x="3754804" y="1602324"/>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435" extrusionOk="0">
                  <a:moveTo>
                    <a:pt x="391" y="1"/>
                  </a:moveTo>
                  <a:cubicBezTo>
                    <a:pt x="239" y="87"/>
                    <a:pt x="109" y="218"/>
                    <a:pt x="22" y="369"/>
                  </a:cubicBezTo>
                  <a:cubicBezTo>
                    <a:pt x="1" y="391"/>
                    <a:pt x="22" y="413"/>
                    <a:pt x="44" y="434"/>
                  </a:cubicBezTo>
                  <a:lnTo>
                    <a:pt x="66" y="434"/>
                  </a:lnTo>
                  <a:cubicBezTo>
                    <a:pt x="66" y="413"/>
                    <a:pt x="87" y="413"/>
                    <a:pt x="87" y="391"/>
                  </a:cubicBezTo>
                  <a:cubicBezTo>
                    <a:pt x="174" y="261"/>
                    <a:pt x="283" y="153"/>
                    <a:pt x="434" y="66"/>
                  </a:cubicBezTo>
                  <a:cubicBezTo>
                    <a:pt x="456" y="66"/>
                    <a:pt x="456" y="44"/>
                    <a:pt x="456" y="22"/>
                  </a:cubicBezTo>
                  <a:cubicBezTo>
                    <a:pt x="434" y="1"/>
                    <a:pt x="413" y="1"/>
                    <a:pt x="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5" name="Google Shape;5097;p83"/>
            <p:cNvSpPr>
              <a:spLocks/>
            </p:cNvSpPr>
            <p:nvPr/>
          </p:nvSpPr>
          <p:spPr bwMode="auto">
            <a:xfrm>
              <a:off x="3734879" y="1600043"/>
              <a:ext cx="11764" cy="21407"/>
            </a:xfrm>
            <a:custGeom>
              <a:avLst/>
              <a:gdLst>
                <a:gd name="T0" fmla="*/ 2147483646 w 294"/>
                <a:gd name="T1" fmla="*/ 0 h 535"/>
                <a:gd name="T2" fmla="*/ 2147483646 w 294"/>
                <a:gd name="T3" fmla="*/ 2147483646 h 535"/>
                <a:gd name="T4" fmla="*/ 0 w 294"/>
                <a:gd name="T5" fmla="*/ 2147483646 h 535"/>
                <a:gd name="T6" fmla="*/ 2147483646 w 294"/>
                <a:gd name="T7" fmla="*/ 2147483646 h 535"/>
                <a:gd name="T8" fmla="*/ 2147483646 w 294"/>
                <a:gd name="T9" fmla="*/ 2147483646 h 535"/>
                <a:gd name="T10" fmla="*/ 2147483646 w 294"/>
                <a:gd name="T11" fmla="*/ 2147483646 h 535"/>
                <a:gd name="T12" fmla="*/ 2147483646 w 294"/>
                <a:gd name="T13" fmla="*/ 0 h 5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535" extrusionOk="0">
                  <a:moveTo>
                    <a:pt x="237" y="0"/>
                  </a:moveTo>
                  <a:cubicBezTo>
                    <a:pt x="229" y="0"/>
                    <a:pt x="222" y="4"/>
                    <a:pt x="217" y="14"/>
                  </a:cubicBezTo>
                  <a:cubicBezTo>
                    <a:pt x="87" y="144"/>
                    <a:pt x="22" y="318"/>
                    <a:pt x="0" y="491"/>
                  </a:cubicBezTo>
                  <a:cubicBezTo>
                    <a:pt x="0" y="513"/>
                    <a:pt x="0" y="535"/>
                    <a:pt x="22" y="535"/>
                  </a:cubicBezTo>
                  <a:cubicBezTo>
                    <a:pt x="65" y="535"/>
                    <a:pt x="65" y="513"/>
                    <a:pt x="65" y="491"/>
                  </a:cubicBezTo>
                  <a:cubicBezTo>
                    <a:pt x="87" y="340"/>
                    <a:pt x="174" y="188"/>
                    <a:pt x="260" y="79"/>
                  </a:cubicBezTo>
                  <a:cubicBezTo>
                    <a:pt x="294" y="46"/>
                    <a:pt x="263" y="0"/>
                    <a:pt x="2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6" name="Google Shape;5098;p83"/>
            <p:cNvSpPr>
              <a:spLocks/>
            </p:cNvSpPr>
            <p:nvPr/>
          </p:nvSpPr>
          <p:spPr bwMode="auto">
            <a:xfrm>
              <a:off x="3820739" y="1558952"/>
              <a:ext cx="20847" cy="13724"/>
            </a:xfrm>
            <a:custGeom>
              <a:avLst/>
              <a:gdLst>
                <a:gd name="T0" fmla="*/ 2147483646 w 521"/>
                <a:gd name="T1" fmla="*/ 2147483646 h 343"/>
                <a:gd name="T2" fmla="*/ 2147483646 w 521"/>
                <a:gd name="T3" fmla="*/ 2147483646 h 343"/>
                <a:gd name="T4" fmla="*/ 2147483646 w 521"/>
                <a:gd name="T5" fmla="*/ 2147483646 h 343"/>
                <a:gd name="T6" fmla="*/ 2147483646 w 521"/>
                <a:gd name="T7" fmla="*/ 2147483646 h 343"/>
                <a:gd name="T8" fmla="*/ 2147483646 w 521"/>
                <a:gd name="T9" fmla="*/ 2147483646 h 343"/>
                <a:gd name="T10" fmla="*/ 2147483646 w 521"/>
                <a:gd name="T11" fmla="*/ 2147483646 h 343"/>
                <a:gd name="T12" fmla="*/ 2147483646 w 521"/>
                <a:gd name="T13" fmla="*/ 2147483646 h 343"/>
                <a:gd name="T14" fmla="*/ 2147483646 w 521"/>
                <a:gd name="T15" fmla="*/ 2147483646 h 343"/>
                <a:gd name="T16" fmla="*/ 2147483646 w 521"/>
                <a:gd name="T17" fmla="*/ 2147483646 h 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1" h="343" extrusionOk="0">
                  <a:moveTo>
                    <a:pt x="456" y="1"/>
                  </a:moveTo>
                  <a:cubicBezTo>
                    <a:pt x="282" y="44"/>
                    <a:pt x="131" y="131"/>
                    <a:pt x="22" y="283"/>
                  </a:cubicBezTo>
                  <a:cubicBezTo>
                    <a:pt x="0" y="283"/>
                    <a:pt x="0" y="304"/>
                    <a:pt x="22" y="326"/>
                  </a:cubicBezTo>
                  <a:lnTo>
                    <a:pt x="44" y="326"/>
                  </a:lnTo>
                  <a:cubicBezTo>
                    <a:pt x="44" y="337"/>
                    <a:pt x="49" y="342"/>
                    <a:pt x="57" y="342"/>
                  </a:cubicBezTo>
                  <a:cubicBezTo>
                    <a:pt x="66" y="342"/>
                    <a:pt x="76" y="337"/>
                    <a:pt x="87" y="326"/>
                  </a:cubicBezTo>
                  <a:cubicBezTo>
                    <a:pt x="196" y="218"/>
                    <a:pt x="326" y="131"/>
                    <a:pt x="477" y="87"/>
                  </a:cubicBezTo>
                  <a:cubicBezTo>
                    <a:pt x="499" y="66"/>
                    <a:pt x="521" y="44"/>
                    <a:pt x="521" y="22"/>
                  </a:cubicBezTo>
                  <a:cubicBezTo>
                    <a:pt x="499" y="1"/>
                    <a:pt x="477" y="1"/>
                    <a:pt x="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7" name="Google Shape;5099;p83"/>
            <p:cNvSpPr>
              <a:spLocks/>
            </p:cNvSpPr>
            <p:nvPr/>
          </p:nvSpPr>
          <p:spPr bwMode="auto">
            <a:xfrm>
              <a:off x="4204549" y="1750964"/>
              <a:ext cx="14364" cy="20566"/>
            </a:xfrm>
            <a:custGeom>
              <a:avLst/>
              <a:gdLst>
                <a:gd name="T0" fmla="*/ 2147483646 w 359"/>
                <a:gd name="T1" fmla="*/ 0 h 514"/>
                <a:gd name="T2" fmla="*/ 2147483646 w 359"/>
                <a:gd name="T3" fmla="*/ 2147483646 h 514"/>
                <a:gd name="T4" fmla="*/ 2147483646 w 359"/>
                <a:gd name="T5" fmla="*/ 2147483646 h 514"/>
                <a:gd name="T6" fmla="*/ 2147483646 w 359"/>
                <a:gd name="T7" fmla="*/ 2147483646 h 514"/>
                <a:gd name="T8" fmla="*/ 2147483646 w 359"/>
                <a:gd name="T9" fmla="*/ 2147483646 h 514"/>
                <a:gd name="T10" fmla="*/ 2147483646 w 359"/>
                <a:gd name="T11" fmla="*/ 2147483646 h 514"/>
                <a:gd name="T12" fmla="*/ 2147483646 w 359"/>
                <a:gd name="T13" fmla="*/ 2147483646 h 514"/>
                <a:gd name="T14" fmla="*/ 2147483646 w 359"/>
                <a:gd name="T15" fmla="*/ 0 h 5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9" h="514" extrusionOk="0">
                  <a:moveTo>
                    <a:pt x="48" y="0"/>
                  </a:moveTo>
                  <a:cubicBezTo>
                    <a:pt x="18" y="0"/>
                    <a:pt x="0" y="47"/>
                    <a:pt x="34" y="80"/>
                  </a:cubicBezTo>
                  <a:cubicBezTo>
                    <a:pt x="164" y="188"/>
                    <a:pt x="250" y="318"/>
                    <a:pt x="294" y="470"/>
                  </a:cubicBezTo>
                  <a:cubicBezTo>
                    <a:pt x="294" y="492"/>
                    <a:pt x="294" y="492"/>
                    <a:pt x="315" y="513"/>
                  </a:cubicBezTo>
                  <a:lnTo>
                    <a:pt x="337" y="513"/>
                  </a:lnTo>
                  <a:cubicBezTo>
                    <a:pt x="337" y="492"/>
                    <a:pt x="359" y="470"/>
                    <a:pt x="359" y="448"/>
                  </a:cubicBezTo>
                  <a:cubicBezTo>
                    <a:pt x="315" y="275"/>
                    <a:pt x="229" y="123"/>
                    <a:pt x="77" y="15"/>
                  </a:cubicBezTo>
                  <a:cubicBezTo>
                    <a:pt x="67" y="5"/>
                    <a:pt x="57"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8" name="Google Shape;5100;p83"/>
            <p:cNvSpPr>
              <a:spLocks/>
            </p:cNvSpPr>
            <p:nvPr/>
          </p:nvSpPr>
          <p:spPr bwMode="auto">
            <a:xfrm>
              <a:off x="4219313" y="1783933"/>
              <a:ext cx="7402" cy="23167"/>
            </a:xfrm>
            <a:custGeom>
              <a:avLst/>
              <a:gdLst>
                <a:gd name="T0" fmla="*/ 2147483646 w 185"/>
                <a:gd name="T1" fmla="*/ 0 h 579"/>
                <a:gd name="T2" fmla="*/ 2147483646 w 185"/>
                <a:gd name="T3" fmla="*/ 2147483646 h 579"/>
                <a:gd name="T4" fmla="*/ 2147483646 w 185"/>
                <a:gd name="T5" fmla="*/ 2147483646 h 579"/>
                <a:gd name="T6" fmla="*/ 2147483646 w 185"/>
                <a:gd name="T7" fmla="*/ 2147483646 h 579"/>
                <a:gd name="T8" fmla="*/ 2147483646 w 185"/>
                <a:gd name="T9" fmla="*/ 2147483646 h 579"/>
                <a:gd name="T10" fmla="*/ 2147483646 w 185"/>
                <a:gd name="T11" fmla="*/ 2147483646 h 579"/>
                <a:gd name="T12" fmla="*/ 2147483646 w 185"/>
                <a:gd name="T13" fmla="*/ 0 h 5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5" h="579" extrusionOk="0">
                  <a:moveTo>
                    <a:pt x="74" y="0"/>
                  </a:moveTo>
                  <a:cubicBezTo>
                    <a:pt x="42" y="0"/>
                    <a:pt x="0" y="42"/>
                    <a:pt x="33" y="58"/>
                  </a:cubicBezTo>
                  <a:cubicBezTo>
                    <a:pt x="98" y="210"/>
                    <a:pt x="120" y="362"/>
                    <a:pt x="77" y="513"/>
                  </a:cubicBezTo>
                  <a:cubicBezTo>
                    <a:pt x="77" y="557"/>
                    <a:pt x="98" y="578"/>
                    <a:pt x="120" y="578"/>
                  </a:cubicBezTo>
                  <a:cubicBezTo>
                    <a:pt x="142" y="578"/>
                    <a:pt x="163" y="557"/>
                    <a:pt x="163" y="535"/>
                  </a:cubicBezTo>
                  <a:cubicBezTo>
                    <a:pt x="185" y="362"/>
                    <a:pt x="163" y="188"/>
                    <a:pt x="98" y="15"/>
                  </a:cubicBezTo>
                  <a:cubicBezTo>
                    <a:pt x="93" y="4"/>
                    <a:pt x="84" y="0"/>
                    <a:pt x="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49" name="Google Shape;5101;p83"/>
            <p:cNvSpPr>
              <a:spLocks/>
            </p:cNvSpPr>
            <p:nvPr/>
          </p:nvSpPr>
          <p:spPr bwMode="auto">
            <a:xfrm>
              <a:off x="4204149" y="1791455"/>
              <a:ext cx="6962" cy="23447"/>
            </a:xfrm>
            <a:custGeom>
              <a:avLst/>
              <a:gdLst>
                <a:gd name="T0" fmla="*/ 2147483646 w 174"/>
                <a:gd name="T1" fmla="*/ 0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0 h 586"/>
                <a:gd name="T12" fmla="*/ 2147483646 w 174"/>
                <a:gd name="T13" fmla="*/ 0 h 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586" extrusionOk="0">
                  <a:moveTo>
                    <a:pt x="22" y="0"/>
                  </a:moveTo>
                  <a:cubicBezTo>
                    <a:pt x="0" y="22"/>
                    <a:pt x="0" y="43"/>
                    <a:pt x="0" y="65"/>
                  </a:cubicBezTo>
                  <a:cubicBezTo>
                    <a:pt x="65" y="217"/>
                    <a:pt x="87" y="369"/>
                    <a:pt x="65" y="520"/>
                  </a:cubicBezTo>
                  <a:cubicBezTo>
                    <a:pt x="65" y="542"/>
                    <a:pt x="65" y="564"/>
                    <a:pt x="109" y="585"/>
                  </a:cubicBezTo>
                  <a:cubicBezTo>
                    <a:pt x="130" y="585"/>
                    <a:pt x="152" y="564"/>
                    <a:pt x="152" y="520"/>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0" name="Google Shape;5102;p83"/>
            <p:cNvSpPr>
              <a:spLocks/>
            </p:cNvSpPr>
            <p:nvPr/>
          </p:nvSpPr>
          <p:spPr bwMode="auto">
            <a:xfrm>
              <a:off x="4221473" y="1816822"/>
              <a:ext cx="7002" cy="23247"/>
            </a:xfrm>
            <a:custGeom>
              <a:avLst/>
              <a:gdLst>
                <a:gd name="T0" fmla="*/ 2147483646 w 175"/>
                <a:gd name="T1" fmla="*/ 0 h 581"/>
                <a:gd name="T2" fmla="*/ 2147483646 w 175"/>
                <a:gd name="T3" fmla="*/ 2147483646 h 581"/>
                <a:gd name="T4" fmla="*/ 2147483646 w 175"/>
                <a:gd name="T5" fmla="*/ 2147483646 h 581"/>
                <a:gd name="T6" fmla="*/ 2147483646 w 175"/>
                <a:gd name="T7" fmla="*/ 2147483646 h 581"/>
                <a:gd name="T8" fmla="*/ 2147483646 w 175"/>
                <a:gd name="T9" fmla="*/ 2147483646 h 581"/>
                <a:gd name="T10" fmla="*/ 2147483646 w 175"/>
                <a:gd name="T11" fmla="*/ 2147483646 h 581"/>
                <a:gd name="T12" fmla="*/ 2147483646 w 175"/>
                <a:gd name="T13" fmla="*/ 2147483646 h 581"/>
                <a:gd name="T14" fmla="*/ 2147483646 w 175"/>
                <a:gd name="T15" fmla="*/ 0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81" extrusionOk="0">
                  <a:moveTo>
                    <a:pt x="44" y="0"/>
                  </a:moveTo>
                  <a:cubicBezTo>
                    <a:pt x="33" y="0"/>
                    <a:pt x="23" y="6"/>
                    <a:pt x="23" y="17"/>
                  </a:cubicBezTo>
                  <a:cubicBezTo>
                    <a:pt x="1" y="17"/>
                    <a:pt x="1" y="38"/>
                    <a:pt x="23" y="60"/>
                  </a:cubicBezTo>
                  <a:cubicBezTo>
                    <a:pt x="88" y="212"/>
                    <a:pt x="109" y="363"/>
                    <a:pt x="88" y="537"/>
                  </a:cubicBezTo>
                  <a:cubicBezTo>
                    <a:pt x="66" y="537"/>
                    <a:pt x="88" y="559"/>
                    <a:pt x="109" y="580"/>
                  </a:cubicBezTo>
                  <a:cubicBezTo>
                    <a:pt x="131" y="559"/>
                    <a:pt x="153" y="559"/>
                    <a:pt x="153" y="537"/>
                  </a:cubicBezTo>
                  <a:cubicBezTo>
                    <a:pt x="174" y="342"/>
                    <a:pt x="153" y="168"/>
                    <a:pt x="66" y="17"/>
                  </a:cubicBezTo>
                  <a:cubicBezTo>
                    <a:pt x="66" y="6"/>
                    <a:pt x="55"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1" name="Google Shape;5103;p83"/>
            <p:cNvSpPr>
              <a:spLocks/>
            </p:cNvSpPr>
            <p:nvPr/>
          </p:nvSpPr>
          <p:spPr bwMode="auto">
            <a:xfrm>
              <a:off x="4214552" y="2062089"/>
              <a:ext cx="6962" cy="22847"/>
            </a:xfrm>
            <a:custGeom>
              <a:avLst/>
              <a:gdLst>
                <a:gd name="T0" fmla="*/ 2147483646 w 174"/>
                <a:gd name="T1" fmla="*/ 0 h 571"/>
                <a:gd name="T2" fmla="*/ 0 w 174"/>
                <a:gd name="T3" fmla="*/ 2147483646 h 571"/>
                <a:gd name="T4" fmla="*/ 2147483646 w 174"/>
                <a:gd name="T5" fmla="*/ 2147483646 h 571"/>
                <a:gd name="T6" fmla="*/ 2147483646 w 174"/>
                <a:gd name="T7" fmla="*/ 2147483646 h 571"/>
                <a:gd name="T8" fmla="*/ 2147483646 w 174"/>
                <a:gd name="T9" fmla="*/ 2147483646 h 571"/>
                <a:gd name="T10" fmla="*/ 2147483646 w 174"/>
                <a:gd name="T11" fmla="*/ 2147483646 h 571"/>
                <a:gd name="T12" fmla="*/ 2147483646 w 174"/>
                <a:gd name="T13" fmla="*/ 0 h 571"/>
                <a:gd name="T14" fmla="*/ 2147483646 w 174"/>
                <a:gd name="T15" fmla="*/ 0 h 5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571" extrusionOk="0">
                  <a:moveTo>
                    <a:pt x="22" y="0"/>
                  </a:moveTo>
                  <a:cubicBezTo>
                    <a:pt x="0" y="22"/>
                    <a:pt x="0" y="44"/>
                    <a:pt x="0" y="65"/>
                  </a:cubicBezTo>
                  <a:cubicBezTo>
                    <a:pt x="65" y="217"/>
                    <a:pt x="87" y="369"/>
                    <a:pt x="65" y="521"/>
                  </a:cubicBezTo>
                  <a:cubicBezTo>
                    <a:pt x="65" y="542"/>
                    <a:pt x="87" y="564"/>
                    <a:pt x="109" y="564"/>
                  </a:cubicBezTo>
                  <a:cubicBezTo>
                    <a:pt x="113" y="568"/>
                    <a:pt x="117" y="570"/>
                    <a:pt x="121" y="570"/>
                  </a:cubicBezTo>
                  <a:cubicBezTo>
                    <a:pt x="138" y="570"/>
                    <a:pt x="152" y="538"/>
                    <a:pt x="152" y="521"/>
                  </a:cubicBezTo>
                  <a:cubicBezTo>
                    <a:pt x="174" y="347"/>
                    <a:pt x="152" y="174"/>
                    <a:pt x="65"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2" name="Google Shape;5104;p83"/>
            <p:cNvSpPr>
              <a:spLocks/>
            </p:cNvSpPr>
            <p:nvPr/>
          </p:nvSpPr>
          <p:spPr bwMode="auto">
            <a:xfrm>
              <a:off x="4204149" y="2031721"/>
              <a:ext cx="6962" cy="23447"/>
            </a:xfrm>
            <a:custGeom>
              <a:avLst/>
              <a:gdLst>
                <a:gd name="T0" fmla="*/ 2147483646 w 174"/>
                <a:gd name="T1" fmla="*/ 2147483646 h 586"/>
                <a:gd name="T2" fmla="*/ 0 w 174"/>
                <a:gd name="T3" fmla="*/ 2147483646 h 586"/>
                <a:gd name="T4" fmla="*/ 2147483646 w 174"/>
                <a:gd name="T5" fmla="*/ 2147483646 h 586"/>
                <a:gd name="T6" fmla="*/ 2147483646 w 174"/>
                <a:gd name="T7" fmla="*/ 2147483646 h 586"/>
                <a:gd name="T8" fmla="*/ 2147483646 w 174"/>
                <a:gd name="T9" fmla="*/ 2147483646 h 586"/>
                <a:gd name="T10" fmla="*/ 2147483646 w 174"/>
                <a:gd name="T11" fmla="*/ 2147483646 h 586"/>
                <a:gd name="T12" fmla="*/ 2147483646 w 174"/>
                <a:gd name="T13" fmla="*/ 2147483646 h 5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 h="586" extrusionOk="0">
                  <a:moveTo>
                    <a:pt x="22" y="1"/>
                  </a:moveTo>
                  <a:cubicBezTo>
                    <a:pt x="0" y="22"/>
                    <a:pt x="0" y="44"/>
                    <a:pt x="0" y="66"/>
                  </a:cubicBezTo>
                  <a:cubicBezTo>
                    <a:pt x="65" y="217"/>
                    <a:pt x="87" y="369"/>
                    <a:pt x="65" y="521"/>
                  </a:cubicBezTo>
                  <a:cubicBezTo>
                    <a:pt x="65" y="543"/>
                    <a:pt x="65" y="564"/>
                    <a:pt x="109" y="586"/>
                  </a:cubicBezTo>
                  <a:cubicBezTo>
                    <a:pt x="130" y="586"/>
                    <a:pt x="152" y="564"/>
                    <a:pt x="152" y="521"/>
                  </a:cubicBezTo>
                  <a:cubicBezTo>
                    <a:pt x="174" y="347"/>
                    <a:pt x="152" y="174"/>
                    <a:pt x="65" y="1"/>
                  </a:cubicBezTo>
                  <a:lnTo>
                    <a:pt x="2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3" name="Google Shape;5105;p83"/>
            <p:cNvSpPr>
              <a:spLocks/>
            </p:cNvSpPr>
            <p:nvPr/>
          </p:nvSpPr>
          <p:spPr bwMode="auto">
            <a:xfrm>
              <a:off x="4218032" y="2021518"/>
              <a:ext cx="7842" cy="23247"/>
            </a:xfrm>
            <a:custGeom>
              <a:avLst/>
              <a:gdLst>
                <a:gd name="T0" fmla="*/ 2147483646 w 196"/>
                <a:gd name="T1" fmla="*/ 2147483646 h 581"/>
                <a:gd name="T2" fmla="*/ 2147483646 w 196"/>
                <a:gd name="T3" fmla="*/ 2147483646 h 581"/>
                <a:gd name="T4" fmla="*/ 2147483646 w 196"/>
                <a:gd name="T5" fmla="*/ 2147483646 h 581"/>
                <a:gd name="T6" fmla="*/ 2147483646 w 196"/>
                <a:gd name="T7" fmla="*/ 2147483646 h 581"/>
                <a:gd name="T8" fmla="*/ 2147483646 w 196"/>
                <a:gd name="T9" fmla="*/ 2147483646 h 581"/>
                <a:gd name="T10" fmla="*/ 2147483646 w 196"/>
                <a:gd name="T11" fmla="*/ 2147483646 h 581"/>
                <a:gd name="T12" fmla="*/ 2147483646 w 196"/>
                <a:gd name="T13" fmla="*/ 2147483646 h 581"/>
                <a:gd name="T14" fmla="*/ 2147483646 w 196"/>
                <a:gd name="T15" fmla="*/ 2147483646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581" extrusionOk="0">
                  <a:moveTo>
                    <a:pt x="54" y="1"/>
                  </a:moveTo>
                  <a:cubicBezTo>
                    <a:pt x="44" y="1"/>
                    <a:pt x="33" y="6"/>
                    <a:pt x="22" y="17"/>
                  </a:cubicBezTo>
                  <a:cubicBezTo>
                    <a:pt x="0" y="39"/>
                    <a:pt x="0" y="60"/>
                    <a:pt x="22" y="82"/>
                  </a:cubicBezTo>
                  <a:cubicBezTo>
                    <a:pt x="87" y="212"/>
                    <a:pt x="109" y="386"/>
                    <a:pt x="87" y="537"/>
                  </a:cubicBezTo>
                  <a:cubicBezTo>
                    <a:pt x="65" y="559"/>
                    <a:pt x="87" y="581"/>
                    <a:pt x="109" y="581"/>
                  </a:cubicBezTo>
                  <a:cubicBezTo>
                    <a:pt x="130" y="581"/>
                    <a:pt x="152" y="559"/>
                    <a:pt x="152" y="537"/>
                  </a:cubicBezTo>
                  <a:cubicBezTo>
                    <a:pt x="195" y="364"/>
                    <a:pt x="152" y="169"/>
                    <a:pt x="87" y="17"/>
                  </a:cubicBezTo>
                  <a:cubicBezTo>
                    <a:pt x="76" y="6"/>
                    <a:pt x="65"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4" name="Google Shape;5106;p83"/>
            <p:cNvSpPr>
              <a:spLocks/>
            </p:cNvSpPr>
            <p:nvPr/>
          </p:nvSpPr>
          <p:spPr bwMode="auto">
            <a:xfrm>
              <a:off x="4197188" y="2052166"/>
              <a:ext cx="7002" cy="22967"/>
            </a:xfrm>
            <a:custGeom>
              <a:avLst/>
              <a:gdLst>
                <a:gd name="T0" fmla="*/ 2147483646 w 175"/>
                <a:gd name="T1" fmla="*/ 2147483646 h 574"/>
                <a:gd name="T2" fmla="*/ 2147483646 w 175"/>
                <a:gd name="T3" fmla="*/ 2147483646 h 574"/>
                <a:gd name="T4" fmla="*/ 2147483646 w 175"/>
                <a:gd name="T5" fmla="*/ 2147483646 h 574"/>
                <a:gd name="T6" fmla="*/ 2147483646 w 175"/>
                <a:gd name="T7" fmla="*/ 2147483646 h 574"/>
                <a:gd name="T8" fmla="*/ 2147483646 w 175"/>
                <a:gd name="T9" fmla="*/ 2147483646 h 574"/>
                <a:gd name="T10" fmla="*/ 2147483646 w 175"/>
                <a:gd name="T11" fmla="*/ 2147483646 h 574"/>
                <a:gd name="T12" fmla="*/ 2147483646 w 175"/>
                <a:gd name="T13" fmla="*/ 2147483646 h 574"/>
                <a:gd name="T14" fmla="*/ 2147483646 w 175"/>
                <a:gd name="T15" fmla="*/ 2147483646 h 5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 h="574" extrusionOk="0">
                  <a:moveTo>
                    <a:pt x="41" y="1"/>
                  </a:moveTo>
                  <a:cubicBezTo>
                    <a:pt x="35" y="1"/>
                    <a:pt x="29" y="4"/>
                    <a:pt x="23" y="10"/>
                  </a:cubicBezTo>
                  <a:cubicBezTo>
                    <a:pt x="1" y="10"/>
                    <a:pt x="1" y="32"/>
                    <a:pt x="1" y="53"/>
                  </a:cubicBezTo>
                  <a:cubicBezTo>
                    <a:pt x="66" y="205"/>
                    <a:pt x="88" y="379"/>
                    <a:pt x="66" y="530"/>
                  </a:cubicBezTo>
                  <a:cubicBezTo>
                    <a:pt x="66" y="552"/>
                    <a:pt x="88" y="574"/>
                    <a:pt x="109" y="574"/>
                  </a:cubicBezTo>
                  <a:cubicBezTo>
                    <a:pt x="131" y="574"/>
                    <a:pt x="153" y="552"/>
                    <a:pt x="153" y="530"/>
                  </a:cubicBezTo>
                  <a:cubicBezTo>
                    <a:pt x="174" y="357"/>
                    <a:pt x="153" y="183"/>
                    <a:pt x="66" y="32"/>
                  </a:cubicBezTo>
                  <a:cubicBezTo>
                    <a:pt x="66" y="16"/>
                    <a:pt x="55" y="1"/>
                    <a:pt x="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5" name="Google Shape;5107;p83"/>
            <p:cNvSpPr>
              <a:spLocks/>
            </p:cNvSpPr>
            <p:nvPr/>
          </p:nvSpPr>
          <p:spPr bwMode="auto">
            <a:xfrm>
              <a:off x="3840704" y="2032241"/>
              <a:ext cx="8683" cy="22927"/>
            </a:xfrm>
            <a:custGeom>
              <a:avLst/>
              <a:gdLst>
                <a:gd name="T0" fmla="*/ 2147483646 w 217"/>
                <a:gd name="T1" fmla="*/ 0 h 573"/>
                <a:gd name="T2" fmla="*/ 2147483646 w 217"/>
                <a:gd name="T3" fmla="*/ 2147483646 h 573"/>
                <a:gd name="T4" fmla="*/ 2147483646 w 217"/>
                <a:gd name="T5" fmla="*/ 2147483646 h 573"/>
                <a:gd name="T6" fmla="*/ 2147483646 w 217"/>
                <a:gd name="T7" fmla="*/ 2147483646 h 573"/>
                <a:gd name="T8" fmla="*/ 2147483646 w 217"/>
                <a:gd name="T9" fmla="*/ 2147483646 h 573"/>
                <a:gd name="T10" fmla="*/ 2147483646 w 217"/>
                <a:gd name="T11" fmla="*/ 2147483646 h 573"/>
                <a:gd name="T12" fmla="*/ 2147483646 w 217"/>
                <a:gd name="T13" fmla="*/ 2147483646 h 573"/>
                <a:gd name="T14" fmla="*/ 2147483646 w 217"/>
                <a:gd name="T15" fmla="*/ 2147483646 h 573"/>
                <a:gd name="T16" fmla="*/ 2147483646 w 217"/>
                <a:gd name="T17" fmla="*/ 0 h 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573" extrusionOk="0">
                  <a:moveTo>
                    <a:pt x="47" y="0"/>
                  </a:moveTo>
                  <a:cubicBezTo>
                    <a:pt x="33" y="0"/>
                    <a:pt x="22" y="16"/>
                    <a:pt x="22" y="31"/>
                  </a:cubicBezTo>
                  <a:cubicBezTo>
                    <a:pt x="0" y="204"/>
                    <a:pt x="43" y="400"/>
                    <a:pt x="130" y="551"/>
                  </a:cubicBezTo>
                  <a:cubicBezTo>
                    <a:pt x="130" y="551"/>
                    <a:pt x="152" y="573"/>
                    <a:pt x="174" y="573"/>
                  </a:cubicBezTo>
                  <a:cubicBezTo>
                    <a:pt x="174" y="573"/>
                    <a:pt x="195" y="573"/>
                    <a:pt x="195" y="551"/>
                  </a:cubicBezTo>
                  <a:cubicBezTo>
                    <a:pt x="217" y="551"/>
                    <a:pt x="217" y="508"/>
                    <a:pt x="195" y="508"/>
                  </a:cubicBezTo>
                  <a:cubicBezTo>
                    <a:pt x="109" y="356"/>
                    <a:pt x="87" y="204"/>
                    <a:pt x="87" y="53"/>
                  </a:cubicBezTo>
                  <a:cubicBezTo>
                    <a:pt x="109" y="31"/>
                    <a:pt x="87" y="9"/>
                    <a:pt x="65" y="9"/>
                  </a:cubicBezTo>
                  <a:cubicBezTo>
                    <a:pt x="59" y="3"/>
                    <a:pt x="52"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6" name="Google Shape;5108;p83"/>
            <p:cNvSpPr>
              <a:spLocks/>
            </p:cNvSpPr>
            <p:nvPr/>
          </p:nvSpPr>
          <p:spPr bwMode="auto">
            <a:xfrm>
              <a:off x="3853707" y="2061209"/>
              <a:ext cx="7842" cy="23007"/>
            </a:xfrm>
            <a:custGeom>
              <a:avLst/>
              <a:gdLst>
                <a:gd name="T0" fmla="*/ 2147483646 w 196"/>
                <a:gd name="T1" fmla="*/ 2147483646 h 575"/>
                <a:gd name="T2" fmla="*/ 0 w 196"/>
                <a:gd name="T3" fmla="*/ 2147483646 h 575"/>
                <a:gd name="T4" fmla="*/ 2147483646 w 196"/>
                <a:gd name="T5" fmla="*/ 2147483646 h 575"/>
                <a:gd name="T6" fmla="*/ 2147483646 w 196"/>
                <a:gd name="T7" fmla="*/ 2147483646 h 575"/>
                <a:gd name="T8" fmla="*/ 2147483646 w 196"/>
                <a:gd name="T9" fmla="*/ 2147483646 h 575"/>
                <a:gd name="T10" fmla="*/ 2147483646 w 196"/>
                <a:gd name="T11" fmla="*/ 2147483646 h 575"/>
                <a:gd name="T12" fmla="*/ 2147483646 w 196"/>
                <a:gd name="T13" fmla="*/ 2147483646 h 575"/>
                <a:gd name="T14" fmla="*/ 2147483646 w 196"/>
                <a:gd name="T15" fmla="*/ 2147483646 h 575"/>
                <a:gd name="T16" fmla="*/ 2147483646 w 196"/>
                <a:gd name="T17" fmla="*/ 2147483646 h 5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575" extrusionOk="0">
                  <a:moveTo>
                    <a:pt x="65" y="1"/>
                  </a:moveTo>
                  <a:cubicBezTo>
                    <a:pt x="44" y="1"/>
                    <a:pt x="22" y="22"/>
                    <a:pt x="0" y="44"/>
                  </a:cubicBezTo>
                  <a:cubicBezTo>
                    <a:pt x="0" y="218"/>
                    <a:pt x="22" y="391"/>
                    <a:pt x="130" y="564"/>
                  </a:cubicBezTo>
                  <a:lnTo>
                    <a:pt x="152" y="564"/>
                  </a:lnTo>
                  <a:cubicBezTo>
                    <a:pt x="159" y="572"/>
                    <a:pt x="164" y="574"/>
                    <a:pt x="168" y="574"/>
                  </a:cubicBezTo>
                  <a:cubicBezTo>
                    <a:pt x="176" y="574"/>
                    <a:pt x="181" y="564"/>
                    <a:pt x="195" y="564"/>
                  </a:cubicBezTo>
                  <a:cubicBezTo>
                    <a:pt x="195" y="543"/>
                    <a:pt x="195" y="521"/>
                    <a:pt x="195" y="499"/>
                  </a:cubicBezTo>
                  <a:cubicBezTo>
                    <a:pt x="109" y="369"/>
                    <a:pt x="65" y="218"/>
                    <a:pt x="87" y="44"/>
                  </a:cubicBezTo>
                  <a:cubicBezTo>
                    <a:pt x="87"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7" name="Google Shape;5109;p83"/>
            <p:cNvSpPr>
              <a:spLocks/>
            </p:cNvSpPr>
            <p:nvPr/>
          </p:nvSpPr>
          <p:spPr bwMode="auto">
            <a:xfrm>
              <a:off x="3839824" y="2072492"/>
              <a:ext cx="8723" cy="22607"/>
            </a:xfrm>
            <a:custGeom>
              <a:avLst/>
              <a:gdLst>
                <a:gd name="T0" fmla="*/ 2147483646 w 218"/>
                <a:gd name="T1" fmla="*/ 2147483646 h 565"/>
                <a:gd name="T2" fmla="*/ 2147483646 w 218"/>
                <a:gd name="T3" fmla="*/ 2147483646 h 565"/>
                <a:gd name="T4" fmla="*/ 2147483646 w 218"/>
                <a:gd name="T5" fmla="*/ 2147483646 h 565"/>
                <a:gd name="T6" fmla="*/ 2147483646 w 218"/>
                <a:gd name="T7" fmla="*/ 2147483646 h 565"/>
                <a:gd name="T8" fmla="*/ 2147483646 w 218"/>
                <a:gd name="T9" fmla="*/ 2147483646 h 565"/>
                <a:gd name="T10" fmla="*/ 2147483646 w 218"/>
                <a:gd name="T11" fmla="*/ 2147483646 h 565"/>
                <a:gd name="T12" fmla="*/ 2147483646 w 218"/>
                <a:gd name="T13" fmla="*/ 2147483646 h 565"/>
                <a:gd name="T14" fmla="*/ 2147483646 w 218"/>
                <a:gd name="T15" fmla="*/ 2147483646 h 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8" h="565" extrusionOk="0">
                  <a:moveTo>
                    <a:pt x="65" y="1"/>
                  </a:moveTo>
                  <a:cubicBezTo>
                    <a:pt x="44" y="1"/>
                    <a:pt x="22" y="22"/>
                    <a:pt x="22" y="44"/>
                  </a:cubicBezTo>
                  <a:cubicBezTo>
                    <a:pt x="0" y="217"/>
                    <a:pt x="44" y="391"/>
                    <a:pt x="131" y="543"/>
                  </a:cubicBezTo>
                  <a:cubicBezTo>
                    <a:pt x="131" y="564"/>
                    <a:pt x="152" y="564"/>
                    <a:pt x="174" y="564"/>
                  </a:cubicBezTo>
                  <a:lnTo>
                    <a:pt x="196" y="564"/>
                  </a:lnTo>
                  <a:cubicBezTo>
                    <a:pt x="217" y="543"/>
                    <a:pt x="217" y="521"/>
                    <a:pt x="196" y="499"/>
                  </a:cubicBezTo>
                  <a:cubicBezTo>
                    <a:pt x="131" y="369"/>
                    <a:pt x="87" y="196"/>
                    <a:pt x="109" y="44"/>
                  </a:cubicBezTo>
                  <a:cubicBezTo>
                    <a:pt x="109" y="22"/>
                    <a:pt x="87"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8" name="Google Shape;5110;p83"/>
            <p:cNvSpPr>
              <a:spLocks/>
            </p:cNvSpPr>
            <p:nvPr/>
          </p:nvSpPr>
          <p:spPr bwMode="auto">
            <a:xfrm>
              <a:off x="3858908" y="2040403"/>
              <a:ext cx="7842" cy="22967"/>
            </a:xfrm>
            <a:custGeom>
              <a:avLst/>
              <a:gdLst>
                <a:gd name="T0" fmla="*/ 2147483646 w 196"/>
                <a:gd name="T1" fmla="*/ 0 h 574"/>
                <a:gd name="T2" fmla="*/ 2147483646 w 196"/>
                <a:gd name="T3" fmla="*/ 2147483646 h 574"/>
                <a:gd name="T4" fmla="*/ 2147483646 w 196"/>
                <a:gd name="T5" fmla="*/ 2147483646 h 574"/>
                <a:gd name="T6" fmla="*/ 2147483646 w 196"/>
                <a:gd name="T7" fmla="*/ 2147483646 h 574"/>
                <a:gd name="T8" fmla="*/ 2147483646 w 196"/>
                <a:gd name="T9" fmla="*/ 2147483646 h 574"/>
                <a:gd name="T10" fmla="*/ 2147483646 w 196"/>
                <a:gd name="T11" fmla="*/ 2147483646 h 574"/>
                <a:gd name="T12" fmla="*/ 2147483646 w 196"/>
                <a:gd name="T13" fmla="*/ 2147483646 h 574"/>
                <a:gd name="T14" fmla="*/ 2147483646 w 196"/>
                <a:gd name="T15" fmla="*/ 2147483646 h 574"/>
                <a:gd name="T16" fmla="*/ 2147483646 w 196"/>
                <a:gd name="T17" fmla="*/ 0 h 5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 h="574" extrusionOk="0">
                  <a:moveTo>
                    <a:pt x="65" y="0"/>
                  </a:moveTo>
                  <a:cubicBezTo>
                    <a:pt x="44" y="0"/>
                    <a:pt x="22" y="22"/>
                    <a:pt x="22" y="44"/>
                  </a:cubicBezTo>
                  <a:cubicBezTo>
                    <a:pt x="0" y="217"/>
                    <a:pt x="44" y="391"/>
                    <a:pt x="130" y="564"/>
                  </a:cubicBezTo>
                  <a:lnTo>
                    <a:pt x="152" y="564"/>
                  </a:lnTo>
                  <a:cubicBezTo>
                    <a:pt x="159" y="571"/>
                    <a:pt x="164" y="574"/>
                    <a:pt x="168" y="574"/>
                  </a:cubicBezTo>
                  <a:cubicBezTo>
                    <a:pt x="176" y="574"/>
                    <a:pt x="181" y="564"/>
                    <a:pt x="196" y="564"/>
                  </a:cubicBezTo>
                  <a:cubicBezTo>
                    <a:pt x="196" y="542"/>
                    <a:pt x="196" y="521"/>
                    <a:pt x="196" y="521"/>
                  </a:cubicBezTo>
                  <a:cubicBezTo>
                    <a:pt x="109" y="369"/>
                    <a:pt x="87" y="217"/>
                    <a:pt x="87" y="44"/>
                  </a:cubicBezTo>
                  <a:cubicBezTo>
                    <a:pt x="87" y="22"/>
                    <a:pt x="87" y="0"/>
                    <a:pt x="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59" name="Google Shape;5111;p83"/>
            <p:cNvSpPr>
              <a:spLocks/>
            </p:cNvSpPr>
            <p:nvPr/>
          </p:nvSpPr>
          <p:spPr bwMode="auto">
            <a:xfrm>
              <a:off x="4183304" y="1750884"/>
              <a:ext cx="13924" cy="20646"/>
            </a:xfrm>
            <a:custGeom>
              <a:avLst/>
              <a:gdLst>
                <a:gd name="T0" fmla="*/ 2147483646 w 348"/>
                <a:gd name="T1" fmla="*/ 2147483646 h 516"/>
                <a:gd name="T2" fmla="*/ 2147483646 w 348"/>
                <a:gd name="T3" fmla="*/ 2147483646 h 516"/>
                <a:gd name="T4" fmla="*/ 2147483646 w 348"/>
                <a:gd name="T5" fmla="*/ 2147483646 h 516"/>
                <a:gd name="T6" fmla="*/ 2147483646 w 348"/>
                <a:gd name="T7" fmla="*/ 2147483646 h 516"/>
                <a:gd name="T8" fmla="*/ 2147483646 w 348"/>
                <a:gd name="T9" fmla="*/ 2147483646 h 516"/>
                <a:gd name="T10" fmla="*/ 2147483646 w 348"/>
                <a:gd name="T11" fmla="*/ 2147483646 h 516"/>
                <a:gd name="T12" fmla="*/ 2147483646 w 348"/>
                <a:gd name="T13" fmla="*/ 2147483646 h 516"/>
                <a:gd name="T14" fmla="*/ 2147483646 w 348"/>
                <a:gd name="T15" fmla="*/ 2147483646 h 516"/>
                <a:gd name="T16" fmla="*/ 2147483646 w 348"/>
                <a:gd name="T17" fmla="*/ 2147483646 h 5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8" h="516" extrusionOk="0">
                  <a:moveTo>
                    <a:pt x="33" y="1"/>
                  </a:moveTo>
                  <a:cubicBezTo>
                    <a:pt x="23" y="1"/>
                    <a:pt x="12" y="6"/>
                    <a:pt x="1" y="17"/>
                  </a:cubicBezTo>
                  <a:cubicBezTo>
                    <a:pt x="1" y="38"/>
                    <a:pt x="1" y="60"/>
                    <a:pt x="1" y="82"/>
                  </a:cubicBezTo>
                  <a:cubicBezTo>
                    <a:pt x="131" y="190"/>
                    <a:pt x="218" y="320"/>
                    <a:pt x="261" y="472"/>
                  </a:cubicBezTo>
                  <a:cubicBezTo>
                    <a:pt x="261" y="494"/>
                    <a:pt x="283" y="515"/>
                    <a:pt x="283" y="515"/>
                  </a:cubicBezTo>
                  <a:lnTo>
                    <a:pt x="304" y="515"/>
                  </a:lnTo>
                  <a:cubicBezTo>
                    <a:pt x="326" y="515"/>
                    <a:pt x="348" y="494"/>
                    <a:pt x="326" y="472"/>
                  </a:cubicBezTo>
                  <a:cubicBezTo>
                    <a:pt x="283" y="299"/>
                    <a:pt x="196" y="147"/>
                    <a:pt x="66" y="17"/>
                  </a:cubicBezTo>
                  <a:cubicBezTo>
                    <a:pt x="55"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0" name="Google Shape;5112;p83"/>
            <p:cNvSpPr>
              <a:spLocks/>
            </p:cNvSpPr>
            <p:nvPr/>
          </p:nvSpPr>
          <p:spPr bwMode="auto">
            <a:xfrm>
              <a:off x="4180704" y="1727238"/>
              <a:ext cx="18286" cy="17405"/>
            </a:xfrm>
            <a:custGeom>
              <a:avLst/>
              <a:gdLst>
                <a:gd name="T0" fmla="*/ 2147483646 w 457"/>
                <a:gd name="T1" fmla="*/ 2147483646 h 435"/>
                <a:gd name="T2" fmla="*/ 2147483646 w 457"/>
                <a:gd name="T3" fmla="*/ 2147483646 h 435"/>
                <a:gd name="T4" fmla="*/ 2147483646 w 457"/>
                <a:gd name="T5" fmla="*/ 2147483646 h 435"/>
                <a:gd name="T6" fmla="*/ 2147483646 w 457"/>
                <a:gd name="T7" fmla="*/ 2147483646 h 435"/>
                <a:gd name="T8" fmla="*/ 2147483646 w 457"/>
                <a:gd name="T9" fmla="*/ 2147483646 h 435"/>
                <a:gd name="T10" fmla="*/ 2147483646 w 457"/>
                <a:gd name="T11" fmla="*/ 2147483646 h 435"/>
                <a:gd name="T12" fmla="*/ 2147483646 w 457"/>
                <a:gd name="T13" fmla="*/ 2147483646 h 435"/>
                <a:gd name="T14" fmla="*/ 2147483646 w 457"/>
                <a:gd name="T15" fmla="*/ 2147483646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 h="435" extrusionOk="0">
                  <a:moveTo>
                    <a:pt x="66" y="1"/>
                  </a:moveTo>
                  <a:cubicBezTo>
                    <a:pt x="44" y="1"/>
                    <a:pt x="23" y="1"/>
                    <a:pt x="23" y="22"/>
                  </a:cubicBezTo>
                  <a:cubicBezTo>
                    <a:pt x="1" y="44"/>
                    <a:pt x="23" y="66"/>
                    <a:pt x="44" y="87"/>
                  </a:cubicBezTo>
                  <a:cubicBezTo>
                    <a:pt x="174" y="153"/>
                    <a:pt x="304" y="283"/>
                    <a:pt x="369" y="413"/>
                  </a:cubicBezTo>
                  <a:cubicBezTo>
                    <a:pt x="369" y="434"/>
                    <a:pt x="391" y="434"/>
                    <a:pt x="413" y="434"/>
                  </a:cubicBezTo>
                  <a:lnTo>
                    <a:pt x="435" y="434"/>
                  </a:lnTo>
                  <a:cubicBezTo>
                    <a:pt x="456" y="413"/>
                    <a:pt x="456" y="391"/>
                    <a:pt x="456" y="369"/>
                  </a:cubicBezTo>
                  <a:cubicBezTo>
                    <a:pt x="369" y="218"/>
                    <a:pt x="239" y="87"/>
                    <a:pt x="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1" name="Google Shape;5113;p83"/>
            <p:cNvSpPr>
              <a:spLocks/>
            </p:cNvSpPr>
            <p:nvPr/>
          </p:nvSpPr>
          <p:spPr bwMode="auto">
            <a:xfrm>
              <a:off x="4155578" y="1726397"/>
              <a:ext cx="21727" cy="11284"/>
            </a:xfrm>
            <a:custGeom>
              <a:avLst/>
              <a:gdLst>
                <a:gd name="T0" fmla="*/ 2147483646 w 543"/>
                <a:gd name="T1" fmla="*/ 0 h 282"/>
                <a:gd name="T2" fmla="*/ 0 w 543"/>
                <a:gd name="T3" fmla="*/ 2147483646 h 282"/>
                <a:gd name="T4" fmla="*/ 2147483646 w 543"/>
                <a:gd name="T5" fmla="*/ 2147483646 h 282"/>
                <a:gd name="T6" fmla="*/ 2147483646 w 543"/>
                <a:gd name="T7" fmla="*/ 2147483646 h 282"/>
                <a:gd name="T8" fmla="*/ 2147483646 w 543"/>
                <a:gd name="T9" fmla="*/ 2147483646 h 282"/>
                <a:gd name="T10" fmla="*/ 2147483646 w 543"/>
                <a:gd name="T11" fmla="*/ 2147483646 h 282"/>
                <a:gd name="T12" fmla="*/ 2147483646 w 543"/>
                <a:gd name="T13" fmla="*/ 0 h 2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82" extrusionOk="0">
                  <a:moveTo>
                    <a:pt x="44" y="0"/>
                  </a:moveTo>
                  <a:cubicBezTo>
                    <a:pt x="22" y="0"/>
                    <a:pt x="0" y="22"/>
                    <a:pt x="0" y="43"/>
                  </a:cubicBezTo>
                  <a:cubicBezTo>
                    <a:pt x="0" y="65"/>
                    <a:pt x="22" y="87"/>
                    <a:pt x="44" y="87"/>
                  </a:cubicBezTo>
                  <a:cubicBezTo>
                    <a:pt x="195" y="108"/>
                    <a:pt x="347" y="174"/>
                    <a:pt x="455" y="282"/>
                  </a:cubicBezTo>
                  <a:lnTo>
                    <a:pt x="521" y="282"/>
                  </a:lnTo>
                  <a:cubicBezTo>
                    <a:pt x="542" y="260"/>
                    <a:pt x="542" y="239"/>
                    <a:pt x="521" y="217"/>
                  </a:cubicBezTo>
                  <a:cubicBezTo>
                    <a:pt x="390" y="108"/>
                    <a:pt x="217" y="22"/>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2" name="Google Shape;5114;p83"/>
            <p:cNvSpPr>
              <a:spLocks/>
            </p:cNvSpPr>
            <p:nvPr/>
          </p:nvSpPr>
          <p:spPr bwMode="auto">
            <a:xfrm>
              <a:off x="4037590" y="2020437"/>
              <a:ext cx="23447" cy="7002"/>
            </a:xfrm>
            <a:custGeom>
              <a:avLst/>
              <a:gdLst>
                <a:gd name="T0" fmla="*/ 2147483646 w 586"/>
                <a:gd name="T1" fmla="*/ 2147483646 h 175"/>
                <a:gd name="T2" fmla="*/ 2147483646 w 586"/>
                <a:gd name="T3" fmla="*/ 2147483646 h 175"/>
                <a:gd name="T4" fmla="*/ 2147483646 w 586"/>
                <a:gd name="T5" fmla="*/ 2147483646 h 175"/>
                <a:gd name="T6" fmla="*/ 2147483646 w 586"/>
                <a:gd name="T7" fmla="*/ 2147483646 h 175"/>
                <a:gd name="T8" fmla="*/ 2147483646 w 586"/>
                <a:gd name="T9" fmla="*/ 2147483646 h 175"/>
                <a:gd name="T10" fmla="*/ 2147483646 w 586"/>
                <a:gd name="T11" fmla="*/ 2147483646 h 175"/>
                <a:gd name="T12" fmla="*/ 2147483646 w 586"/>
                <a:gd name="T13" fmla="*/ 2147483646 h 175"/>
                <a:gd name="T14" fmla="*/ 2147483646 w 586"/>
                <a:gd name="T15" fmla="*/ 2147483646 h 175"/>
                <a:gd name="T16" fmla="*/ 2147483646 w 586"/>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6" h="175" extrusionOk="0">
                  <a:moveTo>
                    <a:pt x="521" y="1"/>
                  </a:moveTo>
                  <a:cubicBezTo>
                    <a:pt x="405" y="67"/>
                    <a:pt x="289" y="95"/>
                    <a:pt x="163" y="95"/>
                  </a:cubicBezTo>
                  <a:cubicBezTo>
                    <a:pt x="125" y="95"/>
                    <a:pt x="85" y="93"/>
                    <a:pt x="44" y="87"/>
                  </a:cubicBezTo>
                  <a:cubicBezTo>
                    <a:pt x="22" y="87"/>
                    <a:pt x="1" y="109"/>
                    <a:pt x="1" y="131"/>
                  </a:cubicBezTo>
                  <a:cubicBezTo>
                    <a:pt x="1" y="153"/>
                    <a:pt x="22" y="174"/>
                    <a:pt x="44" y="174"/>
                  </a:cubicBezTo>
                  <a:lnTo>
                    <a:pt x="152" y="174"/>
                  </a:lnTo>
                  <a:cubicBezTo>
                    <a:pt x="304" y="174"/>
                    <a:pt x="434" y="131"/>
                    <a:pt x="564" y="66"/>
                  </a:cubicBezTo>
                  <a:cubicBezTo>
                    <a:pt x="564" y="44"/>
                    <a:pt x="586" y="22"/>
                    <a:pt x="564" y="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3" name="Google Shape;5115;p83"/>
            <p:cNvSpPr>
              <a:spLocks/>
            </p:cNvSpPr>
            <p:nvPr/>
          </p:nvSpPr>
          <p:spPr bwMode="auto">
            <a:xfrm>
              <a:off x="4002022" y="2027879"/>
              <a:ext cx="23247" cy="5602"/>
            </a:xfrm>
            <a:custGeom>
              <a:avLst/>
              <a:gdLst>
                <a:gd name="T0" fmla="*/ 2147483646 w 581"/>
                <a:gd name="T1" fmla="*/ 2147483646 h 140"/>
                <a:gd name="T2" fmla="*/ 2147483646 w 581"/>
                <a:gd name="T3" fmla="*/ 2147483646 h 140"/>
                <a:gd name="T4" fmla="*/ 2147483646 w 581"/>
                <a:gd name="T5" fmla="*/ 2147483646 h 140"/>
                <a:gd name="T6" fmla="*/ 2147483646 w 581"/>
                <a:gd name="T7" fmla="*/ 2147483646 h 140"/>
                <a:gd name="T8" fmla="*/ 2147483646 w 581"/>
                <a:gd name="T9" fmla="*/ 2147483646 h 140"/>
                <a:gd name="T10" fmla="*/ 2147483646 w 581"/>
                <a:gd name="T11" fmla="*/ 2147483646 h 140"/>
                <a:gd name="T12" fmla="*/ 2147483646 w 581"/>
                <a:gd name="T13" fmla="*/ 2147483646 h 140"/>
                <a:gd name="T14" fmla="*/ 2147483646 w 581"/>
                <a:gd name="T15" fmla="*/ 2147483646 h 140"/>
                <a:gd name="T16" fmla="*/ 2147483646 w 581"/>
                <a:gd name="T17" fmla="*/ 2147483646 h 140"/>
                <a:gd name="T18" fmla="*/ 2147483646 w 581"/>
                <a:gd name="T19" fmla="*/ 214748364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 h="140" extrusionOk="0">
                  <a:moveTo>
                    <a:pt x="26" y="1"/>
                  </a:moveTo>
                  <a:cubicBezTo>
                    <a:pt x="12" y="1"/>
                    <a:pt x="1" y="16"/>
                    <a:pt x="1" y="32"/>
                  </a:cubicBezTo>
                  <a:cubicBezTo>
                    <a:pt x="1" y="53"/>
                    <a:pt x="1" y="75"/>
                    <a:pt x="22" y="75"/>
                  </a:cubicBezTo>
                  <a:cubicBezTo>
                    <a:pt x="131" y="118"/>
                    <a:pt x="239" y="140"/>
                    <a:pt x="348" y="140"/>
                  </a:cubicBezTo>
                  <a:cubicBezTo>
                    <a:pt x="413" y="140"/>
                    <a:pt x="478" y="118"/>
                    <a:pt x="543" y="97"/>
                  </a:cubicBezTo>
                  <a:cubicBezTo>
                    <a:pt x="580" y="78"/>
                    <a:pt x="569" y="27"/>
                    <a:pt x="538" y="27"/>
                  </a:cubicBezTo>
                  <a:cubicBezTo>
                    <a:pt x="533" y="27"/>
                    <a:pt x="527" y="29"/>
                    <a:pt x="521" y="32"/>
                  </a:cubicBezTo>
                  <a:cubicBezTo>
                    <a:pt x="463" y="48"/>
                    <a:pt x="402" y="55"/>
                    <a:pt x="340" y="55"/>
                  </a:cubicBezTo>
                  <a:cubicBezTo>
                    <a:pt x="240" y="55"/>
                    <a:pt x="138" y="37"/>
                    <a:pt x="44" y="10"/>
                  </a:cubicBezTo>
                  <a:cubicBezTo>
                    <a:pt x="38" y="4"/>
                    <a:pt x="31"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4" name="Google Shape;5116;p83"/>
            <p:cNvSpPr>
              <a:spLocks/>
            </p:cNvSpPr>
            <p:nvPr/>
          </p:nvSpPr>
          <p:spPr bwMode="auto">
            <a:xfrm>
              <a:off x="3996821" y="2010915"/>
              <a:ext cx="23447" cy="5242"/>
            </a:xfrm>
            <a:custGeom>
              <a:avLst/>
              <a:gdLst>
                <a:gd name="T0" fmla="*/ 2147483646 w 586"/>
                <a:gd name="T1" fmla="*/ 0 h 131"/>
                <a:gd name="T2" fmla="*/ 2147483646 w 586"/>
                <a:gd name="T3" fmla="*/ 2147483646 h 131"/>
                <a:gd name="T4" fmla="*/ 2147483646 w 586"/>
                <a:gd name="T5" fmla="*/ 2147483646 h 131"/>
                <a:gd name="T6" fmla="*/ 2147483646 w 586"/>
                <a:gd name="T7" fmla="*/ 2147483646 h 131"/>
                <a:gd name="T8" fmla="*/ 2147483646 w 586"/>
                <a:gd name="T9" fmla="*/ 2147483646 h 131"/>
                <a:gd name="T10" fmla="*/ 2147483646 w 586"/>
                <a:gd name="T11" fmla="*/ 2147483646 h 131"/>
                <a:gd name="T12" fmla="*/ 2147483646 w 586"/>
                <a:gd name="T13" fmla="*/ 2147483646 h 131"/>
                <a:gd name="T14" fmla="*/ 2147483646 w 586"/>
                <a:gd name="T15" fmla="*/ 2147483646 h 131"/>
                <a:gd name="T16" fmla="*/ 2147483646 w 58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6" h="131" extrusionOk="0">
                  <a:moveTo>
                    <a:pt x="66" y="0"/>
                  </a:moveTo>
                  <a:cubicBezTo>
                    <a:pt x="44" y="0"/>
                    <a:pt x="22" y="0"/>
                    <a:pt x="22" y="22"/>
                  </a:cubicBezTo>
                  <a:cubicBezTo>
                    <a:pt x="1" y="44"/>
                    <a:pt x="22" y="65"/>
                    <a:pt x="44" y="65"/>
                  </a:cubicBezTo>
                  <a:cubicBezTo>
                    <a:pt x="152" y="109"/>
                    <a:pt x="261" y="130"/>
                    <a:pt x="369" y="130"/>
                  </a:cubicBezTo>
                  <a:cubicBezTo>
                    <a:pt x="434" y="130"/>
                    <a:pt x="499" y="130"/>
                    <a:pt x="564" y="109"/>
                  </a:cubicBezTo>
                  <a:cubicBezTo>
                    <a:pt x="586" y="87"/>
                    <a:pt x="586" y="65"/>
                    <a:pt x="586" y="44"/>
                  </a:cubicBezTo>
                  <a:cubicBezTo>
                    <a:pt x="586" y="22"/>
                    <a:pt x="564" y="22"/>
                    <a:pt x="543" y="22"/>
                  </a:cubicBezTo>
                  <a:cubicBezTo>
                    <a:pt x="474" y="41"/>
                    <a:pt x="402" y="52"/>
                    <a:pt x="329" y="52"/>
                  </a:cubicBezTo>
                  <a:cubicBezTo>
                    <a:pt x="239" y="52"/>
                    <a:pt x="149" y="36"/>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5" name="Google Shape;5117;p83"/>
            <p:cNvSpPr>
              <a:spLocks/>
            </p:cNvSpPr>
            <p:nvPr/>
          </p:nvSpPr>
          <p:spPr bwMode="auto">
            <a:xfrm>
              <a:off x="3969054" y="2023558"/>
              <a:ext cx="23487" cy="5602"/>
            </a:xfrm>
            <a:custGeom>
              <a:avLst/>
              <a:gdLst>
                <a:gd name="T0" fmla="*/ 2147483646 w 587"/>
                <a:gd name="T1" fmla="*/ 0 h 140"/>
                <a:gd name="T2" fmla="*/ 2147483646 w 587"/>
                <a:gd name="T3" fmla="*/ 2147483646 h 140"/>
                <a:gd name="T4" fmla="*/ 2147483646 w 587"/>
                <a:gd name="T5" fmla="*/ 2147483646 h 140"/>
                <a:gd name="T6" fmla="*/ 2147483646 w 587"/>
                <a:gd name="T7" fmla="*/ 2147483646 h 140"/>
                <a:gd name="T8" fmla="*/ 2147483646 w 587"/>
                <a:gd name="T9" fmla="*/ 2147483646 h 140"/>
                <a:gd name="T10" fmla="*/ 2147483646 w 587"/>
                <a:gd name="T11" fmla="*/ 2147483646 h 140"/>
                <a:gd name="T12" fmla="*/ 2147483646 w 587"/>
                <a:gd name="T13" fmla="*/ 2147483646 h 140"/>
                <a:gd name="T14" fmla="*/ 2147483646 w 587"/>
                <a:gd name="T15" fmla="*/ 2147483646 h 140"/>
                <a:gd name="T16" fmla="*/ 2147483646 w 587"/>
                <a:gd name="T17" fmla="*/ 2147483646 h 140"/>
                <a:gd name="T18" fmla="*/ 2147483646 w 587"/>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7" h="140" extrusionOk="0">
                  <a:moveTo>
                    <a:pt x="47" y="0"/>
                  </a:moveTo>
                  <a:cubicBezTo>
                    <a:pt x="33" y="0"/>
                    <a:pt x="23" y="16"/>
                    <a:pt x="23" y="31"/>
                  </a:cubicBezTo>
                  <a:cubicBezTo>
                    <a:pt x="1" y="53"/>
                    <a:pt x="23" y="75"/>
                    <a:pt x="44" y="75"/>
                  </a:cubicBezTo>
                  <a:cubicBezTo>
                    <a:pt x="131" y="118"/>
                    <a:pt x="261" y="140"/>
                    <a:pt x="369" y="140"/>
                  </a:cubicBezTo>
                  <a:cubicBezTo>
                    <a:pt x="434" y="140"/>
                    <a:pt x="499" y="140"/>
                    <a:pt x="565" y="118"/>
                  </a:cubicBezTo>
                  <a:cubicBezTo>
                    <a:pt x="586" y="96"/>
                    <a:pt x="586" y="75"/>
                    <a:pt x="586" y="53"/>
                  </a:cubicBezTo>
                  <a:cubicBezTo>
                    <a:pt x="565" y="31"/>
                    <a:pt x="543" y="31"/>
                    <a:pt x="543" y="31"/>
                  </a:cubicBezTo>
                  <a:cubicBezTo>
                    <a:pt x="477" y="48"/>
                    <a:pt x="414" y="55"/>
                    <a:pt x="352" y="55"/>
                  </a:cubicBezTo>
                  <a:cubicBezTo>
                    <a:pt x="253" y="55"/>
                    <a:pt x="160" y="36"/>
                    <a:pt x="66" y="9"/>
                  </a:cubicBezTo>
                  <a:cubicBezTo>
                    <a:pt x="60" y="3"/>
                    <a:pt x="53" y="0"/>
                    <a:pt x="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6" name="Google Shape;5118;p83"/>
            <p:cNvSpPr>
              <a:spLocks/>
            </p:cNvSpPr>
            <p:nvPr/>
          </p:nvSpPr>
          <p:spPr bwMode="auto">
            <a:xfrm>
              <a:off x="4042791" y="1998992"/>
              <a:ext cx="21727" cy="10203"/>
            </a:xfrm>
            <a:custGeom>
              <a:avLst/>
              <a:gdLst>
                <a:gd name="T0" fmla="*/ 2147483646 w 543"/>
                <a:gd name="T1" fmla="*/ 0 h 255"/>
                <a:gd name="T2" fmla="*/ 2147483646 w 543"/>
                <a:gd name="T3" fmla="*/ 2147483646 h 255"/>
                <a:gd name="T4" fmla="*/ 2147483646 w 543"/>
                <a:gd name="T5" fmla="*/ 2147483646 h 255"/>
                <a:gd name="T6" fmla="*/ 2147483646 w 543"/>
                <a:gd name="T7" fmla="*/ 2147483646 h 255"/>
                <a:gd name="T8" fmla="*/ 2147483646 w 543"/>
                <a:gd name="T9" fmla="*/ 2147483646 h 255"/>
                <a:gd name="T10" fmla="*/ 2147483646 w 543"/>
                <a:gd name="T11" fmla="*/ 2147483646 h 255"/>
                <a:gd name="T12" fmla="*/ 2147483646 w 543"/>
                <a:gd name="T13" fmla="*/ 2147483646 h 255"/>
                <a:gd name="T14" fmla="*/ 2147483646 w 543"/>
                <a:gd name="T15" fmla="*/ 0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3" h="255" extrusionOk="0">
                  <a:moveTo>
                    <a:pt x="499" y="0"/>
                  </a:moveTo>
                  <a:cubicBezTo>
                    <a:pt x="489" y="0"/>
                    <a:pt x="478" y="6"/>
                    <a:pt x="478" y="16"/>
                  </a:cubicBezTo>
                  <a:cubicBezTo>
                    <a:pt x="348" y="103"/>
                    <a:pt x="196" y="168"/>
                    <a:pt x="44" y="168"/>
                  </a:cubicBezTo>
                  <a:cubicBezTo>
                    <a:pt x="1" y="168"/>
                    <a:pt x="1" y="190"/>
                    <a:pt x="1" y="212"/>
                  </a:cubicBezTo>
                  <a:cubicBezTo>
                    <a:pt x="1" y="233"/>
                    <a:pt x="22" y="255"/>
                    <a:pt x="44" y="255"/>
                  </a:cubicBezTo>
                  <a:cubicBezTo>
                    <a:pt x="218" y="255"/>
                    <a:pt x="391" y="190"/>
                    <a:pt x="521" y="81"/>
                  </a:cubicBezTo>
                  <a:cubicBezTo>
                    <a:pt x="543" y="60"/>
                    <a:pt x="543" y="38"/>
                    <a:pt x="521" y="16"/>
                  </a:cubicBezTo>
                  <a:cubicBezTo>
                    <a:pt x="521" y="6"/>
                    <a:pt x="510" y="0"/>
                    <a:pt x="49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7" name="Google Shape;5119;p83"/>
            <p:cNvSpPr>
              <a:spLocks/>
            </p:cNvSpPr>
            <p:nvPr/>
          </p:nvSpPr>
          <p:spPr bwMode="auto">
            <a:xfrm>
              <a:off x="4068838" y="2023758"/>
              <a:ext cx="23207" cy="8163"/>
            </a:xfrm>
            <a:custGeom>
              <a:avLst/>
              <a:gdLst>
                <a:gd name="T0" fmla="*/ 2147483646 w 580"/>
                <a:gd name="T1" fmla="*/ 0 h 204"/>
                <a:gd name="T2" fmla="*/ 2147483646 w 580"/>
                <a:gd name="T3" fmla="*/ 2147483646 h 204"/>
                <a:gd name="T4" fmla="*/ 2147483646 w 580"/>
                <a:gd name="T5" fmla="*/ 2147483646 h 204"/>
                <a:gd name="T6" fmla="*/ 2147483646 w 580"/>
                <a:gd name="T7" fmla="*/ 2147483646 h 204"/>
                <a:gd name="T8" fmla="*/ 2147483646 w 580"/>
                <a:gd name="T9" fmla="*/ 2147483646 h 204"/>
                <a:gd name="T10" fmla="*/ 2147483646 w 580"/>
                <a:gd name="T11" fmla="*/ 2147483646 h 204"/>
                <a:gd name="T12" fmla="*/ 2147483646 w 580"/>
                <a:gd name="T13" fmla="*/ 2147483646 h 204"/>
                <a:gd name="T14" fmla="*/ 2147483646 w 580"/>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0" h="204" extrusionOk="0">
                  <a:moveTo>
                    <a:pt x="517" y="0"/>
                  </a:moveTo>
                  <a:cubicBezTo>
                    <a:pt x="511" y="0"/>
                    <a:pt x="505" y="1"/>
                    <a:pt x="499" y="4"/>
                  </a:cubicBezTo>
                  <a:cubicBezTo>
                    <a:pt x="369" y="91"/>
                    <a:pt x="195" y="135"/>
                    <a:pt x="43" y="135"/>
                  </a:cubicBezTo>
                  <a:cubicBezTo>
                    <a:pt x="0" y="135"/>
                    <a:pt x="0" y="200"/>
                    <a:pt x="43" y="200"/>
                  </a:cubicBezTo>
                  <a:lnTo>
                    <a:pt x="87" y="200"/>
                  </a:lnTo>
                  <a:cubicBezTo>
                    <a:pt x="107" y="202"/>
                    <a:pt x="127" y="204"/>
                    <a:pt x="148" y="204"/>
                  </a:cubicBezTo>
                  <a:cubicBezTo>
                    <a:pt x="283" y="204"/>
                    <a:pt x="429" y="145"/>
                    <a:pt x="542" y="70"/>
                  </a:cubicBezTo>
                  <a:cubicBezTo>
                    <a:pt x="579" y="51"/>
                    <a:pt x="553" y="0"/>
                    <a:pt x="5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8" name="Google Shape;5120;p83"/>
            <p:cNvSpPr>
              <a:spLocks/>
            </p:cNvSpPr>
            <p:nvPr/>
          </p:nvSpPr>
          <p:spPr bwMode="auto">
            <a:xfrm>
              <a:off x="3761766" y="1580278"/>
              <a:ext cx="18246" cy="16885"/>
            </a:xfrm>
            <a:custGeom>
              <a:avLst/>
              <a:gdLst>
                <a:gd name="T0" fmla="*/ 2147483646 w 456"/>
                <a:gd name="T1" fmla="*/ 2147483646 h 422"/>
                <a:gd name="T2" fmla="*/ 2147483646 w 456"/>
                <a:gd name="T3" fmla="*/ 2147483646 h 422"/>
                <a:gd name="T4" fmla="*/ 0 w 456"/>
                <a:gd name="T5" fmla="*/ 2147483646 h 422"/>
                <a:gd name="T6" fmla="*/ 2147483646 w 456"/>
                <a:gd name="T7" fmla="*/ 2147483646 h 422"/>
                <a:gd name="T8" fmla="*/ 2147483646 w 456"/>
                <a:gd name="T9" fmla="*/ 2147483646 h 422"/>
                <a:gd name="T10" fmla="*/ 2147483646 w 456"/>
                <a:gd name="T11" fmla="*/ 2147483646 h 422"/>
                <a:gd name="T12" fmla="*/ 2147483646 w 456"/>
                <a:gd name="T13" fmla="*/ 2147483646 h 422"/>
                <a:gd name="T14" fmla="*/ 2147483646 w 456"/>
                <a:gd name="T15" fmla="*/ 2147483646 h 422"/>
                <a:gd name="T16" fmla="*/ 2147483646 w 456"/>
                <a:gd name="T17" fmla="*/ 2147483646 h 4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22" extrusionOk="0">
                  <a:moveTo>
                    <a:pt x="409" y="1"/>
                  </a:moveTo>
                  <a:cubicBezTo>
                    <a:pt x="403" y="1"/>
                    <a:pt x="397" y="3"/>
                    <a:pt x="390" y="10"/>
                  </a:cubicBezTo>
                  <a:cubicBezTo>
                    <a:pt x="217" y="75"/>
                    <a:pt x="87" y="205"/>
                    <a:pt x="0" y="378"/>
                  </a:cubicBezTo>
                  <a:cubicBezTo>
                    <a:pt x="0" y="400"/>
                    <a:pt x="0" y="422"/>
                    <a:pt x="22" y="422"/>
                  </a:cubicBezTo>
                  <a:lnTo>
                    <a:pt x="44" y="422"/>
                  </a:lnTo>
                  <a:cubicBezTo>
                    <a:pt x="65" y="422"/>
                    <a:pt x="65" y="422"/>
                    <a:pt x="87" y="400"/>
                  </a:cubicBezTo>
                  <a:cubicBezTo>
                    <a:pt x="152" y="270"/>
                    <a:pt x="282" y="140"/>
                    <a:pt x="412" y="75"/>
                  </a:cubicBezTo>
                  <a:cubicBezTo>
                    <a:pt x="434" y="75"/>
                    <a:pt x="455" y="53"/>
                    <a:pt x="434" y="31"/>
                  </a:cubicBezTo>
                  <a:cubicBezTo>
                    <a:pt x="434" y="16"/>
                    <a:pt x="423" y="1"/>
                    <a:pt x="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69" name="Google Shape;5121;p83"/>
            <p:cNvSpPr>
              <a:spLocks/>
            </p:cNvSpPr>
            <p:nvPr/>
          </p:nvSpPr>
          <p:spPr bwMode="auto">
            <a:xfrm>
              <a:off x="3768687" y="1553390"/>
              <a:ext cx="19126" cy="16005"/>
            </a:xfrm>
            <a:custGeom>
              <a:avLst/>
              <a:gdLst>
                <a:gd name="T0" fmla="*/ 2147483646 w 478"/>
                <a:gd name="T1" fmla="*/ 2147483646 h 400"/>
                <a:gd name="T2" fmla="*/ 2147483646 w 478"/>
                <a:gd name="T3" fmla="*/ 2147483646 h 400"/>
                <a:gd name="T4" fmla="*/ 2147483646 w 478"/>
                <a:gd name="T5" fmla="*/ 2147483646 h 400"/>
                <a:gd name="T6" fmla="*/ 2147483646 w 478"/>
                <a:gd name="T7" fmla="*/ 2147483646 h 400"/>
                <a:gd name="T8" fmla="*/ 2147483646 w 478"/>
                <a:gd name="T9" fmla="*/ 2147483646 h 400"/>
                <a:gd name="T10" fmla="*/ 2147483646 w 478"/>
                <a:gd name="T11" fmla="*/ 2147483646 h 400"/>
                <a:gd name="T12" fmla="*/ 2147483646 w 478"/>
                <a:gd name="T13" fmla="*/ 2147483646 h 400"/>
                <a:gd name="T14" fmla="*/ 2147483646 w 478"/>
                <a:gd name="T15" fmla="*/ 2147483646 h 400"/>
                <a:gd name="T16" fmla="*/ 2147483646 w 478"/>
                <a:gd name="T17" fmla="*/ 2147483646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400" extrusionOk="0">
                  <a:moveTo>
                    <a:pt x="431" y="1"/>
                  </a:moveTo>
                  <a:cubicBezTo>
                    <a:pt x="425" y="1"/>
                    <a:pt x="419" y="3"/>
                    <a:pt x="413" y="10"/>
                  </a:cubicBezTo>
                  <a:cubicBezTo>
                    <a:pt x="239" y="75"/>
                    <a:pt x="109" y="183"/>
                    <a:pt x="1" y="335"/>
                  </a:cubicBezTo>
                  <a:cubicBezTo>
                    <a:pt x="1" y="357"/>
                    <a:pt x="1" y="378"/>
                    <a:pt x="22" y="400"/>
                  </a:cubicBezTo>
                  <a:lnTo>
                    <a:pt x="44" y="400"/>
                  </a:lnTo>
                  <a:cubicBezTo>
                    <a:pt x="66" y="400"/>
                    <a:pt x="66" y="378"/>
                    <a:pt x="87" y="378"/>
                  </a:cubicBezTo>
                  <a:cubicBezTo>
                    <a:pt x="174" y="248"/>
                    <a:pt x="304" y="140"/>
                    <a:pt x="434" y="75"/>
                  </a:cubicBezTo>
                  <a:cubicBezTo>
                    <a:pt x="456" y="75"/>
                    <a:pt x="478" y="31"/>
                    <a:pt x="456" y="31"/>
                  </a:cubicBezTo>
                  <a:cubicBezTo>
                    <a:pt x="456" y="16"/>
                    <a:pt x="445" y="1"/>
                    <a:pt x="4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0" name="Google Shape;5122;p83"/>
            <p:cNvSpPr>
              <a:spLocks/>
            </p:cNvSpPr>
            <p:nvPr/>
          </p:nvSpPr>
          <p:spPr bwMode="auto">
            <a:xfrm>
              <a:off x="3740081" y="1573716"/>
              <a:ext cx="18246" cy="16525"/>
            </a:xfrm>
            <a:custGeom>
              <a:avLst/>
              <a:gdLst>
                <a:gd name="T0" fmla="*/ 2147483646 w 456"/>
                <a:gd name="T1" fmla="*/ 0 h 413"/>
                <a:gd name="T2" fmla="*/ 0 w 456"/>
                <a:gd name="T3" fmla="*/ 2147483646 h 413"/>
                <a:gd name="T4" fmla="*/ 2147483646 w 456"/>
                <a:gd name="T5" fmla="*/ 2147483646 h 413"/>
                <a:gd name="T6" fmla="*/ 2147483646 w 456"/>
                <a:gd name="T7" fmla="*/ 2147483646 h 413"/>
                <a:gd name="T8" fmla="*/ 2147483646 w 456"/>
                <a:gd name="T9" fmla="*/ 2147483646 h 413"/>
                <a:gd name="T10" fmla="*/ 2147483646 w 456"/>
                <a:gd name="T11" fmla="*/ 2147483646 h 413"/>
                <a:gd name="T12" fmla="*/ 2147483646 w 456"/>
                <a:gd name="T13" fmla="*/ 2147483646 h 413"/>
                <a:gd name="T14" fmla="*/ 2147483646 w 456"/>
                <a:gd name="T15" fmla="*/ 0 h 4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413" extrusionOk="0">
                  <a:moveTo>
                    <a:pt x="390" y="0"/>
                  </a:moveTo>
                  <a:cubicBezTo>
                    <a:pt x="217" y="87"/>
                    <a:pt x="87" y="195"/>
                    <a:pt x="0" y="369"/>
                  </a:cubicBezTo>
                  <a:cubicBezTo>
                    <a:pt x="0" y="391"/>
                    <a:pt x="0" y="412"/>
                    <a:pt x="22" y="412"/>
                  </a:cubicBezTo>
                  <a:lnTo>
                    <a:pt x="44" y="412"/>
                  </a:lnTo>
                  <a:cubicBezTo>
                    <a:pt x="65" y="412"/>
                    <a:pt x="65" y="412"/>
                    <a:pt x="87" y="391"/>
                  </a:cubicBezTo>
                  <a:cubicBezTo>
                    <a:pt x="152" y="260"/>
                    <a:pt x="282" y="152"/>
                    <a:pt x="412" y="65"/>
                  </a:cubicBezTo>
                  <a:cubicBezTo>
                    <a:pt x="434" y="65"/>
                    <a:pt x="455" y="44"/>
                    <a:pt x="434" y="22"/>
                  </a:cubicBezTo>
                  <a:cubicBezTo>
                    <a:pt x="434" y="0"/>
                    <a:pt x="390" y="0"/>
                    <a:pt x="3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1" name="Google Shape;5123;p83"/>
            <p:cNvSpPr>
              <a:spLocks/>
            </p:cNvSpPr>
            <p:nvPr/>
          </p:nvSpPr>
          <p:spPr bwMode="auto">
            <a:xfrm>
              <a:off x="3573522" y="1796817"/>
              <a:ext cx="34731" cy="10283"/>
            </a:xfrm>
            <a:custGeom>
              <a:avLst/>
              <a:gdLst>
                <a:gd name="T0" fmla="*/ 2147483646 w 868"/>
                <a:gd name="T1" fmla="*/ 2147483646 h 257"/>
                <a:gd name="T2" fmla="*/ 2147483646 w 868"/>
                <a:gd name="T3" fmla="*/ 2147483646 h 257"/>
                <a:gd name="T4" fmla="*/ 2147483646 w 868"/>
                <a:gd name="T5" fmla="*/ 2147483646 h 257"/>
                <a:gd name="T6" fmla="*/ 2147483646 w 868"/>
                <a:gd name="T7" fmla="*/ 2147483646 h 257"/>
                <a:gd name="T8" fmla="*/ 2147483646 w 868"/>
                <a:gd name="T9" fmla="*/ 2147483646 h 257"/>
                <a:gd name="T10" fmla="*/ 2147483646 w 868"/>
                <a:gd name="T11" fmla="*/ 2147483646 h 257"/>
                <a:gd name="T12" fmla="*/ 2147483646 w 868"/>
                <a:gd name="T13" fmla="*/ 2147483646 h 257"/>
                <a:gd name="T14" fmla="*/ 2147483646 w 868"/>
                <a:gd name="T15" fmla="*/ 2147483646 h 257"/>
                <a:gd name="T16" fmla="*/ 2147483646 w 868"/>
                <a:gd name="T17" fmla="*/ 2147483646 h 257"/>
                <a:gd name="T18" fmla="*/ 2147483646 w 868"/>
                <a:gd name="T19" fmla="*/ 2147483646 h 257"/>
                <a:gd name="T20" fmla="*/ 2147483646 w 868"/>
                <a:gd name="T21" fmla="*/ 2147483646 h 2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8" h="257" extrusionOk="0">
                  <a:moveTo>
                    <a:pt x="498" y="1"/>
                  </a:moveTo>
                  <a:cubicBezTo>
                    <a:pt x="330" y="1"/>
                    <a:pt x="161" y="56"/>
                    <a:pt x="22" y="170"/>
                  </a:cubicBezTo>
                  <a:cubicBezTo>
                    <a:pt x="1" y="191"/>
                    <a:pt x="1" y="213"/>
                    <a:pt x="22" y="235"/>
                  </a:cubicBezTo>
                  <a:cubicBezTo>
                    <a:pt x="22" y="235"/>
                    <a:pt x="44" y="256"/>
                    <a:pt x="66" y="256"/>
                  </a:cubicBezTo>
                  <a:cubicBezTo>
                    <a:pt x="66" y="256"/>
                    <a:pt x="66" y="235"/>
                    <a:pt x="87" y="235"/>
                  </a:cubicBezTo>
                  <a:cubicBezTo>
                    <a:pt x="201" y="121"/>
                    <a:pt x="345" y="66"/>
                    <a:pt x="492" y="66"/>
                  </a:cubicBezTo>
                  <a:cubicBezTo>
                    <a:pt x="597" y="66"/>
                    <a:pt x="703" y="94"/>
                    <a:pt x="803" y="148"/>
                  </a:cubicBezTo>
                  <a:cubicBezTo>
                    <a:pt x="814" y="159"/>
                    <a:pt x="824" y="164"/>
                    <a:pt x="835" y="164"/>
                  </a:cubicBezTo>
                  <a:cubicBezTo>
                    <a:pt x="846" y="164"/>
                    <a:pt x="857" y="159"/>
                    <a:pt x="868" y="148"/>
                  </a:cubicBezTo>
                  <a:cubicBezTo>
                    <a:pt x="868" y="126"/>
                    <a:pt x="868" y="105"/>
                    <a:pt x="846" y="83"/>
                  </a:cubicBezTo>
                  <a:cubicBezTo>
                    <a:pt x="738" y="29"/>
                    <a:pt x="618" y="1"/>
                    <a:pt x="4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2" name="Google Shape;5124;p83"/>
            <p:cNvSpPr>
              <a:spLocks/>
            </p:cNvSpPr>
            <p:nvPr/>
          </p:nvSpPr>
          <p:spPr bwMode="auto">
            <a:xfrm>
              <a:off x="3568320" y="1833066"/>
              <a:ext cx="40573" cy="7002"/>
            </a:xfrm>
            <a:custGeom>
              <a:avLst/>
              <a:gdLst>
                <a:gd name="T0" fmla="*/ 2147483646 w 1014"/>
                <a:gd name="T1" fmla="*/ 2147483646 h 175"/>
                <a:gd name="T2" fmla="*/ 2147483646 w 1014"/>
                <a:gd name="T3" fmla="*/ 2147483646 h 175"/>
                <a:gd name="T4" fmla="*/ 0 w 1014"/>
                <a:gd name="T5" fmla="*/ 2147483646 h 175"/>
                <a:gd name="T6" fmla="*/ 2147483646 w 1014"/>
                <a:gd name="T7" fmla="*/ 2147483646 h 175"/>
                <a:gd name="T8" fmla="*/ 2147483646 w 1014"/>
                <a:gd name="T9" fmla="*/ 2147483646 h 175"/>
                <a:gd name="T10" fmla="*/ 2147483646 w 1014"/>
                <a:gd name="T11" fmla="*/ 2147483646 h 175"/>
                <a:gd name="T12" fmla="*/ 2147483646 w 1014"/>
                <a:gd name="T13" fmla="*/ 2147483646 h 175"/>
                <a:gd name="T14" fmla="*/ 2147483646 w 1014"/>
                <a:gd name="T15" fmla="*/ 2147483646 h 175"/>
                <a:gd name="T16" fmla="*/ 2147483646 w 1014"/>
                <a:gd name="T17" fmla="*/ 2147483646 h 175"/>
                <a:gd name="T18" fmla="*/ 2147483646 w 1014"/>
                <a:gd name="T19" fmla="*/ 214748364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4" h="175" extrusionOk="0">
                  <a:moveTo>
                    <a:pt x="646" y="1"/>
                  </a:moveTo>
                  <a:cubicBezTo>
                    <a:pt x="439" y="1"/>
                    <a:pt x="232" y="30"/>
                    <a:pt x="44" y="87"/>
                  </a:cubicBezTo>
                  <a:cubicBezTo>
                    <a:pt x="22" y="87"/>
                    <a:pt x="0" y="109"/>
                    <a:pt x="0" y="131"/>
                  </a:cubicBezTo>
                  <a:cubicBezTo>
                    <a:pt x="0" y="153"/>
                    <a:pt x="22" y="174"/>
                    <a:pt x="44" y="174"/>
                  </a:cubicBezTo>
                  <a:lnTo>
                    <a:pt x="65" y="174"/>
                  </a:lnTo>
                  <a:cubicBezTo>
                    <a:pt x="253" y="116"/>
                    <a:pt x="441" y="87"/>
                    <a:pt x="636" y="87"/>
                  </a:cubicBezTo>
                  <a:cubicBezTo>
                    <a:pt x="733" y="87"/>
                    <a:pt x="832" y="95"/>
                    <a:pt x="933" y="109"/>
                  </a:cubicBezTo>
                  <a:cubicBezTo>
                    <a:pt x="939" y="111"/>
                    <a:pt x="944" y="112"/>
                    <a:pt x="949" y="112"/>
                  </a:cubicBezTo>
                  <a:cubicBezTo>
                    <a:pt x="1001" y="112"/>
                    <a:pt x="1013" y="22"/>
                    <a:pt x="954" y="22"/>
                  </a:cubicBezTo>
                  <a:cubicBezTo>
                    <a:pt x="853" y="8"/>
                    <a:pt x="750" y="1"/>
                    <a:pt x="6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3" name="Google Shape;5125;p83"/>
            <p:cNvSpPr>
              <a:spLocks/>
            </p:cNvSpPr>
            <p:nvPr/>
          </p:nvSpPr>
          <p:spPr bwMode="auto">
            <a:xfrm>
              <a:off x="3568320" y="1877238"/>
              <a:ext cx="44294" cy="20086"/>
            </a:xfrm>
            <a:custGeom>
              <a:avLst/>
              <a:gdLst>
                <a:gd name="T0" fmla="*/ 2147483646 w 1107"/>
                <a:gd name="T1" fmla="*/ 0 h 502"/>
                <a:gd name="T2" fmla="*/ 2147483646 w 1107"/>
                <a:gd name="T3" fmla="*/ 2147483646 h 502"/>
                <a:gd name="T4" fmla="*/ 2147483646 w 1107"/>
                <a:gd name="T5" fmla="*/ 2147483646 h 502"/>
                <a:gd name="T6" fmla="*/ 2147483646 w 1107"/>
                <a:gd name="T7" fmla="*/ 2147483646 h 502"/>
                <a:gd name="T8" fmla="*/ 2147483646 w 1107"/>
                <a:gd name="T9" fmla="*/ 2147483646 h 502"/>
                <a:gd name="T10" fmla="*/ 2147483646 w 1107"/>
                <a:gd name="T11" fmla="*/ 2147483646 h 502"/>
                <a:gd name="T12" fmla="*/ 2147483646 w 1107"/>
                <a:gd name="T13" fmla="*/ 2147483646 h 502"/>
                <a:gd name="T14" fmla="*/ 2147483646 w 1107"/>
                <a:gd name="T15" fmla="*/ 2147483646 h 502"/>
                <a:gd name="T16" fmla="*/ 2147483646 w 1107"/>
                <a:gd name="T17" fmla="*/ 2147483646 h 502"/>
                <a:gd name="T18" fmla="*/ 2147483646 w 1107"/>
                <a:gd name="T19" fmla="*/ 0 h 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7" h="502" extrusionOk="0">
                  <a:moveTo>
                    <a:pt x="989" y="0"/>
                  </a:moveTo>
                  <a:cubicBezTo>
                    <a:pt x="624" y="0"/>
                    <a:pt x="266" y="152"/>
                    <a:pt x="22" y="436"/>
                  </a:cubicBezTo>
                  <a:cubicBezTo>
                    <a:pt x="0" y="458"/>
                    <a:pt x="0" y="479"/>
                    <a:pt x="22" y="501"/>
                  </a:cubicBezTo>
                  <a:lnTo>
                    <a:pt x="44" y="501"/>
                  </a:lnTo>
                  <a:cubicBezTo>
                    <a:pt x="65" y="501"/>
                    <a:pt x="65" y="501"/>
                    <a:pt x="87" y="479"/>
                  </a:cubicBezTo>
                  <a:cubicBezTo>
                    <a:pt x="311" y="236"/>
                    <a:pt x="648" y="87"/>
                    <a:pt x="993" y="87"/>
                  </a:cubicBezTo>
                  <a:cubicBezTo>
                    <a:pt x="1016" y="87"/>
                    <a:pt x="1039" y="88"/>
                    <a:pt x="1063" y="89"/>
                  </a:cubicBezTo>
                  <a:cubicBezTo>
                    <a:pt x="1084" y="89"/>
                    <a:pt x="1106" y="68"/>
                    <a:pt x="1106" y="46"/>
                  </a:cubicBezTo>
                  <a:cubicBezTo>
                    <a:pt x="1106" y="24"/>
                    <a:pt x="1084" y="2"/>
                    <a:pt x="1063" y="2"/>
                  </a:cubicBezTo>
                  <a:cubicBezTo>
                    <a:pt x="1038" y="1"/>
                    <a:pt x="1014" y="0"/>
                    <a:pt x="9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4" name="Google Shape;5126;p83"/>
            <p:cNvSpPr>
              <a:spLocks/>
            </p:cNvSpPr>
            <p:nvPr/>
          </p:nvSpPr>
          <p:spPr bwMode="auto">
            <a:xfrm>
              <a:off x="3588285" y="1909407"/>
              <a:ext cx="36451" cy="43414"/>
            </a:xfrm>
            <a:custGeom>
              <a:avLst/>
              <a:gdLst>
                <a:gd name="T0" fmla="*/ 2147483646 w 911"/>
                <a:gd name="T1" fmla="*/ 2147483646 h 1085"/>
                <a:gd name="T2" fmla="*/ 2147483646 w 911"/>
                <a:gd name="T3" fmla="*/ 2147483646 h 1085"/>
                <a:gd name="T4" fmla="*/ 2147483646 w 911"/>
                <a:gd name="T5" fmla="*/ 2147483646 h 1085"/>
                <a:gd name="T6" fmla="*/ 2147483646 w 911"/>
                <a:gd name="T7" fmla="*/ 2147483646 h 1085"/>
                <a:gd name="T8" fmla="*/ 2147483646 w 911"/>
                <a:gd name="T9" fmla="*/ 2147483646 h 1085"/>
                <a:gd name="T10" fmla="*/ 2147483646 w 911"/>
                <a:gd name="T11" fmla="*/ 2147483646 h 10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1" h="1085" extrusionOk="0">
                  <a:moveTo>
                    <a:pt x="846" y="1"/>
                  </a:moveTo>
                  <a:cubicBezTo>
                    <a:pt x="477" y="66"/>
                    <a:pt x="43" y="976"/>
                    <a:pt x="22" y="1020"/>
                  </a:cubicBezTo>
                  <a:cubicBezTo>
                    <a:pt x="0" y="1041"/>
                    <a:pt x="22" y="1063"/>
                    <a:pt x="43" y="1085"/>
                  </a:cubicBezTo>
                  <a:cubicBezTo>
                    <a:pt x="65" y="1085"/>
                    <a:pt x="65" y="1063"/>
                    <a:pt x="87" y="1063"/>
                  </a:cubicBezTo>
                  <a:cubicBezTo>
                    <a:pt x="195" y="803"/>
                    <a:pt x="585" y="131"/>
                    <a:pt x="846" y="87"/>
                  </a:cubicBezTo>
                  <a:cubicBezTo>
                    <a:pt x="911" y="87"/>
                    <a:pt x="911" y="1"/>
                    <a:pt x="8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5" name="Google Shape;5127;p83"/>
            <p:cNvSpPr>
              <a:spLocks/>
            </p:cNvSpPr>
            <p:nvPr/>
          </p:nvSpPr>
          <p:spPr bwMode="auto">
            <a:xfrm>
              <a:off x="3647259" y="1931973"/>
              <a:ext cx="12164" cy="58138"/>
            </a:xfrm>
            <a:custGeom>
              <a:avLst/>
              <a:gdLst>
                <a:gd name="T0" fmla="*/ 2147483646 w 304"/>
                <a:gd name="T1" fmla="*/ 0 h 1453"/>
                <a:gd name="T2" fmla="*/ 2147483646 w 304"/>
                <a:gd name="T3" fmla="*/ 2147483646 h 1453"/>
                <a:gd name="T4" fmla="*/ 2147483646 w 304"/>
                <a:gd name="T5" fmla="*/ 2147483646 h 1453"/>
                <a:gd name="T6" fmla="*/ 2147483646 w 304"/>
                <a:gd name="T7" fmla="*/ 2147483646 h 1453"/>
                <a:gd name="T8" fmla="*/ 2147483646 w 304"/>
                <a:gd name="T9" fmla="*/ 2147483646 h 1453"/>
                <a:gd name="T10" fmla="*/ 2147483646 w 304"/>
                <a:gd name="T11" fmla="*/ 2147483646 h 1453"/>
                <a:gd name="T12" fmla="*/ 2147483646 w 304"/>
                <a:gd name="T13" fmla="*/ 2147483646 h 1453"/>
                <a:gd name="T14" fmla="*/ 2147483646 w 304"/>
                <a:gd name="T15" fmla="*/ 0 h 14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1453" extrusionOk="0">
                  <a:moveTo>
                    <a:pt x="195" y="0"/>
                  </a:moveTo>
                  <a:cubicBezTo>
                    <a:pt x="174" y="0"/>
                    <a:pt x="152" y="22"/>
                    <a:pt x="152" y="44"/>
                  </a:cubicBezTo>
                  <a:cubicBezTo>
                    <a:pt x="0" y="542"/>
                    <a:pt x="239" y="1388"/>
                    <a:pt x="239" y="1410"/>
                  </a:cubicBezTo>
                  <a:cubicBezTo>
                    <a:pt x="239" y="1431"/>
                    <a:pt x="261" y="1431"/>
                    <a:pt x="261" y="1453"/>
                  </a:cubicBezTo>
                  <a:lnTo>
                    <a:pt x="282" y="1431"/>
                  </a:lnTo>
                  <a:cubicBezTo>
                    <a:pt x="304" y="1431"/>
                    <a:pt x="304" y="1410"/>
                    <a:pt x="304" y="1388"/>
                  </a:cubicBezTo>
                  <a:cubicBezTo>
                    <a:pt x="304" y="1388"/>
                    <a:pt x="87" y="542"/>
                    <a:pt x="217" y="65"/>
                  </a:cubicBezTo>
                  <a:cubicBezTo>
                    <a:pt x="217" y="44"/>
                    <a:pt x="217" y="0"/>
                    <a:pt x="1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6" name="Google Shape;5128;p83"/>
            <p:cNvSpPr>
              <a:spLocks/>
            </p:cNvSpPr>
            <p:nvPr/>
          </p:nvSpPr>
          <p:spPr bwMode="auto">
            <a:xfrm>
              <a:off x="3672425" y="1916569"/>
              <a:ext cx="52056" cy="31050"/>
            </a:xfrm>
            <a:custGeom>
              <a:avLst/>
              <a:gdLst>
                <a:gd name="T0" fmla="*/ 2147483646 w 1301"/>
                <a:gd name="T1" fmla="*/ 2147483646 h 776"/>
                <a:gd name="T2" fmla="*/ 2147483646 w 1301"/>
                <a:gd name="T3" fmla="*/ 2147483646 h 776"/>
                <a:gd name="T4" fmla="*/ 2147483646 w 1301"/>
                <a:gd name="T5" fmla="*/ 2147483646 h 776"/>
                <a:gd name="T6" fmla="*/ 2147483646 w 1301"/>
                <a:gd name="T7" fmla="*/ 2147483646 h 776"/>
                <a:gd name="T8" fmla="*/ 2147483646 w 1301"/>
                <a:gd name="T9" fmla="*/ 2147483646 h 776"/>
                <a:gd name="T10" fmla="*/ 2147483646 w 1301"/>
                <a:gd name="T11" fmla="*/ 2147483646 h 776"/>
                <a:gd name="T12" fmla="*/ 2147483646 w 1301"/>
                <a:gd name="T13" fmla="*/ 2147483646 h 776"/>
                <a:gd name="T14" fmla="*/ 2147483646 w 1301"/>
                <a:gd name="T15" fmla="*/ 2147483646 h 7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1" h="776" extrusionOk="0">
                  <a:moveTo>
                    <a:pt x="35" y="1"/>
                  </a:moveTo>
                  <a:cubicBezTo>
                    <a:pt x="27" y="1"/>
                    <a:pt x="22" y="6"/>
                    <a:pt x="22" y="17"/>
                  </a:cubicBezTo>
                  <a:cubicBezTo>
                    <a:pt x="0" y="38"/>
                    <a:pt x="0" y="60"/>
                    <a:pt x="22" y="82"/>
                  </a:cubicBezTo>
                  <a:cubicBezTo>
                    <a:pt x="347" y="450"/>
                    <a:pt x="781" y="689"/>
                    <a:pt x="1279" y="776"/>
                  </a:cubicBezTo>
                  <a:cubicBezTo>
                    <a:pt x="1279" y="776"/>
                    <a:pt x="1301" y="754"/>
                    <a:pt x="1301" y="732"/>
                  </a:cubicBezTo>
                  <a:cubicBezTo>
                    <a:pt x="1301" y="711"/>
                    <a:pt x="1301" y="689"/>
                    <a:pt x="1279" y="689"/>
                  </a:cubicBezTo>
                  <a:cubicBezTo>
                    <a:pt x="802" y="602"/>
                    <a:pt x="369" y="364"/>
                    <a:pt x="65" y="17"/>
                  </a:cubicBezTo>
                  <a:cubicBezTo>
                    <a:pt x="54" y="6"/>
                    <a:pt x="43"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77" name="Google Shape;5129;p83"/>
            <p:cNvSpPr>
              <a:spLocks/>
            </p:cNvSpPr>
            <p:nvPr/>
          </p:nvSpPr>
          <p:spPr bwMode="auto">
            <a:xfrm>
              <a:off x="3684548" y="1880799"/>
              <a:ext cx="63380" cy="26048"/>
            </a:xfrm>
            <a:custGeom>
              <a:avLst/>
              <a:gdLst>
                <a:gd name="T0" fmla="*/ 2147483646 w 1584"/>
                <a:gd name="T1" fmla="*/ 0 h 651"/>
                <a:gd name="T2" fmla="*/ 2147483646 w 1584"/>
                <a:gd name="T3" fmla="*/ 2147483646 h 651"/>
                <a:gd name="T4" fmla="*/ 2147483646 w 1584"/>
                <a:gd name="T5" fmla="*/ 2147483646 h 651"/>
                <a:gd name="T6" fmla="*/ 2147483646 w 1584"/>
                <a:gd name="T7" fmla="*/ 2147483646 h 651"/>
                <a:gd name="T8" fmla="*/ 2147483646 w 1584"/>
                <a:gd name="T9" fmla="*/ 2147483646 h 651"/>
                <a:gd name="T10" fmla="*/ 2147483646 w 1584"/>
                <a:gd name="T11" fmla="*/ 2147483646 h 651"/>
                <a:gd name="T12" fmla="*/ 2147483646 w 1584"/>
                <a:gd name="T13" fmla="*/ 2147483646 h 651"/>
                <a:gd name="T14" fmla="*/ 2147483646 w 1584"/>
                <a:gd name="T15" fmla="*/ 2147483646 h 651"/>
                <a:gd name="T16" fmla="*/ 2147483646 w 1584"/>
                <a:gd name="T17" fmla="*/ 0 h 651"/>
                <a:gd name="T18" fmla="*/ 2147483646 w 1584"/>
                <a:gd name="T19" fmla="*/ 0 h 6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4" h="651" extrusionOk="0">
                  <a:moveTo>
                    <a:pt x="22" y="0"/>
                  </a:moveTo>
                  <a:cubicBezTo>
                    <a:pt x="1" y="22"/>
                    <a:pt x="1" y="44"/>
                    <a:pt x="22" y="65"/>
                  </a:cubicBezTo>
                  <a:cubicBezTo>
                    <a:pt x="22" y="65"/>
                    <a:pt x="499" y="651"/>
                    <a:pt x="1106" y="651"/>
                  </a:cubicBezTo>
                  <a:cubicBezTo>
                    <a:pt x="1258" y="651"/>
                    <a:pt x="1432" y="607"/>
                    <a:pt x="1562" y="521"/>
                  </a:cubicBezTo>
                  <a:cubicBezTo>
                    <a:pt x="1583" y="499"/>
                    <a:pt x="1583" y="477"/>
                    <a:pt x="1583" y="455"/>
                  </a:cubicBezTo>
                  <a:cubicBezTo>
                    <a:pt x="1572" y="445"/>
                    <a:pt x="1562" y="439"/>
                    <a:pt x="1551" y="439"/>
                  </a:cubicBezTo>
                  <a:cubicBezTo>
                    <a:pt x="1540" y="439"/>
                    <a:pt x="1529" y="445"/>
                    <a:pt x="1518" y="455"/>
                  </a:cubicBezTo>
                  <a:cubicBezTo>
                    <a:pt x="1381" y="535"/>
                    <a:pt x="1243" y="566"/>
                    <a:pt x="1109" y="566"/>
                  </a:cubicBezTo>
                  <a:cubicBezTo>
                    <a:pt x="547" y="566"/>
                    <a:pt x="66" y="0"/>
                    <a:pt x="66"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68" name="Google Shape;5130;p83"/>
          <p:cNvGrpSpPr>
            <a:grpSpLocks/>
          </p:cNvGrpSpPr>
          <p:nvPr/>
        </p:nvGrpSpPr>
        <p:grpSpPr bwMode="auto">
          <a:xfrm>
            <a:off x="3903663" y="4608514"/>
            <a:ext cx="2946400" cy="2160587"/>
            <a:chOff x="2050862" y="1413575"/>
            <a:chExt cx="1069442" cy="746926"/>
          </a:xfrm>
        </p:grpSpPr>
        <p:sp>
          <p:nvSpPr>
            <p:cNvPr id="117858" name="Google Shape;5131;p83"/>
            <p:cNvSpPr>
              <a:spLocks/>
            </p:cNvSpPr>
            <p:nvPr/>
          </p:nvSpPr>
          <p:spPr bwMode="auto">
            <a:xfrm>
              <a:off x="2895599" y="1436982"/>
              <a:ext cx="76384" cy="73783"/>
            </a:xfrm>
            <a:custGeom>
              <a:avLst/>
              <a:gdLst>
                <a:gd name="T0" fmla="*/ 0 w 1909"/>
                <a:gd name="T1" fmla="*/ 2147483646 h 1844"/>
                <a:gd name="T2" fmla="*/ 0 w 1909"/>
                <a:gd name="T3" fmla="*/ 2147483646 h 1844"/>
                <a:gd name="T4" fmla="*/ 2147483646 w 1909"/>
                <a:gd name="T5" fmla="*/ 2147483646 h 1844"/>
                <a:gd name="T6" fmla="*/ 0 w 1909"/>
                <a:gd name="T7" fmla="*/ 2147483646 h 18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9" h="1844" extrusionOk="0">
                  <a:moveTo>
                    <a:pt x="0" y="1"/>
                  </a:moveTo>
                  <a:lnTo>
                    <a:pt x="0" y="1800"/>
                  </a:lnTo>
                  <a:lnTo>
                    <a:pt x="521" y="1843"/>
                  </a:lnTo>
                  <a:cubicBezTo>
                    <a:pt x="1908" y="911"/>
                    <a:pt x="0"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9" name="Google Shape;5132;p83"/>
            <p:cNvSpPr>
              <a:spLocks/>
            </p:cNvSpPr>
            <p:nvPr/>
          </p:nvSpPr>
          <p:spPr bwMode="auto">
            <a:xfrm>
              <a:off x="2901680" y="1454347"/>
              <a:ext cx="51216" cy="58138"/>
            </a:xfrm>
            <a:custGeom>
              <a:avLst/>
              <a:gdLst>
                <a:gd name="T0" fmla="*/ 2147483646 w 1280"/>
                <a:gd name="T1" fmla="*/ 0 h 1453"/>
                <a:gd name="T2" fmla="*/ 0 w 1280"/>
                <a:gd name="T3" fmla="*/ 2147483646 h 1453"/>
                <a:gd name="T4" fmla="*/ 2147483646 w 1280"/>
                <a:gd name="T5" fmla="*/ 2147483646 h 1453"/>
                <a:gd name="T6" fmla="*/ 2147483646 w 1280"/>
                <a:gd name="T7" fmla="*/ 0 h 1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0" h="1453" extrusionOk="0">
                  <a:moveTo>
                    <a:pt x="44" y="0"/>
                  </a:moveTo>
                  <a:lnTo>
                    <a:pt x="0" y="1323"/>
                  </a:lnTo>
                  <a:lnTo>
                    <a:pt x="217" y="1453"/>
                  </a:lnTo>
                  <a:cubicBezTo>
                    <a:pt x="1279" y="521"/>
                    <a:pt x="44" y="0"/>
                    <a:pt x="44"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0" name="Google Shape;5133;p83"/>
            <p:cNvSpPr>
              <a:spLocks/>
            </p:cNvSpPr>
            <p:nvPr/>
          </p:nvSpPr>
          <p:spPr bwMode="auto">
            <a:xfrm>
              <a:off x="2905121" y="1469071"/>
              <a:ext cx="16525" cy="42573"/>
            </a:xfrm>
            <a:custGeom>
              <a:avLst/>
              <a:gdLst>
                <a:gd name="T0" fmla="*/ 2147483646 w 413"/>
                <a:gd name="T1" fmla="*/ 2147483646 h 1064"/>
                <a:gd name="T2" fmla="*/ 2147483646 w 413"/>
                <a:gd name="T3" fmla="*/ 2147483646 h 1064"/>
                <a:gd name="T4" fmla="*/ 2147483646 w 413"/>
                <a:gd name="T5" fmla="*/ 2147483646 h 1064"/>
                <a:gd name="T6" fmla="*/ 2147483646 w 413"/>
                <a:gd name="T7" fmla="*/ 2147483646 h 1064"/>
                <a:gd name="T8" fmla="*/ 2147483646 w 413"/>
                <a:gd name="T9" fmla="*/ 2147483646 h 1064"/>
                <a:gd name="T10" fmla="*/ 2147483646 w 413"/>
                <a:gd name="T11" fmla="*/ 2147483646 h 1064"/>
                <a:gd name="T12" fmla="*/ 2147483646 w 413"/>
                <a:gd name="T13" fmla="*/ 2147483646 h 1064"/>
                <a:gd name="T14" fmla="*/ 2147483646 w 413"/>
                <a:gd name="T15" fmla="*/ 2147483646 h 1064"/>
                <a:gd name="T16" fmla="*/ 2147483646 w 413"/>
                <a:gd name="T17" fmla="*/ 2147483646 h 1064"/>
                <a:gd name="T18" fmla="*/ 2147483646 w 413"/>
                <a:gd name="T19" fmla="*/ 2147483646 h 1064"/>
                <a:gd name="T20" fmla="*/ 2147483646 w 413"/>
                <a:gd name="T21" fmla="*/ 2147483646 h 1064"/>
                <a:gd name="T22" fmla="*/ 2147483646 w 413"/>
                <a:gd name="T23" fmla="*/ 2147483646 h 1064"/>
                <a:gd name="T24" fmla="*/ 2147483646 w 413"/>
                <a:gd name="T25" fmla="*/ 2147483646 h 1064"/>
                <a:gd name="T26" fmla="*/ 2147483646 w 413"/>
                <a:gd name="T27" fmla="*/ 2147483646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3" h="1064" extrusionOk="0">
                  <a:moveTo>
                    <a:pt x="131" y="1"/>
                  </a:moveTo>
                  <a:cubicBezTo>
                    <a:pt x="109" y="22"/>
                    <a:pt x="109" y="22"/>
                    <a:pt x="109" y="44"/>
                  </a:cubicBezTo>
                  <a:lnTo>
                    <a:pt x="1" y="976"/>
                  </a:lnTo>
                  <a:cubicBezTo>
                    <a:pt x="1" y="998"/>
                    <a:pt x="23" y="1020"/>
                    <a:pt x="44" y="1020"/>
                  </a:cubicBezTo>
                  <a:cubicBezTo>
                    <a:pt x="66" y="1020"/>
                    <a:pt x="88" y="1020"/>
                    <a:pt x="88" y="998"/>
                  </a:cubicBezTo>
                  <a:lnTo>
                    <a:pt x="174" y="131"/>
                  </a:lnTo>
                  <a:cubicBezTo>
                    <a:pt x="239" y="196"/>
                    <a:pt x="283" y="283"/>
                    <a:pt x="305" y="369"/>
                  </a:cubicBezTo>
                  <a:cubicBezTo>
                    <a:pt x="348" y="586"/>
                    <a:pt x="261" y="825"/>
                    <a:pt x="109" y="998"/>
                  </a:cubicBezTo>
                  <a:cubicBezTo>
                    <a:pt x="88" y="1020"/>
                    <a:pt x="88" y="1041"/>
                    <a:pt x="109" y="1063"/>
                  </a:cubicBezTo>
                  <a:lnTo>
                    <a:pt x="131" y="1063"/>
                  </a:lnTo>
                  <a:cubicBezTo>
                    <a:pt x="153" y="1063"/>
                    <a:pt x="174" y="1063"/>
                    <a:pt x="174" y="1041"/>
                  </a:cubicBezTo>
                  <a:cubicBezTo>
                    <a:pt x="348" y="846"/>
                    <a:pt x="413" y="608"/>
                    <a:pt x="391" y="348"/>
                  </a:cubicBezTo>
                  <a:cubicBezTo>
                    <a:pt x="370" y="218"/>
                    <a:pt x="283" y="87"/>
                    <a:pt x="174" y="1"/>
                  </a:cubicBezTo>
                  <a:lnTo>
                    <a:pt x="13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1" name="Google Shape;5134;p83"/>
            <p:cNvSpPr>
              <a:spLocks/>
            </p:cNvSpPr>
            <p:nvPr/>
          </p:nvSpPr>
          <p:spPr bwMode="auto">
            <a:xfrm>
              <a:off x="2687430" y="1413575"/>
              <a:ext cx="201303" cy="342707"/>
            </a:xfrm>
            <a:custGeom>
              <a:avLst/>
              <a:gdLst>
                <a:gd name="T0" fmla="*/ 2147483646 w 5031"/>
                <a:gd name="T1" fmla="*/ 0 h 8565"/>
                <a:gd name="T2" fmla="*/ 2147483646 w 5031"/>
                <a:gd name="T3" fmla="*/ 2147483646 h 8565"/>
                <a:gd name="T4" fmla="*/ 2147483646 w 5031"/>
                <a:gd name="T5" fmla="*/ 2147483646 h 8565"/>
                <a:gd name="T6" fmla="*/ 2147483646 w 5031"/>
                <a:gd name="T7" fmla="*/ 2147483646 h 8565"/>
                <a:gd name="T8" fmla="*/ 2147483646 w 5031"/>
                <a:gd name="T9" fmla="*/ 2147483646 h 8565"/>
                <a:gd name="T10" fmla="*/ 2147483646 w 5031"/>
                <a:gd name="T11" fmla="*/ 2147483646 h 8565"/>
                <a:gd name="T12" fmla="*/ 2147483646 w 5031"/>
                <a:gd name="T13" fmla="*/ 2147483646 h 8565"/>
                <a:gd name="T14" fmla="*/ 2147483646 w 5031"/>
                <a:gd name="T15" fmla="*/ 2147483646 h 8565"/>
                <a:gd name="T16" fmla="*/ 2147483646 w 5031"/>
                <a:gd name="T17" fmla="*/ 2147483646 h 8565"/>
                <a:gd name="T18" fmla="*/ 2147483646 w 5031"/>
                <a:gd name="T19" fmla="*/ 2147483646 h 8565"/>
                <a:gd name="T20" fmla="*/ 2147483646 w 5031"/>
                <a:gd name="T21" fmla="*/ 2147483646 h 8565"/>
                <a:gd name="T22" fmla="*/ 2147483646 w 5031"/>
                <a:gd name="T23" fmla="*/ 2147483646 h 8565"/>
                <a:gd name="T24" fmla="*/ 2147483646 w 5031"/>
                <a:gd name="T25" fmla="*/ 2147483646 h 8565"/>
                <a:gd name="T26" fmla="*/ 2147483646 w 5031"/>
                <a:gd name="T27" fmla="*/ 0 h 8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31" h="8565" extrusionOk="0">
                  <a:moveTo>
                    <a:pt x="4401" y="0"/>
                  </a:moveTo>
                  <a:cubicBezTo>
                    <a:pt x="4380" y="0"/>
                    <a:pt x="2147" y="390"/>
                    <a:pt x="976" y="2363"/>
                  </a:cubicBezTo>
                  <a:cubicBezTo>
                    <a:pt x="44" y="3924"/>
                    <a:pt x="0" y="5984"/>
                    <a:pt x="846" y="8542"/>
                  </a:cubicBezTo>
                  <a:cubicBezTo>
                    <a:pt x="867" y="8564"/>
                    <a:pt x="867" y="8564"/>
                    <a:pt x="889" y="8564"/>
                  </a:cubicBezTo>
                  <a:lnTo>
                    <a:pt x="2428" y="8564"/>
                  </a:lnTo>
                  <a:cubicBezTo>
                    <a:pt x="2472" y="8564"/>
                    <a:pt x="2472" y="8477"/>
                    <a:pt x="2428" y="8477"/>
                  </a:cubicBezTo>
                  <a:lnTo>
                    <a:pt x="932" y="8477"/>
                  </a:lnTo>
                  <a:cubicBezTo>
                    <a:pt x="87" y="5984"/>
                    <a:pt x="130" y="3924"/>
                    <a:pt x="1041" y="2407"/>
                  </a:cubicBezTo>
                  <a:cubicBezTo>
                    <a:pt x="2125" y="629"/>
                    <a:pt x="4076" y="130"/>
                    <a:pt x="4380" y="87"/>
                  </a:cubicBezTo>
                  <a:lnTo>
                    <a:pt x="4943" y="2819"/>
                  </a:lnTo>
                  <a:cubicBezTo>
                    <a:pt x="4952" y="2835"/>
                    <a:pt x="4966" y="2842"/>
                    <a:pt x="4981" y="2842"/>
                  </a:cubicBezTo>
                  <a:cubicBezTo>
                    <a:pt x="5005" y="2842"/>
                    <a:pt x="5030" y="2824"/>
                    <a:pt x="5030" y="2797"/>
                  </a:cubicBezTo>
                  <a:lnTo>
                    <a:pt x="4445" y="22"/>
                  </a:lnTo>
                  <a:cubicBezTo>
                    <a:pt x="4445" y="22"/>
                    <a:pt x="4423" y="0"/>
                    <a:pt x="44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2" name="Google Shape;5135;p83"/>
            <p:cNvSpPr>
              <a:spLocks/>
            </p:cNvSpPr>
            <p:nvPr/>
          </p:nvSpPr>
          <p:spPr bwMode="auto">
            <a:xfrm>
              <a:off x="2802137" y="1435782"/>
              <a:ext cx="60539" cy="102752"/>
            </a:xfrm>
            <a:custGeom>
              <a:avLst/>
              <a:gdLst>
                <a:gd name="T0" fmla="*/ 2147483646 w 1513"/>
                <a:gd name="T1" fmla="*/ 0 h 2568"/>
                <a:gd name="T2" fmla="*/ 2147483646 w 1513"/>
                <a:gd name="T3" fmla="*/ 2147483646 h 2568"/>
                <a:gd name="T4" fmla="*/ 2147483646 w 1513"/>
                <a:gd name="T5" fmla="*/ 2147483646 h 2568"/>
                <a:gd name="T6" fmla="*/ 2147483646 w 1513"/>
                <a:gd name="T7" fmla="*/ 2147483646 h 2568"/>
                <a:gd name="T8" fmla="*/ 2147483646 w 1513"/>
                <a:gd name="T9" fmla="*/ 2147483646 h 2568"/>
                <a:gd name="T10" fmla="*/ 2147483646 w 1513"/>
                <a:gd name="T11" fmla="*/ 2147483646 h 2568"/>
                <a:gd name="T12" fmla="*/ 2147483646 w 1513"/>
                <a:gd name="T13" fmla="*/ 0 h 25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3" h="2568" extrusionOk="0">
                  <a:moveTo>
                    <a:pt x="57" y="0"/>
                  </a:moveTo>
                  <a:cubicBezTo>
                    <a:pt x="31" y="0"/>
                    <a:pt x="1" y="21"/>
                    <a:pt x="17" y="52"/>
                  </a:cubicBezTo>
                  <a:lnTo>
                    <a:pt x="1426" y="2546"/>
                  </a:lnTo>
                  <a:cubicBezTo>
                    <a:pt x="1426" y="2567"/>
                    <a:pt x="1448" y="2567"/>
                    <a:pt x="1469" y="2567"/>
                  </a:cubicBezTo>
                  <a:cubicBezTo>
                    <a:pt x="1491" y="2567"/>
                    <a:pt x="1513" y="2524"/>
                    <a:pt x="1491" y="2524"/>
                  </a:cubicBezTo>
                  <a:lnTo>
                    <a:pt x="82" y="9"/>
                  </a:lnTo>
                  <a:cubicBezTo>
                    <a:pt x="76" y="3"/>
                    <a:pt x="67" y="0"/>
                    <a:pt x="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3" name="Google Shape;5136;p83"/>
            <p:cNvSpPr>
              <a:spLocks/>
            </p:cNvSpPr>
            <p:nvPr/>
          </p:nvSpPr>
          <p:spPr bwMode="auto">
            <a:xfrm>
              <a:off x="2738122" y="1488476"/>
              <a:ext cx="96790" cy="84746"/>
            </a:xfrm>
            <a:custGeom>
              <a:avLst/>
              <a:gdLst>
                <a:gd name="T0" fmla="*/ 2147483646 w 2419"/>
                <a:gd name="T1" fmla="*/ 0 h 2118"/>
                <a:gd name="T2" fmla="*/ 2147483646 w 2419"/>
                <a:gd name="T3" fmla="*/ 2147483646 h 2118"/>
                <a:gd name="T4" fmla="*/ 2147483646 w 2419"/>
                <a:gd name="T5" fmla="*/ 2147483646 h 2118"/>
                <a:gd name="T6" fmla="*/ 2147483646 w 2419"/>
                <a:gd name="T7" fmla="*/ 2147483646 h 2118"/>
                <a:gd name="T8" fmla="*/ 2147483646 w 2419"/>
                <a:gd name="T9" fmla="*/ 2147483646 h 2118"/>
                <a:gd name="T10" fmla="*/ 2147483646 w 2419"/>
                <a:gd name="T11" fmla="*/ 2147483646 h 2118"/>
                <a:gd name="T12" fmla="*/ 2147483646 w 2419"/>
                <a:gd name="T13" fmla="*/ 2147483646 h 2118"/>
                <a:gd name="T14" fmla="*/ 2147483646 w 2419"/>
                <a:gd name="T15" fmla="*/ 0 h 2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19" h="2118" extrusionOk="0">
                  <a:moveTo>
                    <a:pt x="67" y="0"/>
                  </a:moveTo>
                  <a:cubicBezTo>
                    <a:pt x="31" y="0"/>
                    <a:pt x="1" y="46"/>
                    <a:pt x="34" y="79"/>
                  </a:cubicBezTo>
                  <a:lnTo>
                    <a:pt x="2354" y="2117"/>
                  </a:lnTo>
                  <a:lnTo>
                    <a:pt x="2375" y="2117"/>
                  </a:lnTo>
                  <a:cubicBezTo>
                    <a:pt x="2375" y="2117"/>
                    <a:pt x="2397" y="2117"/>
                    <a:pt x="2397" y="2096"/>
                  </a:cubicBezTo>
                  <a:cubicBezTo>
                    <a:pt x="2419" y="2096"/>
                    <a:pt x="2419" y="2052"/>
                    <a:pt x="2397" y="2052"/>
                  </a:cubicBezTo>
                  <a:lnTo>
                    <a:pt x="99" y="14"/>
                  </a:lnTo>
                  <a:cubicBezTo>
                    <a:pt x="89" y="4"/>
                    <a:pt x="78" y="0"/>
                    <a:pt x="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4" name="Google Shape;5137;p83"/>
            <p:cNvSpPr>
              <a:spLocks/>
            </p:cNvSpPr>
            <p:nvPr/>
          </p:nvSpPr>
          <p:spPr bwMode="auto">
            <a:xfrm>
              <a:off x="2707355" y="1548012"/>
              <a:ext cx="111075" cy="39092"/>
            </a:xfrm>
            <a:custGeom>
              <a:avLst/>
              <a:gdLst>
                <a:gd name="T0" fmla="*/ 2147483646 w 2776"/>
                <a:gd name="T1" fmla="*/ 2147483646 h 977"/>
                <a:gd name="T2" fmla="*/ 2147483646 w 2776"/>
                <a:gd name="T3" fmla="*/ 2147483646 h 977"/>
                <a:gd name="T4" fmla="*/ 2147483646 w 2776"/>
                <a:gd name="T5" fmla="*/ 2147483646 h 977"/>
                <a:gd name="T6" fmla="*/ 2147483646 w 2776"/>
                <a:gd name="T7" fmla="*/ 2147483646 h 977"/>
                <a:gd name="T8" fmla="*/ 2147483646 w 2776"/>
                <a:gd name="T9" fmla="*/ 2147483646 h 977"/>
                <a:gd name="T10" fmla="*/ 2147483646 w 2776"/>
                <a:gd name="T11" fmla="*/ 2147483646 h 977"/>
                <a:gd name="T12" fmla="*/ 2147483646 w 2776"/>
                <a:gd name="T13" fmla="*/ 2147483646 h 9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76" h="977" extrusionOk="0">
                  <a:moveTo>
                    <a:pt x="66" y="1"/>
                  </a:moveTo>
                  <a:cubicBezTo>
                    <a:pt x="44" y="1"/>
                    <a:pt x="22" y="22"/>
                    <a:pt x="1" y="44"/>
                  </a:cubicBezTo>
                  <a:cubicBezTo>
                    <a:pt x="1" y="66"/>
                    <a:pt x="22" y="87"/>
                    <a:pt x="44" y="87"/>
                  </a:cubicBezTo>
                  <a:lnTo>
                    <a:pt x="2733" y="976"/>
                  </a:lnTo>
                  <a:cubicBezTo>
                    <a:pt x="2754" y="976"/>
                    <a:pt x="2776" y="955"/>
                    <a:pt x="2776" y="955"/>
                  </a:cubicBezTo>
                  <a:cubicBezTo>
                    <a:pt x="2776" y="933"/>
                    <a:pt x="2776" y="911"/>
                    <a:pt x="2754" y="890"/>
                  </a:cubicBezTo>
                  <a:lnTo>
                    <a:pt x="6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5" name="Google Shape;5138;p83"/>
            <p:cNvSpPr>
              <a:spLocks/>
            </p:cNvSpPr>
            <p:nvPr/>
          </p:nvSpPr>
          <p:spPr bwMode="auto">
            <a:xfrm>
              <a:off x="2696952" y="1618271"/>
              <a:ext cx="117157" cy="7002"/>
            </a:xfrm>
            <a:custGeom>
              <a:avLst/>
              <a:gdLst>
                <a:gd name="T0" fmla="*/ 2147483646 w 2928"/>
                <a:gd name="T1" fmla="*/ 2147483646 h 175"/>
                <a:gd name="T2" fmla="*/ 2147483646 w 2928"/>
                <a:gd name="T3" fmla="*/ 2147483646 h 175"/>
                <a:gd name="T4" fmla="*/ 2147483646 w 2928"/>
                <a:gd name="T5" fmla="*/ 2147483646 h 175"/>
                <a:gd name="T6" fmla="*/ 2147483646 w 2928"/>
                <a:gd name="T7" fmla="*/ 2147483646 h 175"/>
                <a:gd name="T8" fmla="*/ 2147483646 w 2928"/>
                <a:gd name="T9" fmla="*/ 2147483646 h 175"/>
                <a:gd name="T10" fmla="*/ 2147483646 w 2928"/>
                <a:gd name="T11" fmla="*/ 2147483646 h 1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28" h="175" extrusionOk="0">
                  <a:moveTo>
                    <a:pt x="44" y="1"/>
                  </a:moveTo>
                  <a:cubicBezTo>
                    <a:pt x="1" y="1"/>
                    <a:pt x="1" y="66"/>
                    <a:pt x="44" y="66"/>
                  </a:cubicBezTo>
                  <a:lnTo>
                    <a:pt x="2884" y="174"/>
                  </a:lnTo>
                  <a:cubicBezTo>
                    <a:pt x="2906" y="174"/>
                    <a:pt x="2928" y="153"/>
                    <a:pt x="2928" y="131"/>
                  </a:cubicBezTo>
                  <a:cubicBezTo>
                    <a:pt x="2928" y="109"/>
                    <a:pt x="2906" y="88"/>
                    <a:pt x="2884" y="88"/>
                  </a:cubicBezTo>
                  <a:lnTo>
                    <a:pt x="44"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6" name="Google Shape;5139;p83"/>
            <p:cNvSpPr>
              <a:spLocks/>
            </p:cNvSpPr>
            <p:nvPr/>
          </p:nvSpPr>
          <p:spPr bwMode="auto">
            <a:xfrm>
              <a:off x="2700433" y="1663403"/>
              <a:ext cx="107594" cy="7842"/>
            </a:xfrm>
            <a:custGeom>
              <a:avLst/>
              <a:gdLst>
                <a:gd name="T0" fmla="*/ 2147483646 w 2689"/>
                <a:gd name="T1" fmla="*/ 0 h 196"/>
                <a:gd name="T2" fmla="*/ 2147483646 w 2689"/>
                <a:gd name="T3" fmla="*/ 2147483646 h 196"/>
                <a:gd name="T4" fmla="*/ 0 w 2689"/>
                <a:gd name="T5" fmla="*/ 2147483646 h 196"/>
                <a:gd name="T6" fmla="*/ 2147483646 w 2689"/>
                <a:gd name="T7" fmla="*/ 2147483646 h 196"/>
                <a:gd name="T8" fmla="*/ 2147483646 w 2689"/>
                <a:gd name="T9" fmla="*/ 2147483646 h 196"/>
                <a:gd name="T10" fmla="*/ 2147483646 w 2689"/>
                <a:gd name="T11" fmla="*/ 2147483646 h 196"/>
                <a:gd name="T12" fmla="*/ 2147483646 w 2689"/>
                <a:gd name="T13" fmla="*/ 0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9" h="196" extrusionOk="0">
                  <a:moveTo>
                    <a:pt x="2645" y="0"/>
                  </a:moveTo>
                  <a:lnTo>
                    <a:pt x="44" y="109"/>
                  </a:lnTo>
                  <a:cubicBezTo>
                    <a:pt x="22" y="109"/>
                    <a:pt x="0" y="130"/>
                    <a:pt x="0" y="152"/>
                  </a:cubicBezTo>
                  <a:cubicBezTo>
                    <a:pt x="0" y="174"/>
                    <a:pt x="22" y="195"/>
                    <a:pt x="44" y="195"/>
                  </a:cubicBezTo>
                  <a:lnTo>
                    <a:pt x="2645" y="87"/>
                  </a:lnTo>
                  <a:cubicBezTo>
                    <a:pt x="2689" y="87"/>
                    <a:pt x="2689" y="65"/>
                    <a:pt x="2689" y="44"/>
                  </a:cubicBezTo>
                  <a:cubicBezTo>
                    <a:pt x="2689" y="22"/>
                    <a:pt x="2667" y="0"/>
                    <a:pt x="2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7" name="Google Shape;5140;p83"/>
            <p:cNvSpPr>
              <a:spLocks/>
            </p:cNvSpPr>
            <p:nvPr/>
          </p:nvSpPr>
          <p:spPr bwMode="auto">
            <a:xfrm>
              <a:off x="2711716" y="1698093"/>
              <a:ext cx="97190" cy="25208"/>
            </a:xfrm>
            <a:custGeom>
              <a:avLst/>
              <a:gdLst>
                <a:gd name="T0" fmla="*/ 2147483646 w 2429"/>
                <a:gd name="T1" fmla="*/ 0 h 630"/>
                <a:gd name="T2" fmla="*/ 2147483646 w 2429"/>
                <a:gd name="T3" fmla="*/ 2147483646 h 630"/>
                <a:gd name="T4" fmla="*/ 0 w 2429"/>
                <a:gd name="T5" fmla="*/ 2147483646 h 630"/>
                <a:gd name="T6" fmla="*/ 2147483646 w 2429"/>
                <a:gd name="T7" fmla="*/ 2147483646 h 630"/>
                <a:gd name="T8" fmla="*/ 2147483646 w 2429"/>
                <a:gd name="T9" fmla="*/ 2147483646 h 630"/>
                <a:gd name="T10" fmla="*/ 2147483646 w 2429"/>
                <a:gd name="T11" fmla="*/ 0 h 6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9" h="630" extrusionOk="0">
                  <a:moveTo>
                    <a:pt x="2363" y="0"/>
                  </a:moveTo>
                  <a:lnTo>
                    <a:pt x="22" y="542"/>
                  </a:lnTo>
                  <a:cubicBezTo>
                    <a:pt x="0" y="542"/>
                    <a:pt x="0" y="564"/>
                    <a:pt x="0" y="607"/>
                  </a:cubicBezTo>
                  <a:cubicBezTo>
                    <a:pt x="0" y="607"/>
                    <a:pt x="22" y="629"/>
                    <a:pt x="44" y="629"/>
                  </a:cubicBezTo>
                  <a:lnTo>
                    <a:pt x="2385" y="87"/>
                  </a:lnTo>
                  <a:cubicBezTo>
                    <a:pt x="2428" y="65"/>
                    <a:pt x="2407" y="0"/>
                    <a:pt x="23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8" name="Google Shape;5141;p83"/>
            <p:cNvSpPr>
              <a:spLocks/>
            </p:cNvSpPr>
            <p:nvPr/>
          </p:nvSpPr>
          <p:spPr bwMode="auto">
            <a:xfrm>
              <a:off x="2469339" y="1803322"/>
              <a:ext cx="149607" cy="165452"/>
            </a:xfrm>
            <a:custGeom>
              <a:avLst/>
              <a:gdLst>
                <a:gd name="T0" fmla="*/ 2147483646 w 3739"/>
                <a:gd name="T1" fmla="*/ 0 h 4135"/>
                <a:gd name="T2" fmla="*/ 2147483646 w 3739"/>
                <a:gd name="T3" fmla="*/ 2147483646 h 4135"/>
                <a:gd name="T4" fmla="*/ 2147483646 w 3739"/>
                <a:gd name="T5" fmla="*/ 2147483646 h 4135"/>
                <a:gd name="T6" fmla="*/ 2147483646 w 3739"/>
                <a:gd name="T7" fmla="*/ 2147483646 h 4135"/>
                <a:gd name="T8" fmla="*/ 2147483646 w 3739"/>
                <a:gd name="T9" fmla="*/ 2147483646 h 4135"/>
                <a:gd name="T10" fmla="*/ 2147483646 w 3739"/>
                <a:gd name="T11" fmla="*/ 2147483646 h 4135"/>
                <a:gd name="T12" fmla="*/ 2147483646 w 3739"/>
                <a:gd name="T13" fmla="*/ 2147483646 h 4135"/>
                <a:gd name="T14" fmla="*/ 2147483646 w 3739"/>
                <a:gd name="T15" fmla="*/ 2147483646 h 4135"/>
                <a:gd name="T16" fmla="*/ 2147483646 w 3739"/>
                <a:gd name="T17" fmla="*/ 2147483646 h 4135"/>
                <a:gd name="T18" fmla="*/ 2147483646 w 3739"/>
                <a:gd name="T19" fmla="*/ 0 h 4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9" h="4135" extrusionOk="0">
                  <a:moveTo>
                    <a:pt x="2676" y="0"/>
                  </a:moveTo>
                  <a:cubicBezTo>
                    <a:pt x="0" y="0"/>
                    <a:pt x="313" y="3419"/>
                    <a:pt x="313" y="3419"/>
                  </a:cubicBezTo>
                  <a:lnTo>
                    <a:pt x="920" y="3636"/>
                  </a:lnTo>
                  <a:cubicBezTo>
                    <a:pt x="905" y="3356"/>
                    <a:pt x="1031" y="2994"/>
                    <a:pt x="1203" y="2637"/>
                  </a:cubicBezTo>
                  <a:cubicBezTo>
                    <a:pt x="1027" y="3487"/>
                    <a:pt x="1462" y="4135"/>
                    <a:pt x="1462" y="4135"/>
                  </a:cubicBezTo>
                  <a:lnTo>
                    <a:pt x="2264" y="4005"/>
                  </a:lnTo>
                  <a:cubicBezTo>
                    <a:pt x="1375" y="1923"/>
                    <a:pt x="3738" y="427"/>
                    <a:pt x="3738" y="427"/>
                  </a:cubicBezTo>
                  <a:lnTo>
                    <a:pt x="3435" y="80"/>
                  </a:lnTo>
                  <a:cubicBezTo>
                    <a:pt x="3158" y="26"/>
                    <a:pt x="2906" y="0"/>
                    <a:pt x="26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69" name="Google Shape;5142;p83"/>
            <p:cNvSpPr>
              <a:spLocks/>
            </p:cNvSpPr>
            <p:nvPr/>
          </p:nvSpPr>
          <p:spPr bwMode="auto">
            <a:xfrm>
              <a:off x="2050862" y="1509671"/>
              <a:ext cx="559775" cy="509439"/>
            </a:xfrm>
            <a:custGeom>
              <a:avLst/>
              <a:gdLst>
                <a:gd name="T0" fmla="*/ 2147483646 w 13990"/>
                <a:gd name="T1" fmla="*/ 0 h 12732"/>
                <a:gd name="T2" fmla="*/ 2147483646 w 13990"/>
                <a:gd name="T3" fmla="*/ 2147483646 h 12732"/>
                <a:gd name="T4" fmla="*/ 2147483646 w 13990"/>
                <a:gd name="T5" fmla="*/ 2147483646 h 12732"/>
                <a:gd name="T6" fmla="*/ 2147483646 w 13990"/>
                <a:gd name="T7" fmla="*/ 2147483646 h 12732"/>
                <a:gd name="T8" fmla="*/ 2147483646 w 13990"/>
                <a:gd name="T9" fmla="*/ 2147483646 h 12732"/>
                <a:gd name="T10" fmla="*/ 2147483646 w 13990"/>
                <a:gd name="T11" fmla="*/ 2147483646 h 12732"/>
                <a:gd name="T12" fmla="*/ 2147483646 w 13990"/>
                <a:gd name="T13" fmla="*/ 2147483646 h 12732"/>
                <a:gd name="T14" fmla="*/ 2147483646 w 13990"/>
                <a:gd name="T15" fmla="*/ 2147483646 h 12732"/>
                <a:gd name="T16" fmla="*/ 2147483646 w 13990"/>
                <a:gd name="T17" fmla="*/ 2147483646 h 12732"/>
                <a:gd name="T18" fmla="*/ 2147483646 w 13990"/>
                <a:gd name="T19" fmla="*/ 2147483646 h 12732"/>
                <a:gd name="T20" fmla="*/ 2147483646 w 13990"/>
                <a:gd name="T21" fmla="*/ 2147483646 h 12732"/>
                <a:gd name="T22" fmla="*/ 2147483646 w 13990"/>
                <a:gd name="T23" fmla="*/ 0 h 127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90" h="12732" extrusionOk="0">
                  <a:moveTo>
                    <a:pt x="8276" y="0"/>
                  </a:moveTo>
                  <a:cubicBezTo>
                    <a:pt x="7991" y="0"/>
                    <a:pt x="7712" y="53"/>
                    <a:pt x="7444" y="170"/>
                  </a:cubicBezTo>
                  <a:cubicBezTo>
                    <a:pt x="4734" y="1341"/>
                    <a:pt x="5666" y="5850"/>
                    <a:pt x="5666" y="5850"/>
                  </a:cubicBezTo>
                  <a:cubicBezTo>
                    <a:pt x="5666" y="5850"/>
                    <a:pt x="5294" y="5789"/>
                    <a:pt x="4756" y="5789"/>
                  </a:cubicBezTo>
                  <a:cubicBezTo>
                    <a:pt x="3131" y="5789"/>
                    <a:pt x="0" y="6352"/>
                    <a:pt x="1092" y="10880"/>
                  </a:cubicBezTo>
                  <a:cubicBezTo>
                    <a:pt x="1425" y="12214"/>
                    <a:pt x="2906" y="12731"/>
                    <a:pt x="4674" y="12731"/>
                  </a:cubicBezTo>
                  <a:cubicBezTo>
                    <a:pt x="6469" y="12731"/>
                    <a:pt x="8560" y="12198"/>
                    <a:pt x="10046" y="11444"/>
                  </a:cubicBezTo>
                  <a:cubicBezTo>
                    <a:pt x="12973" y="9926"/>
                    <a:pt x="9764" y="3487"/>
                    <a:pt x="9764" y="3487"/>
                  </a:cubicBezTo>
                  <a:cubicBezTo>
                    <a:pt x="9764" y="3487"/>
                    <a:pt x="11766" y="4915"/>
                    <a:pt x="12838" y="4915"/>
                  </a:cubicBezTo>
                  <a:cubicBezTo>
                    <a:pt x="12962" y="4915"/>
                    <a:pt x="13073" y="4896"/>
                    <a:pt x="13168" y="4853"/>
                  </a:cubicBezTo>
                  <a:cubicBezTo>
                    <a:pt x="13989" y="4482"/>
                    <a:pt x="10895" y="0"/>
                    <a:pt x="82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0" name="Google Shape;5143;p83"/>
            <p:cNvSpPr>
              <a:spLocks/>
            </p:cNvSpPr>
            <p:nvPr/>
          </p:nvSpPr>
          <p:spPr bwMode="auto">
            <a:xfrm>
              <a:off x="2915563" y="1919273"/>
              <a:ext cx="86787" cy="235153"/>
            </a:xfrm>
            <a:custGeom>
              <a:avLst/>
              <a:gdLst>
                <a:gd name="T0" fmla="*/ 2147483646 w 2169"/>
                <a:gd name="T1" fmla="*/ 2147483646 h 5877"/>
                <a:gd name="T2" fmla="*/ 0 w 2169"/>
                <a:gd name="T3" fmla="*/ 2147483646 h 5877"/>
                <a:gd name="T4" fmla="*/ 2147483646 w 2169"/>
                <a:gd name="T5" fmla="*/ 2147483646 h 5877"/>
                <a:gd name="T6" fmla="*/ 2147483646 w 2169"/>
                <a:gd name="T7" fmla="*/ 2147483646 h 5877"/>
                <a:gd name="T8" fmla="*/ 2147483646 w 2169"/>
                <a:gd name="T9" fmla="*/ 2147483646 h 58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9" h="5877" extrusionOk="0">
                  <a:moveTo>
                    <a:pt x="1583" y="1"/>
                  </a:moveTo>
                  <a:lnTo>
                    <a:pt x="0" y="738"/>
                  </a:lnTo>
                  <a:lnTo>
                    <a:pt x="954" y="5876"/>
                  </a:lnTo>
                  <a:lnTo>
                    <a:pt x="2168" y="5638"/>
                  </a:lnTo>
                  <a:cubicBezTo>
                    <a:pt x="2147" y="4879"/>
                    <a:pt x="1583" y="1"/>
                    <a:pt x="1583"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1" name="Google Shape;5144;p83"/>
            <p:cNvSpPr>
              <a:spLocks/>
            </p:cNvSpPr>
            <p:nvPr/>
          </p:nvSpPr>
          <p:spPr bwMode="auto">
            <a:xfrm>
              <a:off x="2679628" y="1919273"/>
              <a:ext cx="87627" cy="235153"/>
            </a:xfrm>
            <a:custGeom>
              <a:avLst/>
              <a:gdLst>
                <a:gd name="T0" fmla="*/ 2147483646 w 2190"/>
                <a:gd name="T1" fmla="*/ 2147483646 h 5877"/>
                <a:gd name="T2" fmla="*/ 0 w 2190"/>
                <a:gd name="T3" fmla="*/ 2147483646 h 5877"/>
                <a:gd name="T4" fmla="*/ 2147483646 w 2190"/>
                <a:gd name="T5" fmla="*/ 2147483646 h 5877"/>
                <a:gd name="T6" fmla="*/ 2147483646 w 2190"/>
                <a:gd name="T7" fmla="*/ 2147483646 h 5877"/>
                <a:gd name="T8" fmla="*/ 2147483646 w 2190"/>
                <a:gd name="T9" fmla="*/ 2147483646 h 58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0" h="5877" extrusionOk="0">
                  <a:moveTo>
                    <a:pt x="1604" y="1"/>
                  </a:moveTo>
                  <a:lnTo>
                    <a:pt x="0" y="738"/>
                  </a:lnTo>
                  <a:lnTo>
                    <a:pt x="976" y="5876"/>
                  </a:lnTo>
                  <a:lnTo>
                    <a:pt x="2190" y="5638"/>
                  </a:lnTo>
                  <a:cubicBezTo>
                    <a:pt x="2168" y="4879"/>
                    <a:pt x="1604" y="1"/>
                    <a:pt x="160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2" name="Google Shape;5145;p83"/>
            <p:cNvSpPr>
              <a:spLocks/>
            </p:cNvSpPr>
            <p:nvPr/>
          </p:nvSpPr>
          <p:spPr bwMode="auto">
            <a:xfrm>
              <a:off x="2582445" y="1927955"/>
              <a:ext cx="83346" cy="223870"/>
            </a:xfrm>
            <a:custGeom>
              <a:avLst/>
              <a:gdLst>
                <a:gd name="T0" fmla="*/ 2147483646 w 2083"/>
                <a:gd name="T1" fmla="*/ 2147483646 h 5595"/>
                <a:gd name="T2" fmla="*/ 2147483646 w 2083"/>
                <a:gd name="T3" fmla="*/ 2147483646 h 5595"/>
                <a:gd name="T4" fmla="*/ 2147483646 w 2083"/>
                <a:gd name="T5" fmla="*/ 2147483646 h 5595"/>
                <a:gd name="T6" fmla="*/ 2147483646 w 2083"/>
                <a:gd name="T7" fmla="*/ 2147483646 h 5595"/>
                <a:gd name="T8" fmla="*/ 2147483646 w 2083"/>
                <a:gd name="T9" fmla="*/ 2147483646 h 5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3" h="5595" extrusionOk="0">
                  <a:moveTo>
                    <a:pt x="2082" y="1"/>
                  </a:moveTo>
                  <a:lnTo>
                    <a:pt x="348" y="304"/>
                  </a:lnTo>
                  <a:lnTo>
                    <a:pt x="1" y="5551"/>
                  </a:lnTo>
                  <a:lnTo>
                    <a:pt x="1237" y="5594"/>
                  </a:lnTo>
                  <a:cubicBezTo>
                    <a:pt x="1410" y="4857"/>
                    <a:pt x="2082" y="1"/>
                    <a:pt x="208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3" name="Google Shape;5146;p83"/>
            <p:cNvSpPr>
              <a:spLocks/>
            </p:cNvSpPr>
            <p:nvPr/>
          </p:nvSpPr>
          <p:spPr bwMode="auto">
            <a:xfrm>
              <a:off x="2960654" y="1862058"/>
              <a:ext cx="159650" cy="192620"/>
            </a:xfrm>
            <a:custGeom>
              <a:avLst/>
              <a:gdLst>
                <a:gd name="T0" fmla="*/ 2147483646 w 3990"/>
                <a:gd name="T1" fmla="*/ 0 h 4814"/>
                <a:gd name="T2" fmla="*/ 2147483646 w 3990"/>
                <a:gd name="T3" fmla="*/ 2147483646 h 4814"/>
                <a:gd name="T4" fmla="*/ 2147483646 w 3990"/>
                <a:gd name="T5" fmla="*/ 2147483646 h 4814"/>
                <a:gd name="T6" fmla="*/ 2147483646 w 3990"/>
                <a:gd name="T7" fmla="*/ 2147483646 h 4814"/>
                <a:gd name="T8" fmla="*/ 2147483646 w 3990"/>
                <a:gd name="T9" fmla="*/ 2147483646 h 4814"/>
                <a:gd name="T10" fmla="*/ 2147483646 w 3990"/>
                <a:gd name="T11" fmla="*/ 2147483646 h 4814"/>
                <a:gd name="T12" fmla="*/ 2147483646 w 3990"/>
                <a:gd name="T13" fmla="*/ 0 h 48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0" h="4814" extrusionOk="0">
                  <a:moveTo>
                    <a:pt x="803" y="0"/>
                  </a:moveTo>
                  <a:lnTo>
                    <a:pt x="1" y="1041"/>
                  </a:lnTo>
                  <a:cubicBezTo>
                    <a:pt x="1" y="1041"/>
                    <a:pt x="2234" y="1713"/>
                    <a:pt x="2429" y="1800"/>
                  </a:cubicBezTo>
                  <a:cubicBezTo>
                    <a:pt x="2646" y="1886"/>
                    <a:pt x="1041" y="3946"/>
                    <a:pt x="1041" y="3946"/>
                  </a:cubicBezTo>
                  <a:lnTo>
                    <a:pt x="2169" y="4813"/>
                  </a:lnTo>
                  <a:cubicBezTo>
                    <a:pt x="2169" y="4813"/>
                    <a:pt x="3990" y="2363"/>
                    <a:pt x="3990" y="1431"/>
                  </a:cubicBezTo>
                  <a:cubicBezTo>
                    <a:pt x="3990" y="499"/>
                    <a:pt x="803" y="0"/>
                    <a:pt x="80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4" name="Google Shape;5147;p83"/>
            <p:cNvSpPr>
              <a:spLocks/>
            </p:cNvSpPr>
            <p:nvPr/>
          </p:nvSpPr>
          <p:spPr bwMode="auto">
            <a:xfrm>
              <a:off x="2992741" y="1587023"/>
              <a:ext cx="109354" cy="115796"/>
            </a:xfrm>
            <a:custGeom>
              <a:avLst/>
              <a:gdLst>
                <a:gd name="T0" fmla="*/ 2147483646 w 2733"/>
                <a:gd name="T1" fmla="*/ 0 h 2894"/>
                <a:gd name="T2" fmla="*/ 2147483646 w 2733"/>
                <a:gd name="T3" fmla="*/ 2147483646 h 2894"/>
                <a:gd name="T4" fmla="*/ 2147483646 w 2733"/>
                <a:gd name="T5" fmla="*/ 2147483646 h 2894"/>
                <a:gd name="T6" fmla="*/ 2147483646 w 2733"/>
                <a:gd name="T7" fmla="*/ 2147483646 h 2894"/>
                <a:gd name="T8" fmla="*/ 2147483646 w 2733"/>
                <a:gd name="T9" fmla="*/ 2147483646 h 2894"/>
                <a:gd name="T10" fmla="*/ 2147483646 w 2733"/>
                <a:gd name="T11" fmla="*/ 0 h 28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3" h="2894" extrusionOk="0">
                  <a:moveTo>
                    <a:pt x="755" y="0"/>
                  </a:moveTo>
                  <a:cubicBezTo>
                    <a:pt x="373" y="0"/>
                    <a:pt x="1" y="2213"/>
                    <a:pt x="1" y="2213"/>
                  </a:cubicBezTo>
                  <a:cubicBezTo>
                    <a:pt x="1" y="2213"/>
                    <a:pt x="1044" y="2894"/>
                    <a:pt x="1744" y="2894"/>
                  </a:cubicBezTo>
                  <a:cubicBezTo>
                    <a:pt x="1901" y="2894"/>
                    <a:pt x="2040" y="2860"/>
                    <a:pt x="2147" y="2776"/>
                  </a:cubicBezTo>
                  <a:cubicBezTo>
                    <a:pt x="2732" y="2343"/>
                    <a:pt x="1258" y="457"/>
                    <a:pt x="846" y="45"/>
                  </a:cubicBezTo>
                  <a:cubicBezTo>
                    <a:pt x="816" y="14"/>
                    <a:pt x="785" y="0"/>
                    <a:pt x="7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5" name="Google Shape;5148;p83"/>
            <p:cNvSpPr>
              <a:spLocks/>
            </p:cNvSpPr>
            <p:nvPr/>
          </p:nvSpPr>
          <p:spPr bwMode="auto">
            <a:xfrm>
              <a:off x="2754205" y="1456473"/>
              <a:ext cx="78985" cy="97831"/>
            </a:xfrm>
            <a:custGeom>
              <a:avLst/>
              <a:gdLst>
                <a:gd name="T0" fmla="*/ 2147483646 w 1974"/>
                <a:gd name="T1" fmla="*/ 0 h 2445"/>
                <a:gd name="T2" fmla="*/ 2147483646 w 1974"/>
                <a:gd name="T3" fmla="*/ 2147483646 h 2445"/>
                <a:gd name="T4" fmla="*/ 2147483646 w 1974"/>
                <a:gd name="T5" fmla="*/ 2147483646 h 2445"/>
                <a:gd name="T6" fmla="*/ 2147483646 w 1974"/>
                <a:gd name="T7" fmla="*/ 2147483646 h 2445"/>
                <a:gd name="T8" fmla="*/ 2147483646 w 1974"/>
                <a:gd name="T9" fmla="*/ 2147483646 h 2445"/>
                <a:gd name="T10" fmla="*/ 2147483646 w 1974"/>
                <a:gd name="T11" fmla="*/ 0 h 24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4" h="2445" extrusionOk="0">
                  <a:moveTo>
                    <a:pt x="738" y="0"/>
                  </a:moveTo>
                  <a:cubicBezTo>
                    <a:pt x="738" y="0"/>
                    <a:pt x="1" y="954"/>
                    <a:pt x="152" y="1843"/>
                  </a:cubicBezTo>
                  <a:cubicBezTo>
                    <a:pt x="239" y="2339"/>
                    <a:pt x="772" y="2445"/>
                    <a:pt x="1212" y="2445"/>
                  </a:cubicBezTo>
                  <a:cubicBezTo>
                    <a:pt x="1543" y="2445"/>
                    <a:pt x="1822" y="2385"/>
                    <a:pt x="1822" y="2385"/>
                  </a:cubicBezTo>
                  <a:lnTo>
                    <a:pt x="1973" y="2103"/>
                  </a:lnTo>
                  <a:lnTo>
                    <a:pt x="7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6" name="Google Shape;5149;p83"/>
            <p:cNvSpPr>
              <a:spLocks/>
            </p:cNvSpPr>
            <p:nvPr/>
          </p:nvSpPr>
          <p:spPr bwMode="auto">
            <a:xfrm>
              <a:off x="2894718" y="1555094"/>
              <a:ext cx="34771" cy="32010"/>
            </a:xfrm>
            <a:custGeom>
              <a:avLst/>
              <a:gdLst>
                <a:gd name="T0" fmla="*/ 2147483646 w 869"/>
                <a:gd name="T1" fmla="*/ 2147483646 h 800"/>
                <a:gd name="T2" fmla="*/ 2147483646 w 869"/>
                <a:gd name="T3" fmla="*/ 2147483646 h 800"/>
                <a:gd name="T4" fmla="*/ 2147483646 w 869"/>
                <a:gd name="T5" fmla="*/ 2147483646 h 800"/>
                <a:gd name="T6" fmla="*/ 2147483646 w 869"/>
                <a:gd name="T7" fmla="*/ 2147483646 h 800"/>
                <a:gd name="T8" fmla="*/ 2147483646 w 869"/>
                <a:gd name="T9" fmla="*/ 2147483646 h 800"/>
                <a:gd name="T10" fmla="*/ 2147483646 w 869"/>
                <a:gd name="T11" fmla="*/ 2147483646 h 800"/>
                <a:gd name="T12" fmla="*/ 2147483646 w 869"/>
                <a:gd name="T13" fmla="*/ 2147483646 h 800"/>
                <a:gd name="T14" fmla="*/ 2147483646 w 869"/>
                <a:gd name="T15" fmla="*/ 2147483646 h 800"/>
                <a:gd name="T16" fmla="*/ 2147483646 w 869"/>
                <a:gd name="T17" fmla="*/ 2147483646 h 800"/>
                <a:gd name="T18" fmla="*/ 2147483646 w 869"/>
                <a:gd name="T19" fmla="*/ 2147483646 h 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69" h="800" extrusionOk="0">
                  <a:moveTo>
                    <a:pt x="268" y="1"/>
                  </a:moveTo>
                  <a:cubicBezTo>
                    <a:pt x="241" y="1"/>
                    <a:pt x="224" y="32"/>
                    <a:pt x="239" y="62"/>
                  </a:cubicBezTo>
                  <a:cubicBezTo>
                    <a:pt x="434" y="257"/>
                    <a:pt x="608" y="474"/>
                    <a:pt x="738" y="734"/>
                  </a:cubicBezTo>
                  <a:cubicBezTo>
                    <a:pt x="499" y="648"/>
                    <a:pt x="261" y="539"/>
                    <a:pt x="66" y="387"/>
                  </a:cubicBezTo>
                  <a:cubicBezTo>
                    <a:pt x="44" y="387"/>
                    <a:pt x="22" y="387"/>
                    <a:pt x="22" y="409"/>
                  </a:cubicBezTo>
                  <a:cubicBezTo>
                    <a:pt x="1" y="431"/>
                    <a:pt x="1" y="452"/>
                    <a:pt x="22" y="474"/>
                  </a:cubicBezTo>
                  <a:cubicBezTo>
                    <a:pt x="218" y="626"/>
                    <a:pt x="456" y="734"/>
                    <a:pt x="716" y="799"/>
                  </a:cubicBezTo>
                  <a:cubicBezTo>
                    <a:pt x="760" y="799"/>
                    <a:pt x="781" y="799"/>
                    <a:pt x="803" y="778"/>
                  </a:cubicBezTo>
                  <a:cubicBezTo>
                    <a:pt x="868" y="669"/>
                    <a:pt x="565" y="301"/>
                    <a:pt x="304" y="19"/>
                  </a:cubicBezTo>
                  <a:cubicBezTo>
                    <a:pt x="292" y="6"/>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7" name="Google Shape;5150;p83"/>
            <p:cNvSpPr>
              <a:spLocks/>
            </p:cNvSpPr>
            <p:nvPr/>
          </p:nvSpPr>
          <p:spPr bwMode="auto">
            <a:xfrm>
              <a:off x="2922485" y="1525606"/>
              <a:ext cx="33891" cy="32010"/>
            </a:xfrm>
            <a:custGeom>
              <a:avLst/>
              <a:gdLst>
                <a:gd name="T0" fmla="*/ 2147483646 w 847"/>
                <a:gd name="T1" fmla="*/ 2147483646 h 800"/>
                <a:gd name="T2" fmla="*/ 2147483646 w 847"/>
                <a:gd name="T3" fmla="*/ 2147483646 h 800"/>
                <a:gd name="T4" fmla="*/ 2147483646 w 847"/>
                <a:gd name="T5" fmla="*/ 2147483646 h 800"/>
                <a:gd name="T6" fmla="*/ 2147483646 w 847"/>
                <a:gd name="T7" fmla="*/ 2147483646 h 800"/>
                <a:gd name="T8" fmla="*/ 2147483646 w 847"/>
                <a:gd name="T9" fmla="*/ 2147483646 h 800"/>
                <a:gd name="T10" fmla="*/ 2147483646 w 847"/>
                <a:gd name="T11" fmla="*/ 2147483646 h 800"/>
                <a:gd name="T12" fmla="*/ 2147483646 w 847"/>
                <a:gd name="T13" fmla="*/ 2147483646 h 800"/>
                <a:gd name="T14" fmla="*/ 2147483646 w 847"/>
                <a:gd name="T15" fmla="*/ 2147483646 h 800"/>
                <a:gd name="T16" fmla="*/ 2147483646 w 847"/>
                <a:gd name="T17" fmla="*/ 2147483646 h 800"/>
                <a:gd name="T18" fmla="*/ 2147483646 w 847"/>
                <a:gd name="T19" fmla="*/ 2147483646 h 800"/>
                <a:gd name="T20" fmla="*/ 2147483646 w 847"/>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47" h="800" extrusionOk="0">
                  <a:moveTo>
                    <a:pt x="246" y="1"/>
                  </a:moveTo>
                  <a:cubicBezTo>
                    <a:pt x="219" y="1"/>
                    <a:pt x="202" y="31"/>
                    <a:pt x="217" y="62"/>
                  </a:cubicBezTo>
                  <a:cubicBezTo>
                    <a:pt x="413" y="257"/>
                    <a:pt x="586" y="474"/>
                    <a:pt x="716" y="734"/>
                  </a:cubicBezTo>
                  <a:cubicBezTo>
                    <a:pt x="478" y="647"/>
                    <a:pt x="261" y="539"/>
                    <a:pt x="66" y="409"/>
                  </a:cubicBezTo>
                  <a:cubicBezTo>
                    <a:pt x="55" y="398"/>
                    <a:pt x="44" y="393"/>
                    <a:pt x="33" y="393"/>
                  </a:cubicBezTo>
                  <a:cubicBezTo>
                    <a:pt x="22" y="393"/>
                    <a:pt x="11" y="398"/>
                    <a:pt x="1" y="409"/>
                  </a:cubicBezTo>
                  <a:cubicBezTo>
                    <a:pt x="1" y="409"/>
                    <a:pt x="1" y="431"/>
                    <a:pt x="1" y="452"/>
                  </a:cubicBezTo>
                  <a:cubicBezTo>
                    <a:pt x="217" y="626"/>
                    <a:pt x="456" y="734"/>
                    <a:pt x="716" y="799"/>
                  </a:cubicBezTo>
                  <a:cubicBezTo>
                    <a:pt x="738" y="799"/>
                    <a:pt x="781" y="799"/>
                    <a:pt x="781" y="777"/>
                  </a:cubicBezTo>
                  <a:cubicBezTo>
                    <a:pt x="846" y="669"/>
                    <a:pt x="543" y="301"/>
                    <a:pt x="282" y="19"/>
                  </a:cubicBezTo>
                  <a:cubicBezTo>
                    <a:pt x="270" y="6"/>
                    <a:pt x="257" y="1"/>
                    <a:pt x="2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8" name="Google Shape;5151;p83"/>
            <p:cNvSpPr>
              <a:spLocks/>
            </p:cNvSpPr>
            <p:nvPr/>
          </p:nvSpPr>
          <p:spPr bwMode="auto">
            <a:xfrm>
              <a:off x="3028830" y="1656242"/>
              <a:ext cx="28169" cy="27128"/>
            </a:xfrm>
            <a:custGeom>
              <a:avLst/>
              <a:gdLst>
                <a:gd name="T0" fmla="*/ 2147483646 w 704"/>
                <a:gd name="T1" fmla="*/ 0 h 678"/>
                <a:gd name="T2" fmla="*/ 2147483646 w 704"/>
                <a:gd name="T3" fmla="*/ 2147483646 h 678"/>
                <a:gd name="T4" fmla="*/ 2147483646 w 704"/>
                <a:gd name="T5" fmla="*/ 2147483646 h 678"/>
                <a:gd name="T6" fmla="*/ 2147483646 w 704"/>
                <a:gd name="T7" fmla="*/ 2147483646 h 678"/>
                <a:gd name="T8" fmla="*/ 2147483646 w 704"/>
                <a:gd name="T9" fmla="*/ 2147483646 h 678"/>
                <a:gd name="T10" fmla="*/ 2147483646 w 704"/>
                <a:gd name="T11" fmla="*/ 2147483646 h 678"/>
                <a:gd name="T12" fmla="*/ 2147483646 w 704"/>
                <a:gd name="T13" fmla="*/ 2147483646 h 678"/>
                <a:gd name="T14" fmla="*/ 2147483646 w 704"/>
                <a:gd name="T15" fmla="*/ 2147483646 h 678"/>
                <a:gd name="T16" fmla="*/ 2147483646 w 704"/>
                <a:gd name="T17" fmla="*/ 2147483646 h 678"/>
                <a:gd name="T18" fmla="*/ 2147483646 w 704"/>
                <a:gd name="T19" fmla="*/ 2147483646 h 678"/>
                <a:gd name="T20" fmla="*/ 2147483646 w 704"/>
                <a:gd name="T21" fmla="*/ 0 h 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4" h="678" extrusionOk="0">
                  <a:moveTo>
                    <a:pt x="223" y="0"/>
                  </a:moveTo>
                  <a:cubicBezTo>
                    <a:pt x="147" y="0"/>
                    <a:pt x="67" y="42"/>
                    <a:pt x="31" y="114"/>
                  </a:cubicBezTo>
                  <a:cubicBezTo>
                    <a:pt x="0" y="145"/>
                    <a:pt x="24" y="175"/>
                    <a:pt x="56" y="175"/>
                  </a:cubicBezTo>
                  <a:cubicBezTo>
                    <a:pt x="69" y="175"/>
                    <a:pt x="83" y="170"/>
                    <a:pt x="96" y="158"/>
                  </a:cubicBezTo>
                  <a:cubicBezTo>
                    <a:pt x="139" y="114"/>
                    <a:pt x="204" y="71"/>
                    <a:pt x="269" y="71"/>
                  </a:cubicBezTo>
                  <a:cubicBezTo>
                    <a:pt x="356" y="92"/>
                    <a:pt x="486" y="201"/>
                    <a:pt x="638" y="634"/>
                  </a:cubicBezTo>
                  <a:cubicBezTo>
                    <a:pt x="638" y="656"/>
                    <a:pt x="638" y="678"/>
                    <a:pt x="660" y="678"/>
                  </a:cubicBezTo>
                  <a:lnTo>
                    <a:pt x="681" y="678"/>
                  </a:lnTo>
                  <a:cubicBezTo>
                    <a:pt x="703" y="656"/>
                    <a:pt x="703" y="634"/>
                    <a:pt x="703" y="613"/>
                  </a:cubicBezTo>
                  <a:cubicBezTo>
                    <a:pt x="573" y="244"/>
                    <a:pt x="443" y="27"/>
                    <a:pt x="269" y="6"/>
                  </a:cubicBezTo>
                  <a:cubicBezTo>
                    <a:pt x="255" y="2"/>
                    <a:pt x="239" y="0"/>
                    <a:pt x="2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79" name="Google Shape;5152;p83"/>
            <p:cNvSpPr>
              <a:spLocks/>
            </p:cNvSpPr>
            <p:nvPr/>
          </p:nvSpPr>
          <p:spPr bwMode="auto">
            <a:xfrm>
              <a:off x="3045674" y="1638237"/>
              <a:ext cx="21727" cy="39092"/>
            </a:xfrm>
            <a:custGeom>
              <a:avLst/>
              <a:gdLst>
                <a:gd name="T0" fmla="*/ 2147483646 w 543"/>
                <a:gd name="T1" fmla="*/ 0 h 977"/>
                <a:gd name="T2" fmla="*/ 2147483646 w 543"/>
                <a:gd name="T3" fmla="*/ 2147483646 h 977"/>
                <a:gd name="T4" fmla="*/ 2147483646 w 543"/>
                <a:gd name="T5" fmla="*/ 2147483646 h 977"/>
                <a:gd name="T6" fmla="*/ 2147483646 w 543"/>
                <a:gd name="T7" fmla="*/ 2147483646 h 977"/>
                <a:gd name="T8" fmla="*/ 2147483646 w 543"/>
                <a:gd name="T9" fmla="*/ 2147483646 h 977"/>
                <a:gd name="T10" fmla="*/ 2147483646 w 543"/>
                <a:gd name="T11" fmla="*/ 2147483646 h 977"/>
                <a:gd name="T12" fmla="*/ 2147483646 w 543"/>
                <a:gd name="T13" fmla="*/ 2147483646 h 977"/>
                <a:gd name="T14" fmla="*/ 2147483646 w 543"/>
                <a:gd name="T15" fmla="*/ 0 h 9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3" h="977" extrusionOk="0">
                  <a:moveTo>
                    <a:pt x="260" y="0"/>
                  </a:moveTo>
                  <a:cubicBezTo>
                    <a:pt x="239" y="0"/>
                    <a:pt x="217" y="0"/>
                    <a:pt x="217" y="22"/>
                  </a:cubicBezTo>
                  <a:cubicBezTo>
                    <a:pt x="195" y="44"/>
                    <a:pt x="0" y="434"/>
                    <a:pt x="456" y="954"/>
                  </a:cubicBezTo>
                  <a:cubicBezTo>
                    <a:pt x="477" y="954"/>
                    <a:pt x="477" y="976"/>
                    <a:pt x="499" y="976"/>
                  </a:cubicBezTo>
                  <a:cubicBezTo>
                    <a:pt x="499" y="976"/>
                    <a:pt x="521" y="954"/>
                    <a:pt x="521" y="954"/>
                  </a:cubicBezTo>
                  <a:cubicBezTo>
                    <a:pt x="542" y="933"/>
                    <a:pt x="542" y="911"/>
                    <a:pt x="521" y="889"/>
                  </a:cubicBezTo>
                  <a:cubicBezTo>
                    <a:pt x="109" y="434"/>
                    <a:pt x="282" y="66"/>
                    <a:pt x="282" y="66"/>
                  </a:cubicBezTo>
                  <a:cubicBezTo>
                    <a:pt x="282" y="44"/>
                    <a:pt x="282" y="22"/>
                    <a:pt x="26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0" name="Google Shape;5153;p83"/>
            <p:cNvSpPr>
              <a:spLocks/>
            </p:cNvSpPr>
            <p:nvPr/>
          </p:nvSpPr>
          <p:spPr bwMode="auto">
            <a:xfrm>
              <a:off x="2766368" y="1483434"/>
              <a:ext cx="52056" cy="63020"/>
            </a:xfrm>
            <a:custGeom>
              <a:avLst/>
              <a:gdLst>
                <a:gd name="T0" fmla="*/ 2147483646 w 1301"/>
                <a:gd name="T1" fmla="*/ 2147483646 h 1575"/>
                <a:gd name="T2" fmla="*/ 2147483646 w 1301"/>
                <a:gd name="T3" fmla="*/ 2147483646 h 1575"/>
                <a:gd name="T4" fmla="*/ 2147483646 w 1301"/>
                <a:gd name="T5" fmla="*/ 2147483646 h 1575"/>
                <a:gd name="T6" fmla="*/ 2147483646 w 1301"/>
                <a:gd name="T7" fmla="*/ 2147483646 h 1575"/>
                <a:gd name="T8" fmla="*/ 2147483646 w 1301"/>
                <a:gd name="T9" fmla="*/ 2147483646 h 1575"/>
                <a:gd name="T10" fmla="*/ 2147483646 w 1301"/>
                <a:gd name="T11" fmla="*/ 2147483646 h 1575"/>
                <a:gd name="T12" fmla="*/ 2147483646 w 1301"/>
                <a:gd name="T13" fmla="*/ 2147483646 h 1575"/>
                <a:gd name="T14" fmla="*/ 2147483646 w 1301"/>
                <a:gd name="T15" fmla="*/ 2147483646 h 1575"/>
                <a:gd name="T16" fmla="*/ 2147483646 w 1301"/>
                <a:gd name="T17" fmla="*/ 2147483646 h 1575"/>
                <a:gd name="T18" fmla="*/ 2147483646 w 1301"/>
                <a:gd name="T19" fmla="*/ 2147483646 h 1575"/>
                <a:gd name="T20" fmla="*/ 2147483646 w 1301"/>
                <a:gd name="T21" fmla="*/ 2147483646 h 1575"/>
                <a:gd name="T22" fmla="*/ 2147483646 w 1301"/>
                <a:gd name="T23" fmla="*/ 2147483646 h 1575"/>
                <a:gd name="T24" fmla="*/ 2147483646 w 1301"/>
                <a:gd name="T25" fmla="*/ 2147483646 h 1575"/>
                <a:gd name="T26" fmla="*/ 2147483646 w 1301"/>
                <a:gd name="T27" fmla="*/ 2147483646 h 1575"/>
                <a:gd name="T28" fmla="*/ 2147483646 w 1301"/>
                <a:gd name="T29" fmla="*/ 2147483646 h 1575"/>
                <a:gd name="T30" fmla="*/ 2147483646 w 1301"/>
                <a:gd name="T31" fmla="*/ 2147483646 h 1575"/>
                <a:gd name="T32" fmla="*/ 2147483646 w 1301"/>
                <a:gd name="T33" fmla="*/ 2147483646 h 1575"/>
                <a:gd name="T34" fmla="*/ 2147483646 w 1301"/>
                <a:gd name="T35" fmla="*/ 2147483646 h 1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1" h="1575" extrusionOk="0">
                  <a:moveTo>
                    <a:pt x="332" y="1"/>
                  </a:moveTo>
                  <a:cubicBezTo>
                    <a:pt x="328" y="1"/>
                    <a:pt x="325" y="3"/>
                    <a:pt x="325" y="10"/>
                  </a:cubicBezTo>
                  <a:cubicBezTo>
                    <a:pt x="304" y="10"/>
                    <a:pt x="304" y="10"/>
                    <a:pt x="282" y="32"/>
                  </a:cubicBezTo>
                  <a:cubicBezTo>
                    <a:pt x="282" y="54"/>
                    <a:pt x="0" y="878"/>
                    <a:pt x="325" y="1311"/>
                  </a:cubicBezTo>
                  <a:cubicBezTo>
                    <a:pt x="462" y="1487"/>
                    <a:pt x="651" y="1575"/>
                    <a:pt x="862" y="1575"/>
                  </a:cubicBezTo>
                  <a:cubicBezTo>
                    <a:pt x="885" y="1575"/>
                    <a:pt x="909" y="1573"/>
                    <a:pt x="932" y="1571"/>
                  </a:cubicBezTo>
                  <a:lnTo>
                    <a:pt x="1041" y="1571"/>
                  </a:lnTo>
                  <a:cubicBezTo>
                    <a:pt x="1062" y="1571"/>
                    <a:pt x="1084" y="1550"/>
                    <a:pt x="1084" y="1528"/>
                  </a:cubicBezTo>
                  <a:cubicBezTo>
                    <a:pt x="1084" y="1506"/>
                    <a:pt x="1062" y="1506"/>
                    <a:pt x="1041" y="1506"/>
                  </a:cubicBezTo>
                  <a:cubicBezTo>
                    <a:pt x="1000" y="1514"/>
                    <a:pt x="959" y="1517"/>
                    <a:pt x="918" y="1517"/>
                  </a:cubicBezTo>
                  <a:cubicBezTo>
                    <a:pt x="722" y="1517"/>
                    <a:pt x="534" y="1433"/>
                    <a:pt x="390" y="1289"/>
                  </a:cubicBezTo>
                  <a:cubicBezTo>
                    <a:pt x="152" y="964"/>
                    <a:pt x="282" y="357"/>
                    <a:pt x="347" y="140"/>
                  </a:cubicBezTo>
                  <a:lnTo>
                    <a:pt x="1236" y="1420"/>
                  </a:lnTo>
                  <a:lnTo>
                    <a:pt x="1301" y="1420"/>
                  </a:lnTo>
                  <a:cubicBezTo>
                    <a:pt x="1301" y="1398"/>
                    <a:pt x="1301" y="1376"/>
                    <a:pt x="1301" y="1355"/>
                  </a:cubicBezTo>
                  <a:lnTo>
                    <a:pt x="369" y="10"/>
                  </a:lnTo>
                  <a:cubicBezTo>
                    <a:pt x="354" y="10"/>
                    <a:pt x="340" y="1"/>
                    <a:pt x="3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1" name="Google Shape;5154;p83"/>
            <p:cNvSpPr>
              <a:spLocks/>
            </p:cNvSpPr>
            <p:nvPr/>
          </p:nvSpPr>
          <p:spPr bwMode="auto">
            <a:xfrm>
              <a:off x="2827943" y="1516804"/>
              <a:ext cx="176135" cy="132761"/>
            </a:xfrm>
            <a:custGeom>
              <a:avLst/>
              <a:gdLst>
                <a:gd name="T0" fmla="*/ 2147483646 w 4402"/>
                <a:gd name="T1" fmla="*/ 0 h 3318"/>
                <a:gd name="T2" fmla="*/ 0 w 4402"/>
                <a:gd name="T3" fmla="*/ 2147483646 h 3318"/>
                <a:gd name="T4" fmla="*/ 2147483646 w 4402"/>
                <a:gd name="T5" fmla="*/ 2147483646 h 3318"/>
                <a:gd name="T6" fmla="*/ 2147483646 w 4402"/>
                <a:gd name="T7" fmla="*/ 2147483646 h 3318"/>
                <a:gd name="T8" fmla="*/ 2147483646 w 4402"/>
                <a:gd name="T9" fmla="*/ 2147483646 h 3318"/>
                <a:gd name="T10" fmla="*/ 2147483646 w 4402"/>
                <a:gd name="T11" fmla="*/ 2147483646 h 3318"/>
                <a:gd name="T12" fmla="*/ 2147483646 w 4402"/>
                <a:gd name="T13" fmla="*/ 2147483646 h 3318"/>
                <a:gd name="T14" fmla="*/ 2147483646 w 4402"/>
                <a:gd name="T15" fmla="*/ 2147483646 h 3318"/>
                <a:gd name="T16" fmla="*/ 2147483646 w 4402"/>
                <a:gd name="T17" fmla="*/ 0 h 33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02" h="3318" extrusionOk="0">
                  <a:moveTo>
                    <a:pt x="304" y="0"/>
                  </a:moveTo>
                  <a:lnTo>
                    <a:pt x="0" y="174"/>
                  </a:lnTo>
                  <a:cubicBezTo>
                    <a:pt x="673" y="499"/>
                    <a:pt x="347" y="1626"/>
                    <a:pt x="391" y="2168"/>
                  </a:cubicBezTo>
                  <a:cubicBezTo>
                    <a:pt x="434" y="2689"/>
                    <a:pt x="1041" y="2710"/>
                    <a:pt x="2385" y="2754"/>
                  </a:cubicBezTo>
                  <a:cubicBezTo>
                    <a:pt x="3751" y="2775"/>
                    <a:pt x="4315" y="3317"/>
                    <a:pt x="4315" y="3317"/>
                  </a:cubicBezTo>
                  <a:lnTo>
                    <a:pt x="4402" y="2970"/>
                  </a:lnTo>
                  <a:cubicBezTo>
                    <a:pt x="3708" y="2515"/>
                    <a:pt x="1388" y="2428"/>
                    <a:pt x="911" y="2385"/>
                  </a:cubicBezTo>
                  <a:cubicBezTo>
                    <a:pt x="456" y="2342"/>
                    <a:pt x="759" y="1084"/>
                    <a:pt x="759" y="997"/>
                  </a:cubicBezTo>
                  <a:cubicBezTo>
                    <a:pt x="759" y="217"/>
                    <a:pt x="304" y="0"/>
                    <a:pt x="3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2" name="Google Shape;5155;p83"/>
            <p:cNvSpPr>
              <a:spLocks/>
            </p:cNvSpPr>
            <p:nvPr/>
          </p:nvSpPr>
          <p:spPr bwMode="auto">
            <a:xfrm>
              <a:off x="2855709" y="1507561"/>
              <a:ext cx="159650" cy="127320"/>
            </a:xfrm>
            <a:custGeom>
              <a:avLst/>
              <a:gdLst>
                <a:gd name="T0" fmla="*/ 2147483646 w 3990"/>
                <a:gd name="T1" fmla="*/ 0 h 3182"/>
                <a:gd name="T2" fmla="*/ 0 w 3990"/>
                <a:gd name="T3" fmla="*/ 2147483646 h 3182"/>
                <a:gd name="T4" fmla="*/ 2147483646 w 3990"/>
                <a:gd name="T5" fmla="*/ 2147483646 h 3182"/>
                <a:gd name="T6" fmla="*/ 2147483646 w 3990"/>
                <a:gd name="T7" fmla="*/ 2147483646 h 3182"/>
                <a:gd name="T8" fmla="*/ 2147483646 w 3990"/>
                <a:gd name="T9" fmla="*/ 2147483646 h 3182"/>
                <a:gd name="T10" fmla="*/ 2147483646 w 3990"/>
                <a:gd name="T11" fmla="*/ 2147483646 h 3182"/>
                <a:gd name="T12" fmla="*/ 2147483646 w 3990"/>
                <a:gd name="T13" fmla="*/ 0 h 31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0" h="3182" extrusionOk="0">
                  <a:moveTo>
                    <a:pt x="155" y="0"/>
                  </a:moveTo>
                  <a:cubicBezTo>
                    <a:pt x="92" y="0"/>
                    <a:pt x="28" y="8"/>
                    <a:pt x="0" y="36"/>
                  </a:cubicBezTo>
                  <a:cubicBezTo>
                    <a:pt x="0" y="36"/>
                    <a:pt x="3838" y="3028"/>
                    <a:pt x="3859" y="3158"/>
                  </a:cubicBezTo>
                  <a:cubicBezTo>
                    <a:pt x="3862" y="3174"/>
                    <a:pt x="3866" y="3181"/>
                    <a:pt x="3871" y="3181"/>
                  </a:cubicBezTo>
                  <a:cubicBezTo>
                    <a:pt x="3906" y="3181"/>
                    <a:pt x="3989" y="2833"/>
                    <a:pt x="3989" y="2833"/>
                  </a:cubicBezTo>
                  <a:lnTo>
                    <a:pt x="325" y="14"/>
                  </a:lnTo>
                  <a:cubicBezTo>
                    <a:pt x="325" y="14"/>
                    <a:pt x="240" y="0"/>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3" name="Google Shape;5156;p83"/>
            <p:cNvSpPr>
              <a:spLocks/>
            </p:cNvSpPr>
            <p:nvPr/>
          </p:nvSpPr>
          <p:spPr bwMode="auto">
            <a:xfrm>
              <a:off x="2866112" y="1525446"/>
              <a:ext cx="105873" cy="76984"/>
            </a:xfrm>
            <a:custGeom>
              <a:avLst/>
              <a:gdLst>
                <a:gd name="T0" fmla="*/ 2147483646 w 2646"/>
                <a:gd name="T1" fmla="*/ 2147483646 h 1924"/>
                <a:gd name="T2" fmla="*/ 2147483646 w 2646"/>
                <a:gd name="T3" fmla="*/ 2147483646 h 1924"/>
                <a:gd name="T4" fmla="*/ 2147483646 w 2646"/>
                <a:gd name="T5" fmla="*/ 2147483646 h 1924"/>
                <a:gd name="T6" fmla="*/ 2147483646 w 2646"/>
                <a:gd name="T7" fmla="*/ 2147483646 h 1924"/>
                <a:gd name="T8" fmla="*/ 2147483646 w 2646"/>
                <a:gd name="T9" fmla="*/ 2147483646 h 1924"/>
                <a:gd name="T10" fmla="*/ 2147483646 w 2646"/>
                <a:gd name="T11" fmla="*/ 2147483646 h 1924"/>
                <a:gd name="T12" fmla="*/ 2147483646 w 2646"/>
                <a:gd name="T13" fmla="*/ 2147483646 h 1924"/>
                <a:gd name="T14" fmla="*/ 2147483646 w 2646"/>
                <a:gd name="T15" fmla="*/ 2147483646 h 1924"/>
                <a:gd name="T16" fmla="*/ 2147483646 w 2646"/>
                <a:gd name="T17" fmla="*/ 2147483646 h 19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46" h="1924" extrusionOk="0">
                  <a:moveTo>
                    <a:pt x="521" y="1"/>
                  </a:moveTo>
                  <a:cubicBezTo>
                    <a:pt x="521" y="1"/>
                    <a:pt x="0" y="1389"/>
                    <a:pt x="347" y="1735"/>
                  </a:cubicBezTo>
                  <a:cubicBezTo>
                    <a:pt x="495" y="1883"/>
                    <a:pt x="983" y="1924"/>
                    <a:pt x="1472" y="1924"/>
                  </a:cubicBezTo>
                  <a:cubicBezTo>
                    <a:pt x="2058" y="1924"/>
                    <a:pt x="2645" y="1866"/>
                    <a:pt x="2645" y="1866"/>
                  </a:cubicBezTo>
                  <a:lnTo>
                    <a:pt x="2645" y="1649"/>
                  </a:lnTo>
                  <a:cubicBezTo>
                    <a:pt x="2645" y="1649"/>
                    <a:pt x="2485" y="1653"/>
                    <a:pt x="2254" y="1653"/>
                  </a:cubicBezTo>
                  <a:cubicBezTo>
                    <a:pt x="1734" y="1653"/>
                    <a:pt x="854" y="1632"/>
                    <a:pt x="629" y="1497"/>
                  </a:cubicBezTo>
                  <a:cubicBezTo>
                    <a:pt x="282" y="1324"/>
                    <a:pt x="824" y="131"/>
                    <a:pt x="824" y="131"/>
                  </a:cubicBez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4" name="Google Shape;5157;p83"/>
            <p:cNvSpPr>
              <a:spLocks/>
            </p:cNvSpPr>
            <p:nvPr/>
          </p:nvSpPr>
          <p:spPr bwMode="auto">
            <a:xfrm>
              <a:off x="2883436" y="1504640"/>
              <a:ext cx="46895" cy="12724"/>
            </a:xfrm>
            <a:custGeom>
              <a:avLst/>
              <a:gdLst>
                <a:gd name="T0" fmla="*/ 2147483646 w 1172"/>
                <a:gd name="T1" fmla="*/ 2147483646 h 318"/>
                <a:gd name="T2" fmla="*/ 2147483646 w 1172"/>
                <a:gd name="T3" fmla="*/ 2147483646 h 318"/>
                <a:gd name="T4" fmla="*/ 2147483646 w 1172"/>
                <a:gd name="T5" fmla="*/ 2147483646 h 318"/>
                <a:gd name="T6" fmla="*/ 2147483646 w 1172"/>
                <a:gd name="T7" fmla="*/ 2147483646 h 318"/>
                <a:gd name="T8" fmla="*/ 2147483646 w 1172"/>
                <a:gd name="T9" fmla="*/ 2147483646 h 318"/>
                <a:gd name="T10" fmla="*/ 2147483646 w 1172"/>
                <a:gd name="T11" fmla="*/ 2147483646 h 318"/>
                <a:gd name="T12" fmla="*/ 2147483646 w 1172"/>
                <a:gd name="T13" fmla="*/ 2147483646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2" h="318" extrusionOk="0">
                  <a:moveTo>
                    <a:pt x="1" y="1"/>
                  </a:moveTo>
                  <a:cubicBezTo>
                    <a:pt x="1" y="1"/>
                    <a:pt x="1" y="317"/>
                    <a:pt x="634" y="317"/>
                  </a:cubicBezTo>
                  <a:cubicBezTo>
                    <a:pt x="778" y="317"/>
                    <a:pt x="955" y="301"/>
                    <a:pt x="1172" y="261"/>
                  </a:cubicBezTo>
                  <a:lnTo>
                    <a:pt x="890" y="152"/>
                  </a:lnTo>
                  <a:cubicBezTo>
                    <a:pt x="890" y="152"/>
                    <a:pt x="814" y="162"/>
                    <a:pt x="716" y="162"/>
                  </a:cubicBezTo>
                  <a:cubicBezTo>
                    <a:pt x="553" y="162"/>
                    <a:pt x="332" y="136"/>
                    <a:pt x="304" y="1"/>
                  </a:cubicBezTo>
                  <a:lnTo>
                    <a:pt x="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5" name="Google Shape;5158;p83"/>
            <p:cNvSpPr>
              <a:spLocks/>
            </p:cNvSpPr>
            <p:nvPr/>
          </p:nvSpPr>
          <p:spPr bwMode="auto">
            <a:xfrm>
              <a:off x="2978858" y="1549773"/>
              <a:ext cx="44294" cy="62500"/>
            </a:xfrm>
            <a:custGeom>
              <a:avLst/>
              <a:gdLst>
                <a:gd name="T0" fmla="*/ 2147483646 w 1107"/>
                <a:gd name="T1" fmla="*/ 0 h 1562"/>
                <a:gd name="T2" fmla="*/ 2147483646 w 1107"/>
                <a:gd name="T3" fmla="*/ 2147483646 h 1562"/>
                <a:gd name="T4" fmla="*/ 2147483646 w 1107"/>
                <a:gd name="T5" fmla="*/ 2147483646 h 1562"/>
                <a:gd name="T6" fmla="*/ 2147483646 w 1107"/>
                <a:gd name="T7" fmla="*/ 2147483646 h 1562"/>
                <a:gd name="T8" fmla="*/ 2147483646 w 1107"/>
                <a:gd name="T9" fmla="*/ 0 h 15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 h="1562" extrusionOk="0">
                  <a:moveTo>
                    <a:pt x="174" y="0"/>
                  </a:moveTo>
                  <a:cubicBezTo>
                    <a:pt x="174" y="0"/>
                    <a:pt x="1" y="781"/>
                    <a:pt x="911" y="1561"/>
                  </a:cubicBezTo>
                  <a:lnTo>
                    <a:pt x="1107" y="1344"/>
                  </a:lnTo>
                  <a:cubicBezTo>
                    <a:pt x="1107" y="1344"/>
                    <a:pt x="434" y="867"/>
                    <a:pt x="391" y="195"/>
                  </a:cubicBezTo>
                  <a:lnTo>
                    <a:pt x="17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6" name="Google Shape;5159;p83"/>
            <p:cNvSpPr>
              <a:spLocks/>
            </p:cNvSpPr>
            <p:nvPr/>
          </p:nvSpPr>
          <p:spPr bwMode="auto">
            <a:xfrm>
              <a:off x="2891278" y="1519884"/>
              <a:ext cx="84186" cy="75023"/>
            </a:xfrm>
            <a:custGeom>
              <a:avLst/>
              <a:gdLst>
                <a:gd name="T0" fmla="*/ 2147483646 w 2104"/>
                <a:gd name="T1" fmla="*/ 0 h 1875"/>
                <a:gd name="T2" fmla="*/ 0 w 2104"/>
                <a:gd name="T3" fmla="*/ 2147483646 h 1875"/>
                <a:gd name="T4" fmla="*/ 2147483646 w 2104"/>
                <a:gd name="T5" fmla="*/ 2147483646 h 1875"/>
                <a:gd name="T6" fmla="*/ 2147483646 w 2104"/>
                <a:gd name="T7" fmla="*/ 2147483646 h 1875"/>
                <a:gd name="T8" fmla="*/ 2147483646 w 2104"/>
                <a:gd name="T9" fmla="*/ 2147483646 h 1875"/>
                <a:gd name="T10" fmla="*/ 2147483646 w 2104"/>
                <a:gd name="T11" fmla="*/ 2147483646 h 1875"/>
                <a:gd name="T12" fmla="*/ 2147483646 w 2104"/>
                <a:gd name="T13" fmla="*/ 2147483646 h 1875"/>
                <a:gd name="T14" fmla="*/ 2147483646 w 2104"/>
                <a:gd name="T15" fmla="*/ 2147483646 h 1875"/>
                <a:gd name="T16" fmla="*/ 2147483646 w 2104"/>
                <a:gd name="T17" fmla="*/ 0 h 18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4" h="1875" extrusionOk="0">
                  <a:moveTo>
                    <a:pt x="925" y="0"/>
                  </a:moveTo>
                  <a:cubicBezTo>
                    <a:pt x="443" y="0"/>
                    <a:pt x="0" y="183"/>
                    <a:pt x="0" y="183"/>
                  </a:cubicBezTo>
                  <a:lnTo>
                    <a:pt x="130" y="335"/>
                  </a:lnTo>
                  <a:cubicBezTo>
                    <a:pt x="130" y="335"/>
                    <a:pt x="640" y="112"/>
                    <a:pt x="1058" y="112"/>
                  </a:cubicBezTo>
                  <a:cubicBezTo>
                    <a:pt x="1237" y="112"/>
                    <a:pt x="1398" y="153"/>
                    <a:pt x="1496" y="270"/>
                  </a:cubicBezTo>
                  <a:cubicBezTo>
                    <a:pt x="1821" y="660"/>
                    <a:pt x="1886" y="1723"/>
                    <a:pt x="1886" y="1723"/>
                  </a:cubicBezTo>
                  <a:lnTo>
                    <a:pt x="2103" y="1874"/>
                  </a:lnTo>
                  <a:cubicBezTo>
                    <a:pt x="2103" y="1874"/>
                    <a:pt x="2038" y="465"/>
                    <a:pt x="1626" y="183"/>
                  </a:cubicBezTo>
                  <a:cubicBezTo>
                    <a:pt x="1417" y="46"/>
                    <a:pt x="1166" y="0"/>
                    <a:pt x="9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7" name="Google Shape;5160;p83"/>
            <p:cNvSpPr>
              <a:spLocks/>
            </p:cNvSpPr>
            <p:nvPr/>
          </p:nvSpPr>
          <p:spPr bwMode="auto">
            <a:xfrm>
              <a:off x="2781972" y="1580101"/>
              <a:ext cx="167452" cy="92229"/>
            </a:xfrm>
            <a:custGeom>
              <a:avLst/>
              <a:gdLst>
                <a:gd name="T0" fmla="*/ 2147483646 w 4185"/>
                <a:gd name="T1" fmla="*/ 2147483646 h 2305"/>
                <a:gd name="T2" fmla="*/ 0 w 4185"/>
                <a:gd name="T3" fmla="*/ 2147483646 h 2305"/>
                <a:gd name="T4" fmla="*/ 2147483646 w 4185"/>
                <a:gd name="T5" fmla="*/ 2147483646 h 2305"/>
                <a:gd name="T6" fmla="*/ 2147483646 w 4185"/>
                <a:gd name="T7" fmla="*/ 2147483646 h 2305"/>
                <a:gd name="T8" fmla="*/ 2147483646 w 4185"/>
                <a:gd name="T9" fmla="*/ 2147483646 h 2305"/>
                <a:gd name="T10" fmla="*/ 2147483646 w 4185"/>
                <a:gd name="T11" fmla="*/ 2147483646 h 2305"/>
                <a:gd name="T12" fmla="*/ 2147483646 w 4185"/>
                <a:gd name="T13" fmla="*/ 2147483646 h 2305"/>
                <a:gd name="T14" fmla="*/ 2147483646 w 4185"/>
                <a:gd name="T15" fmla="*/ 2147483646 h 2305"/>
                <a:gd name="T16" fmla="*/ 2147483646 w 4185"/>
                <a:gd name="T17" fmla="*/ 2147483646 h 2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85" h="2305" extrusionOk="0">
                  <a:moveTo>
                    <a:pt x="152" y="1"/>
                  </a:moveTo>
                  <a:lnTo>
                    <a:pt x="0" y="456"/>
                  </a:lnTo>
                  <a:cubicBezTo>
                    <a:pt x="521" y="781"/>
                    <a:pt x="521" y="1627"/>
                    <a:pt x="1106" y="1930"/>
                  </a:cubicBezTo>
                  <a:cubicBezTo>
                    <a:pt x="1594" y="2180"/>
                    <a:pt x="2120" y="2304"/>
                    <a:pt x="2645" y="2304"/>
                  </a:cubicBezTo>
                  <a:cubicBezTo>
                    <a:pt x="3171" y="2304"/>
                    <a:pt x="3697" y="2180"/>
                    <a:pt x="4185" y="1930"/>
                  </a:cubicBezTo>
                  <a:lnTo>
                    <a:pt x="4033" y="1584"/>
                  </a:lnTo>
                  <a:cubicBezTo>
                    <a:pt x="3667" y="1807"/>
                    <a:pt x="3043" y="1940"/>
                    <a:pt x="2451" y="1940"/>
                  </a:cubicBezTo>
                  <a:cubicBezTo>
                    <a:pt x="1780" y="1940"/>
                    <a:pt x="1149" y="1770"/>
                    <a:pt x="976" y="1367"/>
                  </a:cubicBezTo>
                  <a:cubicBezTo>
                    <a:pt x="781" y="868"/>
                    <a:pt x="499" y="391"/>
                    <a:pt x="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8" name="Google Shape;5161;p83"/>
            <p:cNvSpPr>
              <a:spLocks/>
            </p:cNvSpPr>
            <p:nvPr/>
          </p:nvSpPr>
          <p:spPr bwMode="auto">
            <a:xfrm>
              <a:off x="2772410" y="1658202"/>
              <a:ext cx="196101" cy="77784"/>
            </a:xfrm>
            <a:custGeom>
              <a:avLst/>
              <a:gdLst>
                <a:gd name="T0" fmla="*/ 2147483646 w 4901"/>
                <a:gd name="T1" fmla="*/ 0 h 1944"/>
                <a:gd name="T2" fmla="*/ 2147483646 w 4901"/>
                <a:gd name="T3" fmla="*/ 2147483646 h 1944"/>
                <a:gd name="T4" fmla="*/ 2147483646 w 4901"/>
                <a:gd name="T5" fmla="*/ 2147483646 h 1944"/>
                <a:gd name="T6" fmla="*/ 2147483646 w 4901"/>
                <a:gd name="T7" fmla="*/ 2147483646 h 1944"/>
                <a:gd name="T8" fmla="*/ 2147483646 w 4901"/>
                <a:gd name="T9" fmla="*/ 2147483646 h 1944"/>
                <a:gd name="T10" fmla="*/ 2147483646 w 4901"/>
                <a:gd name="T11" fmla="*/ 2147483646 h 1944"/>
                <a:gd name="T12" fmla="*/ 2147483646 w 4901"/>
                <a:gd name="T13" fmla="*/ 2147483646 h 1944"/>
                <a:gd name="T14" fmla="*/ 2147483646 w 4901"/>
                <a:gd name="T15" fmla="*/ 2147483646 h 1944"/>
                <a:gd name="T16" fmla="*/ 2147483646 w 4901"/>
                <a:gd name="T17" fmla="*/ 2147483646 h 1944"/>
                <a:gd name="T18" fmla="*/ 2147483646 w 4901"/>
                <a:gd name="T19" fmla="*/ 2147483646 h 1944"/>
                <a:gd name="T20" fmla="*/ 2147483646 w 4901"/>
                <a:gd name="T21" fmla="*/ 2147483646 h 1944"/>
                <a:gd name="T22" fmla="*/ 2147483646 w 4901"/>
                <a:gd name="T23" fmla="*/ 2147483646 h 1944"/>
                <a:gd name="T24" fmla="*/ 2147483646 w 4901"/>
                <a:gd name="T25" fmla="*/ 0 h 19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01" h="1944" extrusionOk="0">
                  <a:moveTo>
                    <a:pt x="1" y="0"/>
                  </a:moveTo>
                  <a:lnTo>
                    <a:pt x="1" y="434"/>
                  </a:lnTo>
                  <a:cubicBezTo>
                    <a:pt x="1" y="434"/>
                    <a:pt x="1974" y="1214"/>
                    <a:pt x="2082" y="1626"/>
                  </a:cubicBezTo>
                  <a:cubicBezTo>
                    <a:pt x="2096" y="1663"/>
                    <a:pt x="2060" y="1679"/>
                    <a:pt x="1989" y="1679"/>
                  </a:cubicBezTo>
                  <a:cubicBezTo>
                    <a:pt x="1602" y="1679"/>
                    <a:pt x="176" y="1214"/>
                    <a:pt x="66" y="1214"/>
                  </a:cubicBezTo>
                  <a:lnTo>
                    <a:pt x="109" y="1474"/>
                  </a:lnTo>
                  <a:cubicBezTo>
                    <a:pt x="109" y="1474"/>
                    <a:pt x="777" y="1944"/>
                    <a:pt x="2129" y="1944"/>
                  </a:cubicBezTo>
                  <a:cubicBezTo>
                    <a:pt x="2259" y="1944"/>
                    <a:pt x="2395" y="1939"/>
                    <a:pt x="2537" y="1930"/>
                  </a:cubicBezTo>
                  <a:cubicBezTo>
                    <a:pt x="4164" y="1821"/>
                    <a:pt x="4901" y="1128"/>
                    <a:pt x="4901" y="1128"/>
                  </a:cubicBezTo>
                  <a:cubicBezTo>
                    <a:pt x="4857" y="1019"/>
                    <a:pt x="4684" y="585"/>
                    <a:pt x="4684" y="585"/>
                  </a:cubicBezTo>
                  <a:cubicBezTo>
                    <a:pt x="4684" y="585"/>
                    <a:pt x="4100" y="1487"/>
                    <a:pt x="3143" y="1487"/>
                  </a:cubicBezTo>
                  <a:cubicBezTo>
                    <a:pt x="2708" y="1487"/>
                    <a:pt x="2196" y="1301"/>
                    <a:pt x="1627" y="759"/>
                  </a:cubicBezTo>
                  <a:cubicBezTo>
                    <a:pt x="1150" y="369"/>
                    <a:pt x="608" y="109"/>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89" name="Google Shape;5162;p83"/>
            <p:cNvSpPr>
              <a:spLocks/>
            </p:cNvSpPr>
            <p:nvPr/>
          </p:nvSpPr>
          <p:spPr bwMode="auto">
            <a:xfrm>
              <a:off x="2626696" y="1754468"/>
              <a:ext cx="201303" cy="256840"/>
            </a:xfrm>
            <a:custGeom>
              <a:avLst/>
              <a:gdLst>
                <a:gd name="T0" fmla="*/ 2147483646 w 5031"/>
                <a:gd name="T1" fmla="*/ 2147483646 h 6419"/>
                <a:gd name="T2" fmla="*/ 2147483646 w 5031"/>
                <a:gd name="T3" fmla="*/ 2147483646 h 6419"/>
                <a:gd name="T4" fmla="*/ 2147483646 w 5031"/>
                <a:gd name="T5" fmla="*/ 2147483646 h 6419"/>
                <a:gd name="T6" fmla="*/ 2147483646 w 5031"/>
                <a:gd name="T7" fmla="*/ 2147483646 h 6419"/>
                <a:gd name="T8" fmla="*/ 2147483646 w 5031"/>
                <a:gd name="T9" fmla="*/ 2147483646 h 6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31" h="6419" extrusionOk="0">
                  <a:moveTo>
                    <a:pt x="651" y="1"/>
                  </a:moveTo>
                  <a:cubicBezTo>
                    <a:pt x="412" y="87"/>
                    <a:pt x="196" y="239"/>
                    <a:pt x="1" y="391"/>
                  </a:cubicBezTo>
                  <a:cubicBezTo>
                    <a:pt x="1" y="391"/>
                    <a:pt x="3014" y="1475"/>
                    <a:pt x="4076" y="6418"/>
                  </a:cubicBezTo>
                  <a:cubicBezTo>
                    <a:pt x="4380" y="6331"/>
                    <a:pt x="4705" y="6288"/>
                    <a:pt x="5030" y="6266"/>
                  </a:cubicBezTo>
                  <a:cubicBezTo>
                    <a:pt x="5030" y="6266"/>
                    <a:pt x="3253" y="2104"/>
                    <a:pt x="6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0" name="Google Shape;5163;p83"/>
            <p:cNvSpPr>
              <a:spLocks/>
            </p:cNvSpPr>
            <p:nvPr/>
          </p:nvSpPr>
          <p:spPr bwMode="auto">
            <a:xfrm>
              <a:off x="2592008" y="1803041"/>
              <a:ext cx="174414" cy="211706"/>
            </a:xfrm>
            <a:custGeom>
              <a:avLst/>
              <a:gdLst>
                <a:gd name="T0" fmla="*/ 2147483646 w 4359"/>
                <a:gd name="T1" fmla="*/ 2147483646 h 5291"/>
                <a:gd name="T2" fmla="*/ 0 w 4359"/>
                <a:gd name="T3" fmla="*/ 2147483646 h 5291"/>
                <a:gd name="T4" fmla="*/ 2147483646 w 4359"/>
                <a:gd name="T5" fmla="*/ 2147483646 h 5291"/>
                <a:gd name="T6" fmla="*/ 2147483646 w 4359"/>
                <a:gd name="T7" fmla="*/ 2147483646 h 5291"/>
                <a:gd name="T8" fmla="*/ 2147483646 w 4359"/>
                <a:gd name="T9" fmla="*/ 2147483646 h 5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59" h="5291" extrusionOk="0">
                  <a:moveTo>
                    <a:pt x="217" y="1"/>
                  </a:moveTo>
                  <a:lnTo>
                    <a:pt x="0" y="413"/>
                  </a:lnTo>
                  <a:cubicBezTo>
                    <a:pt x="0" y="413"/>
                    <a:pt x="3599" y="3773"/>
                    <a:pt x="3903" y="5291"/>
                  </a:cubicBezTo>
                  <a:lnTo>
                    <a:pt x="4358" y="5247"/>
                  </a:lnTo>
                  <a:cubicBezTo>
                    <a:pt x="4358" y="5247"/>
                    <a:pt x="3187" y="1995"/>
                    <a:pt x="21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1" name="Google Shape;5164;p83"/>
            <p:cNvSpPr>
              <a:spLocks/>
            </p:cNvSpPr>
            <p:nvPr/>
          </p:nvSpPr>
          <p:spPr bwMode="auto">
            <a:xfrm>
              <a:off x="2587647" y="1862058"/>
              <a:ext cx="104153" cy="152688"/>
            </a:xfrm>
            <a:custGeom>
              <a:avLst/>
              <a:gdLst>
                <a:gd name="T0" fmla="*/ 2147483646 w 2603"/>
                <a:gd name="T1" fmla="*/ 0 h 3816"/>
                <a:gd name="T2" fmla="*/ 2147483646 w 2603"/>
                <a:gd name="T3" fmla="*/ 2147483646 h 3816"/>
                <a:gd name="T4" fmla="*/ 2147483646 w 2603"/>
                <a:gd name="T5" fmla="*/ 2147483646 h 3816"/>
                <a:gd name="T6" fmla="*/ 2147483646 w 2603"/>
                <a:gd name="T7" fmla="*/ 2147483646 h 3816"/>
                <a:gd name="T8" fmla="*/ 2147483646 w 2603"/>
                <a:gd name="T9" fmla="*/ 0 h 3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3" h="3816" extrusionOk="0">
                  <a:moveTo>
                    <a:pt x="1" y="0"/>
                  </a:moveTo>
                  <a:lnTo>
                    <a:pt x="1" y="520"/>
                  </a:lnTo>
                  <a:cubicBezTo>
                    <a:pt x="1" y="520"/>
                    <a:pt x="1627" y="1908"/>
                    <a:pt x="1692" y="3469"/>
                  </a:cubicBezTo>
                  <a:cubicBezTo>
                    <a:pt x="1692" y="3469"/>
                    <a:pt x="2321" y="3751"/>
                    <a:pt x="2603" y="3816"/>
                  </a:cubicBezTo>
                  <a:cubicBezTo>
                    <a:pt x="2603" y="3816"/>
                    <a:pt x="1952" y="1366"/>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2" name="Google Shape;5165;p83"/>
            <p:cNvSpPr>
              <a:spLocks/>
            </p:cNvSpPr>
            <p:nvPr/>
          </p:nvSpPr>
          <p:spPr bwMode="auto">
            <a:xfrm>
              <a:off x="2691751" y="1740584"/>
              <a:ext cx="310617" cy="254239"/>
            </a:xfrm>
            <a:custGeom>
              <a:avLst/>
              <a:gdLst>
                <a:gd name="T0" fmla="*/ 2147483646 w 7763"/>
                <a:gd name="T1" fmla="*/ 2147483646 h 6354"/>
                <a:gd name="T2" fmla="*/ 2147483646 w 7763"/>
                <a:gd name="T3" fmla="*/ 2147483646 h 6354"/>
                <a:gd name="T4" fmla="*/ 2147483646 w 7763"/>
                <a:gd name="T5" fmla="*/ 2147483646 h 6354"/>
                <a:gd name="T6" fmla="*/ 2147483646 w 7763"/>
                <a:gd name="T7" fmla="*/ 2147483646 h 6354"/>
                <a:gd name="T8" fmla="*/ 2147483646 w 7763"/>
                <a:gd name="T9" fmla="*/ 2147483646 h 6354"/>
                <a:gd name="T10" fmla="*/ 2147483646 w 7763"/>
                <a:gd name="T11" fmla="*/ 2147483646 h 6354"/>
                <a:gd name="T12" fmla="*/ 2147483646 w 7763"/>
                <a:gd name="T13" fmla="*/ 2147483646 h 6354"/>
                <a:gd name="T14" fmla="*/ 2147483646 w 7763"/>
                <a:gd name="T15" fmla="*/ 2147483646 h 63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63" h="6354" extrusionOk="0">
                  <a:moveTo>
                    <a:pt x="673" y="1"/>
                  </a:moveTo>
                  <a:lnTo>
                    <a:pt x="1" y="22"/>
                  </a:lnTo>
                  <a:cubicBezTo>
                    <a:pt x="1" y="22"/>
                    <a:pt x="4055" y="3318"/>
                    <a:pt x="4467" y="6353"/>
                  </a:cubicBezTo>
                  <a:cubicBezTo>
                    <a:pt x="4749" y="6331"/>
                    <a:pt x="5009" y="6245"/>
                    <a:pt x="5247" y="6093"/>
                  </a:cubicBezTo>
                  <a:cubicBezTo>
                    <a:pt x="5247" y="6093"/>
                    <a:pt x="4770" y="2841"/>
                    <a:pt x="7762" y="2472"/>
                  </a:cubicBezTo>
                  <a:lnTo>
                    <a:pt x="7675" y="1757"/>
                  </a:lnTo>
                  <a:cubicBezTo>
                    <a:pt x="6158" y="2125"/>
                    <a:pt x="5009" y="3361"/>
                    <a:pt x="4792" y="4901"/>
                  </a:cubicBezTo>
                  <a:cubicBezTo>
                    <a:pt x="4792" y="4901"/>
                    <a:pt x="3708" y="2407"/>
                    <a:pt x="6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3" name="Google Shape;5166;p83"/>
            <p:cNvSpPr>
              <a:spLocks/>
            </p:cNvSpPr>
            <p:nvPr/>
          </p:nvSpPr>
          <p:spPr bwMode="auto">
            <a:xfrm>
              <a:off x="2753325" y="1735623"/>
              <a:ext cx="232553" cy="91829"/>
            </a:xfrm>
            <a:custGeom>
              <a:avLst/>
              <a:gdLst>
                <a:gd name="T0" fmla="*/ 2147483646 w 5812"/>
                <a:gd name="T1" fmla="*/ 2147483646 h 2295"/>
                <a:gd name="T2" fmla="*/ 2147483646 w 5812"/>
                <a:gd name="T3" fmla="*/ 2147483646 h 2295"/>
                <a:gd name="T4" fmla="*/ 2147483646 w 5812"/>
                <a:gd name="T5" fmla="*/ 2147483646 h 2295"/>
                <a:gd name="T6" fmla="*/ 2147483646 w 5812"/>
                <a:gd name="T7" fmla="*/ 2147483646 h 2295"/>
                <a:gd name="T8" fmla="*/ 2147483646 w 5812"/>
                <a:gd name="T9" fmla="*/ 2147483646 h 2295"/>
                <a:gd name="T10" fmla="*/ 2147483646 w 5812"/>
                <a:gd name="T11" fmla="*/ 2147483646 h 2295"/>
                <a:gd name="T12" fmla="*/ 2147483646 w 5812"/>
                <a:gd name="T13" fmla="*/ 2147483646 h 2295"/>
                <a:gd name="T14" fmla="*/ 2147483646 w 5812"/>
                <a:gd name="T15" fmla="*/ 2147483646 h 2295"/>
                <a:gd name="T16" fmla="*/ 2147483646 w 5812"/>
                <a:gd name="T17" fmla="*/ 2147483646 h 2295"/>
                <a:gd name="T18" fmla="*/ 2147483646 w 5812"/>
                <a:gd name="T19" fmla="*/ 2147483646 h 2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2" h="2295" extrusionOk="0">
                  <a:moveTo>
                    <a:pt x="356" y="1"/>
                  </a:moveTo>
                  <a:cubicBezTo>
                    <a:pt x="181" y="1"/>
                    <a:pt x="1" y="38"/>
                    <a:pt x="1" y="38"/>
                  </a:cubicBezTo>
                  <a:cubicBezTo>
                    <a:pt x="1" y="38"/>
                    <a:pt x="2082" y="2228"/>
                    <a:pt x="2841" y="2293"/>
                  </a:cubicBezTo>
                  <a:cubicBezTo>
                    <a:pt x="2854" y="2294"/>
                    <a:pt x="2867" y="2294"/>
                    <a:pt x="2881" y="2294"/>
                  </a:cubicBezTo>
                  <a:cubicBezTo>
                    <a:pt x="3674" y="2294"/>
                    <a:pt x="5811" y="472"/>
                    <a:pt x="5811" y="472"/>
                  </a:cubicBezTo>
                  <a:lnTo>
                    <a:pt x="5703" y="125"/>
                  </a:lnTo>
                  <a:cubicBezTo>
                    <a:pt x="5703" y="125"/>
                    <a:pt x="3600" y="1572"/>
                    <a:pt x="3016" y="1572"/>
                  </a:cubicBezTo>
                  <a:cubicBezTo>
                    <a:pt x="2981" y="1572"/>
                    <a:pt x="2951" y="1567"/>
                    <a:pt x="2928" y="1556"/>
                  </a:cubicBezTo>
                  <a:cubicBezTo>
                    <a:pt x="2126" y="1144"/>
                    <a:pt x="1345" y="645"/>
                    <a:pt x="651" y="81"/>
                  </a:cubicBezTo>
                  <a:cubicBezTo>
                    <a:pt x="598" y="19"/>
                    <a:pt x="478" y="1"/>
                    <a:pt x="3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4" name="Google Shape;5167;p83"/>
            <p:cNvSpPr>
              <a:spLocks/>
            </p:cNvSpPr>
            <p:nvPr/>
          </p:nvSpPr>
          <p:spPr bwMode="auto">
            <a:xfrm>
              <a:off x="2946771" y="2098842"/>
              <a:ext cx="70302" cy="56458"/>
            </a:xfrm>
            <a:custGeom>
              <a:avLst/>
              <a:gdLst>
                <a:gd name="T0" fmla="*/ 2147483646 w 1757"/>
                <a:gd name="T1" fmla="*/ 2147483646 h 1411"/>
                <a:gd name="T2" fmla="*/ 2147483646 w 1757"/>
                <a:gd name="T3" fmla="*/ 2147483646 h 1411"/>
                <a:gd name="T4" fmla="*/ 2147483646 w 1757"/>
                <a:gd name="T5" fmla="*/ 2147483646 h 1411"/>
                <a:gd name="T6" fmla="*/ 2147483646 w 1757"/>
                <a:gd name="T7" fmla="*/ 2147483646 h 1411"/>
                <a:gd name="T8" fmla="*/ 2147483646 w 1757"/>
                <a:gd name="T9" fmla="*/ 2147483646 h 1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7" h="1411" extrusionOk="0">
                  <a:moveTo>
                    <a:pt x="1258" y="1"/>
                  </a:moveTo>
                  <a:lnTo>
                    <a:pt x="1" y="413"/>
                  </a:lnTo>
                  <a:lnTo>
                    <a:pt x="174" y="1410"/>
                  </a:lnTo>
                  <a:lnTo>
                    <a:pt x="1757" y="1323"/>
                  </a:lnTo>
                  <a:lnTo>
                    <a:pt x="1258"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5" name="Google Shape;5168;p83"/>
            <p:cNvSpPr>
              <a:spLocks/>
            </p:cNvSpPr>
            <p:nvPr/>
          </p:nvSpPr>
          <p:spPr bwMode="auto">
            <a:xfrm>
              <a:off x="2996222" y="2000815"/>
              <a:ext cx="66821" cy="67701"/>
            </a:xfrm>
            <a:custGeom>
              <a:avLst/>
              <a:gdLst>
                <a:gd name="T0" fmla="*/ 2147483646 w 1670"/>
                <a:gd name="T1" fmla="*/ 2147483646 h 1692"/>
                <a:gd name="T2" fmla="*/ 0 w 1670"/>
                <a:gd name="T3" fmla="*/ 2147483646 h 1692"/>
                <a:gd name="T4" fmla="*/ 2147483646 w 1670"/>
                <a:gd name="T5" fmla="*/ 2147483646 h 1692"/>
                <a:gd name="T6" fmla="*/ 2147483646 w 1670"/>
                <a:gd name="T7" fmla="*/ 2147483646 h 1692"/>
                <a:gd name="T8" fmla="*/ 2147483646 w 1670"/>
                <a:gd name="T9" fmla="*/ 2147483646 h 16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0" h="1692" extrusionOk="0">
                  <a:moveTo>
                    <a:pt x="521" y="1"/>
                  </a:moveTo>
                  <a:lnTo>
                    <a:pt x="0" y="738"/>
                  </a:lnTo>
                  <a:lnTo>
                    <a:pt x="1236" y="1692"/>
                  </a:lnTo>
                  <a:lnTo>
                    <a:pt x="1670" y="781"/>
                  </a:lnTo>
                  <a:lnTo>
                    <a:pt x="521"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6" name="Google Shape;5169;p83"/>
            <p:cNvSpPr>
              <a:spLocks/>
            </p:cNvSpPr>
            <p:nvPr/>
          </p:nvSpPr>
          <p:spPr bwMode="auto">
            <a:xfrm>
              <a:off x="3017027" y="1873301"/>
              <a:ext cx="46014" cy="53857"/>
            </a:xfrm>
            <a:custGeom>
              <a:avLst/>
              <a:gdLst>
                <a:gd name="T0" fmla="*/ 2147483646 w 1150"/>
                <a:gd name="T1" fmla="*/ 2147483646 h 1346"/>
                <a:gd name="T2" fmla="*/ 2147483646 w 1150"/>
                <a:gd name="T3" fmla="*/ 2147483646 h 1346"/>
                <a:gd name="T4" fmla="*/ 2147483646 w 1150"/>
                <a:gd name="T5" fmla="*/ 2147483646 h 1346"/>
                <a:gd name="T6" fmla="*/ 2147483646 w 1150"/>
                <a:gd name="T7" fmla="*/ 2147483646 h 1346"/>
                <a:gd name="T8" fmla="*/ 2147483646 w 1150"/>
                <a:gd name="T9" fmla="*/ 2147483646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0" h="1346" extrusionOk="0">
                  <a:moveTo>
                    <a:pt x="716" y="1"/>
                  </a:moveTo>
                  <a:lnTo>
                    <a:pt x="1" y="1172"/>
                  </a:lnTo>
                  <a:lnTo>
                    <a:pt x="586" y="1345"/>
                  </a:lnTo>
                  <a:lnTo>
                    <a:pt x="1150" y="131"/>
                  </a:lnTo>
                  <a:lnTo>
                    <a:pt x="71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7" name="Google Shape;5170;p83"/>
            <p:cNvSpPr>
              <a:spLocks/>
            </p:cNvSpPr>
            <p:nvPr/>
          </p:nvSpPr>
          <p:spPr bwMode="auto">
            <a:xfrm>
              <a:off x="3049875" y="1905429"/>
              <a:ext cx="70422" cy="47255"/>
            </a:xfrm>
            <a:custGeom>
              <a:avLst/>
              <a:gdLst>
                <a:gd name="T0" fmla="*/ 2147483646 w 1760"/>
                <a:gd name="T1" fmla="*/ 0 h 1181"/>
                <a:gd name="T2" fmla="*/ 2147483646 w 1760"/>
                <a:gd name="T3" fmla="*/ 2147483646 h 1181"/>
                <a:gd name="T4" fmla="*/ 2147483646 w 1760"/>
                <a:gd name="T5" fmla="*/ 2147483646 h 1181"/>
                <a:gd name="T6" fmla="*/ 2147483646 w 1760"/>
                <a:gd name="T7" fmla="*/ 2147483646 h 1181"/>
                <a:gd name="T8" fmla="*/ 2147483646 w 1760"/>
                <a:gd name="T9" fmla="*/ 2147483646 h 1181"/>
                <a:gd name="T10" fmla="*/ 2147483646 w 1760"/>
                <a:gd name="T11" fmla="*/ 0 h 11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0" h="1181" extrusionOk="0">
                  <a:moveTo>
                    <a:pt x="1586" y="0"/>
                  </a:moveTo>
                  <a:lnTo>
                    <a:pt x="199" y="716"/>
                  </a:lnTo>
                  <a:cubicBezTo>
                    <a:pt x="199" y="716"/>
                    <a:pt x="69" y="1106"/>
                    <a:pt x="4" y="1171"/>
                  </a:cubicBezTo>
                  <a:cubicBezTo>
                    <a:pt x="0" y="1177"/>
                    <a:pt x="7" y="1180"/>
                    <a:pt x="22" y="1180"/>
                  </a:cubicBezTo>
                  <a:cubicBezTo>
                    <a:pt x="208" y="1180"/>
                    <a:pt x="1695" y="716"/>
                    <a:pt x="1695" y="716"/>
                  </a:cubicBezTo>
                  <a:cubicBezTo>
                    <a:pt x="1760" y="477"/>
                    <a:pt x="1738" y="217"/>
                    <a:pt x="15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8" name="Google Shape;5171;p83"/>
            <p:cNvSpPr>
              <a:spLocks/>
            </p:cNvSpPr>
            <p:nvPr/>
          </p:nvSpPr>
          <p:spPr bwMode="auto">
            <a:xfrm>
              <a:off x="3030030" y="1967886"/>
              <a:ext cx="65140" cy="32970"/>
            </a:xfrm>
            <a:custGeom>
              <a:avLst/>
              <a:gdLst>
                <a:gd name="T0" fmla="*/ 2147483646 w 1628"/>
                <a:gd name="T1" fmla="*/ 0 h 824"/>
                <a:gd name="T2" fmla="*/ 2147483646 w 1628"/>
                <a:gd name="T3" fmla="*/ 2147483646 h 824"/>
                <a:gd name="T4" fmla="*/ 2147483646 w 1628"/>
                <a:gd name="T5" fmla="*/ 2147483646 h 824"/>
                <a:gd name="T6" fmla="*/ 2147483646 w 1628"/>
                <a:gd name="T7" fmla="*/ 2147483646 h 824"/>
                <a:gd name="T8" fmla="*/ 2147483646 w 1628"/>
                <a:gd name="T9" fmla="*/ 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8" h="824" extrusionOk="0">
                  <a:moveTo>
                    <a:pt x="261" y="0"/>
                  </a:moveTo>
                  <a:lnTo>
                    <a:pt x="1" y="390"/>
                  </a:lnTo>
                  <a:cubicBezTo>
                    <a:pt x="435" y="542"/>
                    <a:pt x="890" y="694"/>
                    <a:pt x="1345" y="824"/>
                  </a:cubicBezTo>
                  <a:lnTo>
                    <a:pt x="1627" y="347"/>
                  </a:lnTo>
                  <a:cubicBezTo>
                    <a:pt x="1172" y="217"/>
                    <a:pt x="716" y="87"/>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99" name="Google Shape;5172;p83"/>
            <p:cNvSpPr>
              <a:spLocks/>
            </p:cNvSpPr>
            <p:nvPr/>
          </p:nvSpPr>
          <p:spPr bwMode="auto">
            <a:xfrm>
              <a:off x="2924205" y="1980890"/>
              <a:ext cx="65100" cy="38932"/>
            </a:xfrm>
            <a:custGeom>
              <a:avLst/>
              <a:gdLst>
                <a:gd name="T0" fmla="*/ 2147483646 w 1627"/>
                <a:gd name="T1" fmla="*/ 0 h 973"/>
                <a:gd name="T2" fmla="*/ 2147483646 w 1627"/>
                <a:gd name="T3" fmla="*/ 2147483646 h 973"/>
                <a:gd name="T4" fmla="*/ 2147483646 w 1627"/>
                <a:gd name="T5" fmla="*/ 2147483646 h 973"/>
                <a:gd name="T6" fmla="*/ 2147483646 w 1627"/>
                <a:gd name="T7" fmla="*/ 2147483646 h 973"/>
                <a:gd name="T8" fmla="*/ 2147483646 w 1627"/>
                <a:gd name="T9" fmla="*/ 2147483646 h 973"/>
                <a:gd name="T10" fmla="*/ 2147483646 w 1627"/>
                <a:gd name="T11" fmla="*/ 0 h 9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7" h="973" extrusionOk="0">
                  <a:moveTo>
                    <a:pt x="1540" y="0"/>
                  </a:moveTo>
                  <a:lnTo>
                    <a:pt x="1" y="347"/>
                  </a:lnTo>
                  <a:lnTo>
                    <a:pt x="109" y="933"/>
                  </a:lnTo>
                  <a:cubicBezTo>
                    <a:pt x="113" y="961"/>
                    <a:pt x="170" y="973"/>
                    <a:pt x="260" y="973"/>
                  </a:cubicBezTo>
                  <a:cubicBezTo>
                    <a:pt x="644" y="973"/>
                    <a:pt x="1627" y="759"/>
                    <a:pt x="1627" y="759"/>
                  </a:cubicBezTo>
                  <a:lnTo>
                    <a:pt x="154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0" name="Google Shape;5173;p83"/>
            <p:cNvSpPr>
              <a:spLocks/>
            </p:cNvSpPr>
            <p:nvPr/>
          </p:nvSpPr>
          <p:spPr bwMode="auto">
            <a:xfrm>
              <a:off x="2936368" y="2047668"/>
              <a:ext cx="59018" cy="32490"/>
            </a:xfrm>
            <a:custGeom>
              <a:avLst/>
              <a:gdLst>
                <a:gd name="T0" fmla="*/ 2147483646 w 1475"/>
                <a:gd name="T1" fmla="*/ 2147483646 h 812"/>
                <a:gd name="T2" fmla="*/ 0 w 1475"/>
                <a:gd name="T3" fmla="*/ 2147483646 h 812"/>
                <a:gd name="T4" fmla="*/ 2147483646 w 1475"/>
                <a:gd name="T5" fmla="*/ 2147483646 h 812"/>
                <a:gd name="T6" fmla="*/ 2147483646 w 1475"/>
                <a:gd name="T7" fmla="*/ 2147483646 h 812"/>
                <a:gd name="T8" fmla="*/ 2147483646 w 1475"/>
                <a:gd name="T9" fmla="*/ 2147483646 h 812"/>
                <a:gd name="T10" fmla="*/ 2147483646 w 1475"/>
                <a:gd name="T11" fmla="*/ 2147483646 h 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5" h="812" extrusionOk="0">
                  <a:moveTo>
                    <a:pt x="1410" y="1"/>
                  </a:moveTo>
                  <a:lnTo>
                    <a:pt x="0" y="304"/>
                  </a:lnTo>
                  <a:lnTo>
                    <a:pt x="66" y="803"/>
                  </a:lnTo>
                  <a:cubicBezTo>
                    <a:pt x="67" y="809"/>
                    <a:pt x="81" y="811"/>
                    <a:pt x="103" y="811"/>
                  </a:cubicBezTo>
                  <a:cubicBezTo>
                    <a:pt x="328" y="811"/>
                    <a:pt x="1475" y="543"/>
                    <a:pt x="1475" y="543"/>
                  </a:cubicBezTo>
                  <a:lnTo>
                    <a:pt x="141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1" name="Google Shape;5174;p83"/>
            <p:cNvSpPr>
              <a:spLocks/>
            </p:cNvSpPr>
            <p:nvPr/>
          </p:nvSpPr>
          <p:spPr bwMode="auto">
            <a:xfrm>
              <a:off x="2931167" y="1872780"/>
              <a:ext cx="71182" cy="95150"/>
            </a:xfrm>
            <a:custGeom>
              <a:avLst/>
              <a:gdLst>
                <a:gd name="T0" fmla="*/ 2147483646 w 1779"/>
                <a:gd name="T1" fmla="*/ 2147483646 h 2378"/>
                <a:gd name="T2" fmla="*/ 2147483646 w 1779"/>
                <a:gd name="T3" fmla="*/ 2147483646 h 2378"/>
                <a:gd name="T4" fmla="*/ 2147483646 w 1779"/>
                <a:gd name="T5" fmla="*/ 2147483646 h 2378"/>
                <a:gd name="T6" fmla="*/ 2147483646 w 1779"/>
                <a:gd name="T7" fmla="*/ 2147483646 h 2378"/>
                <a:gd name="T8" fmla="*/ 2147483646 w 1779"/>
                <a:gd name="T9" fmla="*/ 2147483646 h 2378"/>
                <a:gd name="T10" fmla="*/ 2147483646 w 1779"/>
                <a:gd name="T11" fmla="*/ 2147483646 h 2378"/>
                <a:gd name="T12" fmla="*/ 2147483646 w 1779"/>
                <a:gd name="T13" fmla="*/ 2147483646 h 23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9" h="2378" extrusionOk="0">
                  <a:moveTo>
                    <a:pt x="1743" y="1"/>
                  </a:moveTo>
                  <a:cubicBezTo>
                    <a:pt x="1594" y="1"/>
                    <a:pt x="1011" y="184"/>
                    <a:pt x="542" y="578"/>
                  </a:cubicBezTo>
                  <a:cubicBezTo>
                    <a:pt x="0" y="1011"/>
                    <a:pt x="174" y="2377"/>
                    <a:pt x="174" y="2377"/>
                  </a:cubicBezTo>
                  <a:cubicBezTo>
                    <a:pt x="174" y="2377"/>
                    <a:pt x="607" y="2269"/>
                    <a:pt x="629" y="2139"/>
                  </a:cubicBezTo>
                  <a:cubicBezTo>
                    <a:pt x="629" y="2117"/>
                    <a:pt x="824" y="838"/>
                    <a:pt x="1713" y="686"/>
                  </a:cubicBezTo>
                  <a:cubicBezTo>
                    <a:pt x="1713" y="686"/>
                    <a:pt x="1778" y="57"/>
                    <a:pt x="1778" y="14"/>
                  </a:cubicBezTo>
                  <a:cubicBezTo>
                    <a:pt x="1778" y="5"/>
                    <a:pt x="1766" y="1"/>
                    <a:pt x="17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2" name="Google Shape;5175;p83"/>
            <p:cNvSpPr>
              <a:spLocks/>
            </p:cNvSpPr>
            <p:nvPr/>
          </p:nvSpPr>
          <p:spPr bwMode="auto">
            <a:xfrm>
              <a:off x="2794975" y="1556694"/>
              <a:ext cx="52096" cy="52096"/>
            </a:xfrm>
            <a:custGeom>
              <a:avLst/>
              <a:gdLst>
                <a:gd name="T0" fmla="*/ 2147483646 w 1302"/>
                <a:gd name="T1" fmla="*/ 0 h 1302"/>
                <a:gd name="T2" fmla="*/ 2147483646 w 1302"/>
                <a:gd name="T3" fmla="*/ 2147483646 h 1302"/>
                <a:gd name="T4" fmla="*/ 2147483646 w 1302"/>
                <a:gd name="T5" fmla="*/ 2147483646 h 1302"/>
                <a:gd name="T6" fmla="*/ 2147483646 w 1302"/>
                <a:gd name="T7" fmla="*/ 2147483646 h 1302"/>
                <a:gd name="T8" fmla="*/ 2147483646 w 1302"/>
                <a:gd name="T9" fmla="*/ 0 h 1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2" h="1302" extrusionOk="0">
                  <a:moveTo>
                    <a:pt x="109" y="0"/>
                  </a:moveTo>
                  <a:cubicBezTo>
                    <a:pt x="109" y="0"/>
                    <a:pt x="44" y="109"/>
                    <a:pt x="1" y="174"/>
                  </a:cubicBezTo>
                  <a:cubicBezTo>
                    <a:pt x="1" y="174"/>
                    <a:pt x="1020" y="694"/>
                    <a:pt x="1236" y="1301"/>
                  </a:cubicBezTo>
                  <a:lnTo>
                    <a:pt x="1301" y="954"/>
                  </a:lnTo>
                  <a:cubicBezTo>
                    <a:pt x="1020" y="499"/>
                    <a:pt x="586" y="174"/>
                    <a:pt x="10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3" name="Google Shape;5176;p83"/>
            <p:cNvSpPr>
              <a:spLocks/>
            </p:cNvSpPr>
            <p:nvPr/>
          </p:nvSpPr>
          <p:spPr bwMode="auto">
            <a:xfrm>
              <a:off x="2711716" y="2117087"/>
              <a:ext cx="61619" cy="43414"/>
            </a:xfrm>
            <a:custGeom>
              <a:avLst/>
              <a:gdLst>
                <a:gd name="T0" fmla="*/ 2147483646 w 1540"/>
                <a:gd name="T1" fmla="*/ 0 h 1085"/>
                <a:gd name="T2" fmla="*/ 0 w 1540"/>
                <a:gd name="T3" fmla="*/ 2147483646 h 1085"/>
                <a:gd name="T4" fmla="*/ 0 w 1540"/>
                <a:gd name="T5" fmla="*/ 2147483646 h 1085"/>
                <a:gd name="T6" fmla="*/ 2147483646 w 1540"/>
                <a:gd name="T7" fmla="*/ 2147483646 h 1085"/>
                <a:gd name="T8" fmla="*/ 2147483646 w 1540"/>
                <a:gd name="T9" fmla="*/ 0 h 10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0" h="1085" extrusionOk="0">
                  <a:moveTo>
                    <a:pt x="1323" y="0"/>
                  </a:moveTo>
                  <a:lnTo>
                    <a:pt x="0" y="152"/>
                  </a:lnTo>
                  <a:lnTo>
                    <a:pt x="0" y="1084"/>
                  </a:lnTo>
                  <a:lnTo>
                    <a:pt x="1540" y="1084"/>
                  </a:lnTo>
                  <a:lnTo>
                    <a:pt x="13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4" name="Google Shape;5177;p83"/>
            <p:cNvSpPr>
              <a:spLocks/>
            </p:cNvSpPr>
            <p:nvPr/>
          </p:nvSpPr>
          <p:spPr bwMode="auto">
            <a:xfrm>
              <a:off x="2580725" y="2121408"/>
              <a:ext cx="56418" cy="39092"/>
            </a:xfrm>
            <a:custGeom>
              <a:avLst/>
              <a:gdLst>
                <a:gd name="T0" fmla="*/ 2147483646 w 1410"/>
                <a:gd name="T1" fmla="*/ 2147483646 h 977"/>
                <a:gd name="T2" fmla="*/ 0 w 1410"/>
                <a:gd name="T3" fmla="*/ 2147483646 h 977"/>
                <a:gd name="T4" fmla="*/ 2147483646 w 1410"/>
                <a:gd name="T5" fmla="*/ 2147483646 h 977"/>
                <a:gd name="T6" fmla="*/ 2147483646 w 1410"/>
                <a:gd name="T7" fmla="*/ 2147483646 h 977"/>
                <a:gd name="T8" fmla="*/ 2147483646 w 1410"/>
                <a:gd name="T9" fmla="*/ 2147483646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0" h="977" extrusionOk="0">
                  <a:moveTo>
                    <a:pt x="87" y="1"/>
                  </a:moveTo>
                  <a:lnTo>
                    <a:pt x="0" y="976"/>
                  </a:lnTo>
                  <a:lnTo>
                    <a:pt x="1323" y="976"/>
                  </a:lnTo>
                  <a:lnTo>
                    <a:pt x="1410" y="1"/>
                  </a:lnTo>
                  <a:lnTo>
                    <a:pt x="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5" name="Google Shape;5178;p83"/>
            <p:cNvSpPr>
              <a:spLocks/>
            </p:cNvSpPr>
            <p:nvPr/>
          </p:nvSpPr>
          <p:spPr bwMode="auto">
            <a:xfrm>
              <a:off x="2695232" y="2029463"/>
              <a:ext cx="62500" cy="25208"/>
            </a:xfrm>
            <a:custGeom>
              <a:avLst/>
              <a:gdLst>
                <a:gd name="T0" fmla="*/ 2147483646 w 1562"/>
                <a:gd name="T1" fmla="*/ 0 h 630"/>
                <a:gd name="T2" fmla="*/ 0 w 1562"/>
                <a:gd name="T3" fmla="*/ 2147483646 h 630"/>
                <a:gd name="T4" fmla="*/ 2147483646 w 1562"/>
                <a:gd name="T5" fmla="*/ 2147483646 h 630"/>
                <a:gd name="T6" fmla="*/ 2147483646 w 1562"/>
                <a:gd name="T7" fmla="*/ 2147483646 h 630"/>
                <a:gd name="T8" fmla="*/ 2147483646 w 1562"/>
                <a:gd name="T9" fmla="*/ 0 h 6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630" extrusionOk="0">
                  <a:moveTo>
                    <a:pt x="1518" y="0"/>
                  </a:moveTo>
                  <a:lnTo>
                    <a:pt x="0" y="130"/>
                  </a:lnTo>
                  <a:lnTo>
                    <a:pt x="109" y="629"/>
                  </a:lnTo>
                  <a:lnTo>
                    <a:pt x="1561" y="456"/>
                  </a:lnTo>
                  <a:lnTo>
                    <a:pt x="15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6" name="Google Shape;5179;p83"/>
            <p:cNvSpPr>
              <a:spLocks/>
            </p:cNvSpPr>
            <p:nvPr/>
          </p:nvSpPr>
          <p:spPr bwMode="auto">
            <a:xfrm>
              <a:off x="2704754" y="2076316"/>
              <a:ext cx="58178" cy="22567"/>
            </a:xfrm>
            <a:custGeom>
              <a:avLst/>
              <a:gdLst>
                <a:gd name="T0" fmla="*/ 2147483646 w 1454"/>
                <a:gd name="T1" fmla="*/ 0 h 564"/>
                <a:gd name="T2" fmla="*/ 2147483646 w 1454"/>
                <a:gd name="T3" fmla="*/ 2147483646 h 564"/>
                <a:gd name="T4" fmla="*/ 2147483646 w 1454"/>
                <a:gd name="T5" fmla="*/ 2147483646 h 564"/>
                <a:gd name="T6" fmla="*/ 2147483646 w 1454"/>
                <a:gd name="T7" fmla="*/ 2147483646 h 564"/>
                <a:gd name="T8" fmla="*/ 2147483646 w 1454"/>
                <a:gd name="T9" fmla="*/ 0 h 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 h="564" extrusionOk="0">
                  <a:moveTo>
                    <a:pt x="1388" y="0"/>
                  </a:moveTo>
                  <a:lnTo>
                    <a:pt x="1" y="174"/>
                  </a:lnTo>
                  <a:lnTo>
                    <a:pt x="66" y="564"/>
                  </a:lnTo>
                  <a:lnTo>
                    <a:pt x="1453" y="477"/>
                  </a:lnTo>
                  <a:lnTo>
                    <a:pt x="138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7" name="Google Shape;5180;p83"/>
            <p:cNvSpPr>
              <a:spLocks/>
            </p:cNvSpPr>
            <p:nvPr/>
          </p:nvSpPr>
          <p:spPr bwMode="auto">
            <a:xfrm>
              <a:off x="2589407" y="2011258"/>
              <a:ext cx="62500" cy="36451"/>
            </a:xfrm>
            <a:custGeom>
              <a:avLst/>
              <a:gdLst>
                <a:gd name="T0" fmla="*/ 2147483646 w 1562"/>
                <a:gd name="T1" fmla="*/ 0 h 911"/>
                <a:gd name="T2" fmla="*/ 0 w 1562"/>
                <a:gd name="T3" fmla="*/ 2147483646 h 911"/>
                <a:gd name="T4" fmla="*/ 2147483646 w 1562"/>
                <a:gd name="T5" fmla="*/ 2147483646 h 911"/>
                <a:gd name="T6" fmla="*/ 2147483646 w 1562"/>
                <a:gd name="T7" fmla="*/ 2147483646 h 911"/>
                <a:gd name="T8" fmla="*/ 2147483646 w 1562"/>
                <a:gd name="T9" fmla="*/ 0 h 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2" h="911" extrusionOk="0">
                  <a:moveTo>
                    <a:pt x="65" y="0"/>
                  </a:moveTo>
                  <a:lnTo>
                    <a:pt x="0" y="716"/>
                  </a:lnTo>
                  <a:lnTo>
                    <a:pt x="1475" y="911"/>
                  </a:lnTo>
                  <a:lnTo>
                    <a:pt x="1561" y="369"/>
                  </a:lnTo>
                  <a:lnTo>
                    <a:pt x="6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8" name="Google Shape;5181;p83"/>
            <p:cNvSpPr>
              <a:spLocks/>
            </p:cNvSpPr>
            <p:nvPr/>
          </p:nvSpPr>
          <p:spPr bwMode="auto">
            <a:xfrm>
              <a:off x="2585926" y="2072835"/>
              <a:ext cx="58178" cy="20847"/>
            </a:xfrm>
            <a:custGeom>
              <a:avLst/>
              <a:gdLst>
                <a:gd name="T0" fmla="*/ 2147483646 w 1454"/>
                <a:gd name="T1" fmla="*/ 0 h 521"/>
                <a:gd name="T2" fmla="*/ 2147483646 w 1454"/>
                <a:gd name="T3" fmla="*/ 2147483646 h 521"/>
                <a:gd name="T4" fmla="*/ 2147483646 w 1454"/>
                <a:gd name="T5" fmla="*/ 2147483646 h 521"/>
                <a:gd name="T6" fmla="*/ 2147483646 w 1454"/>
                <a:gd name="T7" fmla="*/ 2147483646 h 521"/>
                <a:gd name="T8" fmla="*/ 2147483646 w 1454"/>
                <a:gd name="T9" fmla="*/ 0 h 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4" h="521" extrusionOk="0">
                  <a:moveTo>
                    <a:pt x="44" y="0"/>
                  </a:moveTo>
                  <a:lnTo>
                    <a:pt x="1" y="521"/>
                  </a:lnTo>
                  <a:lnTo>
                    <a:pt x="1388" y="521"/>
                  </a:lnTo>
                  <a:lnTo>
                    <a:pt x="1453" y="174"/>
                  </a:lnTo>
                  <a:lnTo>
                    <a:pt x="4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09" name="Google Shape;5182;p83"/>
            <p:cNvSpPr>
              <a:spLocks/>
            </p:cNvSpPr>
            <p:nvPr/>
          </p:nvSpPr>
          <p:spPr bwMode="auto">
            <a:xfrm>
              <a:off x="2727319" y="1454347"/>
              <a:ext cx="100671" cy="110194"/>
            </a:xfrm>
            <a:custGeom>
              <a:avLst/>
              <a:gdLst>
                <a:gd name="T0" fmla="*/ 2147483646 w 2516"/>
                <a:gd name="T1" fmla="*/ 0 h 2754"/>
                <a:gd name="T2" fmla="*/ 2147483646 w 2516"/>
                <a:gd name="T3" fmla="*/ 2147483646 h 2754"/>
                <a:gd name="T4" fmla="*/ 2147483646 w 2516"/>
                <a:gd name="T5" fmla="*/ 2147483646 h 2754"/>
                <a:gd name="T6" fmla="*/ 2147483646 w 2516"/>
                <a:gd name="T7" fmla="*/ 2147483646 h 2754"/>
                <a:gd name="T8" fmla="*/ 2147483646 w 2516"/>
                <a:gd name="T9" fmla="*/ 2147483646 h 2754"/>
                <a:gd name="T10" fmla="*/ 2147483646 w 2516"/>
                <a:gd name="T11" fmla="*/ 2147483646 h 2754"/>
                <a:gd name="T12" fmla="*/ 2147483646 w 2516"/>
                <a:gd name="T13" fmla="*/ 2147483646 h 2754"/>
                <a:gd name="T14" fmla="*/ 2147483646 w 2516"/>
                <a:gd name="T15" fmla="*/ 2147483646 h 2754"/>
                <a:gd name="T16" fmla="*/ 2147483646 w 2516"/>
                <a:gd name="T17" fmla="*/ 0 h 27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6" h="2754" extrusionOk="0">
                  <a:moveTo>
                    <a:pt x="1366" y="0"/>
                  </a:moveTo>
                  <a:cubicBezTo>
                    <a:pt x="1366" y="0"/>
                    <a:pt x="347" y="889"/>
                    <a:pt x="586" y="1821"/>
                  </a:cubicBezTo>
                  <a:cubicBezTo>
                    <a:pt x="694" y="2363"/>
                    <a:pt x="1150" y="2732"/>
                    <a:pt x="1692" y="2754"/>
                  </a:cubicBezTo>
                  <a:lnTo>
                    <a:pt x="1800" y="2580"/>
                  </a:lnTo>
                  <a:cubicBezTo>
                    <a:pt x="1" y="2190"/>
                    <a:pt x="1366" y="347"/>
                    <a:pt x="1366" y="347"/>
                  </a:cubicBezTo>
                  <a:lnTo>
                    <a:pt x="2320" y="1908"/>
                  </a:lnTo>
                  <a:lnTo>
                    <a:pt x="2515" y="1756"/>
                  </a:lnTo>
                  <a:lnTo>
                    <a:pt x="136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0" name="Google Shape;5183;p83"/>
            <p:cNvSpPr>
              <a:spLocks/>
            </p:cNvSpPr>
            <p:nvPr/>
          </p:nvSpPr>
          <p:spPr bwMode="auto">
            <a:xfrm>
              <a:off x="2526072" y="1832055"/>
              <a:ext cx="15645" cy="12204"/>
            </a:xfrm>
            <a:custGeom>
              <a:avLst/>
              <a:gdLst>
                <a:gd name="T0" fmla="*/ 2147483646 w 391"/>
                <a:gd name="T1" fmla="*/ 2147483646 h 305"/>
                <a:gd name="T2" fmla="*/ 2147483646 w 391"/>
                <a:gd name="T3" fmla="*/ 2147483646 h 305"/>
                <a:gd name="T4" fmla="*/ 2147483646 w 391"/>
                <a:gd name="T5" fmla="*/ 2147483646 h 305"/>
                <a:gd name="T6" fmla="*/ 2147483646 w 391"/>
                <a:gd name="T7" fmla="*/ 2147483646 h 305"/>
                <a:gd name="T8" fmla="*/ 2147483646 w 391"/>
                <a:gd name="T9" fmla="*/ 2147483646 h 305"/>
                <a:gd name="T10" fmla="*/ 2147483646 w 391"/>
                <a:gd name="T11" fmla="*/ 2147483646 h 305"/>
                <a:gd name="T12" fmla="*/ 2147483646 w 391"/>
                <a:gd name="T13" fmla="*/ 2147483646 h 3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305" extrusionOk="0">
                  <a:moveTo>
                    <a:pt x="347" y="1"/>
                  </a:moveTo>
                  <a:cubicBezTo>
                    <a:pt x="196" y="1"/>
                    <a:pt x="44" y="109"/>
                    <a:pt x="1" y="261"/>
                  </a:cubicBezTo>
                  <a:cubicBezTo>
                    <a:pt x="1" y="283"/>
                    <a:pt x="1" y="304"/>
                    <a:pt x="22" y="304"/>
                  </a:cubicBezTo>
                  <a:cubicBezTo>
                    <a:pt x="44" y="304"/>
                    <a:pt x="66" y="304"/>
                    <a:pt x="66" y="283"/>
                  </a:cubicBezTo>
                  <a:cubicBezTo>
                    <a:pt x="109" y="153"/>
                    <a:pt x="217" y="88"/>
                    <a:pt x="347" y="88"/>
                  </a:cubicBezTo>
                  <a:cubicBezTo>
                    <a:pt x="369" y="88"/>
                    <a:pt x="391" y="66"/>
                    <a:pt x="391" y="44"/>
                  </a:cubicBezTo>
                  <a:cubicBezTo>
                    <a:pt x="391" y="23"/>
                    <a:pt x="369" y="1"/>
                    <a:pt x="34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1" name="Google Shape;5184;p83"/>
            <p:cNvSpPr>
              <a:spLocks/>
            </p:cNvSpPr>
            <p:nvPr/>
          </p:nvSpPr>
          <p:spPr bwMode="auto">
            <a:xfrm>
              <a:off x="2542556" y="1836416"/>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0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304" extrusionOk="0">
                  <a:moveTo>
                    <a:pt x="347" y="0"/>
                  </a:moveTo>
                  <a:cubicBezTo>
                    <a:pt x="196" y="0"/>
                    <a:pt x="44" y="109"/>
                    <a:pt x="0" y="261"/>
                  </a:cubicBezTo>
                  <a:cubicBezTo>
                    <a:pt x="0" y="282"/>
                    <a:pt x="0" y="304"/>
                    <a:pt x="22" y="304"/>
                  </a:cubicBezTo>
                  <a:cubicBezTo>
                    <a:pt x="44" y="304"/>
                    <a:pt x="66" y="304"/>
                    <a:pt x="87" y="282"/>
                  </a:cubicBezTo>
                  <a:cubicBezTo>
                    <a:pt x="109" y="152"/>
                    <a:pt x="217" y="87"/>
                    <a:pt x="347" y="87"/>
                  </a:cubicBezTo>
                  <a:cubicBezTo>
                    <a:pt x="369" y="87"/>
                    <a:pt x="391" y="65"/>
                    <a:pt x="391" y="44"/>
                  </a:cubicBezTo>
                  <a:cubicBezTo>
                    <a:pt x="391"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2" name="Google Shape;5185;p83"/>
            <p:cNvSpPr>
              <a:spLocks/>
            </p:cNvSpPr>
            <p:nvPr/>
          </p:nvSpPr>
          <p:spPr bwMode="auto">
            <a:xfrm>
              <a:off x="2554719" y="1815611"/>
              <a:ext cx="15645" cy="12164"/>
            </a:xfrm>
            <a:custGeom>
              <a:avLst/>
              <a:gdLst>
                <a:gd name="T0" fmla="*/ 2147483646 w 391"/>
                <a:gd name="T1" fmla="*/ 0 h 304"/>
                <a:gd name="T2" fmla="*/ 0 w 391"/>
                <a:gd name="T3" fmla="*/ 2147483646 h 304"/>
                <a:gd name="T4" fmla="*/ 2147483646 w 391"/>
                <a:gd name="T5" fmla="*/ 2147483646 h 304"/>
                <a:gd name="T6" fmla="*/ 2147483646 w 391"/>
                <a:gd name="T7" fmla="*/ 2147483646 h 304"/>
                <a:gd name="T8" fmla="*/ 2147483646 w 391"/>
                <a:gd name="T9" fmla="*/ 2147483646 h 304"/>
                <a:gd name="T10" fmla="*/ 2147483646 w 391"/>
                <a:gd name="T11" fmla="*/ 2147483646 h 304"/>
                <a:gd name="T12" fmla="*/ 2147483646 w 391"/>
                <a:gd name="T13" fmla="*/ 2147483646 h 304"/>
                <a:gd name="T14" fmla="*/ 2147483646 w 391"/>
                <a:gd name="T15" fmla="*/ 2147483646 h 304"/>
                <a:gd name="T16" fmla="*/ 2147483646 w 391"/>
                <a:gd name="T17" fmla="*/ 0 h 3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304" extrusionOk="0">
                  <a:moveTo>
                    <a:pt x="347" y="0"/>
                  </a:moveTo>
                  <a:cubicBezTo>
                    <a:pt x="195" y="0"/>
                    <a:pt x="43" y="87"/>
                    <a:pt x="0" y="238"/>
                  </a:cubicBezTo>
                  <a:cubicBezTo>
                    <a:pt x="0" y="260"/>
                    <a:pt x="0" y="282"/>
                    <a:pt x="22" y="304"/>
                  </a:cubicBezTo>
                  <a:lnTo>
                    <a:pt x="43" y="304"/>
                  </a:lnTo>
                  <a:cubicBezTo>
                    <a:pt x="65" y="304"/>
                    <a:pt x="65" y="282"/>
                    <a:pt x="87" y="260"/>
                  </a:cubicBezTo>
                  <a:cubicBezTo>
                    <a:pt x="106" y="163"/>
                    <a:pt x="195" y="83"/>
                    <a:pt x="307" y="83"/>
                  </a:cubicBezTo>
                  <a:cubicBezTo>
                    <a:pt x="320" y="83"/>
                    <a:pt x="333" y="84"/>
                    <a:pt x="347" y="87"/>
                  </a:cubicBezTo>
                  <a:cubicBezTo>
                    <a:pt x="369" y="87"/>
                    <a:pt x="390" y="65"/>
                    <a:pt x="390" y="43"/>
                  </a:cubicBezTo>
                  <a:cubicBezTo>
                    <a:pt x="390" y="22"/>
                    <a:pt x="369" y="0"/>
                    <a:pt x="34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3" name="Google Shape;5186;p83"/>
            <p:cNvSpPr>
              <a:spLocks/>
            </p:cNvSpPr>
            <p:nvPr/>
          </p:nvSpPr>
          <p:spPr bwMode="auto">
            <a:xfrm>
              <a:off x="2513069" y="1858863"/>
              <a:ext cx="16525" cy="11404"/>
            </a:xfrm>
            <a:custGeom>
              <a:avLst/>
              <a:gdLst>
                <a:gd name="T0" fmla="*/ 2147483646 w 413"/>
                <a:gd name="T1" fmla="*/ 0 h 285"/>
                <a:gd name="T2" fmla="*/ 2147483646 w 413"/>
                <a:gd name="T3" fmla="*/ 2147483646 h 285"/>
                <a:gd name="T4" fmla="*/ 2147483646 w 413"/>
                <a:gd name="T5" fmla="*/ 2147483646 h 285"/>
                <a:gd name="T6" fmla="*/ 2147483646 w 413"/>
                <a:gd name="T7" fmla="*/ 2147483646 h 285"/>
                <a:gd name="T8" fmla="*/ 2147483646 w 413"/>
                <a:gd name="T9" fmla="*/ 2147483646 h 285"/>
                <a:gd name="T10" fmla="*/ 2147483646 w 413"/>
                <a:gd name="T11" fmla="*/ 2147483646 h 285"/>
                <a:gd name="T12" fmla="*/ 2147483646 w 413"/>
                <a:gd name="T13" fmla="*/ 2147483646 h 285"/>
                <a:gd name="T14" fmla="*/ 2147483646 w 413"/>
                <a:gd name="T15" fmla="*/ 0 h 2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3" h="285" extrusionOk="0">
                  <a:moveTo>
                    <a:pt x="325" y="0"/>
                  </a:moveTo>
                  <a:cubicBezTo>
                    <a:pt x="174" y="0"/>
                    <a:pt x="62" y="103"/>
                    <a:pt x="22" y="242"/>
                  </a:cubicBezTo>
                  <a:cubicBezTo>
                    <a:pt x="0" y="263"/>
                    <a:pt x="22" y="285"/>
                    <a:pt x="44" y="285"/>
                  </a:cubicBezTo>
                  <a:cubicBezTo>
                    <a:pt x="65" y="285"/>
                    <a:pt x="87" y="285"/>
                    <a:pt x="87" y="263"/>
                  </a:cubicBezTo>
                  <a:cubicBezTo>
                    <a:pt x="130" y="155"/>
                    <a:pt x="239" y="68"/>
                    <a:pt x="369" y="68"/>
                  </a:cubicBezTo>
                  <a:cubicBezTo>
                    <a:pt x="391" y="68"/>
                    <a:pt x="412" y="46"/>
                    <a:pt x="412" y="25"/>
                  </a:cubicBezTo>
                  <a:cubicBezTo>
                    <a:pt x="412" y="3"/>
                    <a:pt x="391" y="3"/>
                    <a:pt x="369" y="3"/>
                  </a:cubicBezTo>
                  <a:cubicBezTo>
                    <a:pt x="354" y="1"/>
                    <a:pt x="339" y="0"/>
                    <a:pt x="3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914" name="Google Shape;5187;p83"/>
            <p:cNvSpPr>
              <a:spLocks/>
            </p:cNvSpPr>
            <p:nvPr/>
          </p:nvSpPr>
          <p:spPr bwMode="auto">
            <a:xfrm>
              <a:off x="2502667" y="1845099"/>
              <a:ext cx="16525" cy="12164"/>
            </a:xfrm>
            <a:custGeom>
              <a:avLst/>
              <a:gdLst>
                <a:gd name="T0" fmla="*/ 2147483646 w 413"/>
                <a:gd name="T1" fmla="*/ 0 h 304"/>
                <a:gd name="T2" fmla="*/ 2147483646 w 413"/>
                <a:gd name="T3" fmla="*/ 2147483646 h 304"/>
                <a:gd name="T4" fmla="*/ 2147483646 w 413"/>
                <a:gd name="T5" fmla="*/ 2147483646 h 304"/>
                <a:gd name="T6" fmla="*/ 2147483646 w 413"/>
                <a:gd name="T7" fmla="*/ 2147483646 h 304"/>
                <a:gd name="T8" fmla="*/ 2147483646 w 413"/>
                <a:gd name="T9" fmla="*/ 2147483646 h 304"/>
                <a:gd name="T10" fmla="*/ 2147483646 w 413"/>
                <a:gd name="T11" fmla="*/ 2147483646 h 304"/>
                <a:gd name="T12" fmla="*/ 2147483646 w 413"/>
                <a:gd name="T13" fmla="*/ 0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3" h="304" extrusionOk="0">
                  <a:moveTo>
                    <a:pt x="369" y="0"/>
                  </a:moveTo>
                  <a:cubicBezTo>
                    <a:pt x="217" y="0"/>
                    <a:pt x="65" y="109"/>
                    <a:pt x="22" y="260"/>
                  </a:cubicBezTo>
                  <a:cubicBezTo>
                    <a:pt x="0" y="282"/>
                    <a:pt x="22" y="304"/>
                    <a:pt x="44" y="304"/>
                  </a:cubicBezTo>
                  <a:lnTo>
                    <a:pt x="65" y="304"/>
                  </a:lnTo>
                  <a:cubicBezTo>
                    <a:pt x="65" y="304"/>
                    <a:pt x="87" y="304"/>
                    <a:pt x="109" y="282"/>
                  </a:cubicBezTo>
                  <a:cubicBezTo>
                    <a:pt x="130" y="152"/>
                    <a:pt x="239" y="87"/>
                    <a:pt x="369" y="87"/>
                  </a:cubicBezTo>
                  <a:cubicBezTo>
                    <a:pt x="412" y="87"/>
                    <a:pt x="412" y="0"/>
                    <a:pt x="36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69" name="Google Shape;5188;p83"/>
          <p:cNvGrpSpPr>
            <a:grpSpLocks/>
          </p:cNvGrpSpPr>
          <p:nvPr/>
        </p:nvGrpSpPr>
        <p:grpSpPr bwMode="auto">
          <a:xfrm>
            <a:off x="1971675" y="196851"/>
            <a:ext cx="1009650" cy="1154113"/>
            <a:chOff x="2323026" y="2460425"/>
            <a:chExt cx="737878" cy="705029"/>
          </a:xfrm>
        </p:grpSpPr>
        <p:sp>
          <p:nvSpPr>
            <p:cNvPr id="117776" name="Google Shape;5189;p83"/>
            <p:cNvSpPr>
              <a:spLocks/>
            </p:cNvSpPr>
            <p:nvPr/>
          </p:nvSpPr>
          <p:spPr bwMode="auto">
            <a:xfrm>
              <a:off x="2940661" y="3053108"/>
              <a:ext cx="49041" cy="53522"/>
            </a:xfrm>
            <a:custGeom>
              <a:avLst/>
              <a:gdLst>
                <a:gd name="T0" fmla="*/ 2147483646 w 1193"/>
                <a:gd name="T1" fmla="*/ 2147483646 h 1302"/>
                <a:gd name="T2" fmla="*/ 0 w 1193"/>
                <a:gd name="T3" fmla="*/ 2147483646 h 1302"/>
                <a:gd name="T4" fmla="*/ 2147483646 w 1193"/>
                <a:gd name="T5" fmla="*/ 2147483646 h 1302"/>
                <a:gd name="T6" fmla="*/ 2147483646 w 1193"/>
                <a:gd name="T7" fmla="*/ 2147483646 h 1302"/>
                <a:gd name="T8" fmla="*/ 2147483646 w 1193"/>
                <a:gd name="T9" fmla="*/ 2147483646 h 1302"/>
                <a:gd name="T10" fmla="*/ 2147483646 w 1193"/>
                <a:gd name="T11" fmla="*/ 2147483646 h 1302"/>
                <a:gd name="T12" fmla="*/ 2147483646 w 1193"/>
                <a:gd name="T13" fmla="*/ 2147483646 h 1302"/>
                <a:gd name="T14" fmla="*/ 2147483646 w 1193"/>
                <a:gd name="T15" fmla="*/ 2147483646 h 1302"/>
                <a:gd name="T16" fmla="*/ 2147483646 w 1193"/>
                <a:gd name="T17" fmla="*/ 2147483646 h 1302"/>
                <a:gd name="T18" fmla="*/ 2147483646 w 1193"/>
                <a:gd name="T19" fmla="*/ 2147483646 h 1302"/>
                <a:gd name="T20" fmla="*/ 2147483646 w 1193"/>
                <a:gd name="T21" fmla="*/ 2147483646 h 1302"/>
                <a:gd name="T22" fmla="*/ 2147483646 w 1193"/>
                <a:gd name="T23" fmla="*/ 2147483646 h 1302"/>
                <a:gd name="T24" fmla="*/ 2147483646 w 1193"/>
                <a:gd name="T25" fmla="*/ 2147483646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3" h="1302" extrusionOk="0">
                  <a:moveTo>
                    <a:pt x="650" y="1"/>
                  </a:moveTo>
                  <a:lnTo>
                    <a:pt x="0" y="499"/>
                  </a:lnTo>
                  <a:cubicBezTo>
                    <a:pt x="0" y="499"/>
                    <a:pt x="169" y="1302"/>
                    <a:pt x="278" y="1302"/>
                  </a:cubicBezTo>
                  <a:cubicBezTo>
                    <a:pt x="279" y="1302"/>
                    <a:pt x="280" y="1302"/>
                    <a:pt x="282" y="1301"/>
                  </a:cubicBezTo>
                  <a:cubicBezTo>
                    <a:pt x="369" y="1280"/>
                    <a:pt x="347" y="521"/>
                    <a:pt x="347" y="521"/>
                  </a:cubicBezTo>
                  <a:cubicBezTo>
                    <a:pt x="347" y="521"/>
                    <a:pt x="577" y="1085"/>
                    <a:pt x="811" y="1085"/>
                  </a:cubicBezTo>
                  <a:cubicBezTo>
                    <a:pt x="815" y="1085"/>
                    <a:pt x="820" y="1085"/>
                    <a:pt x="824" y="1085"/>
                  </a:cubicBezTo>
                  <a:cubicBezTo>
                    <a:pt x="1041" y="1063"/>
                    <a:pt x="542" y="326"/>
                    <a:pt x="542" y="326"/>
                  </a:cubicBezTo>
                  <a:cubicBezTo>
                    <a:pt x="542" y="326"/>
                    <a:pt x="916" y="753"/>
                    <a:pt x="1050" y="753"/>
                  </a:cubicBezTo>
                  <a:cubicBezTo>
                    <a:pt x="1064" y="753"/>
                    <a:pt x="1076" y="748"/>
                    <a:pt x="1084" y="738"/>
                  </a:cubicBezTo>
                  <a:cubicBezTo>
                    <a:pt x="1192" y="629"/>
                    <a:pt x="650" y="1"/>
                    <a:pt x="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7" name="Google Shape;5190;p83"/>
            <p:cNvSpPr>
              <a:spLocks/>
            </p:cNvSpPr>
            <p:nvPr/>
          </p:nvSpPr>
          <p:spPr bwMode="auto">
            <a:xfrm>
              <a:off x="2938852" y="3051998"/>
              <a:ext cx="51754" cy="57304"/>
            </a:xfrm>
            <a:custGeom>
              <a:avLst/>
              <a:gdLst>
                <a:gd name="T0" fmla="*/ 2147483646 w 1259"/>
                <a:gd name="T1" fmla="*/ 0 h 1394"/>
                <a:gd name="T2" fmla="*/ 2147483646 w 1259"/>
                <a:gd name="T3" fmla="*/ 2147483646 h 1394"/>
                <a:gd name="T4" fmla="*/ 2147483646 w 1259"/>
                <a:gd name="T5" fmla="*/ 2147483646 h 1394"/>
                <a:gd name="T6" fmla="*/ 2147483646 w 1259"/>
                <a:gd name="T7" fmla="*/ 2147483646 h 1394"/>
                <a:gd name="T8" fmla="*/ 2147483646 w 1259"/>
                <a:gd name="T9" fmla="*/ 2147483646 h 1394"/>
                <a:gd name="T10" fmla="*/ 2147483646 w 1259"/>
                <a:gd name="T11" fmla="*/ 2147483646 h 1394"/>
                <a:gd name="T12" fmla="*/ 2147483646 w 1259"/>
                <a:gd name="T13" fmla="*/ 2147483646 h 1394"/>
                <a:gd name="T14" fmla="*/ 2147483646 w 1259"/>
                <a:gd name="T15" fmla="*/ 2147483646 h 1394"/>
                <a:gd name="T16" fmla="*/ 2147483646 w 1259"/>
                <a:gd name="T17" fmla="*/ 2147483646 h 1394"/>
                <a:gd name="T18" fmla="*/ 2147483646 w 1259"/>
                <a:gd name="T19" fmla="*/ 2147483646 h 1394"/>
                <a:gd name="T20" fmla="*/ 2147483646 w 1259"/>
                <a:gd name="T21" fmla="*/ 2147483646 h 1394"/>
                <a:gd name="T22" fmla="*/ 2147483646 w 1259"/>
                <a:gd name="T23" fmla="*/ 2147483646 h 1394"/>
                <a:gd name="T24" fmla="*/ 2147483646 w 1259"/>
                <a:gd name="T25" fmla="*/ 2147483646 h 1394"/>
                <a:gd name="T26" fmla="*/ 2147483646 w 1259"/>
                <a:gd name="T27" fmla="*/ 2147483646 h 1394"/>
                <a:gd name="T28" fmla="*/ 2147483646 w 1259"/>
                <a:gd name="T29" fmla="*/ 2147483646 h 1394"/>
                <a:gd name="T30" fmla="*/ 2147483646 w 1259"/>
                <a:gd name="T31" fmla="*/ 2147483646 h 1394"/>
                <a:gd name="T32" fmla="*/ 2147483646 w 1259"/>
                <a:gd name="T33" fmla="*/ 2147483646 h 1394"/>
                <a:gd name="T34" fmla="*/ 2147483646 w 1259"/>
                <a:gd name="T35" fmla="*/ 2147483646 h 1394"/>
                <a:gd name="T36" fmla="*/ 2147483646 w 1259"/>
                <a:gd name="T37" fmla="*/ 2147483646 h 1394"/>
                <a:gd name="T38" fmla="*/ 2147483646 w 1259"/>
                <a:gd name="T39" fmla="*/ 2147483646 h 1394"/>
                <a:gd name="T40" fmla="*/ 2147483646 w 1259"/>
                <a:gd name="T41" fmla="*/ 2147483646 h 1394"/>
                <a:gd name="T42" fmla="*/ 2147483646 w 1259"/>
                <a:gd name="T43" fmla="*/ 2147483646 h 1394"/>
                <a:gd name="T44" fmla="*/ 2147483646 w 1259"/>
                <a:gd name="T45" fmla="*/ 2147483646 h 1394"/>
                <a:gd name="T46" fmla="*/ 2147483646 w 1259"/>
                <a:gd name="T47" fmla="*/ 2147483646 h 1394"/>
                <a:gd name="T48" fmla="*/ 2147483646 w 1259"/>
                <a:gd name="T49" fmla="*/ 2147483646 h 1394"/>
                <a:gd name="T50" fmla="*/ 2147483646 w 1259"/>
                <a:gd name="T51" fmla="*/ 2147483646 h 1394"/>
                <a:gd name="T52" fmla="*/ 2147483646 w 1259"/>
                <a:gd name="T53" fmla="*/ 2147483646 h 1394"/>
                <a:gd name="T54" fmla="*/ 2147483646 w 1259"/>
                <a:gd name="T55" fmla="*/ 2147483646 h 1394"/>
                <a:gd name="T56" fmla="*/ 2147483646 w 1259"/>
                <a:gd name="T57" fmla="*/ 0 h 13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59" h="1394" extrusionOk="0">
                  <a:moveTo>
                    <a:pt x="689" y="0"/>
                  </a:moveTo>
                  <a:cubicBezTo>
                    <a:pt x="665" y="0"/>
                    <a:pt x="643" y="41"/>
                    <a:pt x="673" y="71"/>
                  </a:cubicBezTo>
                  <a:cubicBezTo>
                    <a:pt x="955" y="418"/>
                    <a:pt x="1128" y="700"/>
                    <a:pt x="1085" y="743"/>
                  </a:cubicBezTo>
                  <a:cubicBezTo>
                    <a:pt x="998" y="743"/>
                    <a:pt x="760" y="526"/>
                    <a:pt x="629" y="353"/>
                  </a:cubicBezTo>
                  <a:cubicBezTo>
                    <a:pt x="619" y="342"/>
                    <a:pt x="608" y="336"/>
                    <a:pt x="597" y="336"/>
                  </a:cubicBezTo>
                  <a:cubicBezTo>
                    <a:pt x="586" y="336"/>
                    <a:pt x="575" y="342"/>
                    <a:pt x="564" y="353"/>
                  </a:cubicBezTo>
                  <a:cubicBezTo>
                    <a:pt x="564" y="374"/>
                    <a:pt x="564" y="396"/>
                    <a:pt x="564" y="418"/>
                  </a:cubicBezTo>
                  <a:cubicBezTo>
                    <a:pt x="738" y="635"/>
                    <a:pt x="933" y="981"/>
                    <a:pt x="890" y="1090"/>
                  </a:cubicBezTo>
                  <a:lnTo>
                    <a:pt x="868" y="1090"/>
                  </a:lnTo>
                  <a:cubicBezTo>
                    <a:pt x="716" y="1090"/>
                    <a:pt x="521" y="765"/>
                    <a:pt x="434" y="548"/>
                  </a:cubicBezTo>
                  <a:cubicBezTo>
                    <a:pt x="434" y="526"/>
                    <a:pt x="413" y="526"/>
                    <a:pt x="391" y="526"/>
                  </a:cubicBezTo>
                  <a:cubicBezTo>
                    <a:pt x="369" y="526"/>
                    <a:pt x="369" y="548"/>
                    <a:pt x="369" y="570"/>
                  </a:cubicBezTo>
                  <a:cubicBezTo>
                    <a:pt x="369" y="808"/>
                    <a:pt x="369" y="1068"/>
                    <a:pt x="326" y="1307"/>
                  </a:cubicBezTo>
                  <a:cubicBezTo>
                    <a:pt x="217" y="1047"/>
                    <a:pt x="131" y="786"/>
                    <a:pt x="87" y="526"/>
                  </a:cubicBezTo>
                  <a:cubicBezTo>
                    <a:pt x="87" y="504"/>
                    <a:pt x="66" y="483"/>
                    <a:pt x="44" y="483"/>
                  </a:cubicBezTo>
                  <a:cubicBezTo>
                    <a:pt x="22" y="504"/>
                    <a:pt x="1" y="526"/>
                    <a:pt x="22" y="548"/>
                  </a:cubicBezTo>
                  <a:cubicBezTo>
                    <a:pt x="44" y="721"/>
                    <a:pt x="174" y="1307"/>
                    <a:pt x="283" y="1372"/>
                  </a:cubicBezTo>
                  <a:lnTo>
                    <a:pt x="326" y="1372"/>
                  </a:lnTo>
                  <a:lnTo>
                    <a:pt x="304" y="1393"/>
                  </a:lnTo>
                  <a:cubicBezTo>
                    <a:pt x="391" y="1372"/>
                    <a:pt x="434" y="1155"/>
                    <a:pt x="434" y="765"/>
                  </a:cubicBezTo>
                  <a:cubicBezTo>
                    <a:pt x="518" y="931"/>
                    <a:pt x="681" y="1178"/>
                    <a:pt x="847" y="1178"/>
                  </a:cubicBezTo>
                  <a:cubicBezTo>
                    <a:pt x="854" y="1178"/>
                    <a:pt x="861" y="1177"/>
                    <a:pt x="868" y="1177"/>
                  </a:cubicBezTo>
                  <a:cubicBezTo>
                    <a:pt x="890" y="1155"/>
                    <a:pt x="933" y="1133"/>
                    <a:pt x="933" y="1112"/>
                  </a:cubicBezTo>
                  <a:cubicBezTo>
                    <a:pt x="976" y="1025"/>
                    <a:pt x="911" y="851"/>
                    <a:pt x="825" y="678"/>
                  </a:cubicBezTo>
                  <a:cubicBezTo>
                    <a:pt x="890" y="765"/>
                    <a:pt x="976" y="808"/>
                    <a:pt x="1085" y="830"/>
                  </a:cubicBezTo>
                  <a:cubicBezTo>
                    <a:pt x="1106" y="830"/>
                    <a:pt x="1128" y="830"/>
                    <a:pt x="1150" y="808"/>
                  </a:cubicBezTo>
                  <a:cubicBezTo>
                    <a:pt x="1258" y="678"/>
                    <a:pt x="890" y="223"/>
                    <a:pt x="716" y="28"/>
                  </a:cubicBezTo>
                  <a:cubicBezTo>
                    <a:pt x="710" y="8"/>
                    <a:pt x="699" y="0"/>
                    <a:pt x="6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8" name="Google Shape;5191;p83"/>
            <p:cNvSpPr>
              <a:spLocks/>
            </p:cNvSpPr>
            <p:nvPr/>
          </p:nvSpPr>
          <p:spPr bwMode="auto">
            <a:xfrm>
              <a:off x="2839948" y="3109260"/>
              <a:ext cx="49041" cy="53522"/>
            </a:xfrm>
            <a:custGeom>
              <a:avLst/>
              <a:gdLst>
                <a:gd name="T0" fmla="*/ 2147483646 w 1193"/>
                <a:gd name="T1" fmla="*/ 0 h 1302"/>
                <a:gd name="T2" fmla="*/ 0 w 1193"/>
                <a:gd name="T3" fmla="*/ 2147483646 h 1302"/>
                <a:gd name="T4" fmla="*/ 2147483646 w 1193"/>
                <a:gd name="T5" fmla="*/ 2147483646 h 1302"/>
                <a:gd name="T6" fmla="*/ 2147483646 w 1193"/>
                <a:gd name="T7" fmla="*/ 2147483646 h 1302"/>
                <a:gd name="T8" fmla="*/ 2147483646 w 1193"/>
                <a:gd name="T9" fmla="*/ 2147483646 h 1302"/>
                <a:gd name="T10" fmla="*/ 2147483646 w 1193"/>
                <a:gd name="T11" fmla="*/ 2147483646 h 1302"/>
                <a:gd name="T12" fmla="*/ 2147483646 w 1193"/>
                <a:gd name="T13" fmla="*/ 2147483646 h 1302"/>
                <a:gd name="T14" fmla="*/ 2147483646 w 1193"/>
                <a:gd name="T15" fmla="*/ 2147483646 h 1302"/>
                <a:gd name="T16" fmla="*/ 2147483646 w 1193"/>
                <a:gd name="T17" fmla="*/ 2147483646 h 1302"/>
                <a:gd name="T18" fmla="*/ 2147483646 w 1193"/>
                <a:gd name="T19" fmla="*/ 2147483646 h 1302"/>
                <a:gd name="T20" fmla="*/ 2147483646 w 1193"/>
                <a:gd name="T21" fmla="*/ 2147483646 h 1302"/>
                <a:gd name="T22" fmla="*/ 2147483646 w 1193"/>
                <a:gd name="T23" fmla="*/ 2147483646 h 1302"/>
                <a:gd name="T24" fmla="*/ 2147483646 w 1193"/>
                <a:gd name="T25" fmla="*/ 0 h 1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93" h="1302" extrusionOk="0">
                  <a:moveTo>
                    <a:pt x="672" y="0"/>
                  </a:moveTo>
                  <a:lnTo>
                    <a:pt x="0" y="499"/>
                  </a:lnTo>
                  <a:cubicBezTo>
                    <a:pt x="0" y="499"/>
                    <a:pt x="169" y="1302"/>
                    <a:pt x="278" y="1302"/>
                  </a:cubicBezTo>
                  <a:cubicBezTo>
                    <a:pt x="279" y="1302"/>
                    <a:pt x="281" y="1302"/>
                    <a:pt x="282" y="1301"/>
                  </a:cubicBezTo>
                  <a:cubicBezTo>
                    <a:pt x="390" y="1280"/>
                    <a:pt x="369" y="521"/>
                    <a:pt x="369" y="521"/>
                  </a:cubicBezTo>
                  <a:cubicBezTo>
                    <a:pt x="369" y="521"/>
                    <a:pt x="590" y="1065"/>
                    <a:pt x="801" y="1065"/>
                  </a:cubicBezTo>
                  <a:cubicBezTo>
                    <a:pt x="808" y="1065"/>
                    <a:pt x="816" y="1064"/>
                    <a:pt x="824" y="1063"/>
                  </a:cubicBezTo>
                  <a:cubicBezTo>
                    <a:pt x="1062" y="1041"/>
                    <a:pt x="564" y="326"/>
                    <a:pt x="564" y="326"/>
                  </a:cubicBezTo>
                  <a:cubicBezTo>
                    <a:pt x="564" y="326"/>
                    <a:pt x="917" y="731"/>
                    <a:pt x="1065" y="731"/>
                  </a:cubicBezTo>
                  <a:cubicBezTo>
                    <a:pt x="1081" y="731"/>
                    <a:pt x="1095" y="726"/>
                    <a:pt x="1106" y="716"/>
                  </a:cubicBezTo>
                  <a:cubicBezTo>
                    <a:pt x="1193" y="607"/>
                    <a:pt x="672" y="0"/>
                    <a:pt x="6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9" name="Google Shape;5192;p83"/>
            <p:cNvSpPr>
              <a:spLocks/>
            </p:cNvSpPr>
            <p:nvPr/>
          </p:nvSpPr>
          <p:spPr bwMode="auto">
            <a:xfrm>
              <a:off x="2839044" y="3108520"/>
              <a:ext cx="51713" cy="56934"/>
            </a:xfrm>
            <a:custGeom>
              <a:avLst/>
              <a:gdLst>
                <a:gd name="T0" fmla="*/ 2147483646 w 1258"/>
                <a:gd name="T1" fmla="*/ 0 h 1385"/>
                <a:gd name="T2" fmla="*/ 2147483646 w 1258"/>
                <a:gd name="T3" fmla="*/ 2147483646 h 1385"/>
                <a:gd name="T4" fmla="*/ 2147483646 w 1258"/>
                <a:gd name="T5" fmla="*/ 2147483646 h 1385"/>
                <a:gd name="T6" fmla="*/ 2147483646 w 1258"/>
                <a:gd name="T7" fmla="*/ 2147483646 h 1385"/>
                <a:gd name="T8" fmla="*/ 2147483646 w 1258"/>
                <a:gd name="T9" fmla="*/ 2147483646 h 1385"/>
                <a:gd name="T10" fmla="*/ 2147483646 w 1258"/>
                <a:gd name="T11" fmla="*/ 2147483646 h 1385"/>
                <a:gd name="T12" fmla="*/ 2147483646 w 1258"/>
                <a:gd name="T13" fmla="*/ 2147483646 h 1385"/>
                <a:gd name="T14" fmla="*/ 2147483646 w 1258"/>
                <a:gd name="T15" fmla="*/ 2147483646 h 1385"/>
                <a:gd name="T16" fmla="*/ 2147483646 w 1258"/>
                <a:gd name="T17" fmla="*/ 2147483646 h 1385"/>
                <a:gd name="T18" fmla="*/ 2147483646 w 1258"/>
                <a:gd name="T19" fmla="*/ 2147483646 h 1385"/>
                <a:gd name="T20" fmla="*/ 2147483646 w 1258"/>
                <a:gd name="T21" fmla="*/ 2147483646 h 1385"/>
                <a:gd name="T22" fmla="*/ 2147483646 w 1258"/>
                <a:gd name="T23" fmla="*/ 2147483646 h 1385"/>
                <a:gd name="T24" fmla="*/ 2147483646 w 1258"/>
                <a:gd name="T25" fmla="*/ 2147483646 h 1385"/>
                <a:gd name="T26" fmla="*/ 2147483646 w 1258"/>
                <a:gd name="T27" fmla="*/ 2147483646 h 1385"/>
                <a:gd name="T28" fmla="*/ 2147483646 w 1258"/>
                <a:gd name="T29" fmla="*/ 2147483646 h 1385"/>
                <a:gd name="T30" fmla="*/ 2147483646 w 1258"/>
                <a:gd name="T31" fmla="*/ 2147483646 h 1385"/>
                <a:gd name="T32" fmla="*/ 0 w 1258"/>
                <a:gd name="T33" fmla="*/ 2147483646 h 1385"/>
                <a:gd name="T34" fmla="*/ 2147483646 w 1258"/>
                <a:gd name="T35" fmla="*/ 2147483646 h 1385"/>
                <a:gd name="T36" fmla="*/ 2147483646 w 1258"/>
                <a:gd name="T37" fmla="*/ 2147483646 h 1385"/>
                <a:gd name="T38" fmla="*/ 2147483646 w 1258"/>
                <a:gd name="T39" fmla="*/ 2147483646 h 1385"/>
                <a:gd name="T40" fmla="*/ 2147483646 w 1258"/>
                <a:gd name="T41" fmla="*/ 2147483646 h 1385"/>
                <a:gd name="T42" fmla="*/ 2147483646 w 1258"/>
                <a:gd name="T43" fmla="*/ 2147483646 h 1385"/>
                <a:gd name="T44" fmla="*/ 2147483646 w 1258"/>
                <a:gd name="T45" fmla="*/ 2147483646 h 1385"/>
                <a:gd name="T46" fmla="*/ 2147483646 w 1258"/>
                <a:gd name="T47" fmla="*/ 2147483646 h 1385"/>
                <a:gd name="T48" fmla="*/ 2147483646 w 1258"/>
                <a:gd name="T49" fmla="*/ 2147483646 h 1385"/>
                <a:gd name="T50" fmla="*/ 2147483646 w 1258"/>
                <a:gd name="T51" fmla="*/ 2147483646 h 1385"/>
                <a:gd name="T52" fmla="*/ 2147483646 w 1258"/>
                <a:gd name="T53" fmla="*/ 2147483646 h 1385"/>
                <a:gd name="T54" fmla="*/ 2147483646 w 1258"/>
                <a:gd name="T55" fmla="*/ 2147483646 h 1385"/>
                <a:gd name="T56" fmla="*/ 2147483646 w 1258"/>
                <a:gd name="T57" fmla="*/ 2147483646 h 1385"/>
                <a:gd name="T58" fmla="*/ 2147483646 w 1258"/>
                <a:gd name="T59" fmla="*/ 0 h 13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58" h="1385" extrusionOk="0">
                  <a:moveTo>
                    <a:pt x="679" y="0"/>
                  </a:moveTo>
                  <a:cubicBezTo>
                    <a:pt x="653" y="0"/>
                    <a:pt x="636" y="31"/>
                    <a:pt x="651" y="62"/>
                  </a:cubicBezTo>
                  <a:cubicBezTo>
                    <a:pt x="954" y="409"/>
                    <a:pt x="1128" y="712"/>
                    <a:pt x="1084" y="756"/>
                  </a:cubicBezTo>
                  <a:cubicBezTo>
                    <a:pt x="998" y="734"/>
                    <a:pt x="759" y="517"/>
                    <a:pt x="629" y="344"/>
                  </a:cubicBezTo>
                  <a:cubicBezTo>
                    <a:pt x="618" y="333"/>
                    <a:pt x="608" y="327"/>
                    <a:pt x="597" y="327"/>
                  </a:cubicBezTo>
                  <a:cubicBezTo>
                    <a:pt x="586" y="327"/>
                    <a:pt x="575" y="333"/>
                    <a:pt x="564" y="344"/>
                  </a:cubicBezTo>
                  <a:cubicBezTo>
                    <a:pt x="542" y="365"/>
                    <a:pt x="542" y="387"/>
                    <a:pt x="564" y="409"/>
                  </a:cubicBezTo>
                  <a:cubicBezTo>
                    <a:pt x="716" y="625"/>
                    <a:pt x="911" y="994"/>
                    <a:pt x="889" y="1081"/>
                  </a:cubicBezTo>
                  <a:lnTo>
                    <a:pt x="868" y="1081"/>
                  </a:lnTo>
                  <a:cubicBezTo>
                    <a:pt x="694" y="1081"/>
                    <a:pt x="521" y="756"/>
                    <a:pt x="434" y="539"/>
                  </a:cubicBezTo>
                  <a:cubicBezTo>
                    <a:pt x="434" y="523"/>
                    <a:pt x="423" y="508"/>
                    <a:pt x="409" y="508"/>
                  </a:cubicBezTo>
                  <a:cubicBezTo>
                    <a:pt x="403" y="508"/>
                    <a:pt x="397" y="511"/>
                    <a:pt x="391" y="517"/>
                  </a:cubicBezTo>
                  <a:cubicBezTo>
                    <a:pt x="369" y="517"/>
                    <a:pt x="347" y="517"/>
                    <a:pt x="347" y="539"/>
                  </a:cubicBezTo>
                  <a:cubicBezTo>
                    <a:pt x="369" y="799"/>
                    <a:pt x="347" y="1037"/>
                    <a:pt x="304" y="1276"/>
                  </a:cubicBezTo>
                  <a:cubicBezTo>
                    <a:pt x="196" y="1037"/>
                    <a:pt x="131" y="777"/>
                    <a:pt x="87" y="495"/>
                  </a:cubicBezTo>
                  <a:cubicBezTo>
                    <a:pt x="87" y="474"/>
                    <a:pt x="65" y="474"/>
                    <a:pt x="44" y="474"/>
                  </a:cubicBezTo>
                  <a:cubicBezTo>
                    <a:pt x="22" y="474"/>
                    <a:pt x="0" y="495"/>
                    <a:pt x="0" y="517"/>
                  </a:cubicBezTo>
                  <a:cubicBezTo>
                    <a:pt x="44" y="690"/>
                    <a:pt x="174" y="1298"/>
                    <a:pt x="282" y="1363"/>
                  </a:cubicBezTo>
                  <a:lnTo>
                    <a:pt x="304" y="1363"/>
                  </a:lnTo>
                  <a:lnTo>
                    <a:pt x="326" y="1384"/>
                  </a:lnTo>
                  <a:cubicBezTo>
                    <a:pt x="391" y="1363"/>
                    <a:pt x="434" y="1146"/>
                    <a:pt x="434" y="756"/>
                  </a:cubicBezTo>
                  <a:cubicBezTo>
                    <a:pt x="517" y="922"/>
                    <a:pt x="681" y="1169"/>
                    <a:pt x="847" y="1169"/>
                  </a:cubicBezTo>
                  <a:cubicBezTo>
                    <a:pt x="854" y="1169"/>
                    <a:pt x="861" y="1168"/>
                    <a:pt x="868" y="1167"/>
                  </a:cubicBezTo>
                  <a:cubicBezTo>
                    <a:pt x="889" y="1146"/>
                    <a:pt x="933" y="1124"/>
                    <a:pt x="954" y="1102"/>
                  </a:cubicBezTo>
                  <a:cubicBezTo>
                    <a:pt x="976" y="1016"/>
                    <a:pt x="911" y="842"/>
                    <a:pt x="824" y="669"/>
                  </a:cubicBezTo>
                  <a:cubicBezTo>
                    <a:pt x="889" y="756"/>
                    <a:pt x="976" y="799"/>
                    <a:pt x="1084" y="821"/>
                  </a:cubicBezTo>
                  <a:cubicBezTo>
                    <a:pt x="1106" y="821"/>
                    <a:pt x="1128" y="821"/>
                    <a:pt x="1150" y="799"/>
                  </a:cubicBezTo>
                  <a:cubicBezTo>
                    <a:pt x="1258" y="669"/>
                    <a:pt x="889" y="214"/>
                    <a:pt x="716" y="18"/>
                  </a:cubicBezTo>
                  <a:cubicBezTo>
                    <a:pt x="703" y="6"/>
                    <a:pt x="691" y="0"/>
                    <a:pt x="6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0" name="Google Shape;5193;p83"/>
            <p:cNvSpPr>
              <a:spLocks/>
            </p:cNvSpPr>
            <p:nvPr/>
          </p:nvSpPr>
          <p:spPr bwMode="auto">
            <a:xfrm>
              <a:off x="2441538" y="3087884"/>
              <a:ext cx="54426" cy="41971"/>
            </a:xfrm>
            <a:custGeom>
              <a:avLst/>
              <a:gdLst>
                <a:gd name="T0" fmla="*/ 2147483646 w 1324"/>
                <a:gd name="T1" fmla="*/ 0 h 1021"/>
                <a:gd name="T2" fmla="*/ 2147483646 w 1324"/>
                <a:gd name="T3" fmla="*/ 2147483646 h 1021"/>
                <a:gd name="T4" fmla="*/ 2147483646 w 1324"/>
                <a:gd name="T5" fmla="*/ 2147483646 h 1021"/>
                <a:gd name="T6" fmla="*/ 2147483646 w 1324"/>
                <a:gd name="T7" fmla="*/ 2147483646 h 1021"/>
                <a:gd name="T8" fmla="*/ 2147483646 w 1324"/>
                <a:gd name="T9" fmla="*/ 2147483646 h 1021"/>
                <a:gd name="T10" fmla="*/ 2147483646 w 1324"/>
                <a:gd name="T11" fmla="*/ 2147483646 h 1021"/>
                <a:gd name="T12" fmla="*/ 2147483646 w 1324"/>
                <a:gd name="T13" fmla="*/ 2147483646 h 1021"/>
                <a:gd name="T14" fmla="*/ 2147483646 w 1324"/>
                <a:gd name="T15" fmla="*/ 2147483646 h 1021"/>
                <a:gd name="T16" fmla="*/ 2147483646 w 1324"/>
                <a:gd name="T17" fmla="*/ 2147483646 h 1021"/>
                <a:gd name="T18" fmla="*/ 2147483646 w 1324"/>
                <a:gd name="T19" fmla="*/ 2147483646 h 1021"/>
                <a:gd name="T20" fmla="*/ 2147483646 w 1324"/>
                <a:gd name="T21" fmla="*/ 2147483646 h 1021"/>
                <a:gd name="T22" fmla="*/ 2147483646 w 1324"/>
                <a:gd name="T23" fmla="*/ 0 h 10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4" h="1021" extrusionOk="0">
                  <a:moveTo>
                    <a:pt x="543" y="0"/>
                  </a:moveTo>
                  <a:cubicBezTo>
                    <a:pt x="543" y="0"/>
                    <a:pt x="1" y="650"/>
                    <a:pt x="88" y="716"/>
                  </a:cubicBezTo>
                  <a:cubicBezTo>
                    <a:pt x="92" y="720"/>
                    <a:pt x="98" y="721"/>
                    <a:pt x="105" y="721"/>
                  </a:cubicBezTo>
                  <a:cubicBezTo>
                    <a:pt x="222" y="721"/>
                    <a:pt x="738" y="282"/>
                    <a:pt x="738" y="282"/>
                  </a:cubicBezTo>
                  <a:cubicBezTo>
                    <a:pt x="738" y="282"/>
                    <a:pt x="435" y="846"/>
                    <a:pt x="586" y="997"/>
                  </a:cubicBezTo>
                  <a:cubicBezTo>
                    <a:pt x="602" y="1013"/>
                    <a:pt x="619" y="1021"/>
                    <a:pt x="637" y="1021"/>
                  </a:cubicBezTo>
                  <a:cubicBezTo>
                    <a:pt x="806" y="1021"/>
                    <a:pt x="1020" y="326"/>
                    <a:pt x="1020" y="325"/>
                  </a:cubicBezTo>
                  <a:cubicBezTo>
                    <a:pt x="1020" y="325"/>
                    <a:pt x="890" y="976"/>
                    <a:pt x="1042" y="997"/>
                  </a:cubicBezTo>
                  <a:cubicBezTo>
                    <a:pt x="1172" y="997"/>
                    <a:pt x="1323" y="195"/>
                    <a:pt x="1323" y="195"/>
                  </a:cubicBezTo>
                  <a:lnTo>
                    <a:pt x="54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1" name="Google Shape;5194;p83"/>
            <p:cNvSpPr>
              <a:spLocks/>
            </p:cNvSpPr>
            <p:nvPr/>
          </p:nvSpPr>
          <p:spPr bwMode="auto">
            <a:xfrm>
              <a:off x="2442442" y="3085500"/>
              <a:ext cx="55290" cy="46082"/>
            </a:xfrm>
            <a:custGeom>
              <a:avLst/>
              <a:gdLst>
                <a:gd name="T0" fmla="*/ 2147483646 w 1345"/>
                <a:gd name="T1" fmla="*/ 0 h 1121"/>
                <a:gd name="T2" fmla="*/ 2147483646 w 1345"/>
                <a:gd name="T3" fmla="*/ 2147483646 h 1121"/>
                <a:gd name="T4" fmla="*/ 2147483646 w 1345"/>
                <a:gd name="T5" fmla="*/ 2147483646 h 1121"/>
                <a:gd name="T6" fmla="*/ 2147483646 w 1345"/>
                <a:gd name="T7" fmla="*/ 2147483646 h 1121"/>
                <a:gd name="T8" fmla="*/ 2147483646 w 1345"/>
                <a:gd name="T9" fmla="*/ 2147483646 h 1121"/>
                <a:gd name="T10" fmla="*/ 2147483646 w 1345"/>
                <a:gd name="T11" fmla="*/ 2147483646 h 1121"/>
                <a:gd name="T12" fmla="*/ 2147483646 w 1345"/>
                <a:gd name="T13" fmla="*/ 2147483646 h 1121"/>
                <a:gd name="T14" fmla="*/ 2147483646 w 1345"/>
                <a:gd name="T15" fmla="*/ 2147483646 h 1121"/>
                <a:gd name="T16" fmla="*/ 2147483646 w 1345"/>
                <a:gd name="T17" fmla="*/ 2147483646 h 1121"/>
                <a:gd name="T18" fmla="*/ 2147483646 w 1345"/>
                <a:gd name="T19" fmla="*/ 2147483646 h 1121"/>
                <a:gd name="T20" fmla="*/ 2147483646 w 1345"/>
                <a:gd name="T21" fmla="*/ 2147483646 h 1121"/>
                <a:gd name="T22" fmla="*/ 2147483646 w 1345"/>
                <a:gd name="T23" fmla="*/ 2147483646 h 1121"/>
                <a:gd name="T24" fmla="*/ 2147483646 w 1345"/>
                <a:gd name="T25" fmla="*/ 2147483646 h 1121"/>
                <a:gd name="T26" fmla="*/ 2147483646 w 1345"/>
                <a:gd name="T27" fmla="*/ 2147483646 h 1121"/>
                <a:gd name="T28" fmla="*/ 2147483646 w 1345"/>
                <a:gd name="T29" fmla="*/ 2147483646 h 1121"/>
                <a:gd name="T30" fmla="*/ 2147483646 w 1345"/>
                <a:gd name="T31" fmla="*/ 2147483646 h 1121"/>
                <a:gd name="T32" fmla="*/ 2147483646 w 1345"/>
                <a:gd name="T33" fmla="*/ 2147483646 h 1121"/>
                <a:gd name="T34" fmla="*/ 2147483646 w 1345"/>
                <a:gd name="T35" fmla="*/ 2147483646 h 1121"/>
                <a:gd name="T36" fmla="*/ 2147483646 w 1345"/>
                <a:gd name="T37" fmla="*/ 2147483646 h 1121"/>
                <a:gd name="T38" fmla="*/ 2147483646 w 1345"/>
                <a:gd name="T39" fmla="*/ 2147483646 h 1121"/>
                <a:gd name="T40" fmla="*/ 2147483646 w 1345"/>
                <a:gd name="T41" fmla="*/ 2147483646 h 1121"/>
                <a:gd name="T42" fmla="*/ 2147483646 w 1345"/>
                <a:gd name="T43" fmla="*/ 2147483646 h 1121"/>
                <a:gd name="T44" fmla="*/ 2147483646 w 1345"/>
                <a:gd name="T45" fmla="*/ 2147483646 h 1121"/>
                <a:gd name="T46" fmla="*/ 2147483646 w 1345"/>
                <a:gd name="T47" fmla="*/ 2147483646 h 1121"/>
                <a:gd name="T48" fmla="*/ 2147483646 w 1345"/>
                <a:gd name="T49" fmla="*/ 2147483646 h 1121"/>
                <a:gd name="T50" fmla="*/ 2147483646 w 1345"/>
                <a:gd name="T51" fmla="*/ 2147483646 h 1121"/>
                <a:gd name="T52" fmla="*/ 2147483646 w 1345"/>
                <a:gd name="T53" fmla="*/ 2147483646 h 1121"/>
                <a:gd name="T54" fmla="*/ 2147483646 w 1345"/>
                <a:gd name="T55" fmla="*/ 2147483646 h 1121"/>
                <a:gd name="T56" fmla="*/ 2147483646 w 1345"/>
                <a:gd name="T57" fmla="*/ 2147483646 h 1121"/>
                <a:gd name="T58" fmla="*/ 2147483646 w 1345"/>
                <a:gd name="T59" fmla="*/ 0 h 11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45" h="1121" extrusionOk="0">
                  <a:moveTo>
                    <a:pt x="522" y="0"/>
                  </a:moveTo>
                  <a:cubicBezTo>
                    <a:pt x="513" y="0"/>
                    <a:pt x="504" y="5"/>
                    <a:pt x="499" y="15"/>
                  </a:cubicBezTo>
                  <a:cubicBezTo>
                    <a:pt x="369" y="166"/>
                    <a:pt x="1" y="622"/>
                    <a:pt x="1" y="752"/>
                  </a:cubicBezTo>
                  <a:cubicBezTo>
                    <a:pt x="1" y="774"/>
                    <a:pt x="22" y="795"/>
                    <a:pt x="22" y="795"/>
                  </a:cubicBezTo>
                  <a:cubicBezTo>
                    <a:pt x="35" y="808"/>
                    <a:pt x="52" y="814"/>
                    <a:pt x="73" y="814"/>
                  </a:cubicBezTo>
                  <a:cubicBezTo>
                    <a:pt x="166" y="814"/>
                    <a:pt x="344" y="702"/>
                    <a:pt x="608" y="492"/>
                  </a:cubicBezTo>
                  <a:cubicBezTo>
                    <a:pt x="521" y="687"/>
                    <a:pt x="413" y="969"/>
                    <a:pt x="543" y="1099"/>
                  </a:cubicBezTo>
                  <a:cubicBezTo>
                    <a:pt x="564" y="1099"/>
                    <a:pt x="586" y="1120"/>
                    <a:pt x="629" y="1120"/>
                  </a:cubicBezTo>
                  <a:lnTo>
                    <a:pt x="629" y="1099"/>
                  </a:lnTo>
                  <a:cubicBezTo>
                    <a:pt x="716" y="1077"/>
                    <a:pt x="824" y="904"/>
                    <a:pt x="890" y="730"/>
                  </a:cubicBezTo>
                  <a:cubicBezTo>
                    <a:pt x="868" y="839"/>
                    <a:pt x="890" y="947"/>
                    <a:pt x="933" y="1034"/>
                  </a:cubicBezTo>
                  <a:cubicBezTo>
                    <a:pt x="955" y="1055"/>
                    <a:pt x="976" y="1077"/>
                    <a:pt x="998" y="1077"/>
                  </a:cubicBezTo>
                  <a:cubicBezTo>
                    <a:pt x="1150" y="1077"/>
                    <a:pt x="1280" y="513"/>
                    <a:pt x="1345" y="253"/>
                  </a:cubicBezTo>
                  <a:cubicBezTo>
                    <a:pt x="1345" y="232"/>
                    <a:pt x="1323" y="210"/>
                    <a:pt x="1301" y="210"/>
                  </a:cubicBezTo>
                  <a:cubicBezTo>
                    <a:pt x="1280" y="210"/>
                    <a:pt x="1258" y="210"/>
                    <a:pt x="1258" y="232"/>
                  </a:cubicBezTo>
                  <a:cubicBezTo>
                    <a:pt x="1171" y="665"/>
                    <a:pt x="1041" y="990"/>
                    <a:pt x="976" y="990"/>
                  </a:cubicBezTo>
                  <a:cubicBezTo>
                    <a:pt x="955" y="795"/>
                    <a:pt x="955" y="578"/>
                    <a:pt x="1020" y="383"/>
                  </a:cubicBezTo>
                  <a:cubicBezTo>
                    <a:pt x="1020" y="362"/>
                    <a:pt x="998" y="340"/>
                    <a:pt x="976" y="340"/>
                  </a:cubicBezTo>
                  <a:cubicBezTo>
                    <a:pt x="955" y="340"/>
                    <a:pt x="933" y="340"/>
                    <a:pt x="933" y="362"/>
                  </a:cubicBezTo>
                  <a:cubicBezTo>
                    <a:pt x="846" y="622"/>
                    <a:pt x="694" y="1012"/>
                    <a:pt x="608" y="1034"/>
                  </a:cubicBezTo>
                  <a:lnTo>
                    <a:pt x="586" y="1034"/>
                  </a:lnTo>
                  <a:cubicBezTo>
                    <a:pt x="478" y="925"/>
                    <a:pt x="608" y="578"/>
                    <a:pt x="738" y="362"/>
                  </a:cubicBezTo>
                  <a:cubicBezTo>
                    <a:pt x="738" y="362"/>
                    <a:pt x="738" y="340"/>
                    <a:pt x="738" y="318"/>
                  </a:cubicBezTo>
                  <a:cubicBezTo>
                    <a:pt x="727" y="307"/>
                    <a:pt x="716" y="302"/>
                    <a:pt x="705" y="302"/>
                  </a:cubicBezTo>
                  <a:cubicBezTo>
                    <a:pt x="694" y="302"/>
                    <a:pt x="684" y="307"/>
                    <a:pt x="673" y="318"/>
                  </a:cubicBezTo>
                  <a:cubicBezTo>
                    <a:pt x="499" y="470"/>
                    <a:pt x="282" y="622"/>
                    <a:pt x="87" y="730"/>
                  </a:cubicBezTo>
                  <a:cubicBezTo>
                    <a:pt x="217" y="492"/>
                    <a:pt x="369" y="275"/>
                    <a:pt x="564" y="80"/>
                  </a:cubicBezTo>
                  <a:cubicBezTo>
                    <a:pt x="598" y="46"/>
                    <a:pt x="554" y="0"/>
                    <a:pt x="5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2" name="Google Shape;5195;p83"/>
            <p:cNvSpPr>
              <a:spLocks/>
            </p:cNvSpPr>
            <p:nvPr/>
          </p:nvSpPr>
          <p:spPr bwMode="auto">
            <a:xfrm>
              <a:off x="2335481" y="3038843"/>
              <a:ext cx="58003" cy="44684"/>
            </a:xfrm>
            <a:custGeom>
              <a:avLst/>
              <a:gdLst>
                <a:gd name="T0" fmla="*/ 2147483646 w 1411"/>
                <a:gd name="T1" fmla="*/ 2147483646 h 1087"/>
                <a:gd name="T2" fmla="*/ 2147483646 w 1411"/>
                <a:gd name="T3" fmla="*/ 2147483646 h 1087"/>
                <a:gd name="T4" fmla="*/ 2147483646 w 1411"/>
                <a:gd name="T5" fmla="*/ 2147483646 h 1087"/>
                <a:gd name="T6" fmla="*/ 2147483646 w 1411"/>
                <a:gd name="T7" fmla="*/ 2147483646 h 1087"/>
                <a:gd name="T8" fmla="*/ 2147483646 w 1411"/>
                <a:gd name="T9" fmla="*/ 2147483646 h 1087"/>
                <a:gd name="T10" fmla="*/ 2147483646 w 1411"/>
                <a:gd name="T11" fmla="*/ 2147483646 h 1087"/>
                <a:gd name="T12" fmla="*/ 2147483646 w 1411"/>
                <a:gd name="T13" fmla="*/ 2147483646 h 1087"/>
                <a:gd name="T14" fmla="*/ 2147483646 w 1411"/>
                <a:gd name="T15" fmla="*/ 2147483646 h 1087"/>
                <a:gd name="T16" fmla="*/ 2147483646 w 1411"/>
                <a:gd name="T17" fmla="*/ 2147483646 h 1087"/>
                <a:gd name="T18" fmla="*/ 2147483646 w 1411"/>
                <a:gd name="T19" fmla="*/ 2147483646 h 1087"/>
                <a:gd name="T20" fmla="*/ 2147483646 w 1411"/>
                <a:gd name="T21" fmla="*/ 2147483646 h 1087"/>
                <a:gd name="T22" fmla="*/ 2147483646 w 1411"/>
                <a:gd name="T23" fmla="*/ 2147483646 h 1087"/>
                <a:gd name="T24" fmla="*/ 2147483646 w 1411"/>
                <a:gd name="T25" fmla="*/ 2147483646 h 10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11" h="1087" extrusionOk="0">
                  <a:moveTo>
                    <a:pt x="716" y="1"/>
                  </a:moveTo>
                  <a:cubicBezTo>
                    <a:pt x="716" y="1"/>
                    <a:pt x="1" y="456"/>
                    <a:pt x="66" y="543"/>
                  </a:cubicBezTo>
                  <a:cubicBezTo>
                    <a:pt x="71" y="553"/>
                    <a:pt x="87" y="558"/>
                    <a:pt x="110" y="558"/>
                  </a:cubicBezTo>
                  <a:cubicBezTo>
                    <a:pt x="272" y="558"/>
                    <a:pt x="803" y="326"/>
                    <a:pt x="803" y="326"/>
                  </a:cubicBezTo>
                  <a:cubicBezTo>
                    <a:pt x="803" y="326"/>
                    <a:pt x="348" y="759"/>
                    <a:pt x="478" y="955"/>
                  </a:cubicBezTo>
                  <a:cubicBezTo>
                    <a:pt x="492" y="982"/>
                    <a:pt x="512" y="994"/>
                    <a:pt x="536" y="994"/>
                  </a:cubicBezTo>
                  <a:cubicBezTo>
                    <a:pt x="701" y="994"/>
                    <a:pt x="1063" y="434"/>
                    <a:pt x="1063" y="434"/>
                  </a:cubicBezTo>
                  <a:cubicBezTo>
                    <a:pt x="1063" y="434"/>
                    <a:pt x="760" y="1020"/>
                    <a:pt x="890" y="1085"/>
                  </a:cubicBezTo>
                  <a:cubicBezTo>
                    <a:pt x="894" y="1086"/>
                    <a:pt x="899" y="1087"/>
                    <a:pt x="904" y="1087"/>
                  </a:cubicBezTo>
                  <a:cubicBezTo>
                    <a:pt x="1063" y="1087"/>
                    <a:pt x="1410" y="413"/>
                    <a:pt x="1410" y="413"/>
                  </a:cubicBezTo>
                  <a:lnTo>
                    <a:pt x="71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3" name="Google Shape;5196;p83"/>
            <p:cNvSpPr>
              <a:spLocks/>
            </p:cNvSpPr>
            <p:nvPr/>
          </p:nvSpPr>
          <p:spPr bwMode="auto">
            <a:xfrm>
              <a:off x="2336386" y="3037076"/>
              <a:ext cx="60387" cy="48178"/>
            </a:xfrm>
            <a:custGeom>
              <a:avLst/>
              <a:gdLst>
                <a:gd name="T0" fmla="*/ 2147483646 w 1469"/>
                <a:gd name="T1" fmla="*/ 0 h 1172"/>
                <a:gd name="T2" fmla="*/ 2147483646 w 1469"/>
                <a:gd name="T3" fmla="*/ 2147483646 h 1172"/>
                <a:gd name="T4" fmla="*/ 2147483646 w 1469"/>
                <a:gd name="T5" fmla="*/ 2147483646 h 1172"/>
                <a:gd name="T6" fmla="*/ 2147483646 w 1469"/>
                <a:gd name="T7" fmla="*/ 2147483646 h 1172"/>
                <a:gd name="T8" fmla="*/ 2147483646 w 1469"/>
                <a:gd name="T9" fmla="*/ 2147483646 h 1172"/>
                <a:gd name="T10" fmla="*/ 2147483646 w 1469"/>
                <a:gd name="T11" fmla="*/ 2147483646 h 1172"/>
                <a:gd name="T12" fmla="*/ 2147483646 w 1469"/>
                <a:gd name="T13" fmla="*/ 2147483646 h 1172"/>
                <a:gd name="T14" fmla="*/ 2147483646 w 1469"/>
                <a:gd name="T15" fmla="*/ 2147483646 h 1172"/>
                <a:gd name="T16" fmla="*/ 2147483646 w 1469"/>
                <a:gd name="T17" fmla="*/ 2147483646 h 1172"/>
                <a:gd name="T18" fmla="*/ 2147483646 w 1469"/>
                <a:gd name="T19" fmla="*/ 2147483646 h 1172"/>
                <a:gd name="T20" fmla="*/ 2147483646 w 1469"/>
                <a:gd name="T21" fmla="*/ 2147483646 h 1172"/>
                <a:gd name="T22" fmla="*/ 2147483646 w 1469"/>
                <a:gd name="T23" fmla="*/ 2147483646 h 1172"/>
                <a:gd name="T24" fmla="*/ 2147483646 w 1469"/>
                <a:gd name="T25" fmla="*/ 2147483646 h 1172"/>
                <a:gd name="T26" fmla="*/ 2147483646 w 1469"/>
                <a:gd name="T27" fmla="*/ 2147483646 h 1172"/>
                <a:gd name="T28" fmla="*/ 2147483646 w 1469"/>
                <a:gd name="T29" fmla="*/ 2147483646 h 1172"/>
                <a:gd name="T30" fmla="*/ 2147483646 w 1469"/>
                <a:gd name="T31" fmla="*/ 2147483646 h 1172"/>
                <a:gd name="T32" fmla="*/ 2147483646 w 1469"/>
                <a:gd name="T33" fmla="*/ 2147483646 h 1172"/>
                <a:gd name="T34" fmla="*/ 2147483646 w 1469"/>
                <a:gd name="T35" fmla="*/ 2147483646 h 1172"/>
                <a:gd name="T36" fmla="*/ 2147483646 w 1469"/>
                <a:gd name="T37" fmla="*/ 2147483646 h 1172"/>
                <a:gd name="T38" fmla="*/ 2147483646 w 1469"/>
                <a:gd name="T39" fmla="*/ 2147483646 h 1172"/>
                <a:gd name="T40" fmla="*/ 2147483646 w 1469"/>
                <a:gd name="T41" fmla="*/ 2147483646 h 1172"/>
                <a:gd name="T42" fmla="*/ 2147483646 w 1469"/>
                <a:gd name="T43" fmla="*/ 2147483646 h 1172"/>
                <a:gd name="T44" fmla="*/ 2147483646 w 1469"/>
                <a:gd name="T45" fmla="*/ 2147483646 h 1172"/>
                <a:gd name="T46" fmla="*/ 2147483646 w 1469"/>
                <a:gd name="T47" fmla="*/ 2147483646 h 1172"/>
                <a:gd name="T48" fmla="*/ 2147483646 w 1469"/>
                <a:gd name="T49" fmla="*/ 2147483646 h 1172"/>
                <a:gd name="T50" fmla="*/ 2147483646 w 1469"/>
                <a:gd name="T51" fmla="*/ 2147483646 h 1172"/>
                <a:gd name="T52" fmla="*/ 2147483646 w 1469"/>
                <a:gd name="T53" fmla="*/ 2147483646 h 1172"/>
                <a:gd name="T54" fmla="*/ 2147483646 w 1469"/>
                <a:gd name="T55" fmla="*/ 2147483646 h 1172"/>
                <a:gd name="T56" fmla="*/ 2147483646 w 1469"/>
                <a:gd name="T57" fmla="*/ 2147483646 h 1172"/>
                <a:gd name="T58" fmla="*/ 2147483646 w 1469"/>
                <a:gd name="T59" fmla="*/ 0 h 1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69" h="1172" extrusionOk="0">
                  <a:moveTo>
                    <a:pt x="673" y="0"/>
                  </a:moveTo>
                  <a:cubicBezTo>
                    <a:pt x="521" y="109"/>
                    <a:pt x="22" y="434"/>
                    <a:pt x="1" y="564"/>
                  </a:cubicBezTo>
                  <a:cubicBezTo>
                    <a:pt x="1" y="586"/>
                    <a:pt x="1" y="607"/>
                    <a:pt x="1" y="607"/>
                  </a:cubicBezTo>
                  <a:cubicBezTo>
                    <a:pt x="14" y="627"/>
                    <a:pt x="42" y="637"/>
                    <a:pt x="86" y="637"/>
                  </a:cubicBezTo>
                  <a:cubicBezTo>
                    <a:pt x="188" y="637"/>
                    <a:pt x="371" y="583"/>
                    <a:pt x="629" y="477"/>
                  </a:cubicBezTo>
                  <a:cubicBezTo>
                    <a:pt x="499" y="629"/>
                    <a:pt x="326" y="867"/>
                    <a:pt x="413" y="1019"/>
                  </a:cubicBezTo>
                  <a:cubicBezTo>
                    <a:pt x="434" y="1063"/>
                    <a:pt x="456" y="1084"/>
                    <a:pt x="499" y="1084"/>
                  </a:cubicBezTo>
                  <a:cubicBezTo>
                    <a:pt x="586" y="1084"/>
                    <a:pt x="738" y="954"/>
                    <a:pt x="846" y="824"/>
                  </a:cubicBezTo>
                  <a:cubicBezTo>
                    <a:pt x="803" y="911"/>
                    <a:pt x="781" y="998"/>
                    <a:pt x="803" y="1106"/>
                  </a:cubicBezTo>
                  <a:cubicBezTo>
                    <a:pt x="803" y="1128"/>
                    <a:pt x="824" y="1149"/>
                    <a:pt x="868" y="1171"/>
                  </a:cubicBezTo>
                  <a:lnTo>
                    <a:pt x="890" y="1171"/>
                  </a:lnTo>
                  <a:cubicBezTo>
                    <a:pt x="1041" y="1171"/>
                    <a:pt x="1301" y="694"/>
                    <a:pt x="1453" y="456"/>
                  </a:cubicBezTo>
                  <a:cubicBezTo>
                    <a:pt x="1468" y="441"/>
                    <a:pt x="1432" y="415"/>
                    <a:pt x="1407" y="415"/>
                  </a:cubicBezTo>
                  <a:cubicBezTo>
                    <a:pt x="1397" y="415"/>
                    <a:pt x="1388" y="420"/>
                    <a:pt x="1388" y="434"/>
                  </a:cubicBezTo>
                  <a:cubicBezTo>
                    <a:pt x="1186" y="798"/>
                    <a:pt x="984" y="1067"/>
                    <a:pt x="922" y="1067"/>
                  </a:cubicBezTo>
                  <a:cubicBezTo>
                    <a:pt x="918" y="1067"/>
                    <a:pt x="914" y="1066"/>
                    <a:pt x="911" y="1063"/>
                  </a:cubicBezTo>
                  <a:cubicBezTo>
                    <a:pt x="933" y="867"/>
                    <a:pt x="998" y="672"/>
                    <a:pt x="1106" y="499"/>
                  </a:cubicBezTo>
                  <a:cubicBezTo>
                    <a:pt x="1122" y="468"/>
                    <a:pt x="1094" y="438"/>
                    <a:pt x="1068" y="438"/>
                  </a:cubicBezTo>
                  <a:cubicBezTo>
                    <a:pt x="1058" y="438"/>
                    <a:pt x="1048" y="443"/>
                    <a:pt x="1041" y="456"/>
                  </a:cubicBezTo>
                  <a:cubicBezTo>
                    <a:pt x="890" y="672"/>
                    <a:pt x="629" y="998"/>
                    <a:pt x="521" y="998"/>
                  </a:cubicBezTo>
                  <a:cubicBezTo>
                    <a:pt x="434" y="867"/>
                    <a:pt x="673" y="564"/>
                    <a:pt x="846" y="412"/>
                  </a:cubicBezTo>
                  <a:cubicBezTo>
                    <a:pt x="846" y="391"/>
                    <a:pt x="846" y="369"/>
                    <a:pt x="846" y="347"/>
                  </a:cubicBezTo>
                  <a:cubicBezTo>
                    <a:pt x="832" y="347"/>
                    <a:pt x="817" y="338"/>
                    <a:pt x="809" y="338"/>
                  </a:cubicBezTo>
                  <a:cubicBezTo>
                    <a:pt x="805" y="338"/>
                    <a:pt x="803" y="340"/>
                    <a:pt x="803" y="347"/>
                  </a:cubicBezTo>
                  <a:cubicBezTo>
                    <a:pt x="564" y="434"/>
                    <a:pt x="347" y="521"/>
                    <a:pt x="109" y="564"/>
                  </a:cubicBezTo>
                  <a:cubicBezTo>
                    <a:pt x="282" y="369"/>
                    <a:pt x="499" y="217"/>
                    <a:pt x="738" y="65"/>
                  </a:cubicBezTo>
                  <a:cubicBezTo>
                    <a:pt x="738" y="65"/>
                    <a:pt x="738" y="22"/>
                    <a:pt x="738" y="22"/>
                  </a:cubicBezTo>
                  <a:cubicBezTo>
                    <a:pt x="716" y="0"/>
                    <a:pt x="694" y="0"/>
                    <a:pt x="6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4" name="Google Shape;5197;p83"/>
            <p:cNvSpPr>
              <a:spLocks/>
            </p:cNvSpPr>
            <p:nvPr/>
          </p:nvSpPr>
          <p:spPr bwMode="auto">
            <a:xfrm>
              <a:off x="2727643" y="2927443"/>
              <a:ext cx="165787" cy="207470"/>
            </a:xfrm>
            <a:custGeom>
              <a:avLst/>
              <a:gdLst>
                <a:gd name="T0" fmla="*/ 2147483646 w 4033"/>
                <a:gd name="T1" fmla="*/ 2147483646 h 5047"/>
                <a:gd name="T2" fmla="*/ 2147483646 w 4033"/>
                <a:gd name="T3" fmla="*/ 2147483646 h 5047"/>
                <a:gd name="T4" fmla="*/ 2147483646 w 4033"/>
                <a:gd name="T5" fmla="*/ 2147483646 h 5047"/>
                <a:gd name="T6" fmla="*/ 2147483646 w 4033"/>
                <a:gd name="T7" fmla="*/ 2147483646 h 5047"/>
                <a:gd name="T8" fmla="*/ 2147483646 w 4033"/>
                <a:gd name="T9" fmla="*/ 2147483646 h 50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3" h="5047" extrusionOk="0">
                  <a:moveTo>
                    <a:pt x="1691" y="1"/>
                  </a:moveTo>
                  <a:cubicBezTo>
                    <a:pt x="1691" y="1"/>
                    <a:pt x="0" y="911"/>
                    <a:pt x="694" y="2299"/>
                  </a:cubicBezTo>
                  <a:cubicBezTo>
                    <a:pt x="1268" y="3428"/>
                    <a:pt x="2404" y="5046"/>
                    <a:pt x="3100" y="5046"/>
                  </a:cubicBezTo>
                  <a:cubicBezTo>
                    <a:pt x="3245" y="5046"/>
                    <a:pt x="3372" y="4975"/>
                    <a:pt x="3469" y="4814"/>
                  </a:cubicBezTo>
                  <a:cubicBezTo>
                    <a:pt x="4033" y="3881"/>
                    <a:pt x="1691" y="1"/>
                    <a:pt x="169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5" name="Google Shape;5198;p83"/>
            <p:cNvSpPr>
              <a:spLocks/>
            </p:cNvSpPr>
            <p:nvPr/>
          </p:nvSpPr>
          <p:spPr bwMode="auto">
            <a:xfrm>
              <a:off x="2827452" y="2876635"/>
              <a:ext cx="165828" cy="207552"/>
            </a:xfrm>
            <a:custGeom>
              <a:avLst/>
              <a:gdLst>
                <a:gd name="T0" fmla="*/ 2147483646 w 4034"/>
                <a:gd name="T1" fmla="*/ 2147483646 h 5049"/>
                <a:gd name="T2" fmla="*/ 2147483646 w 4034"/>
                <a:gd name="T3" fmla="*/ 2147483646 h 5049"/>
                <a:gd name="T4" fmla="*/ 2147483646 w 4034"/>
                <a:gd name="T5" fmla="*/ 2147483646 h 5049"/>
                <a:gd name="T6" fmla="*/ 2147483646 w 4034"/>
                <a:gd name="T7" fmla="*/ 2147483646 h 5049"/>
                <a:gd name="T8" fmla="*/ 2147483646 w 4034"/>
                <a:gd name="T9" fmla="*/ 2147483646 h 50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34" h="5049" extrusionOk="0">
                  <a:moveTo>
                    <a:pt x="1692" y="1"/>
                  </a:moveTo>
                  <a:cubicBezTo>
                    <a:pt x="1692" y="1"/>
                    <a:pt x="1" y="911"/>
                    <a:pt x="694" y="2299"/>
                  </a:cubicBezTo>
                  <a:cubicBezTo>
                    <a:pt x="1267" y="3444"/>
                    <a:pt x="2416" y="5048"/>
                    <a:pt x="3105" y="5048"/>
                  </a:cubicBezTo>
                  <a:cubicBezTo>
                    <a:pt x="3250" y="5048"/>
                    <a:pt x="3375" y="4976"/>
                    <a:pt x="3470" y="4814"/>
                  </a:cubicBezTo>
                  <a:cubicBezTo>
                    <a:pt x="4033" y="3882"/>
                    <a:pt x="1692" y="1"/>
                    <a:pt x="1692"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6" name="Google Shape;5199;p83"/>
            <p:cNvSpPr>
              <a:spLocks/>
            </p:cNvSpPr>
            <p:nvPr/>
          </p:nvSpPr>
          <p:spPr bwMode="auto">
            <a:xfrm>
              <a:off x="2442442" y="2916755"/>
              <a:ext cx="186299" cy="192712"/>
            </a:xfrm>
            <a:custGeom>
              <a:avLst/>
              <a:gdLst>
                <a:gd name="T0" fmla="*/ 2147483646 w 4532"/>
                <a:gd name="T1" fmla="*/ 0 h 4688"/>
                <a:gd name="T2" fmla="*/ 2147483646 w 4532"/>
                <a:gd name="T3" fmla="*/ 2147483646 h 4688"/>
                <a:gd name="T4" fmla="*/ 2147483646 w 4532"/>
                <a:gd name="T5" fmla="*/ 2147483646 h 4688"/>
                <a:gd name="T6" fmla="*/ 2147483646 w 4532"/>
                <a:gd name="T7" fmla="*/ 2147483646 h 4688"/>
                <a:gd name="T8" fmla="*/ 2147483646 w 4532"/>
                <a:gd name="T9" fmla="*/ 0 h 4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2" h="4688" extrusionOk="0">
                  <a:moveTo>
                    <a:pt x="3079" y="0"/>
                  </a:moveTo>
                  <a:cubicBezTo>
                    <a:pt x="3079" y="0"/>
                    <a:pt x="1" y="3361"/>
                    <a:pt x="347" y="4380"/>
                  </a:cubicBezTo>
                  <a:cubicBezTo>
                    <a:pt x="421" y="4596"/>
                    <a:pt x="565" y="4688"/>
                    <a:pt x="756" y="4688"/>
                  </a:cubicBezTo>
                  <a:cubicBezTo>
                    <a:pt x="1468" y="4688"/>
                    <a:pt x="2826" y="3407"/>
                    <a:pt x="3578" y="2450"/>
                  </a:cubicBezTo>
                  <a:cubicBezTo>
                    <a:pt x="4532" y="1258"/>
                    <a:pt x="3079" y="0"/>
                    <a:pt x="30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7" name="Google Shape;5200;p83"/>
            <p:cNvSpPr>
              <a:spLocks/>
            </p:cNvSpPr>
            <p:nvPr/>
          </p:nvSpPr>
          <p:spPr bwMode="auto">
            <a:xfrm>
              <a:off x="2339058" y="2866851"/>
              <a:ext cx="186299" cy="192301"/>
            </a:xfrm>
            <a:custGeom>
              <a:avLst/>
              <a:gdLst>
                <a:gd name="T0" fmla="*/ 2147483646 w 4532"/>
                <a:gd name="T1" fmla="*/ 0 h 4678"/>
                <a:gd name="T2" fmla="*/ 2147483646 w 4532"/>
                <a:gd name="T3" fmla="*/ 2147483646 h 4678"/>
                <a:gd name="T4" fmla="*/ 2147483646 w 4532"/>
                <a:gd name="T5" fmla="*/ 2147483646 h 4678"/>
                <a:gd name="T6" fmla="*/ 2147483646 w 4532"/>
                <a:gd name="T7" fmla="*/ 2147483646 h 4678"/>
                <a:gd name="T8" fmla="*/ 2147483646 w 4532"/>
                <a:gd name="T9" fmla="*/ 0 h 4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2" h="4678" extrusionOk="0">
                  <a:moveTo>
                    <a:pt x="3079" y="0"/>
                  </a:moveTo>
                  <a:cubicBezTo>
                    <a:pt x="3079" y="0"/>
                    <a:pt x="1" y="3339"/>
                    <a:pt x="348" y="4358"/>
                  </a:cubicBezTo>
                  <a:cubicBezTo>
                    <a:pt x="427" y="4582"/>
                    <a:pt x="577" y="4677"/>
                    <a:pt x="774" y="4677"/>
                  </a:cubicBezTo>
                  <a:cubicBezTo>
                    <a:pt x="1492" y="4677"/>
                    <a:pt x="2829" y="3403"/>
                    <a:pt x="3578" y="2450"/>
                  </a:cubicBezTo>
                  <a:cubicBezTo>
                    <a:pt x="4532" y="1236"/>
                    <a:pt x="3079" y="0"/>
                    <a:pt x="307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88" name="Google Shape;5201;p83"/>
            <p:cNvSpPr>
              <a:spLocks/>
            </p:cNvSpPr>
            <p:nvPr/>
          </p:nvSpPr>
          <p:spPr bwMode="auto">
            <a:xfrm>
              <a:off x="2408570" y="2742091"/>
              <a:ext cx="539248" cy="283025"/>
            </a:xfrm>
            <a:custGeom>
              <a:avLst/>
              <a:gdLst>
                <a:gd name="T0" fmla="*/ 2147483646 w 13118"/>
                <a:gd name="T1" fmla="*/ 0 h 6885"/>
                <a:gd name="T2" fmla="*/ 2147483646 w 13118"/>
                <a:gd name="T3" fmla="*/ 2147483646 h 6885"/>
                <a:gd name="T4" fmla="*/ 2147483646 w 13118"/>
                <a:gd name="T5" fmla="*/ 2147483646 h 6885"/>
                <a:gd name="T6" fmla="*/ 2147483646 w 13118"/>
                <a:gd name="T7" fmla="*/ 2147483646 h 6885"/>
                <a:gd name="T8" fmla="*/ 2147483646 w 13118"/>
                <a:gd name="T9" fmla="*/ 2147483646 h 6885"/>
                <a:gd name="T10" fmla="*/ 2147483646 w 13118"/>
                <a:gd name="T11" fmla="*/ 0 h 68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18" h="6885" extrusionOk="0">
                  <a:moveTo>
                    <a:pt x="6548" y="0"/>
                  </a:moveTo>
                  <a:cubicBezTo>
                    <a:pt x="1" y="0"/>
                    <a:pt x="478" y="1648"/>
                    <a:pt x="239" y="3816"/>
                  </a:cubicBezTo>
                  <a:cubicBezTo>
                    <a:pt x="40" y="5674"/>
                    <a:pt x="4042" y="6884"/>
                    <a:pt x="7371" y="6884"/>
                  </a:cubicBezTo>
                  <a:cubicBezTo>
                    <a:pt x="8392" y="6884"/>
                    <a:pt x="9350" y="6770"/>
                    <a:pt x="10104" y="6526"/>
                  </a:cubicBezTo>
                  <a:cubicBezTo>
                    <a:pt x="11903" y="5962"/>
                    <a:pt x="11838" y="2884"/>
                    <a:pt x="11838" y="2884"/>
                  </a:cubicBezTo>
                  <a:cubicBezTo>
                    <a:pt x="11838" y="2884"/>
                    <a:pt x="13117" y="22"/>
                    <a:pt x="65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14" name="Google Shape;5202;p83"/>
            <p:cNvSpPr/>
            <p:nvPr/>
          </p:nvSpPr>
          <p:spPr>
            <a:xfrm>
              <a:off x="2509816" y="2463335"/>
              <a:ext cx="551088" cy="472282"/>
            </a:xfrm>
            <a:custGeom>
              <a:avLst/>
              <a:gdLst/>
              <a:ahLst/>
              <a:cxnLst/>
              <a:rect l="l" t="t" r="r" b="b"/>
              <a:pathLst>
                <a:path w="13406" h="11489" extrusionOk="0">
                  <a:moveTo>
                    <a:pt x="7934" y="1"/>
                  </a:moveTo>
                  <a:cubicBezTo>
                    <a:pt x="7173" y="1"/>
                    <a:pt x="6822" y="367"/>
                    <a:pt x="6691" y="775"/>
                  </a:cubicBezTo>
                  <a:lnTo>
                    <a:pt x="6691" y="775"/>
                  </a:lnTo>
                  <a:cubicBezTo>
                    <a:pt x="6439" y="431"/>
                    <a:pt x="6015" y="139"/>
                    <a:pt x="5372" y="139"/>
                  </a:cubicBezTo>
                  <a:cubicBezTo>
                    <a:pt x="5274" y="139"/>
                    <a:pt x="5170" y="146"/>
                    <a:pt x="5061" y="161"/>
                  </a:cubicBezTo>
                  <a:cubicBezTo>
                    <a:pt x="3641" y="369"/>
                    <a:pt x="3245" y="1295"/>
                    <a:pt x="3198" y="1848"/>
                  </a:cubicBezTo>
                  <a:lnTo>
                    <a:pt x="3198" y="1848"/>
                  </a:lnTo>
                  <a:cubicBezTo>
                    <a:pt x="3026" y="1791"/>
                    <a:pt x="2868" y="1765"/>
                    <a:pt x="2721" y="1765"/>
                  </a:cubicBezTo>
                  <a:cubicBezTo>
                    <a:pt x="1500" y="1765"/>
                    <a:pt x="1116" y="3565"/>
                    <a:pt x="1315" y="4406"/>
                  </a:cubicBezTo>
                  <a:lnTo>
                    <a:pt x="1315" y="4406"/>
                  </a:lnTo>
                  <a:cubicBezTo>
                    <a:pt x="1302" y="4405"/>
                    <a:pt x="1289" y="4405"/>
                    <a:pt x="1277" y="4405"/>
                  </a:cubicBezTo>
                  <a:cubicBezTo>
                    <a:pt x="398" y="4405"/>
                    <a:pt x="1" y="5943"/>
                    <a:pt x="746" y="7294"/>
                  </a:cubicBezTo>
                  <a:cubicBezTo>
                    <a:pt x="999" y="7737"/>
                    <a:pt x="1333" y="7928"/>
                    <a:pt x="1656" y="7974"/>
                  </a:cubicBezTo>
                  <a:lnTo>
                    <a:pt x="1656" y="7974"/>
                  </a:lnTo>
                  <a:cubicBezTo>
                    <a:pt x="1510" y="8874"/>
                    <a:pt x="2036" y="10293"/>
                    <a:pt x="3348" y="10524"/>
                  </a:cubicBezTo>
                  <a:cubicBezTo>
                    <a:pt x="3602" y="10568"/>
                    <a:pt x="3833" y="10588"/>
                    <a:pt x="4042" y="10588"/>
                  </a:cubicBezTo>
                  <a:cubicBezTo>
                    <a:pt x="4424" y="10588"/>
                    <a:pt x="4730" y="10522"/>
                    <a:pt x="4961" y="10422"/>
                  </a:cubicBezTo>
                  <a:lnTo>
                    <a:pt x="4961" y="10422"/>
                  </a:lnTo>
                  <a:cubicBezTo>
                    <a:pt x="5233" y="10792"/>
                    <a:pt x="5791" y="11176"/>
                    <a:pt x="6774" y="11391"/>
                  </a:cubicBezTo>
                  <a:cubicBezTo>
                    <a:pt x="7093" y="11459"/>
                    <a:pt x="7379" y="11489"/>
                    <a:pt x="7633" y="11489"/>
                  </a:cubicBezTo>
                  <a:cubicBezTo>
                    <a:pt x="8701" y="11489"/>
                    <a:pt x="9208" y="10958"/>
                    <a:pt x="9332" y="10450"/>
                  </a:cubicBezTo>
                  <a:lnTo>
                    <a:pt x="9332" y="10450"/>
                  </a:lnTo>
                  <a:cubicBezTo>
                    <a:pt x="9452" y="10486"/>
                    <a:pt x="9589" y="10518"/>
                    <a:pt x="9744" y="10546"/>
                  </a:cubicBezTo>
                  <a:cubicBezTo>
                    <a:pt x="9867" y="10568"/>
                    <a:pt x="9984" y="10578"/>
                    <a:pt x="10095" y="10578"/>
                  </a:cubicBezTo>
                  <a:cubicBezTo>
                    <a:pt x="11417" y="10578"/>
                    <a:pt x="11975" y="9122"/>
                    <a:pt x="11869" y="8297"/>
                  </a:cubicBezTo>
                  <a:lnTo>
                    <a:pt x="11869" y="8297"/>
                  </a:lnTo>
                  <a:cubicBezTo>
                    <a:pt x="12594" y="7972"/>
                    <a:pt x="13405" y="6689"/>
                    <a:pt x="12649" y="5429"/>
                  </a:cubicBezTo>
                  <a:cubicBezTo>
                    <a:pt x="12425" y="5051"/>
                    <a:pt x="12201" y="4831"/>
                    <a:pt x="11998" y="4717"/>
                  </a:cubicBezTo>
                  <a:lnTo>
                    <a:pt x="11998" y="4717"/>
                  </a:lnTo>
                  <a:cubicBezTo>
                    <a:pt x="12226" y="4010"/>
                    <a:pt x="12139" y="2757"/>
                    <a:pt x="11348" y="2134"/>
                  </a:cubicBezTo>
                  <a:cubicBezTo>
                    <a:pt x="10967" y="1819"/>
                    <a:pt x="10608" y="1699"/>
                    <a:pt x="10312" y="1699"/>
                  </a:cubicBezTo>
                  <a:cubicBezTo>
                    <a:pt x="10227" y="1699"/>
                    <a:pt x="10146" y="1709"/>
                    <a:pt x="10072" y="1728"/>
                  </a:cubicBezTo>
                  <a:lnTo>
                    <a:pt x="10072" y="1728"/>
                  </a:lnTo>
                  <a:cubicBezTo>
                    <a:pt x="10116" y="1150"/>
                    <a:pt x="9902" y="449"/>
                    <a:pt x="9007" y="182"/>
                  </a:cubicBezTo>
                  <a:cubicBezTo>
                    <a:pt x="8581" y="55"/>
                    <a:pt x="8227" y="1"/>
                    <a:pt x="7934" y="1"/>
                  </a:cubicBezTo>
                  <a:close/>
                </a:path>
              </a:pathLst>
            </a:custGeom>
            <a:solidFill>
              <a:schemeClr val="accent3"/>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790" name="Google Shape;5203;p83"/>
            <p:cNvSpPr>
              <a:spLocks/>
            </p:cNvSpPr>
            <p:nvPr/>
          </p:nvSpPr>
          <p:spPr bwMode="auto">
            <a:xfrm>
              <a:off x="2517298" y="2460425"/>
              <a:ext cx="539248" cy="475984"/>
            </a:xfrm>
            <a:custGeom>
              <a:avLst/>
              <a:gdLst>
                <a:gd name="T0" fmla="*/ 2147483646 w 13118"/>
                <a:gd name="T1" fmla="*/ 2147483646 h 11579"/>
                <a:gd name="T2" fmla="*/ 2147483646 w 13118"/>
                <a:gd name="T3" fmla="*/ 2147483646 h 11579"/>
                <a:gd name="T4" fmla="*/ 2147483646 w 13118"/>
                <a:gd name="T5" fmla="*/ 2147483646 h 11579"/>
                <a:gd name="T6" fmla="*/ 2147483646 w 13118"/>
                <a:gd name="T7" fmla="*/ 2147483646 h 11579"/>
                <a:gd name="T8" fmla="*/ 2147483646 w 13118"/>
                <a:gd name="T9" fmla="*/ 2147483646 h 11579"/>
                <a:gd name="T10" fmla="*/ 2147483646 w 13118"/>
                <a:gd name="T11" fmla="*/ 2147483646 h 11579"/>
                <a:gd name="T12" fmla="*/ 2147483646 w 13118"/>
                <a:gd name="T13" fmla="*/ 2147483646 h 11579"/>
                <a:gd name="T14" fmla="*/ 2147483646 w 13118"/>
                <a:gd name="T15" fmla="*/ 2147483646 h 11579"/>
                <a:gd name="T16" fmla="*/ 2147483646 w 13118"/>
                <a:gd name="T17" fmla="*/ 2147483646 h 11579"/>
                <a:gd name="T18" fmla="*/ 2147483646 w 13118"/>
                <a:gd name="T19" fmla="*/ 2147483646 h 11579"/>
                <a:gd name="T20" fmla="*/ 2147483646 w 13118"/>
                <a:gd name="T21" fmla="*/ 2147483646 h 11579"/>
                <a:gd name="T22" fmla="*/ 2147483646 w 13118"/>
                <a:gd name="T23" fmla="*/ 2147483646 h 11579"/>
                <a:gd name="T24" fmla="*/ 2147483646 w 13118"/>
                <a:gd name="T25" fmla="*/ 2147483646 h 11579"/>
                <a:gd name="T26" fmla="*/ 2147483646 w 13118"/>
                <a:gd name="T27" fmla="*/ 2147483646 h 11579"/>
                <a:gd name="T28" fmla="*/ 2147483646 w 13118"/>
                <a:gd name="T29" fmla="*/ 2147483646 h 11579"/>
                <a:gd name="T30" fmla="*/ 2147483646 w 13118"/>
                <a:gd name="T31" fmla="*/ 2147483646 h 11579"/>
                <a:gd name="T32" fmla="*/ 2147483646 w 13118"/>
                <a:gd name="T33" fmla="*/ 2147483646 h 11579"/>
                <a:gd name="T34" fmla="*/ 2147483646 w 13118"/>
                <a:gd name="T35" fmla="*/ 2147483646 h 11579"/>
                <a:gd name="T36" fmla="*/ 2147483646 w 13118"/>
                <a:gd name="T37" fmla="*/ 2147483646 h 11579"/>
                <a:gd name="T38" fmla="*/ 2147483646 w 13118"/>
                <a:gd name="T39" fmla="*/ 2147483646 h 11579"/>
                <a:gd name="T40" fmla="*/ 2147483646 w 13118"/>
                <a:gd name="T41" fmla="*/ 2147483646 h 11579"/>
                <a:gd name="T42" fmla="*/ 2147483646 w 13118"/>
                <a:gd name="T43" fmla="*/ 2147483646 h 11579"/>
                <a:gd name="T44" fmla="*/ 2147483646 w 13118"/>
                <a:gd name="T45" fmla="*/ 2147483646 h 11579"/>
                <a:gd name="T46" fmla="*/ 2147483646 w 13118"/>
                <a:gd name="T47" fmla="*/ 2147483646 h 11579"/>
                <a:gd name="T48" fmla="*/ 2147483646 w 13118"/>
                <a:gd name="T49" fmla="*/ 2147483646 h 11579"/>
                <a:gd name="T50" fmla="*/ 2147483646 w 13118"/>
                <a:gd name="T51" fmla="*/ 2147483646 h 11579"/>
                <a:gd name="T52" fmla="*/ 2147483646 w 13118"/>
                <a:gd name="T53" fmla="*/ 2147483646 h 11579"/>
                <a:gd name="T54" fmla="*/ 2147483646 w 13118"/>
                <a:gd name="T55" fmla="*/ 2147483646 h 11579"/>
                <a:gd name="T56" fmla="*/ 2147483646 w 13118"/>
                <a:gd name="T57" fmla="*/ 2147483646 h 11579"/>
                <a:gd name="T58" fmla="*/ 2147483646 w 13118"/>
                <a:gd name="T59" fmla="*/ 2147483646 h 11579"/>
                <a:gd name="T60" fmla="*/ 2147483646 w 13118"/>
                <a:gd name="T61" fmla="*/ 2147483646 h 11579"/>
                <a:gd name="T62" fmla="*/ 2147483646 w 13118"/>
                <a:gd name="T63" fmla="*/ 2147483646 h 11579"/>
                <a:gd name="T64" fmla="*/ 2147483646 w 13118"/>
                <a:gd name="T65" fmla="*/ 2147483646 h 11579"/>
                <a:gd name="T66" fmla="*/ 2147483646 w 13118"/>
                <a:gd name="T67" fmla="*/ 2147483646 h 11579"/>
                <a:gd name="T68" fmla="*/ 2147483646 w 13118"/>
                <a:gd name="T69" fmla="*/ 2147483646 h 11579"/>
                <a:gd name="T70" fmla="*/ 2147483646 w 13118"/>
                <a:gd name="T71" fmla="*/ 2147483646 h 11579"/>
                <a:gd name="T72" fmla="*/ 2147483646 w 13118"/>
                <a:gd name="T73" fmla="*/ 2147483646 h 11579"/>
                <a:gd name="T74" fmla="*/ 2147483646 w 13118"/>
                <a:gd name="T75" fmla="*/ 2147483646 h 11579"/>
                <a:gd name="T76" fmla="*/ 2147483646 w 13118"/>
                <a:gd name="T77" fmla="*/ 2147483646 h 11579"/>
                <a:gd name="T78" fmla="*/ 2147483646 w 13118"/>
                <a:gd name="T79" fmla="*/ 2147483646 h 11579"/>
                <a:gd name="T80" fmla="*/ 2147483646 w 13118"/>
                <a:gd name="T81" fmla="*/ 2147483646 h 11579"/>
                <a:gd name="T82" fmla="*/ 2147483646 w 13118"/>
                <a:gd name="T83" fmla="*/ 2147483646 h 11579"/>
                <a:gd name="T84" fmla="*/ 2147483646 w 13118"/>
                <a:gd name="T85" fmla="*/ 2147483646 h 11579"/>
                <a:gd name="T86" fmla="*/ 2147483646 w 13118"/>
                <a:gd name="T87" fmla="*/ 2147483646 h 11579"/>
                <a:gd name="T88" fmla="*/ 2147483646 w 13118"/>
                <a:gd name="T89" fmla="*/ 2147483646 h 11579"/>
                <a:gd name="T90" fmla="*/ 2147483646 w 13118"/>
                <a:gd name="T91" fmla="*/ 2147483646 h 11579"/>
                <a:gd name="T92" fmla="*/ 2147483646 w 13118"/>
                <a:gd name="T93" fmla="*/ 2147483646 h 11579"/>
                <a:gd name="T94" fmla="*/ 2147483646 w 13118"/>
                <a:gd name="T95" fmla="*/ 2147483646 h 11579"/>
                <a:gd name="T96" fmla="*/ 2147483646 w 13118"/>
                <a:gd name="T97" fmla="*/ 2147483646 h 11579"/>
                <a:gd name="T98" fmla="*/ 2147483646 w 13118"/>
                <a:gd name="T99" fmla="*/ 2147483646 h 11579"/>
                <a:gd name="T100" fmla="*/ 2147483646 w 13118"/>
                <a:gd name="T101" fmla="*/ 2147483646 h 11579"/>
                <a:gd name="T102" fmla="*/ 2147483646 w 13118"/>
                <a:gd name="T103" fmla="*/ 2147483646 h 11579"/>
                <a:gd name="T104" fmla="*/ 2147483646 w 13118"/>
                <a:gd name="T105" fmla="*/ 2147483646 h 115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118" h="11579" extrusionOk="0">
                  <a:moveTo>
                    <a:pt x="6527" y="933"/>
                  </a:moveTo>
                  <a:lnTo>
                    <a:pt x="6527" y="933"/>
                  </a:lnTo>
                  <a:cubicBezTo>
                    <a:pt x="6700" y="1172"/>
                    <a:pt x="6787" y="1475"/>
                    <a:pt x="6765" y="1800"/>
                  </a:cubicBezTo>
                  <a:cubicBezTo>
                    <a:pt x="6743" y="1822"/>
                    <a:pt x="6722" y="1866"/>
                    <a:pt x="6678" y="1866"/>
                  </a:cubicBezTo>
                  <a:cubicBezTo>
                    <a:pt x="6678" y="1866"/>
                    <a:pt x="6657" y="1844"/>
                    <a:pt x="6635" y="1822"/>
                  </a:cubicBezTo>
                  <a:cubicBezTo>
                    <a:pt x="6483" y="1540"/>
                    <a:pt x="6462" y="1237"/>
                    <a:pt x="6527" y="933"/>
                  </a:cubicBezTo>
                  <a:close/>
                  <a:moveTo>
                    <a:pt x="3058" y="1952"/>
                  </a:moveTo>
                  <a:lnTo>
                    <a:pt x="3144" y="1996"/>
                  </a:lnTo>
                  <a:cubicBezTo>
                    <a:pt x="3296" y="2039"/>
                    <a:pt x="3405" y="2212"/>
                    <a:pt x="3383" y="2386"/>
                  </a:cubicBezTo>
                  <a:cubicBezTo>
                    <a:pt x="3361" y="2473"/>
                    <a:pt x="3340" y="2516"/>
                    <a:pt x="3275" y="2516"/>
                  </a:cubicBezTo>
                  <a:cubicBezTo>
                    <a:pt x="3231" y="2516"/>
                    <a:pt x="3144" y="2451"/>
                    <a:pt x="3079" y="2212"/>
                  </a:cubicBezTo>
                  <a:cubicBezTo>
                    <a:pt x="3058" y="2126"/>
                    <a:pt x="3058" y="2039"/>
                    <a:pt x="3058" y="1952"/>
                  </a:cubicBezTo>
                  <a:close/>
                  <a:moveTo>
                    <a:pt x="9844" y="1822"/>
                  </a:moveTo>
                  <a:lnTo>
                    <a:pt x="9844" y="1822"/>
                  </a:lnTo>
                  <a:cubicBezTo>
                    <a:pt x="9800" y="2277"/>
                    <a:pt x="9605" y="2603"/>
                    <a:pt x="9519" y="2603"/>
                  </a:cubicBezTo>
                  <a:cubicBezTo>
                    <a:pt x="9475" y="2603"/>
                    <a:pt x="9453" y="2581"/>
                    <a:pt x="9432" y="2538"/>
                  </a:cubicBezTo>
                  <a:cubicBezTo>
                    <a:pt x="9388" y="2408"/>
                    <a:pt x="9388" y="2277"/>
                    <a:pt x="9432" y="2169"/>
                  </a:cubicBezTo>
                  <a:cubicBezTo>
                    <a:pt x="9519" y="1996"/>
                    <a:pt x="9670" y="1887"/>
                    <a:pt x="9844" y="1822"/>
                  </a:cubicBezTo>
                  <a:close/>
                  <a:moveTo>
                    <a:pt x="1193" y="4489"/>
                  </a:moveTo>
                  <a:cubicBezTo>
                    <a:pt x="1237" y="4489"/>
                    <a:pt x="1258" y="4489"/>
                    <a:pt x="1302" y="4511"/>
                  </a:cubicBezTo>
                  <a:cubicBezTo>
                    <a:pt x="1779" y="4619"/>
                    <a:pt x="1887" y="4814"/>
                    <a:pt x="1887" y="4857"/>
                  </a:cubicBezTo>
                  <a:cubicBezTo>
                    <a:pt x="1887" y="4922"/>
                    <a:pt x="1822" y="4966"/>
                    <a:pt x="1735" y="4966"/>
                  </a:cubicBezTo>
                  <a:cubicBezTo>
                    <a:pt x="1583" y="4944"/>
                    <a:pt x="1432" y="4879"/>
                    <a:pt x="1345" y="4771"/>
                  </a:cubicBezTo>
                  <a:cubicBezTo>
                    <a:pt x="1258" y="4684"/>
                    <a:pt x="1215" y="4597"/>
                    <a:pt x="1193" y="4489"/>
                  </a:cubicBezTo>
                  <a:close/>
                  <a:moveTo>
                    <a:pt x="11470" y="4706"/>
                  </a:moveTo>
                  <a:cubicBezTo>
                    <a:pt x="11578" y="4706"/>
                    <a:pt x="11665" y="4749"/>
                    <a:pt x="11773" y="4792"/>
                  </a:cubicBezTo>
                  <a:cubicBezTo>
                    <a:pt x="11665" y="5074"/>
                    <a:pt x="11535" y="5269"/>
                    <a:pt x="11383" y="5269"/>
                  </a:cubicBezTo>
                  <a:lnTo>
                    <a:pt x="11318" y="5269"/>
                  </a:lnTo>
                  <a:cubicBezTo>
                    <a:pt x="11210" y="5269"/>
                    <a:pt x="11123" y="5226"/>
                    <a:pt x="11058" y="5161"/>
                  </a:cubicBezTo>
                  <a:cubicBezTo>
                    <a:pt x="11015" y="5074"/>
                    <a:pt x="11015" y="4987"/>
                    <a:pt x="11058" y="4922"/>
                  </a:cubicBezTo>
                  <a:cubicBezTo>
                    <a:pt x="11166" y="4792"/>
                    <a:pt x="11318" y="4706"/>
                    <a:pt x="11470" y="4706"/>
                  </a:cubicBezTo>
                  <a:close/>
                  <a:moveTo>
                    <a:pt x="2151" y="7306"/>
                  </a:moveTo>
                  <a:cubicBezTo>
                    <a:pt x="2164" y="7306"/>
                    <a:pt x="2177" y="7306"/>
                    <a:pt x="2191" y="7307"/>
                  </a:cubicBezTo>
                  <a:cubicBezTo>
                    <a:pt x="2407" y="7307"/>
                    <a:pt x="2537" y="7372"/>
                    <a:pt x="2537" y="7481"/>
                  </a:cubicBezTo>
                  <a:cubicBezTo>
                    <a:pt x="2516" y="7676"/>
                    <a:pt x="2125" y="7979"/>
                    <a:pt x="1648" y="7979"/>
                  </a:cubicBezTo>
                  <a:lnTo>
                    <a:pt x="1518" y="7979"/>
                  </a:lnTo>
                  <a:cubicBezTo>
                    <a:pt x="1602" y="7563"/>
                    <a:pt x="1825" y="7306"/>
                    <a:pt x="2151" y="7306"/>
                  </a:cubicBezTo>
                  <a:close/>
                  <a:moveTo>
                    <a:pt x="10928" y="7611"/>
                  </a:moveTo>
                  <a:cubicBezTo>
                    <a:pt x="11145" y="7654"/>
                    <a:pt x="11318" y="7741"/>
                    <a:pt x="11470" y="7914"/>
                  </a:cubicBezTo>
                  <a:cubicBezTo>
                    <a:pt x="11578" y="8023"/>
                    <a:pt x="11622" y="8153"/>
                    <a:pt x="11643" y="8305"/>
                  </a:cubicBezTo>
                  <a:cubicBezTo>
                    <a:pt x="11557" y="8348"/>
                    <a:pt x="11470" y="8370"/>
                    <a:pt x="11383" y="8370"/>
                  </a:cubicBezTo>
                  <a:cubicBezTo>
                    <a:pt x="11253" y="8370"/>
                    <a:pt x="11123" y="8326"/>
                    <a:pt x="11036" y="8218"/>
                  </a:cubicBezTo>
                  <a:cubicBezTo>
                    <a:pt x="10754" y="7871"/>
                    <a:pt x="10798" y="7719"/>
                    <a:pt x="10819" y="7676"/>
                  </a:cubicBezTo>
                  <a:cubicBezTo>
                    <a:pt x="10841" y="7633"/>
                    <a:pt x="10884" y="7611"/>
                    <a:pt x="10928" y="7611"/>
                  </a:cubicBezTo>
                  <a:close/>
                  <a:moveTo>
                    <a:pt x="4922" y="9540"/>
                  </a:moveTo>
                  <a:cubicBezTo>
                    <a:pt x="4966" y="9540"/>
                    <a:pt x="5009" y="9540"/>
                    <a:pt x="5031" y="9562"/>
                  </a:cubicBezTo>
                  <a:cubicBezTo>
                    <a:pt x="5182" y="9584"/>
                    <a:pt x="5291" y="9714"/>
                    <a:pt x="5291" y="9844"/>
                  </a:cubicBezTo>
                  <a:cubicBezTo>
                    <a:pt x="5313" y="10061"/>
                    <a:pt x="5117" y="10278"/>
                    <a:pt x="4814" y="10429"/>
                  </a:cubicBezTo>
                  <a:cubicBezTo>
                    <a:pt x="4640" y="10213"/>
                    <a:pt x="4575" y="9952"/>
                    <a:pt x="4662" y="9692"/>
                  </a:cubicBezTo>
                  <a:cubicBezTo>
                    <a:pt x="4705" y="9605"/>
                    <a:pt x="4814" y="9540"/>
                    <a:pt x="4922" y="9540"/>
                  </a:cubicBezTo>
                  <a:close/>
                  <a:moveTo>
                    <a:pt x="8716" y="9627"/>
                  </a:moveTo>
                  <a:cubicBezTo>
                    <a:pt x="8825" y="9627"/>
                    <a:pt x="8933" y="9670"/>
                    <a:pt x="8998" y="9757"/>
                  </a:cubicBezTo>
                  <a:cubicBezTo>
                    <a:pt x="9150" y="9952"/>
                    <a:pt x="9193" y="10191"/>
                    <a:pt x="9150" y="10429"/>
                  </a:cubicBezTo>
                  <a:cubicBezTo>
                    <a:pt x="8586" y="10256"/>
                    <a:pt x="8413" y="10017"/>
                    <a:pt x="8435" y="9844"/>
                  </a:cubicBezTo>
                  <a:cubicBezTo>
                    <a:pt x="8478" y="9714"/>
                    <a:pt x="8586" y="9627"/>
                    <a:pt x="8716" y="9627"/>
                  </a:cubicBezTo>
                  <a:close/>
                  <a:moveTo>
                    <a:pt x="7741" y="109"/>
                  </a:moveTo>
                  <a:cubicBezTo>
                    <a:pt x="8109" y="109"/>
                    <a:pt x="8456" y="174"/>
                    <a:pt x="8803" y="283"/>
                  </a:cubicBezTo>
                  <a:cubicBezTo>
                    <a:pt x="9475" y="456"/>
                    <a:pt x="9930" y="1085"/>
                    <a:pt x="9844" y="1757"/>
                  </a:cubicBezTo>
                  <a:cubicBezTo>
                    <a:pt x="9627" y="1822"/>
                    <a:pt x="9453" y="1952"/>
                    <a:pt x="9345" y="2147"/>
                  </a:cubicBezTo>
                  <a:cubicBezTo>
                    <a:pt x="9280" y="2277"/>
                    <a:pt x="9280" y="2451"/>
                    <a:pt x="9345" y="2581"/>
                  </a:cubicBezTo>
                  <a:cubicBezTo>
                    <a:pt x="9388" y="2668"/>
                    <a:pt x="9453" y="2689"/>
                    <a:pt x="9497" y="2689"/>
                  </a:cubicBezTo>
                  <a:cubicBezTo>
                    <a:pt x="9692" y="2689"/>
                    <a:pt x="9887" y="2277"/>
                    <a:pt x="9930" y="1822"/>
                  </a:cubicBezTo>
                  <a:cubicBezTo>
                    <a:pt x="9996" y="1822"/>
                    <a:pt x="10061" y="1800"/>
                    <a:pt x="10126" y="1800"/>
                  </a:cubicBezTo>
                  <a:cubicBezTo>
                    <a:pt x="10516" y="1822"/>
                    <a:pt x="10863" y="1974"/>
                    <a:pt x="11145" y="2234"/>
                  </a:cubicBezTo>
                  <a:cubicBezTo>
                    <a:pt x="11817" y="2884"/>
                    <a:pt x="12055" y="3838"/>
                    <a:pt x="11795" y="4727"/>
                  </a:cubicBezTo>
                  <a:cubicBezTo>
                    <a:pt x="11687" y="4684"/>
                    <a:pt x="11578" y="4662"/>
                    <a:pt x="11470" y="4662"/>
                  </a:cubicBezTo>
                  <a:cubicBezTo>
                    <a:pt x="11453" y="4660"/>
                    <a:pt x="11436" y="4660"/>
                    <a:pt x="11420" y="4660"/>
                  </a:cubicBezTo>
                  <a:cubicBezTo>
                    <a:pt x="11242" y="4660"/>
                    <a:pt x="11072" y="4762"/>
                    <a:pt x="10993" y="4901"/>
                  </a:cubicBezTo>
                  <a:cubicBezTo>
                    <a:pt x="10928" y="4987"/>
                    <a:pt x="10928" y="5118"/>
                    <a:pt x="10971" y="5204"/>
                  </a:cubicBezTo>
                  <a:cubicBezTo>
                    <a:pt x="11047" y="5299"/>
                    <a:pt x="11155" y="5360"/>
                    <a:pt x="11268" y="5360"/>
                  </a:cubicBezTo>
                  <a:cubicBezTo>
                    <a:pt x="11284" y="5360"/>
                    <a:pt x="11301" y="5359"/>
                    <a:pt x="11318" y="5356"/>
                  </a:cubicBezTo>
                  <a:lnTo>
                    <a:pt x="11383" y="5356"/>
                  </a:lnTo>
                  <a:cubicBezTo>
                    <a:pt x="11557" y="5356"/>
                    <a:pt x="11730" y="5161"/>
                    <a:pt x="11838" y="4857"/>
                  </a:cubicBezTo>
                  <a:cubicBezTo>
                    <a:pt x="12077" y="5031"/>
                    <a:pt x="12294" y="5248"/>
                    <a:pt x="12424" y="5530"/>
                  </a:cubicBezTo>
                  <a:cubicBezTo>
                    <a:pt x="12727" y="6006"/>
                    <a:pt x="12814" y="6592"/>
                    <a:pt x="12641" y="7156"/>
                  </a:cubicBezTo>
                  <a:cubicBezTo>
                    <a:pt x="12489" y="7633"/>
                    <a:pt x="12164" y="8044"/>
                    <a:pt x="11708" y="8305"/>
                  </a:cubicBezTo>
                  <a:cubicBezTo>
                    <a:pt x="11708" y="8131"/>
                    <a:pt x="11643" y="7979"/>
                    <a:pt x="11535" y="7871"/>
                  </a:cubicBezTo>
                  <a:cubicBezTo>
                    <a:pt x="11361" y="7698"/>
                    <a:pt x="11145" y="7589"/>
                    <a:pt x="10928" y="7546"/>
                  </a:cubicBezTo>
                  <a:cubicBezTo>
                    <a:pt x="10841" y="7546"/>
                    <a:pt x="10754" y="7589"/>
                    <a:pt x="10733" y="7654"/>
                  </a:cubicBezTo>
                  <a:cubicBezTo>
                    <a:pt x="10668" y="7784"/>
                    <a:pt x="10754" y="8023"/>
                    <a:pt x="10971" y="8305"/>
                  </a:cubicBezTo>
                  <a:cubicBezTo>
                    <a:pt x="11058" y="8413"/>
                    <a:pt x="11210" y="8478"/>
                    <a:pt x="11361" y="8478"/>
                  </a:cubicBezTo>
                  <a:cubicBezTo>
                    <a:pt x="11470" y="8478"/>
                    <a:pt x="11557" y="8456"/>
                    <a:pt x="11665" y="8413"/>
                  </a:cubicBezTo>
                  <a:cubicBezTo>
                    <a:pt x="11687" y="9020"/>
                    <a:pt x="11491" y="9584"/>
                    <a:pt x="11123" y="10039"/>
                  </a:cubicBezTo>
                  <a:cubicBezTo>
                    <a:pt x="10819" y="10386"/>
                    <a:pt x="10386" y="10581"/>
                    <a:pt x="9930" y="10581"/>
                  </a:cubicBezTo>
                  <a:cubicBezTo>
                    <a:pt x="9822" y="10581"/>
                    <a:pt x="9692" y="10581"/>
                    <a:pt x="9584" y="10559"/>
                  </a:cubicBezTo>
                  <a:cubicBezTo>
                    <a:pt x="9453" y="10538"/>
                    <a:pt x="9323" y="10494"/>
                    <a:pt x="9215" y="10473"/>
                  </a:cubicBezTo>
                  <a:cubicBezTo>
                    <a:pt x="9280" y="10213"/>
                    <a:pt x="9215" y="9931"/>
                    <a:pt x="9042" y="9714"/>
                  </a:cubicBezTo>
                  <a:cubicBezTo>
                    <a:pt x="8955" y="9627"/>
                    <a:pt x="8846" y="9562"/>
                    <a:pt x="8716" y="9562"/>
                  </a:cubicBezTo>
                  <a:cubicBezTo>
                    <a:pt x="8543" y="9562"/>
                    <a:pt x="8391" y="9670"/>
                    <a:pt x="8348" y="9844"/>
                  </a:cubicBezTo>
                  <a:cubicBezTo>
                    <a:pt x="8348" y="9931"/>
                    <a:pt x="8348" y="10278"/>
                    <a:pt x="9107" y="10516"/>
                  </a:cubicBezTo>
                  <a:cubicBezTo>
                    <a:pt x="8977" y="10993"/>
                    <a:pt x="8478" y="11492"/>
                    <a:pt x="7481" y="11492"/>
                  </a:cubicBezTo>
                  <a:cubicBezTo>
                    <a:pt x="7177" y="11492"/>
                    <a:pt x="6895" y="11448"/>
                    <a:pt x="6613" y="11383"/>
                  </a:cubicBezTo>
                  <a:cubicBezTo>
                    <a:pt x="5594" y="11166"/>
                    <a:pt x="5096" y="10798"/>
                    <a:pt x="4857" y="10494"/>
                  </a:cubicBezTo>
                  <a:cubicBezTo>
                    <a:pt x="5117" y="10386"/>
                    <a:pt x="5291" y="10147"/>
                    <a:pt x="5334" y="9887"/>
                  </a:cubicBezTo>
                  <a:cubicBezTo>
                    <a:pt x="5334" y="9714"/>
                    <a:pt x="5204" y="9562"/>
                    <a:pt x="5031" y="9519"/>
                  </a:cubicBezTo>
                  <a:cubicBezTo>
                    <a:pt x="4986" y="9502"/>
                    <a:pt x="4941" y="9494"/>
                    <a:pt x="4896" y="9494"/>
                  </a:cubicBezTo>
                  <a:cubicBezTo>
                    <a:pt x="4765" y="9494"/>
                    <a:pt x="4640" y="9563"/>
                    <a:pt x="4575" y="9692"/>
                  </a:cubicBezTo>
                  <a:cubicBezTo>
                    <a:pt x="4467" y="9974"/>
                    <a:pt x="4510" y="10278"/>
                    <a:pt x="4705" y="10494"/>
                  </a:cubicBezTo>
                  <a:cubicBezTo>
                    <a:pt x="4409" y="10585"/>
                    <a:pt x="4098" y="10636"/>
                    <a:pt x="3789" y="10636"/>
                  </a:cubicBezTo>
                  <a:cubicBezTo>
                    <a:pt x="3578" y="10636"/>
                    <a:pt x="3369" y="10612"/>
                    <a:pt x="3166" y="10559"/>
                  </a:cubicBezTo>
                  <a:cubicBezTo>
                    <a:pt x="1887" y="10343"/>
                    <a:pt x="1367" y="8977"/>
                    <a:pt x="1475" y="8109"/>
                  </a:cubicBezTo>
                  <a:lnTo>
                    <a:pt x="1605" y="8109"/>
                  </a:lnTo>
                  <a:cubicBezTo>
                    <a:pt x="2104" y="8109"/>
                    <a:pt x="2581" y="7784"/>
                    <a:pt x="2581" y="7524"/>
                  </a:cubicBezTo>
                  <a:cubicBezTo>
                    <a:pt x="2581" y="7437"/>
                    <a:pt x="2537" y="7286"/>
                    <a:pt x="2169" y="7264"/>
                  </a:cubicBezTo>
                  <a:cubicBezTo>
                    <a:pt x="2144" y="7261"/>
                    <a:pt x="2120" y="7260"/>
                    <a:pt x="2096" y="7260"/>
                  </a:cubicBezTo>
                  <a:cubicBezTo>
                    <a:pt x="1746" y="7260"/>
                    <a:pt x="1512" y="7554"/>
                    <a:pt x="1410" y="8001"/>
                  </a:cubicBezTo>
                  <a:cubicBezTo>
                    <a:pt x="1063" y="7914"/>
                    <a:pt x="738" y="7676"/>
                    <a:pt x="586" y="7351"/>
                  </a:cubicBezTo>
                  <a:cubicBezTo>
                    <a:pt x="44" y="6397"/>
                    <a:pt x="131" y="5443"/>
                    <a:pt x="413" y="4944"/>
                  </a:cubicBezTo>
                  <a:cubicBezTo>
                    <a:pt x="543" y="4684"/>
                    <a:pt x="803" y="4532"/>
                    <a:pt x="1085" y="4511"/>
                  </a:cubicBezTo>
                  <a:cubicBezTo>
                    <a:pt x="1106" y="4641"/>
                    <a:pt x="1172" y="4749"/>
                    <a:pt x="1237" y="4857"/>
                  </a:cubicBezTo>
                  <a:cubicBezTo>
                    <a:pt x="1367" y="4987"/>
                    <a:pt x="1518" y="5053"/>
                    <a:pt x="1692" y="5074"/>
                  </a:cubicBezTo>
                  <a:cubicBezTo>
                    <a:pt x="1822" y="5074"/>
                    <a:pt x="1930" y="5009"/>
                    <a:pt x="1930" y="4901"/>
                  </a:cubicBezTo>
                  <a:cubicBezTo>
                    <a:pt x="1952" y="4771"/>
                    <a:pt x="1779" y="4576"/>
                    <a:pt x="1280" y="4467"/>
                  </a:cubicBezTo>
                  <a:cubicBezTo>
                    <a:pt x="1237" y="4445"/>
                    <a:pt x="1193" y="4445"/>
                    <a:pt x="1150" y="4445"/>
                  </a:cubicBezTo>
                  <a:cubicBezTo>
                    <a:pt x="1020" y="3708"/>
                    <a:pt x="1193" y="2950"/>
                    <a:pt x="1605" y="2364"/>
                  </a:cubicBezTo>
                  <a:cubicBezTo>
                    <a:pt x="1826" y="2048"/>
                    <a:pt x="2185" y="1882"/>
                    <a:pt x="2548" y="1882"/>
                  </a:cubicBezTo>
                  <a:cubicBezTo>
                    <a:pt x="2684" y="1882"/>
                    <a:pt x="2820" y="1905"/>
                    <a:pt x="2949" y="1952"/>
                  </a:cubicBezTo>
                  <a:cubicBezTo>
                    <a:pt x="2949" y="2061"/>
                    <a:pt x="2949" y="2147"/>
                    <a:pt x="2971" y="2256"/>
                  </a:cubicBezTo>
                  <a:cubicBezTo>
                    <a:pt x="3058" y="2559"/>
                    <a:pt x="3166" y="2624"/>
                    <a:pt x="3253" y="2624"/>
                  </a:cubicBezTo>
                  <a:cubicBezTo>
                    <a:pt x="3318" y="2624"/>
                    <a:pt x="3405" y="2559"/>
                    <a:pt x="3426" y="2429"/>
                  </a:cubicBezTo>
                  <a:cubicBezTo>
                    <a:pt x="3470" y="2212"/>
                    <a:pt x="3361" y="2017"/>
                    <a:pt x="3166" y="1931"/>
                  </a:cubicBezTo>
                  <a:lnTo>
                    <a:pt x="3058" y="1909"/>
                  </a:lnTo>
                  <a:cubicBezTo>
                    <a:pt x="3144" y="868"/>
                    <a:pt x="4055" y="391"/>
                    <a:pt x="4879" y="283"/>
                  </a:cubicBezTo>
                  <a:cubicBezTo>
                    <a:pt x="4966" y="261"/>
                    <a:pt x="5074" y="261"/>
                    <a:pt x="5182" y="261"/>
                  </a:cubicBezTo>
                  <a:cubicBezTo>
                    <a:pt x="5205" y="260"/>
                    <a:pt x="5228" y="260"/>
                    <a:pt x="5251" y="260"/>
                  </a:cubicBezTo>
                  <a:cubicBezTo>
                    <a:pt x="5724" y="260"/>
                    <a:pt x="6171" y="475"/>
                    <a:pt x="6440" y="868"/>
                  </a:cubicBezTo>
                  <a:cubicBezTo>
                    <a:pt x="6331" y="1193"/>
                    <a:pt x="6375" y="1562"/>
                    <a:pt x="6548" y="1887"/>
                  </a:cubicBezTo>
                  <a:cubicBezTo>
                    <a:pt x="6592" y="1974"/>
                    <a:pt x="6657" y="1974"/>
                    <a:pt x="6700" y="1974"/>
                  </a:cubicBezTo>
                  <a:cubicBezTo>
                    <a:pt x="6765" y="1931"/>
                    <a:pt x="6808" y="1887"/>
                    <a:pt x="6808" y="1844"/>
                  </a:cubicBezTo>
                  <a:cubicBezTo>
                    <a:pt x="6852" y="1475"/>
                    <a:pt x="6765" y="1128"/>
                    <a:pt x="6548" y="847"/>
                  </a:cubicBezTo>
                  <a:cubicBezTo>
                    <a:pt x="6657" y="500"/>
                    <a:pt x="6960" y="109"/>
                    <a:pt x="7741" y="109"/>
                  </a:cubicBezTo>
                  <a:close/>
                  <a:moveTo>
                    <a:pt x="7762" y="1"/>
                  </a:moveTo>
                  <a:cubicBezTo>
                    <a:pt x="6939" y="1"/>
                    <a:pt x="6613" y="456"/>
                    <a:pt x="6505" y="760"/>
                  </a:cubicBezTo>
                  <a:cubicBezTo>
                    <a:pt x="6195" y="367"/>
                    <a:pt x="5746" y="151"/>
                    <a:pt x="5272" y="151"/>
                  </a:cubicBezTo>
                  <a:cubicBezTo>
                    <a:pt x="5250" y="151"/>
                    <a:pt x="5227" y="152"/>
                    <a:pt x="5204" y="153"/>
                  </a:cubicBezTo>
                  <a:cubicBezTo>
                    <a:pt x="5096" y="153"/>
                    <a:pt x="4987" y="153"/>
                    <a:pt x="4879" y="174"/>
                  </a:cubicBezTo>
                  <a:cubicBezTo>
                    <a:pt x="3600" y="348"/>
                    <a:pt x="3079" y="1150"/>
                    <a:pt x="2993" y="1844"/>
                  </a:cubicBezTo>
                  <a:cubicBezTo>
                    <a:pt x="2856" y="1792"/>
                    <a:pt x="2715" y="1768"/>
                    <a:pt x="2577" y="1768"/>
                  </a:cubicBezTo>
                  <a:cubicBezTo>
                    <a:pt x="2192" y="1768"/>
                    <a:pt x="1823" y="1958"/>
                    <a:pt x="1583" y="2277"/>
                  </a:cubicBezTo>
                  <a:cubicBezTo>
                    <a:pt x="1150" y="2884"/>
                    <a:pt x="976" y="3665"/>
                    <a:pt x="1085" y="4402"/>
                  </a:cubicBezTo>
                  <a:cubicBezTo>
                    <a:pt x="781" y="4424"/>
                    <a:pt x="521" y="4597"/>
                    <a:pt x="369" y="4879"/>
                  </a:cubicBezTo>
                  <a:cubicBezTo>
                    <a:pt x="87" y="5399"/>
                    <a:pt x="1" y="6397"/>
                    <a:pt x="543" y="7351"/>
                  </a:cubicBezTo>
                  <a:cubicBezTo>
                    <a:pt x="716" y="7719"/>
                    <a:pt x="1041" y="7958"/>
                    <a:pt x="1432" y="8044"/>
                  </a:cubicBezTo>
                  <a:cubicBezTo>
                    <a:pt x="1302" y="8955"/>
                    <a:pt x="1844" y="10364"/>
                    <a:pt x="3166" y="10603"/>
                  </a:cubicBezTo>
                  <a:cubicBezTo>
                    <a:pt x="3380" y="10654"/>
                    <a:pt x="3597" y="10678"/>
                    <a:pt x="3814" y="10678"/>
                  </a:cubicBezTo>
                  <a:cubicBezTo>
                    <a:pt x="4146" y="10678"/>
                    <a:pt x="4477" y="10621"/>
                    <a:pt x="4792" y="10516"/>
                  </a:cubicBezTo>
                  <a:cubicBezTo>
                    <a:pt x="5031" y="10841"/>
                    <a:pt x="5529" y="11253"/>
                    <a:pt x="6592" y="11470"/>
                  </a:cubicBezTo>
                  <a:cubicBezTo>
                    <a:pt x="6874" y="11535"/>
                    <a:pt x="7177" y="11578"/>
                    <a:pt x="7481" y="11578"/>
                  </a:cubicBezTo>
                  <a:cubicBezTo>
                    <a:pt x="8543" y="11578"/>
                    <a:pt x="9063" y="11036"/>
                    <a:pt x="9193" y="10538"/>
                  </a:cubicBezTo>
                  <a:cubicBezTo>
                    <a:pt x="9302" y="10581"/>
                    <a:pt x="9432" y="10603"/>
                    <a:pt x="9562" y="10624"/>
                  </a:cubicBezTo>
                  <a:cubicBezTo>
                    <a:pt x="9692" y="10646"/>
                    <a:pt x="9822" y="10646"/>
                    <a:pt x="9930" y="10668"/>
                  </a:cubicBezTo>
                  <a:cubicBezTo>
                    <a:pt x="10407" y="10668"/>
                    <a:pt x="10863" y="10451"/>
                    <a:pt x="11166" y="10082"/>
                  </a:cubicBezTo>
                  <a:cubicBezTo>
                    <a:pt x="11578" y="9605"/>
                    <a:pt x="11773" y="8998"/>
                    <a:pt x="11752" y="8370"/>
                  </a:cubicBezTo>
                  <a:cubicBezTo>
                    <a:pt x="12771" y="7784"/>
                    <a:pt x="13118" y="6483"/>
                    <a:pt x="12510" y="5464"/>
                  </a:cubicBezTo>
                  <a:cubicBezTo>
                    <a:pt x="12359" y="5183"/>
                    <a:pt x="12142" y="4922"/>
                    <a:pt x="11882" y="4749"/>
                  </a:cubicBezTo>
                  <a:cubicBezTo>
                    <a:pt x="12077" y="4055"/>
                    <a:pt x="12012" y="2798"/>
                    <a:pt x="11210" y="2147"/>
                  </a:cubicBezTo>
                  <a:cubicBezTo>
                    <a:pt x="10906" y="1887"/>
                    <a:pt x="10538" y="1735"/>
                    <a:pt x="10147" y="1714"/>
                  </a:cubicBezTo>
                  <a:cubicBezTo>
                    <a:pt x="10082" y="1714"/>
                    <a:pt x="10017" y="1714"/>
                    <a:pt x="9952" y="1735"/>
                  </a:cubicBezTo>
                  <a:cubicBezTo>
                    <a:pt x="10017" y="1020"/>
                    <a:pt x="9540" y="370"/>
                    <a:pt x="8846" y="196"/>
                  </a:cubicBezTo>
                  <a:cubicBezTo>
                    <a:pt x="8500" y="88"/>
                    <a:pt x="8131" y="23"/>
                    <a:pt x="77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1" name="Google Shape;5204;p83"/>
            <p:cNvSpPr>
              <a:spLocks/>
            </p:cNvSpPr>
            <p:nvPr/>
          </p:nvSpPr>
          <p:spPr bwMode="auto">
            <a:xfrm>
              <a:off x="2604651" y="2541488"/>
              <a:ext cx="361006" cy="317473"/>
            </a:xfrm>
            <a:custGeom>
              <a:avLst/>
              <a:gdLst>
                <a:gd name="T0" fmla="*/ 2147483646 w 8782"/>
                <a:gd name="T1" fmla="*/ 2147483646 h 7723"/>
                <a:gd name="T2" fmla="*/ 2147483646 w 8782"/>
                <a:gd name="T3" fmla="*/ 2147483646 h 7723"/>
                <a:gd name="T4" fmla="*/ 2147483646 w 8782"/>
                <a:gd name="T5" fmla="*/ 2147483646 h 7723"/>
                <a:gd name="T6" fmla="*/ 2147483646 w 8782"/>
                <a:gd name="T7" fmla="*/ 2147483646 h 7723"/>
                <a:gd name="T8" fmla="*/ 2147483646 w 8782"/>
                <a:gd name="T9" fmla="*/ 2147483646 h 7723"/>
                <a:gd name="T10" fmla="*/ 2147483646 w 8782"/>
                <a:gd name="T11" fmla="*/ 2147483646 h 7723"/>
                <a:gd name="T12" fmla="*/ 2147483646 w 8782"/>
                <a:gd name="T13" fmla="*/ 2147483646 h 7723"/>
                <a:gd name="T14" fmla="*/ 2147483646 w 8782"/>
                <a:gd name="T15" fmla="*/ 2147483646 h 7723"/>
                <a:gd name="T16" fmla="*/ 2147483646 w 8782"/>
                <a:gd name="T17" fmla="*/ 2147483646 h 7723"/>
                <a:gd name="T18" fmla="*/ 2147483646 w 8782"/>
                <a:gd name="T19" fmla="*/ 2147483646 h 7723"/>
                <a:gd name="T20" fmla="*/ 2147483646 w 8782"/>
                <a:gd name="T21" fmla="*/ 2147483646 h 7723"/>
                <a:gd name="T22" fmla="*/ 2147483646 w 8782"/>
                <a:gd name="T23" fmla="*/ 2147483646 h 7723"/>
                <a:gd name="T24" fmla="*/ 2147483646 w 8782"/>
                <a:gd name="T25" fmla="*/ 2147483646 h 7723"/>
                <a:gd name="T26" fmla="*/ 2147483646 w 8782"/>
                <a:gd name="T27" fmla="*/ 2147483646 h 7723"/>
                <a:gd name="T28" fmla="*/ 2147483646 w 8782"/>
                <a:gd name="T29" fmla="*/ 2147483646 h 7723"/>
                <a:gd name="T30" fmla="*/ 2147483646 w 8782"/>
                <a:gd name="T31" fmla="*/ 2147483646 h 7723"/>
                <a:gd name="T32" fmla="*/ 2147483646 w 8782"/>
                <a:gd name="T33" fmla="*/ 2147483646 h 7723"/>
                <a:gd name="T34" fmla="*/ 2147483646 w 8782"/>
                <a:gd name="T35" fmla="*/ 2147483646 h 7723"/>
                <a:gd name="T36" fmla="*/ 2147483646 w 8782"/>
                <a:gd name="T37" fmla="*/ 2147483646 h 7723"/>
                <a:gd name="T38" fmla="*/ 2147483646 w 8782"/>
                <a:gd name="T39" fmla="*/ 2147483646 h 7723"/>
                <a:gd name="T40" fmla="*/ 2147483646 w 8782"/>
                <a:gd name="T41" fmla="*/ 2147483646 h 7723"/>
                <a:gd name="T42" fmla="*/ 2147483646 w 8782"/>
                <a:gd name="T43" fmla="*/ 2147483646 h 7723"/>
                <a:gd name="T44" fmla="*/ 2147483646 w 8782"/>
                <a:gd name="T45" fmla="*/ 2147483646 h 7723"/>
                <a:gd name="T46" fmla="*/ 2147483646 w 8782"/>
                <a:gd name="T47" fmla="*/ 2147483646 h 7723"/>
                <a:gd name="T48" fmla="*/ 2147483646 w 8782"/>
                <a:gd name="T49" fmla="*/ 2147483646 h 7723"/>
                <a:gd name="T50" fmla="*/ 2147483646 w 8782"/>
                <a:gd name="T51" fmla="*/ 2147483646 h 7723"/>
                <a:gd name="T52" fmla="*/ 2147483646 w 8782"/>
                <a:gd name="T53" fmla="*/ 2147483646 h 7723"/>
                <a:gd name="T54" fmla="*/ 2147483646 w 8782"/>
                <a:gd name="T55" fmla="*/ 2147483646 h 7723"/>
                <a:gd name="T56" fmla="*/ 2147483646 w 8782"/>
                <a:gd name="T57" fmla="*/ 2147483646 h 7723"/>
                <a:gd name="T58" fmla="*/ 2147483646 w 8782"/>
                <a:gd name="T59" fmla="*/ 2147483646 h 7723"/>
                <a:gd name="T60" fmla="*/ 2147483646 w 8782"/>
                <a:gd name="T61" fmla="*/ 2147483646 h 7723"/>
                <a:gd name="T62" fmla="*/ 2147483646 w 8782"/>
                <a:gd name="T63" fmla="*/ 2147483646 h 7723"/>
                <a:gd name="T64" fmla="*/ 2147483646 w 8782"/>
                <a:gd name="T65" fmla="*/ 2147483646 h 7723"/>
                <a:gd name="T66" fmla="*/ 2147483646 w 8782"/>
                <a:gd name="T67" fmla="*/ 2147483646 h 7723"/>
                <a:gd name="T68" fmla="*/ 2147483646 w 8782"/>
                <a:gd name="T69" fmla="*/ 2147483646 h 7723"/>
                <a:gd name="T70" fmla="*/ 2147483646 w 8782"/>
                <a:gd name="T71" fmla="*/ 2147483646 h 7723"/>
                <a:gd name="T72" fmla="*/ 2147483646 w 8782"/>
                <a:gd name="T73" fmla="*/ 2147483646 h 7723"/>
                <a:gd name="T74" fmla="*/ 2147483646 w 8782"/>
                <a:gd name="T75" fmla="*/ 2147483646 h 7723"/>
                <a:gd name="T76" fmla="*/ 2147483646 w 8782"/>
                <a:gd name="T77" fmla="*/ 2147483646 h 7723"/>
                <a:gd name="T78" fmla="*/ 2147483646 w 8782"/>
                <a:gd name="T79" fmla="*/ 2147483646 h 7723"/>
                <a:gd name="T80" fmla="*/ 2147483646 w 8782"/>
                <a:gd name="T81" fmla="*/ 2147483646 h 7723"/>
                <a:gd name="T82" fmla="*/ 2147483646 w 8782"/>
                <a:gd name="T83" fmla="*/ 2147483646 h 7723"/>
                <a:gd name="T84" fmla="*/ 2147483646 w 8782"/>
                <a:gd name="T85" fmla="*/ 2147483646 h 7723"/>
                <a:gd name="T86" fmla="*/ 2147483646 w 8782"/>
                <a:gd name="T87" fmla="*/ 0 h 7723"/>
                <a:gd name="T88" fmla="*/ 2147483646 w 8782"/>
                <a:gd name="T89" fmla="*/ 2147483646 h 7723"/>
                <a:gd name="T90" fmla="*/ 2147483646 w 8782"/>
                <a:gd name="T91" fmla="*/ 2147483646 h 7723"/>
                <a:gd name="T92" fmla="*/ 2147483646 w 8782"/>
                <a:gd name="T93" fmla="*/ 2147483646 h 7723"/>
                <a:gd name="T94" fmla="*/ 2147483646 w 8782"/>
                <a:gd name="T95" fmla="*/ 2147483646 h 7723"/>
                <a:gd name="T96" fmla="*/ 2147483646 w 8782"/>
                <a:gd name="T97" fmla="*/ 2147483646 h 7723"/>
                <a:gd name="T98" fmla="*/ 2147483646 w 8782"/>
                <a:gd name="T99" fmla="*/ 2147483646 h 7723"/>
                <a:gd name="T100" fmla="*/ 2147483646 w 8782"/>
                <a:gd name="T101" fmla="*/ 2147483646 h 7723"/>
                <a:gd name="T102" fmla="*/ 2147483646 w 8782"/>
                <a:gd name="T103" fmla="*/ 2147483646 h 7723"/>
                <a:gd name="T104" fmla="*/ 2147483646 w 8782"/>
                <a:gd name="T105" fmla="*/ 2147483646 h 7723"/>
                <a:gd name="T106" fmla="*/ 2147483646 w 8782"/>
                <a:gd name="T107" fmla="*/ 2147483646 h 7723"/>
                <a:gd name="T108" fmla="*/ 2147483646 w 8782"/>
                <a:gd name="T109" fmla="*/ 2147483646 h 77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82" h="7723" extrusionOk="0">
                  <a:moveTo>
                    <a:pt x="4532" y="652"/>
                  </a:moveTo>
                  <a:cubicBezTo>
                    <a:pt x="4640" y="804"/>
                    <a:pt x="4683" y="999"/>
                    <a:pt x="4662" y="1194"/>
                  </a:cubicBezTo>
                  <a:cubicBezTo>
                    <a:pt x="4662" y="1194"/>
                    <a:pt x="4640" y="1216"/>
                    <a:pt x="4640" y="1216"/>
                  </a:cubicBezTo>
                  <a:cubicBezTo>
                    <a:pt x="4640" y="1216"/>
                    <a:pt x="4618" y="1216"/>
                    <a:pt x="4597" y="1194"/>
                  </a:cubicBezTo>
                  <a:cubicBezTo>
                    <a:pt x="4510" y="1043"/>
                    <a:pt x="4488" y="847"/>
                    <a:pt x="4532" y="652"/>
                  </a:cubicBezTo>
                  <a:close/>
                  <a:moveTo>
                    <a:pt x="6743" y="1238"/>
                  </a:moveTo>
                  <a:lnTo>
                    <a:pt x="6743" y="1238"/>
                  </a:lnTo>
                  <a:cubicBezTo>
                    <a:pt x="6702" y="1526"/>
                    <a:pt x="6583" y="1716"/>
                    <a:pt x="6534" y="1716"/>
                  </a:cubicBezTo>
                  <a:cubicBezTo>
                    <a:pt x="6531" y="1716"/>
                    <a:pt x="6529" y="1716"/>
                    <a:pt x="6526" y="1715"/>
                  </a:cubicBezTo>
                  <a:cubicBezTo>
                    <a:pt x="6505" y="1715"/>
                    <a:pt x="6483" y="1671"/>
                    <a:pt x="6483" y="1671"/>
                  </a:cubicBezTo>
                  <a:cubicBezTo>
                    <a:pt x="6461" y="1606"/>
                    <a:pt x="6461" y="1520"/>
                    <a:pt x="6483" y="1433"/>
                  </a:cubicBezTo>
                  <a:cubicBezTo>
                    <a:pt x="6548" y="1346"/>
                    <a:pt x="6635" y="1259"/>
                    <a:pt x="6743" y="1238"/>
                  </a:cubicBezTo>
                  <a:close/>
                  <a:moveTo>
                    <a:pt x="2147" y="1585"/>
                  </a:moveTo>
                  <a:cubicBezTo>
                    <a:pt x="2190" y="1650"/>
                    <a:pt x="2212" y="1736"/>
                    <a:pt x="2212" y="1823"/>
                  </a:cubicBezTo>
                  <a:cubicBezTo>
                    <a:pt x="2190" y="1780"/>
                    <a:pt x="2169" y="1715"/>
                    <a:pt x="2147" y="1671"/>
                  </a:cubicBezTo>
                  <a:cubicBezTo>
                    <a:pt x="2147" y="1636"/>
                    <a:pt x="2147" y="1615"/>
                    <a:pt x="2147" y="1585"/>
                  </a:cubicBezTo>
                  <a:close/>
                  <a:moveTo>
                    <a:pt x="987" y="3151"/>
                  </a:moveTo>
                  <a:cubicBezTo>
                    <a:pt x="1036" y="3151"/>
                    <a:pt x="1084" y="3156"/>
                    <a:pt x="1128" y="3167"/>
                  </a:cubicBezTo>
                  <a:cubicBezTo>
                    <a:pt x="1366" y="3232"/>
                    <a:pt x="1431" y="3297"/>
                    <a:pt x="1431" y="3341"/>
                  </a:cubicBezTo>
                  <a:cubicBezTo>
                    <a:pt x="1431" y="3362"/>
                    <a:pt x="1366" y="3406"/>
                    <a:pt x="1258" y="3406"/>
                  </a:cubicBezTo>
                  <a:cubicBezTo>
                    <a:pt x="1128" y="3406"/>
                    <a:pt x="1019" y="3341"/>
                    <a:pt x="911" y="3276"/>
                  </a:cubicBezTo>
                  <a:cubicBezTo>
                    <a:pt x="893" y="3239"/>
                    <a:pt x="874" y="3202"/>
                    <a:pt x="856" y="3165"/>
                  </a:cubicBezTo>
                  <a:cubicBezTo>
                    <a:pt x="897" y="3156"/>
                    <a:pt x="942" y="3151"/>
                    <a:pt x="987" y="3151"/>
                  </a:cubicBezTo>
                  <a:close/>
                  <a:moveTo>
                    <a:pt x="7697" y="3146"/>
                  </a:moveTo>
                  <a:cubicBezTo>
                    <a:pt x="7805" y="3167"/>
                    <a:pt x="7936" y="3211"/>
                    <a:pt x="8022" y="3297"/>
                  </a:cubicBezTo>
                  <a:cubicBezTo>
                    <a:pt x="7957" y="3384"/>
                    <a:pt x="7827" y="3427"/>
                    <a:pt x="7719" y="3427"/>
                  </a:cubicBezTo>
                  <a:cubicBezTo>
                    <a:pt x="7610" y="3427"/>
                    <a:pt x="7524" y="3406"/>
                    <a:pt x="7502" y="3341"/>
                  </a:cubicBezTo>
                  <a:cubicBezTo>
                    <a:pt x="7480" y="3319"/>
                    <a:pt x="7480" y="3276"/>
                    <a:pt x="7502" y="3254"/>
                  </a:cubicBezTo>
                  <a:cubicBezTo>
                    <a:pt x="7545" y="3189"/>
                    <a:pt x="7610" y="3146"/>
                    <a:pt x="7697" y="3146"/>
                  </a:cubicBezTo>
                  <a:close/>
                  <a:moveTo>
                    <a:pt x="1496" y="5140"/>
                  </a:moveTo>
                  <a:cubicBezTo>
                    <a:pt x="1561" y="5140"/>
                    <a:pt x="1627" y="5162"/>
                    <a:pt x="1692" y="5184"/>
                  </a:cubicBezTo>
                  <a:cubicBezTo>
                    <a:pt x="1583" y="5227"/>
                    <a:pt x="1475" y="5249"/>
                    <a:pt x="1388" y="5249"/>
                  </a:cubicBezTo>
                  <a:lnTo>
                    <a:pt x="1236" y="5249"/>
                  </a:lnTo>
                  <a:cubicBezTo>
                    <a:pt x="1301" y="5162"/>
                    <a:pt x="1388" y="5140"/>
                    <a:pt x="1496" y="5140"/>
                  </a:cubicBezTo>
                  <a:close/>
                  <a:moveTo>
                    <a:pt x="7524" y="5140"/>
                  </a:moveTo>
                  <a:cubicBezTo>
                    <a:pt x="7654" y="5140"/>
                    <a:pt x="7762" y="5205"/>
                    <a:pt x="7849" y="5314"/>
                  </a:cubicBezTo>
                  <a:cubicBezTo>
                    <a:pt x="7914" y="5357"/>
                    <a:pt x="7936" y="5444"/>
                    <a:pt x="7957" y="5509"/>
                  </a:cubicBezTo>
                  <a:cubicBezTo>
                    <a:pt x="7892" y="5509"/>
                    <a:pt x="7827" y="5487"/>
                    <a:pt x="7762" y="5444"/>
                  </a:cubicBezTo>
                  <a:cubicBezTo>
                    <a:pt x="7524" y="5270"/>
                    <a:pt x="7502" y="5140"/>
                    <a:pt x="7502" y="5140"/>
                  </a:cubicBezTo>
                  <a:lnTo>
                    <a:pt x="7524" y="5140"/>
                  </a:lnTo>
                  <a:close/>
                  <a:moveTo>
                    <a:pt x="5984" y="6441"/>
                  </a:moveTo>
                  <a:cubicBezTo>
                    <a:pt x="6049" y="6463"/>
                    <a:pt x="6114" y="6484"/>
                    <a:pt x="6158" y="6549"/>
                  </a:cubicBezTo>
                  <a:cubicBezTo>
                    <a:pt x="6201" y="6571"/>
                    <a:pt x="6223" y="6614"/>
                    <a:pt x="6244" y="6680"/>
                  </a:cubicBezTo>
                  <a:cubicBezTo>
                    <a:pt x="6006" y="6571"/>
                    <a:pt x="5941" y="6441"/>
                    <a:pt x="5941" y="6441"/>
                  </a:cubicBezTo>
                  <a:lnTo>
                    <a:pt x="5984" y="6441"/>
                  </a:lnTo>
                  <a:close/>
                  <a:moveTo>
                    <a:pt x="3448" y="6398"/>
                  </a:moveTo>
                  <a:cubicBezTo>
                    <a:pt x="3469" y="6398"/>
                    <a:pt x="3491" y="6398"/>
                    <a:pt x="3513" y="6419"/>
                  </a:cubicBezTo>
                  <a:cubicBezTo>
                    <a:pt x="3643" y="6441"/>
                    <a:pt x="3708" y="6549"/>
                    <a:pt x="3730" y="6658"/>
                  </a:cubicBezTo>
                  <a:cubicBezTo>
                    <a:pt x="3708" y="6788"/>
                    <a:pt x="3599" y="6961"/>
                    <a:pt x="3318" y="7048"/>
                  </a:cubicBezTo>
                  <a:cubicBezTo>
                    <a:pt x="3188" y="6918"/>
                    <a:pt x="3144" y="6723"/>
                    <a:pt x="3209" y="6571"/>
                  </a:cubicBezTo>
                  <a:cubicBezTo>
                    <a:pt x="3253" y="6463"/>
                    <a:pt x="3339" y="6398"/>
                    <a:pt x="3448" y="6398"/>
                  </a:cubicBezTo>
                  <a:close/>
                  <a:moveTo>
                    <a:pt x="5356" y="67"/>
                  </a:moveTo>
                  <a:cubicBezTo>
                    <a:pt x="5594" y="67"/>
                    <a:pt x="5833" y="110"/>
                    <a:pt x="6049" y="175"/>
                  </a:cubicBezTo>
                  <a:cubicBezTo>
                    <a:pt x="6505" y="284"/>
                    <a:pt x="6786" y="696"/>
                    <a:pt x="6743" y="1151"/>
                  </a:cubicBezTo>
                  <a:cubicBezTo>
                    <a:pt x="6591" y="1173"/>
                    <a:pt x="6483" y="1281"/>
                    <a:pt x="6418" y="1411"/>
                  </a:cubicBezTo>
                  <a:cubicBezTo>
                    <a:pt x="6375" y="1520"/>
                    <a:pt x="6375" y="1628"/>
                    <a:pt x="6418" y="1715"/>
                  </a:cubicBezTo>
                  <a:cubicBezTo>
                    <a:pt x="6440" y="1780"/>
                    <a:pt x="6483" y="1801"/>
                    <a:pt x="6526" y="1801"/>
                  </a:cubicBezTo>
                  <a:cubicBezTo>
                    <a:pt x="6656" y="1801"/>
                    <a:pt x="6786" y="1520"/>
                    <a:pt x="6830" y="1216"/>
                  </a:cubicBezTo>
                  <a:lnTo>
                    <a:pt x="6938" y="1216"/>
                  </a:lnTo>
                  <a:cubicBezTo>
                    <a:pt x="7198" y="1238"/>
                    <a:pt x="7437" y="1324"/>
                    <a:pt x="7632" y="1498"/>
                  </a:cubicBezTo>
                  <a:cubicBezTo>
                    <a:pt x="8174" y="1931"/>
                    <a:pt x="8326" y="2820"/>
                    <a:pt x="8066" y="3232"/>
                  </a:cubicBezTo>
                  <a:cubicBezTo>
                    <a:pt x="7979" y="3146"/>
                    <a:pt x="7827" y="3081"/>
                    <a:pt x="7697" y="3081"/>
                  </a:cubicBezTo>
                  <a:cubicBezTo>
                    <a:pt x="7683" y="3078"/>
                    <a:pt x="7669" y="3076"/>
                    <a:pt x="7654" y="3076"/>
                  </a:cubicBezTo>
                  <a:cubicBezTo>
                    <a:pt x="7561" y="3076"/>
                    <a:pt x="7472" y="3135"/>
                    <a:pt x="7415" y="3211"/>
                  </a:cubicBezTo>
                  <a:cubicBezTo>
                    <a:pt x="7394" y="3276"/>
                    <a:pt x="7394" y="3341"/>
                    <a:pt x="7415" y="3384"/>
                  </a:cubicBezTo>
                  <a:cubicBezTo>
                    <a:pt x="7437" y="3427"/>
                    <a:pt x="7524" y="3514"/>
                    <a:pt x="7719" y="3514"/>
                  </a:cubicBezTo>
                  <a:cubicBezTo>
                    <a:pt x="7871" y="3514"/>
                    <a:pt x="8001" y="3449"/>
                    <a:pt x="8087" y="3341"/>
                  </a:cubicBezTo>
                  <a:cubicBezTo>
                    <a:pt x="8196" y="3449"/>
                    <a:pt x="8304" y="3579"/>
                    <a:pt x="8369" y="3709"/>
                  </a:cubicBezTo>
                  <a:cubicBezTo>
                    <a:pt x="8651" y="4121"/>
                    <a:pt x="8694" y="4642"/>
                    <a:pt x="8499" y="5075"/>
                  </a:cubicBezTo>
                  <a:cubicBezTo>
                    <a:pt x="8413" y="5292"/>
                    <a:pt x="8261" y="5444"/>
                    <a:pt x="8044" y="5509"/>
                  </a:cubicBezTo>
                  <a:cubicBezTo>
                    <a:pt x="8022" y="5422"/>
                    <a:pt x="7957" y="5335"/>
                    <a:pt x="7892" y="5249"/>
                  </a:cubicBezTo>
                  <a:cubicBezTo>
                    <a:pt x="7805" y="5140"/>
                    <a:pt x="7675" y="5075"/>
                    <a:pt x="7524" y="5053"/>
                  </a:cubicBezTo>
                  <a:cubicBezTo>
                    <a:pt x="7480" y="5053"/>
                    <a:pt x="7437" y="5075"/>
                    <a:pt x="7437" y="5119"/>
                  </a:cubicBezTo>
                  <a:cubicBezTo>
                    <a:pt x="7394" y="5205"/>
                    <a:pt x="7502" y="5357"/>
                    <a:pt x="7719" y="5509"/>
                  </a:cubicBezTo>
                  <a:cubicBezTo>
                    <a:pt x="7772" y="5562"/>
                    <a:pt x="7855" y="5601"/>
                    <a:pt x="7931" y="5601"/>
                  </a:cubicBezTo>
                  <a:cubicBezTo>
                    <a:pt x="7948" y="5601"/>
                    <a:pt x="7964" y="5599"/>
                    <a:pt x="7979" y="5595"/>
                  </a:cubicBezTo>
                  <a:cubicBezTo>
                    <a:pt x="8066" y="5921"/>
                    <a:pt x="7979" y="6268"/>
                    <a:pt x="7805" y="6549"/>
                  </a:cubicBezTo>
                  <a:cubicBezTo>
                    <a:pt x="7621" y="6768"/>
                    <a:pt x="7345" y="6882"/>
                    <a:pt x="7068" y="6882"/>
                  </a:cubicBezTo>
                  <a:cubicBezTo>
                    <a:pt x="6988" y="6882"/>
                    <a:pt x="6908" y="6872"/>
                    <a:pt x="6830" y="6853"/>
                  </a:cubicBezTo>
                  <a:cubicBezTo>
                    <a:pt x="6656" y="6810"/>
                    <a:pt x="6505" y="6766"/>
                    <a:pt x="6331" y="6723"/>
                  </a:cubicBezTo>
                  <a:cubicBezTo>
                    <a:pt x="6310" y="6528"/>
                    <a:pt x="6158" y="6398"/>
                    <a:pt x="5984" y="6376"/>
                  </a:cubicBezTo>
                  <a:cubicBezTo>
                    <a:pt x="5972" y="6372"/>
                    <a:pt x="5961" y="6370"/>
                    <a:pt x="5951" y="6370"/>
                  </a:cubicBezTo>
                  <a:cubicBezTo>
                    <a:pt x="5905" y="6370"/>
                    <a:pt x="5876" y="6406"/>
                    <a:pt x="5876" y="6441"/>
                  </a:cubicBezTo>
                  <a:cubicBezTo>
                    <a:pt x="5854" y="6549"/>
                    <a:pt x="5984" y="6680"/>
                    <a:pt x="6244" y="6788"/>
                  </a:cubicBezTo>
                  <a:cubicBezTo>
                    <a:pt x="6244" y="6940"/>
                    <a:pt x="6179" y="7113"/>
                    <a:pt x="6049" y="7222"/>
                  </a:cubicBezTo>
                  <a:cubicBezTo>
                    <a:pt x="5767" y="7483"/>
                    <a:pt x="5411" y="7614"/>
                    <a:pt x="5049" y="7614"/>
                  </a:cubicBezTo>
                  <a:cubicBezTo>
                    <a:pt x="5021" y="7614"/>
                    <a:pt x="4993" y="7613"/>
                    <a:pt x="4965" y="7612"/>
                  </a:cubicBezTo>
                  <a:cubicBezTo>
                    <a:pt x="4749" y="7612"/>
                    <a:pt x="4553" y="7590"/>
                    <a:pt x="4337" y="7547"/>
                  </a:cubicBezTo>
                  <a:cubicBezTo>
                    <a:pt x="3990" y="7482"/>
                    <a:pt x="3643" y="7330"/>
                    <a:pt x="3383" y="7113"/>
                  </a:cubicBezTo>
                  <a:cubicBezTo>
                    <a:pt x="3686" y="7005"/>
                    <a:pt x="3795" y="6810"/>
                    <a:pt x="3816" y="6636"/>
                  </a:cubicBezTo>
                  <a:cubicBezTo>
                    <a:pt x="3816" y="6422"/>
                    <a:pt x="3640" y="6295"/>
                    <a:pt x="3463" y="6295"/>
                  </a:cubicBezTo>
                  <a:cubicBezTo>
                    <a:pt x="3336" y="6295"/>
                    <a:pt x="3208" y="6361"/>
                    <a:pt x="3144" y="6506"/>
                  </a:cubicBezTo>
                  <a:cubicBezTo>
                    <a:pt x="3079" y="6680"/>
                    <a:pt x="3122" y="6896"/>
                    <a:pt x="3253" y="7026"/>
                  </a:cubicBezTo>
                  <a:cubicBezTo>
                    <a:pt x="3136" y="7046"/>
                    <a:pt x="3019" y="7057"/>
                    <a:pt x="2902" y="7057"/>
                  </a:cubicBezTo>
                  <a:cubicBezTo>
                    <a:pt x="2758" y="7057"/>
                    <a:pt x="2615" y="7041"/>
                    <a:pt x="2472" y="7005"/>
                  </a:cubicBezTo>
                  <a:cubicBezTo>
                    <a:pt x="1952" y="6918"/>
                    <a:pt x="1496" y="6549"/>
                    <a:pt x="1280" y="6051"/>
                  </a:cubicBezTo>
                  <a:cubicBezTo>
                    <a:pt x="1150" y="5812"/>
                    <a:pt x="1106" y="5530"/>
                    <a:pt x="1193" y="5270"/>
                  </a:cubicBezTo>
                  <a:cubicBezTo>
                    <a:pt x="1258" y="5292"/>
                    <a:pt x="1345" y="5292"/>
                    <a:pt x="1410" y="5292"/>
                  </a:cubicBezTo>
                  <a:cubicBezTo>
                    <a:pt x="1583" y="5292"/>
                    <a:pt x="1778" y="5227"/>
                    <a:pt x="1778" y="5162"/>
                  </a:cubicBezTo>
                  <a:cubicBezTo>
                    <a:pt x="1778" y="5097"/>
                    <a:pt x="1692" y="5032"/>
                    <a:pt x="1518" y="5032"/>
                  </a:cubicBezTo>
                  <a:cubicBezTo>
                    <a:pt x="1388" y="5032"/>
                    <a:pt x="1236" y="5075"/>
                    <a:pt x="1171" y="5184"/>
                  </a:cubicBezTo>
                  <a:cubicBezTo>
                    <a:pt x="824" y="5119"/>
                    <a:pt x="521" y="4902"/>
                    <a:pt x="347" y="4598"/>
                  </a:cubicBezTo>
                  <a:cubicBezTo>
                    <a:pt x="152" y="4295"/>
                    <a:pt x="109" y="3904"/>
                    <a:pt x="239" y="3579"/>
                  </a:cubicBezTo>
                  <a:cubicBezTo>
                    <a:pt x="347" y="3362"/>
                    <a:pt x="542" y="3211"/>
                    <a:pt x="781" y="3146"/>
                  </a:cubicBezTo>
                  <a:cubicBezTo>
                    <a:pt x="803" y="3211"/>
                    <a:pt x="846" y="3254"/>
                    <a:pt x="889" y="3297"/>
                  </a:cubicBezTo>
                  <a:cubicBezTo>
                    <a:pt x="998" y="3406"/>
                    <a:pt x="1128" y="3471"/>
                    <a:pt x="1280" y="3471"/>
                  </a:cubicBezTo>
                  <a:cubicBezTo>
                    <a:pt x="1410" y="3471"/>
                    <a:pt x="1518" y="3384"/>
                    <a:pt x="1540" y="3319"/>
                  </a:cubicBezTo>
                  <a:cubicBezTo>
                    <a:pt x="1540" y="3276"/>
                    <a:pt x="1496" y="3146"/>
                    <a:pt x="1171" y="3081"/>
                  </a:cubicBezTo>
                  <a:cubicBezTo>
                    <a:pt x="1117" y="3070"/>
                    <a:pt x="1057" y="3064"/>
                    <a:pt x="998" y="3064"/>
                  </a:cubicBezTo>
                  <a:cubicBezTo>
                    <a:pt x="938" y="3064"/>
                    <a:pt x="879" y="3070"/>
                    <a:pt x="824" y="3081"/>
                  </a:cubicBezTo>
                  <a:cubicBezTo>
                    <a:pt x="629" y="2647"/>
                    <a:pt x="629" y="2170"/>
                    <a:pt x="824" y="1758"/>
                  </a:cubicBezTo>
                  <a:cubicBezTo>
                    <a:pt x="985" y="1517"/>
                    <a:pt x="1241" y="1383"/>
                    <a:pt x="1584" y="1383"/>
                  </a:cubicBezTo>
                  <a:cubicBezTo>
                    <a:pt x="1703" y="1383"/>
                    <a:pt x="1833" y="1399"/>
                    <a:pt x="1973" y="1433"/>
                  </a:cubicBezTo>
                  <a:cubicBezTo>
                    <a:pt x="2017" y="1433"/>
                    <a:pt x="2060" y="1454"/>
                    <a:pt x="2082" y="1476"/>
                  </a:cubicBezTo>
                  <a:cubicBezTo>
                    <a:pt x="2082" y="1541"/>
                    <a:pt x="2082" y="1628"/>
                    <a:pt x="2082" y="1693"/>
                  </a:cubicBezTo>
                  <a:cubicBezTo>
                    <a:pt x="2147" y="1888"/>
                    <a:pt x="2190" y="1910"/>
                    <a:pt x="2212" y="1910"/>
                  </a:cubicBezTo>
                  <a:cubicBezTo>
                    <a:pt x="2255" y="1910"/>
                    <a:pt x="2277" y="1888"/>
                    <a:pt x="2277" y="1866"/>
                  </a:cubicBezTo>
                  <a:cubicBezTo>
                    <a:pt x="2320" y="1715"/>
                    <a:pt x="2277" y="1563"/>
                    <a:pt x="2169" y="1433"/>
                  </a:cubicBezTo>
                  <a:cubicBezTo>
                    <a:pt x="2234" y="761"/>
                    <a:pt x="2754" y="240"/>
                    <a:pt x="3426" y="175"/>
                  </a:cubicBezTo>
                  <a:cubicBezTo>
                    <a:pt x="3491" y="154"/>
                    <a:pt x="3556" y="154"/>
                    <a:pt x="3621" y="154"/>
                  </a:cubicBezTo>
                  <a:cubicBezTo>
                    <a:pt x="3643" y="152"/>
                    <a:pt x="3665" y="152"/>
                    <a:pt x="3686" y="152"/>
                  </a:cubicBezTo>
                  <a:cubicBezTo>
                    <a:pt x="4006" y="152"/>
                    <a:pt x="4284" y="300"/>
                    <a:pt x="4467" y="544"/>
                  </a:cubicBezTo>
                  <a:cubicBezTo>
                    <a:pt x="4402" y="782"/>
                    <a:pt x="4423" y="1021"/>
                    <a:pt x="4532" y="1238"/>
                  </a:cubicBezTo>
                  <a:cubicBezTo>
                    <a:pt x="4553" y="1281"/>
                    <a:pt x="4597" y="1303"/>
                    <a:pt x="4640" y="1303"/>
                  </a:cubicBezTo>
                  <a:lnTo>
                    <a:pt x="4662" y="1303"/>
                  </a:lnTo>
                  <a:cubicBezTo>
                    <a:pt x="4705" y="1281"/>
                    <a:pt x="4727" y="1259"/>
                    <a:pt x="4749" y="1216"/>
                  </a:cubicBezTo>
                  <a:cubicBezTo>
                    <a:pt x="4770" y="978"/>
                    <a:pt x="4705" y="739"/>
                    <a:pt x="4553" y="544"/>
                  </a:cubicBezTo>
                  <a:cubicBezTo>
                    <a:pt x="4640" y="327"/>
                    <a:pt x="4835" y="67"/>
                    <a:pt x="5356" y="67"/>
                  </a:cubicBezTo>
                  <a:close/>
                  <a:moveTo>
                    <a:pt x="5300" y="0"/>
                  </a:moveTo>
                  <a:cubicBezTo>
                    <a:pt x="4953" y="0"/>
                    <a:pt x="4634" y="192"/>
                    <a:pt x="4510" y="501"/>
                  </a:cubicBezTo>
                  <a:cubicBezTo>
                    <a:pt x="4307" y="257"/>
                    <a:pt x="4009" y="108"/>
                    <a:pt x="3704" y="108"/>
                  </a:cubicBezTo>
                  <a:cubicBezTo>
                    <a:pt x="3684" y="108"/>
                    <a:pt x="3663" y="109"/>
                    <a:pt x="3643" y="110"/>
                  </a:cubicBezTo>
                  <a:lnTo>
                    <a:pt x="3426" y="110"/>
                  </a:lnTo>
                  <a:cubicBezTo>
                    <a:pt x="2732" y="175"/>
                    <a:pt x="2190" y="717"/>
                    <a:pt x="2082" y="1411"/>
                  </a:cubicBezTo>
                  <a:cubicBezTo>
                    <a:pt x="2060" y="1389"/>
                    <a:pt x="2017" y="1368"/>
                    <a:pt x="1995" y="1368"/>
                  </a:cubicBezTo>
                  <a:cubicBezTo>
                    <a:pt x="1842" y="1335"/>
                    <a:pt x="1701" y="1319"/>
                    <a:pt x="1572" y="1319"/>
                  </a:cubicBezTo>
                  <a:cubicBezTo>
                    <a:pt x="1192" y="1319"/>
                    <a:pt x="921" y="1461"/>
                    <a:pt x="759" y="1736"/>
                  </a:cubicBezTo>
                  <a:cubicBezTo>
                    <a:pt x="542" y="2170"/>
                    <a:pt x="521" y="2669"/>
                    <a:pt x="716" y="3124"/>
                  </a:cubicBezTo>
                  <a:cubicBezTo>
                    <a:pt x="477" y="3167"/>
                    <a:pt x="261" y="3341"/>
                    <a:pt x="152" y="3579"/>
                  </a:cubicBezTo>
                  <a:cubicBezTo>
                    <a:pt x="0" y="3948"/>
                    <a:pt x="44" y="4338"/>
                    <a:pt x="261" y="4663"/>
                  </a:cubicBezTo>
                  <a:cubicBezTo>
                    <a:pt x="434" y="4988"/>
                    <a:pt x="738" y="5227"/>
                    <a:pt x="1106" y="5292"/>
                  </a:cubicBezTo>
                  <a:cubicBezTo>
                    <a:pt x="1019" y="5574"/>
                    <a:pt x="1041" y="5856"/>
                    <a:pt x="1171" y="6116"/>
                  </a:cubicBezTo>
                  <a:cubicBezTo>
                    <a:pt x="1410" y="6636"/>
                    <a:pt x="1887" y="7026"/>
                    <a:pt x="2450" y="7135"/>
                  </a:cubicBezTo>
                  <a:cubicBezTo>
                    <a:pt x="2591" y="7156"/>
                    <a:pt x="2732" y="7167"/>
                    <a:pt x="2873" y="7167"/>
                  </a:cubicBezTo>
                  <a:cubicBezTo>
                    <a:pt x="3014" y="7167"/>
                    <a:pt x="3155" y="7156"/>
                    <a:pt x="3296" y="7135"/>
                  </a:cubicBezTo>
                  <a:cubicBezTo>
                    <a:pt x="3578" y="7395"/>
                    <a:pt x="3946" y="7568"/>
                    <a:pt x="4337" y="7612"/>
                  </a:cubicBezTo>
                  <a:cubicBezTo>
                    <a:pt x="4532" y="7677"/>
                    <a:pt x="4749" y="7698"/>
                    <a:pt x="4965" y="7698"/>
                  </a:cubicBezTo>
                  <a:lnTo>
                    <a:pt x="4965" y="7720"/>
                  </a:lnTo>
                  <a:cubicBezTo>
                    <a:pt x="4991" y="7722"/>
                    <a:pt x="5017" y="7722"/>
                    <a:pt x="5043" y="7722"/>
                  </a:cubicBezTo>
                  <a:cubicBezTo>
                    <a:pt x="5429" y="7722"/>
                    <a:pt x="5808" y="7572"/>
                    <a:pt x="6093" y="7308"/>
                  </a:cubicBezTo>
                  <a:cubicBezTo>
                    <a:pt x="6223" y="7178"/>
                    <a:pt x="6310" y="7026"/>
                    <a:pt x="6331" y="6831"/>
                  </a:cubicBezTo>
                  <a:cubicBezTo>
                    <a:pt x="6483" y="6896"/>
                    <a:pt x="6656" y="6918"/>
                    <a:pt x="6808" y="6961"/>
                  </a:cubicBezTo>
                  <a:cubicBezTo>
                    <a:pt x="6900" y="6987"/>
                    <a:pt x="6991" y="6999"/>
                    <a:pt x="7081" y="6999"/>
                  </a:cubicBezTo>
                  <a:cubicBezTo>
                    <a:pt x="7374" y="6999"/>
                    <a:pt x="7650" y="6868"/>
                    <a:pt x="7849" y="6636"/>
                  </a:cubicBezTo>
                  <a:cubicBezTo>
                    <a:pt x="8066" y="6333"/>
                    <a:pt x="8131" y="5964"/>
                    <a:pt x="8066" y="5617"/>
                  </a:cubicBezTo>
                  <a:cubicBezTo>
                    <a:pt x="8282" y="5552"/>
                    <a:pt x="8478" y="5357"/>
                    <a:pt x="8564" y="5140"/>
                  </a:cubicBezTo>
                  <a:cubicBezTo>
                    <a:pt x="8781" y="4663"/>
                    <a:pt x="8716" y="4121"/>
                    <a:pt x="8434" y="3709"/>
                  </a:cubicBezTo>
                  <a:cubicBezTo>
                    <a:pt x="8347" y="3558"/>
                    <a:pt x="8261" y="3427"/>
                    <a:pt x="8131" y="3319"/>
                  </a:cubicBezTo>
                  <a:cubicBezTo>
                    <a:pt x="8413" y="2885"/>
                    <a:pt x="8261" y="1931"/>
                    <a:pt x="7675" y="1454"/>
                  </a:cubicBezTo>
                  <a:cubicBezTo>
                    <a:pt x="7480" y="1281"/>
                    <a:pt x="7220" y="1173"/>
                    <a:pt x="6938" y="1151"/>
                  </a:cubicBezTo>
                  <a:lnTo>
                    <a:pt x="6830" y="1151"/>
                  </a:lnTo>
                  <a:cubicBezTo>
                    <a:pt x="6873" y="674"/>
                    <a:pt x="6548" y="240"/>
                    <a:pt x="6093" y="132"/>
                  </a:cubicBezTo>
                  <a:cubicBezTo>
                    <a:pt x="5854" y="67"/>
                    <a:pt x="5594" y="24"/>
                    <a:pt x="5356" y="2"/>
                  </a:cubicBezTo>
                  <a:cubicBezTo>
                    <a:pt x="5337" y="1"/>
                    <a:pt x="5318" y="0"/>
                    <a:pt x="5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2" name="Google Shape;5205;p83"/>
            <p:cNvSpPr>
              <a:spLocks/>
            </p:cNvSpPr>
            <p:nvPr/>
          </p:nvSpPr>
          <p:spPr bwMode="auto">
            <a:xfrm>
              <a:off x="2620354" y="2541365"/>
              <a:ext cx="353319" cy="246193"/>
            </a:xfrm>
            <a:custGeom>
              <a:avLst/>
              <a:gdLst>
                <a:gd name="T0" fmla="*/ 2147483646 w 8595"/>
                <a:gd name="T1" fmla="*/ 2147483646 h 5989"/>
                <a:gd name="T2" fmla="*/ 2147483646 w 8595"/>
                <a:gd name="T3" fmla="*/ 2147483646 h 5989"/>
                <a:gd name="T4" fmla="*/ 2147483646 w 8595"/>
                <a:gd name="T5" fmla="*/ 2147483646 h 5989"/>
                <a:gd name="T6" fmla="*/ 2147483646 w 8595"/>
                <a:gd name="T7" fmla="*/ 2147483646 h 5989"/>
                <a:gd name="T8" fmla="*/ 2147483646 w 8595"/>
                <a:gd name="T9" fmla="*/ 2147483646 h 5989"/>
                <a:gd name="T10" fmla="*/ 2147483646 w 8595"/>
                <a:gd name="T11" fmla="*/ 2147483646 h 5989"/>
                <a:gd name="T12" fmla="*/ 2147483646 w 8595"/>
                <a:gd name="T13" fmla="*/ 2147483646 h 5989"/>
                <a:gd name="T14" fmla="*/ 2147483646 w 8595"/>
                <a:gd name="T15" fmla="*/ 2147483646 h 5989"/>
                <a:gd name="T16" fmla="*/ 2147483646 w 8595"/>
                <a:gd name="T17" fmla="*/ 2147483646 h 59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95" h="5989" extrusionOk="0">
                  <a:moveTo>
                    <a:pt x="5896" y="1"/>
                  </a:moveTo>
                  <a:cubicBezTo>
                    <a:pt x="5588" y="1"/>
                    <a:pt x="5516" y="1588"/>
                    <a:pt x="5516" y="1588"/>
                  </a:cubicBezTo>
                  <a:lnTo>
                    <a:pt x="2220" y="2260"/>
                  </a:lnTo>
                  <a:cubicBezTo>
                    <a:pt x="2220" y="2260"/>
                    <a:pt x="1808" y="634"/>
                    <a:pt x="1375" y="395"/>
                  </a:cubicBezTo>
                  <a:cubicBezTo>
                    <a:pt x="1367" y="391"/>
                    <a:pt x="1359" y="389"/>
                    <a:pt x="1351" y="389"/>
                  </a:cubicBezTo>
                  <a:cubicBezTo>
                    <a:pt x="943" y="389"/>
                    <a:pt x="1" y="5989"/>
                    <a:pt x="4159" y="5989"/>
                  </a:cubicBezTo>
                  <a:cubicBezTo>
                    <a:pt x="4367" y="5989"/>
                    <a:pt x="4588" y="5975"/>
                    <a:pt x="4822" y="5945"/>
                  </a:cubicBezTo>
                  <a:cubicBezTo>
                    <a:pt x="8594" y="5490"/>
                    <a:pt x="6383" y="417"/>
                    <a:pt x="5993" y="48"/>
                  </a:cubicBezTo>
                  <a:cubicBezTo>
                    <a:pt x="5958" y="16"/>
                    <a:pt x="5926" y="1"/>
                    <a:pt x="5896"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3" name="Google Shape;5206;p83"/>
            <p:cNvSpPr>
              <a:spLocks/>
            </p:cNvSpPr>
            <p:nvPr/>
          </p:nvSpPr>
          <p:spPr bwMode="auto">
            <a:xfrm>
              <a:off x="2783796" y="2676114"/>
              <a:ext cx="64210" cy="38888"/>
            </a:xfrm>
            <a:custGeom>
              <a:avLst/>
              <a:gdLst>
                <a:gd name="T0" fmla="*/ 2147483646 w 1562"/>
                <a:gd name="T1" fmla="*/ 2147483646 h 946"/>
                <a:gd name="T2" fmla="*/ 0 w 1562"/>
                <a:gd name="T3" fmla="*/ 2147483646 h 946"/>
                <a:gd name="T4" fmla="*/ 2147483646 w 1562"/>
                <a:gd name="T5" fmla="*/ 2147483646 h 946"/>
                <a:gd name="T6" fmla="*/ 2147483646 w 1562"/>
                <a:gd name="T7" fmla="*/ 2147483646 h 9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2" h="946" extrusionOk="0">
                  <a:moveTo>
                    <a:pt x="1561" y="1"/>
                  </a:moveTo>
                  <a:lnTo>
                    <a:pt x="0" y="217"/>
                  </a:lnTo>
                  <a:cubicBezTo>
                    <a:pt x="388" y="758"/>
                    <a:pt x="684" y="945"/>
                    <a:pt x="910" y="945"/>
                  </a:cubicBezTo>
                  <a:cubicBezTo>
                    <a:pt x="1416" y="945"/>
                    <a:pt x="1561" y="1"/>
                    <a:pt x="15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4" name="Google Shape;5207;p83"/>
            <p:cNvSpPr>
              <a:spLocks/>
            </p:cNvSpPr>
            <p:nvPr/>
          </p:nvSpPr>
          <p:spPr bwMode="auto">
            <a:xfrm>
              <a:off x="2832795" y="2605944"/>
              <a:ext cx="16073" cy="80900"/>
            </a:xfrm>
            <a:custGeom>
              <a:avLst/>
              <a:gdLst>
                <a:gd name="T0" fmla="*/ 2147483646 w 391"/>
                <a:gd name="T1" fmla="*/ 0 h 1968"/>
                <a:gd name="T2" fmla="*/ 2147483646 w 391"/>
                <a:gd name="T3" fmla="*/ 2147483646 h 1968"/>
                <a:gd name="T4" fmla="*/ 2147483646 w 391"/>
                <a:gd name="T5" fmla="*/ 2147483646 h 1968"/>
                <a:gd name="T6" fmla="*/ 2147483646 w 391"/>
                <a:gd name="T7" fmla="*/ 2147483646 h 1968"/>
                <a:gd name="T8" fmla="*/ 2147483646 w 391"/>
                <a:gd name="T9" fmla="*/ 2147483646 h 1968"/>
                <a:gd name="T10" fmla="*/ 2147483646 w 391"/>
                <a:gd name="T11" fmla="*/ 2147483646 h 1968"/>
                <a:gd name="T12" fmla="*/ 2147483646 w 391"/>
                <a:gd name="T13" fmla="*/ 2147483646 h 1968"/>
                <a:gd name="T14" fmla="*/ 2147483646 w 391"/>
                <a:gd name="T15" fmla="*/ 2147483646 h 1968"/>
                <a:gd name="T16" fmla="*/ 2147483646 w 391"/>
                <a:gd name="T17" fmla="*/ 0 h 1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1968" extrusionOk="0">
                  <a:moveTo>
                    <a:pt x="339" y="0"/>
                  </a:moveTo>
                  <a:cubicBezTo>
                    <a:pt x="331" y="0"/>
                    <a:pt x="326" y="6"/>
                    <a:pt x="326" y="17"/>
                  </a:cubicBezTo>
                  <a:cubicBezTo>
                    <a:pt x="304" y="17"/>
                    <a:pt x="1" y="580"/>
                    <a:pt x="109" y="1903"/>
                  </a:cubicBezTo>
                  <a:cubicBezTo>
                    <a:pt x="109" y="1924"/>
                    <a:pt x="131" y="1946"/>
                    <a:pt x="152" y="1946"/>
                  </a:cubicBezTo>
                  <a:lnTo>
                    <a:pt x="152" y="1968"/>
                  </a:lnTo>
                  <a:cubicBezTo>
                    <a:pt x="174" y="1968"/>
                    <a:pt x="196" y="1946"/>
                    <a:pt x="196" y="1924"/>
                  </a:cubicBezTo>
                  <a:cubicBezTo>
                    <a:pt x="66" y="624"/>
                    <a:pt x="391" y="60"/>
                    <a:pt x="391" y="60"/>
                  </a:cubicBezTo>
                  <a:cubicBezTo>
                    <a:pt x="391" y="38"/>
                    <a:pt x="391" y="17"/>
                    <a:pt x="369" y="17"/>
                  </a:cubicBezTo>
                  <a:cubicBezTo>
                    <a:pt x="358" y="6"/>
                    <a:pt x="348" y="0"/>
                    <a:pt x="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5" name="Google Shape;5208;p83"/>
            <p:cNvSpPr>
              <a:spLocks/>
            </p:cNvSpPr>
            <p:nvPr/>
          </p:nvSpPr>
          <p:spPr bwMode="auto">
            <a:xfrm>
              <a:off x="2709803" y="2630156"/>
              <a:ext cx="87395" cy="54920"/>
            </a:xfrm>
            <a:custGeom>
              <a:avLst/>
              <a:gdLst>
                <a:gd name="T0" fmla="*/ 2147483646 w 2126"/>
                <a:gd name="T1" fmla="*/ 2147483646 h 1336"/>
                <a:gd name="T2" fmla="*/ 2147483646 w 2126"/>
                <a:gd name="T3" fmla="*/ 2147483646 h 1336"/>
                <a:gd name="T4" fmla="*/ 2147483646 w 2126"/>
                <a:gd name="T5" fmla="*/ 2147483646 h 1336"/>
                <a:gd name="T6" fmla="*/ 2147483646 w 2126"/>
                <a:gd name="T7" fmla="*/ 2147483646 h 1336"/>
                <a:gd name="T8" fmla="*/ 2147483646 w 2126"/>
                <a:gd name="T9" fmla="*/ 2147483646 h 1336"/>
                <a:gd name="T10" fmla="*/ 2147483646 w 2126"/>
                <a:gd name="T11" fmla="*/ 2147483646 h 1336"/>
                <a:gd name="T12" fmla="*/ 2147483646 w 2126"/>
                <a:gd name="T13" fmla="*/ 2147483646 h 1336"/>
                <a:gd name="T14" fmla="*/ 2147483646 w 2126"/>
                <a:gd name="T15" fmla="*/ 2147483646 h 1336"/>
                <a:gd name="T16" fmla="*/ 2147483646 w 2126"/>
                <a:gd name="T17" fmla="*/ 2147483646 h 1336"/>
                <a:gd name="T18" fmla="*/ 2147483646 w 2126"/>
                <a:gd name="T19" fmla="*/ 2147483646 h 1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6" h="1336" extrusionOk="0">
                  <a:moveTo>
                    <a:pt x="407" y="1"/>
                  </a:moveTo>
                  <a:cubicBezTo>
                    <a:pt x="185" y="1"/>
                    <a:pt x="44" y="56"/>
                    <a:pt x="44" y="56"/>
                  </a:cubicBezTo>
                  <a:cubicBezTo>
                    <a:pt x="22" y="56"/>
                    <a:pt x="1" y="78"/>
                    <a:pt x="22" y="100"/>
                  </a:cubicBezTo>
                  <a:cubicBezTo>
                    <a:pt x="22" y="115"/>
                    <a:pt x="33" y="130"/>
                    <a:pt x="47" y="130"/>
                  </a:cubicBezTo>
                  <a:cubicBezTo>
                    <a:pt x="53" y="130"/>
                    <a:pt x="59" y="128"/>
                    <a:pt x="66" y="121"/>
                  </a:cubicBezTo>
                  <a:cubicBezTo>
                    <a:pt x="81" y="121"/>
                    <a:pt x="219" y="69"/>
                    <a:pt x="430" y="69"/>
                  </a:cubicBezTo>
                  <a:cubicBezTo>
                    <a:pt x="825" y="69"/>
                    <a:pt x="1473" y="253"/>
                    <a:pt x="2039" y="1314"/>
                  </a:cubicBezTo>
                  <a:cubicBezTo>
                    <a:pt x="2039" y="1335"/>
                    <a:pt x="2060" y="1335"/>
                    <a:pt x="2082" y="1335"/>
                  </a:cubicBezTo>
                  <a:cubicBezTo>
                    <a:pt x="2104" y="1335"/>
                    <a:pt x="2125" y="1314"/>
                    <a:pt x="2104" y="1292"/>
                  </a:cubicBezTo>
                  <a:cubicBezTo>
                    <a:pt x="1512" y="193"/>
                    <a:pt x="819" y="1"/>
                    <a:pt x="4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6" name="Google Shape;5209;p83"/>
            <p:cNvSpPr>
              <a:spLocks/>
            </p:cNvSpPr>
            <p:nvPr/>
          </p:nvSpPr>
          <p:spPr bwMode="auto">
            <a:xfrm>
              <a:off x="2799828" y="2728690"/>
              <a:ext cx="23226" cy="35722"/>
            </a:xfrm>
            <a:custGeom>
              <a:avLst/>
              <a:gdLst>
                <a:gd name="T0" fmla="*/ 2147483646 w 565"/>
                <a:gd name="T1" fmla="*/ 2147483646 h 869"/>
                <a:gd name="T2" fmla="*/ 2147483646 w 565"/>
                <a:gd name="T3" fmla="*/ 2147483646 h 869"/>
                <a:gd name="T4" fmla="*/ 2147483646 w 565"/>
                <a:gd name="T5" fmla="*/ 2147483646 h 869"/>
                <a:gd name="T6" fmla="*/ 2147483646 w 565"/>
                <a:gd name="T7" fmla="*/ 2147483646 h 869"/>
                <a:gd name="T8" fmla="*/ 2147483646 w 565"/>
                <a:gd name="T9" fmla="*/ 2147483646 h 869"/>
                <a:gd name="T10" fmla="*/ 2147483646 w 565"/>
                <a:gd name="T11" fmla="*/ 2147483646 h 869"/>
                <a:gd name="T12" fmla="*/ 2147483646 w 565"/>
                <a:gd name="T13" fmla="*/ 2147483646 h 869"/>
                <a:gd name="T14" fmla="*/ 2147483646 w 565"/>
                <a:gd name="T15" fmla="*/ 2147483646 h 869"/>
                <a:gd name="T16" fmla="*/ 2147483646 w 565"/>
                <a:gd name="T17" fmla="*/ 2147483646 h 869"/>
                <a:gd name="T18" fmla="*/ 2147483646 w 565"/>
                <a:gd name="T19" fmla="*/ 2147483646 h 869"/>
                <a:gd name="T20" fmla="*/ 2147483646 w 565"/>
                <a:gd name="T21" fmla="*/ 2147483646 h 869"/>
                <a:gd name="T22" fmla="*/ 2147483646 w 565"/>
                <a:gd name="T23" fmla="*/ 2147483646 h 8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5" h="869" extrusionOk="0">
                  <a:moveTo>
                    <a:pt x="44" y="1"/>
                  </a:moveTo>
                  <a:cubicBezTo>
                    <a:pt x="22" y="22"/>
                    <a:pt x="1" y="22"/>
                    <a:pt x="1" y="44"/>
                  </a:cubicBezTo>
                  <a:cubicBezTo>
                    <a:pt x="1" y="109"/>
                    <a:pt x="22" y="716"/>
                    <a:pt x="196" y="846"/>
                  </a:cubicBezTo>
                  <a:cubicBezTo>
                    <a:pt x="217" y="846"/>
                    <a:pt x="239" y="868"/>
                    <a:pt x="261" y="868"/>
                  </a:cubicBezTo>
                  <a:lnTo>
                    <a:pt x="282" y="846"/>
                  </a:lnTo>
                  <a:cubicBezTo>
                    <a:pt x="564" y="781"/>
                    <a:pt x="564" y="131"/>
                    <a:pt x="564" y="44"/>
                  </a:cubicBezTo>
                  <a:cubicBezTo>
                    <a:pt x="564" y="22"/>
                    <a:pt x="543" y="1"/>
                    <a:pt x="521" y="1"/>
                  </a:cubicBezTo>
                  <a:cubicBezTo>
                    <a:pt x="499" y="1"/>
                    <a:pt x="477" y="22"/>
                    <a:pt x="477" y="44"/>
                  </a:cubicBezTo>
                  <a:cubicBezTo>
                    <a:pt x="477" y="304"/>
                    <a:pt x="434" y="738"/>
                    <a:pt x="282" y="781"/>
                  </a:cubicBezTo>
                  <a:lnTo>
                    <a:pt x="239" y="781"/>
                  </a:lnTo>
                  <a:cubicBezTo>
                    <a:pt x="131" y="695"/>
                    <a:pt x="87" y="283"/>
                    <a:pt x="87" y="44"/>
                  </a:cubicBezTo>
                  <a:cubicBezTo>
                    <a:pt x="87" y="22"/>
                    <a:pt x="66" y="1"/>
                    <a:pt x="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7" name="Google Shape;5210;p83"/>
            <p:cNvSpPr>
              <a:spLocks/>
            </p:cNvSpPr>
            <p:nvPr/>
          </p:nvSpPr>
          <p:spPr bwMode="auto">
            <a:xfrm>
              <a:off x="2736564" y="2655273"/>
              <a:ext cx="23185" cy="27131"/>
            </a:xfrm>
            <a:custGeom>
              <a:avLst/>
              <a:gdLst>
                <a:gd name="T0" fmla="*/ 2147483646 w 564"/>
                <a:gd name="T1" fmla="*/ 0 h 660"/>
                <a:gd name="T2" fmla="*/ 2147483646 w 564"/>
                <a:gd name="T3" fmla="*/ 2147483646 h 660"/>
                <a:gd name="T4" fmla="*/ 2147483646 w 564"/>
                <a:gd name="T5" fmla="*/ 2147483646 h 660"/>
                <a:gd name="T6" fmla="*/ 2147483646 w 564"/>
                <a:gd name="T7" fmla="*/ 2147483646 h 660"/>
                <a:gd name="T8" fmla="*/ 2147483646 w 564"/>
                <a:gd name="T9" fmla="*/ 2147483646 h 660"/>
                <a:gd name="T10" fmla="*/ 2147483646 w 564"/>
                <a:gd name="T11" fmla="*/ 2147483646 h 660"/>
                <a:gd name="T12" fmla="*/ 2147483646 w 564"/>
                <a:gd name="T13" fmla="*/ 2147483646 h 660"/>
                <a:gd name="T14" fmla="*/ 0 w 564"/>
                <a:gd name="T15" fmla="*/ 2147483646 h 660"/>
                <a:gd name="T16" fmla="*/ 2147483646 w 564"/>
                <a:gd name="T17" fmla="*/ 2147483646 h 660"/>
                <a:gd name="T18" fmla="*/ 2147483646 w 564"/>
                <a:gd name="T19" fmla="*/ 2147483646 h 660"/>
                <a:gd name="T20" fmla="*/ 2147483646 w 564"/>
                <a:gd name="T21" fmla="*/ 2147483646 h 660"/>
                <a:gd name="T22" fmla="*/ 2147483646 w 564"/>
                <a:gd name="T23" fmla="*/ 0 h 6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4" h="660" extrusionOk="0">
                  <a:moveTo>
                    <a:pt x="410" y="0"/>
                  </a:moveTo>
                  <a:cubicBezTo>
                    <a:pt x="388" y="0"/>
                    <a:pt x="369" y="17"/>
                    <a:pt x="369" y="52"/>
                  </a:cubicBezTo>
                  <a:cubicBezTo>
                    <a:pt x="434" y="269"/>
                    <a:pt x="455" y="551"/>
                    <a:pt x="390" y="594"/>
                  </a:cubicBezTo>
                  <a:lnTo>
                    <a:pt x="369" y="594"/>
                  </a:lnTo>
                  <a:cubicBezTo>
                    <a:pt x="282" y="551"/>
                    <a:pt x="152" y="334"/>
                    <a:pt x="87" y="204"/>
                  </a:cubicBezTo>
                  <a:cubicBezTo>
                    <a:pt x="72" y="189"/>
                    <a:pt x="56" y="173"/>
                    <a:pt x="41" y="173"/>
                  </a:cubicBezTo>
                  <a:cubicBezTo>
                    <a:pt x="35" y="173"/>
                    <a:pt x="28" y="176"/>
                    <a:pt x="22" y="182"/>
                  </a:cubicBezTo>
                  <a:cubicBezTo>
                    <a:pt x="0" y="182"/>
                    <a:pt x="0" y="204"/>
                    <a:pt x="0" y="226"/>
                  </a:cubicBezTo>
                  <a:cubicBezTo>
                    <a:pt x="22" y="269"/>
                    <a:pt x="195" y="616"/>
                    <a:pt x="347" y="659"/>
                  </a:cubicBezTo>
                  <a:lnTo>
                    <a:pt x="412" y="659"/>
                  </a:lnTo>
                  <a:cubicBezTo>
                    <a:pt x="564" y="594"/>
                    <a:pt x="477" y="161"/>
                    <a:pt x="455" y="31"/>
                  </a:cubicBezTo>
                  <a:cubicBezTo>
                    <a:pt x="446" y="11"/>
                    <a:pt x="427" y="0"/>
                    <a:pt x="4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8" name="Google Shape;5211;p83"/>
            <p:cNvSpPr>
              <a:spLocks/>
            </p:cNvSpPr>
            <p:nvPr/>
          </p:nvSpPr>
          <p:spPr bwMode="auto">
            <a:xfrm>
              <a:off x="2862228" y="2637802"/>
              <a:ext cx="19649" cy="29433"/>
            </a:xfrm>
            <a:custGeom>
              <a:avLst/>
              <a:gdLst>
                <a:gd name="T0" fmla="*/ 2147483646 w 478"/>
                <a:gd name="T1" fmla="*/ 0 h 716"/>
                <a:gd name="T2" fmla="*/ 2147483646 w 478"/>
                <a:gd name="T3" fmla="*/ 2147483646 h 716"/>
                <a:gd name="T4" fmla="*/ 2147483646 w 478"/>
                <a:gd name="T5" fmla="*/ 2147483646 h 716"/>
                <a:gd name="T6" fmla="*/ 2147483646 w 478"/>
                <a:gd name="T7" fmla="*/ 2147483646 h 716"/>
                <a:gd name="T8" fmla="*/ 2147483646 w 478"/>
                <a:gd name="T9" fmla="*/ 2147483646 h 716"/>
                <a:gd name="T10" fmla="*/ 2147483646 w 478"/>
                <a:gd name="T11" fmla="*/ 2147483646 h 716"/>
                <a:gd name="T12" fmla="*/ 2147483646 w 478"/>
                <a:gd name="T13" fmla="*/ 2147483646 h 716"/>
                <a:gd name="T14" fmla="*/ 2147483646 w 478"/>
                <a:gd name="T15" fmla="*/ 2147483646 h 716"/>
                <a:gd name="T16" fmla="*/ 2147483646 w 478"/>
                <a:gd name="T17" fmla="*/ 2147483646 h 716"/>
                <a:gd name="T18" fmla="*/ 2147483646 w 478"/>
                <a:gd name="T19" fmla="*/ 2147483646 h 716"/>
                <a:gd name="T20" fmla="*/ 2147483646 w 478"/>
                <a:gd name="T21" fmla="*/ 0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8" h="716" extrusionOk="0">
                  <a:moveTo>
                    <a:pt x="434" y="0"/>
                  </a:moveTo>
                  <a:cubicBezTo>
                    <a:pt x="412" y="0"/>
                    <a:pt x="390" y="22"/>
                    <a:pt x="390" y="44"/>
                  </a:cubicBezTo>
                  <a:cubicBezTo>
                    <a:pt x="412" y="239"/>
                    <a:pt x="390" y="456"/>
                    <a:pt x="325" y="629"/>
                  </a:cubicBezTo>
                  <a:cubicBezTo>
                    <a:pt x="217" y="477"/>
                    <a:pt x="130" y="304"/>
                    <a:pt x="87" y="130"/>
                  </a:cubicBezTo>
                  <a:cubicBezTo>
                    <a:pt x="87" y="115"/>
                    <a:pt x="76" y="100"/>
                    <a:pt x="62" y="100"/>
                  </a:cubicBezTo>
                  <a:cubicBezTo>
                    <a:pt x="56" y="100"/>
                    <a:pt x="50" y="102"/>
                    <a:pt x="44" y="109"/>
                  </a:cubicBezTo>
                  <a:cubicBezTo>
                    <a:pt x="22" y="109"/>
                    <a:pt x="0" y="130"/>
                    <a:pt x="22" y="152"/>
                  </a:cubicBezTo>
                  <a:cubicBezTo>
                    <a:pt x="44" y="239"/>
                    <a:pt x="174" y="651"/>
                    <a:pt x="282" y="716"/>
                  </a:cubicBezTo>
                  <a:lnTo>
                    <a:pt x="347" y="716"/>
                  </a:lnTo>
                  <a:cubicBezTo>
                    <a:pt x="477" y="672"/>
                    <a:pt x="477" y="239"/>
                    <a:pt x="477" y="44"/>
                  </a:cubicBezTo>
                  <a:cubicBezTo>
                    <a:pt x="477" y="22"/>
                    <a:pt x="455" y="0"/>
                    <a:pt x="4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99" name="Google Shape;5212;p83"/>
            <p:cNvSpPr>
              <a:spLocks/>
            </p:cNvSpPr>
            <p:nvPr/>
          </p:nvSpPr>
          <p:spPr bwMode="auto">
            <a:xfrm>
              <a:off x="2861776" y="2565001"/>
              <a:ext cx="18293" cy="38066"/>
            </a:xfrm>
            <a:custGeom>
              <a:avLst/>
              <a:gdLst>
                <a:gd name="T0" fmla="*/ 2147483646 w 445"/>
                <a:gd name="T1" fmla="*/ 0 h 926"/>
                <a:gd name="T2" fmla="*/ 2147483646 w 445"/>
                <a:gd name="T3" fmla="*/ 2147483646 h 926"/>
                <a:gd name="T4" fmla="*/ 2147483646 w 445"/>
                <a:gd name="T5" fmla="*/ 2147483646 h 926"/>
                <a:gd name="T6" fmla="*/ 2147483646 w 445"/>
                <a:gd name="T7" fmla="*/ 2147483646 h 926"/>
                <a:gd name="T8" fmla="*/ 2147483646 w 445"/>
                <a:gd name="T9" fmla="*/ 0 h 9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5" h="926" extrusionOk="0">
                  <a:moveTo>
                    <a:pt x="149" y="0"/>
                  </a:moveTo>
                  <a:cubicBezTo>
                    <a:pt x="1" y="0"/>
                    <a:pt x="76" y="926"/>
                    <a:pt x="76" y="926"/>
                  </a:cubicBezTo>
                  <a:lnTo>
                    <a:pt x="445" y="904"/>
                  </a:lnTo>
                  <a:cubicBezTo>
                    <a:pt x="445" y="904"/>
                    <a:pt x="358" y="167"/>
                    <a:pt x="185" y="15"/>
                  </a:cubicBezTo>
                  <a:cubicBezTo>
                    <a:pt x="172" y="5"/>
                    <a:pt x="160" y="0"/>
                    <a:pt x="14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0" name="Google Shape;5213;p83"/>
            <p:cNvSpPr>
              <a:spLocks/>
            </p:cNvSpPr>
            <p:nvPr/>
          </p:nvSpPr>
          <p:spPr bwMode="auto">
            <a:xfrm>
              <a:off x="2673259" y="2595914"/>
              <a:ext cx="21458" cy="38353"/>
            </a:xfrm>
            <a:custGeom>
              <a:avLst/>
              <a:gdLst>
                <a:gd name="T0" fmla="*/ 2147483646 w 522"/>
                <a:gd name="T1" fmla="*/ 0 h 933"/>
                <a:gd name="T2" fmla="*/ 2147483646 w 522"/>
                <a:gd name="T3" fmla="*/ 2147483646 h 933"/>
                <a:gd name="T4" fmla="*/ 2147483646 w 522"/>
                <a:gd name="T5" fmla="*/ 2147483646 h 933"/>
                <a:gd name="T6" fmla="*/ 2147483646 w 522"/>
                <a:gd name="T7" fmla="*/ 0 h 933"/>
                <a:gd name="T8" fmla="*/ 2147483646 w 522"/>
                <a:gd name="T9" fmla="*/ 0 h 9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 h="933" extrusionOk="0">
                  <a:moveTo>
                    <a:pt x="169" y="0"/>
                  </a:moveTo>
                  <a:cubicBezTo>
                    <a:pt x="1" y="0"/>
                    <a:pt x="1" y="933"/>
                    <a:pt x="1" y="933"/>
                  </a:cubicBezTo>
                  <a:lnTo>
                    <a:pt x="521" y="803"/>
                  </a:lnTo>
                  <a:cubicBezTo>
                    <a:pt x="521" y="803"/>
                    <a:pt x="326" y="22"/>
                    <a:pt x="174" y="0"/>
                  </a:cubicBezTo>
                  <a:cubicBezTo>
                    <a:pt x="172" y="0"/>
                    <a:pt x="170" y="0"/>
                    <a:pt x="16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1" name="Google Shape;5214;p83"/>
            <p:cNvSpPr>
              <a:spLocks/>
            </p:cNvSpPr>
            <p:nvPr/>
          </p:nvSpPr>
          <p:spPr bwMode="auto">
            <a:xfrm>
              <a:off x="2772204" y="2627114"/>
              <a:ext cx="15169" cy="11633"/>
            </a:xfrm>
            <a:custGeom>
              <a:avLst/>
              <a:gdLst>
                <a:gd name="T0" fmla="*/ 2147483646 w 369"/>
                <a:gd name="T1" fmla="*/ 0 h 283"/>
                <a:gd name="T2" fmla="*/ 0 w 369"/>
                <a:gd name="T3" fmla="*/ 2147483646 h 283"/>
                <a:gd name="T4" fmla="*/ 2147483646 w 369"/>
                <a:gd name="T5" fmla="*/ 2147483646 h 283"/>
                <a:gd name="T6" fmla="*/ 2147483646 w 369"/>
                <a:gd name="T7" fmla="*/ 2147483646 h 283"/>
                <a:gd name="T8" fmla="*/ 2147483646 w 369"/>
                <a:gd name="T9" fmla="*/ 2147483646 h 283"/>
                <a:gd name="T10" fmla="*/ 2147483646 w 369"/>
                <a:gd name="T11" fmla="*/ 2147483646 h 283"/>
                <a:gd name="T12" fmla="*/ 2147483646 w 369"/>
                <a:gd name="T13" fmla="*/ 0 h 2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283" extrusionOk="0">
                  <a:moveTo>
                    <a:pt x="65" y="0"/>
                  </a:moveTo>
                  <a:cubicBezTo>
                    <a:pt x="44" y="0"/>
                    <a:pt x="22" y="0"/>
                    <a:pt x="0" y="22"/>
                  </a:cubicBezTo>
                  <a:cubicBezTo>
                    <a:pt x="0" y="44"/>
                    <a:pt x="0" y="65"/>
                    <a:pt x="44" y="87"/>
                  </a:cubicBezTo>
                  <a:cubicBezTo>
                    <a:pt x="130" y="109"/>
                    <a:pt x="282" y="195"/>
                    <a:pt x="282" y="260"/>
                  </a:cubicBezTo>
                  <a:cubicBezTo>
                    <a:pt x="282" y="282"/>
                    <a:pt x="304" y="282"/>
                    <a:pt x="326" y="282"/>
                  </a:cubicBezTo>
                  <a:cubicBezTo>
                    <a:pt x="347" y="282"/>
                    <a:pt x="369" y="260"/>
                    <a:pt x="369" y="239"/>
                  </a:cubicBezTo>
                  <a:cubicBezTo>
                    <a:pt x="347" y="109"/>
                    <a:pt x="109" y="22"/>
                    <a:pt x="6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2" name="Google Shape;5215;p83"/>
            <p:cNvSpPr>
              <a:spLocks/>
            </p:cNvSpPr>
            <p:nvPr/>
          </p:nvSpPr>
          <p:spPr bwMode="auto">
            <a:xfrm>
              <a:off x="2790291" y="2618030"/>
              <a:ext cx="13154" cy="16237"/>
            </a:xfrm>
            <a:custGeom>
              <a:avLst/>
              <a:gdLst>
                <a:gd name="T0" fmla="*/ 2147483646 w 320"/>
                <a:gd name="T1" fmla="*/ 0 h 395"/>
                <a:gd name="T2" fmla="*/ 2147483646 w 320"/>
                <a:gd name="T3" fmla="*/ 2147483646 h 395"/>
                <a:gd name="T4" fmla="*/ 2147483646 w 320"/>
                <a:gd name="T5" fmla="*/ 2147483646 h 395"/>
                <a:gd name="T6" fmla="*/ 2147483646 w 320"/>
                <a:gd name="T7" fmla="*/ 2147483646 h 395"/>
                <a:gd name="T8" fmla="*/ 2147483646 w 320"/>
                <a:gd name="T9" fmla="*/ 2147483646 h 395"/>
                <a:gd name="T10" fmla="*/ 2147483646 w 320"/>
                <a:gd name="T11" fmla="*/ 2147483646 h 395"/>
                <a:gd name="T12" fmla="*/ 2147483646 w 320"/>
                <a:gd name="T13" fmla="*/ 0 h 3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 h="395" extrusionOk="0">
                  <a:moveTo>
                    <a:pt x="70" y="0"/>
                  </a:moveTo>
                  <a:cubicBezTo>
                    <a:pt x="43" y="0"/>
                    <a:pt x="0" y="51"/>
                    <a:pt x="37" y="69"/>
                  </a:cubicBezTo>
                  <a:cubicBezTo>
                    <a:pt x="102" y="156"/>
                    <a:pt x="211" y="286"/>
                    <a:pt x="189" y="351"/>
                  </a:cubicBezTo>
                  <a:cubicBezTo>
                    <a:pt x="189" y="351"/>
                    <a:pt x="211" y="373"/>
                    <a:pt x="233" y="395"/>
                  </a:cubicBezTo>
                  <a:cubicBezTo>
                    <a:pt x="254" y="395"/>
                    <a:pt x="276" y="373"/>
                    <a:pt x="276" y="351"/>
                  </a:cubicBezTo>
                  <a:cubicBezTo>
                    <a:pt x="319" y="221"/>
                    <a:pt x="124" y="48"/>
                    <a:pt x="81" y="4"/>
                  </a:cubicBezTo>
                  <a:cubicBezTo>
                    <a:pt x="78" y="1"/>
                    <a:pt x="74" y="0"/>
                    <a:pt x="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3" name="Google Shape;5216;p83"/>
            <p:cNvSpPr>
              <a:spLocks/>
            </p:cNvSpPr>
            <p:nvPr/>
          </p:nvSpPr>
          <p:spPr bwMode="auto">
            <a:xfrm>
              <a:off x="2793579" y="2640474"/>
              <a:ext cx="12538" cy="16073"/>
            </a:xfrm>
            <a:custGeom>
              <a:avLst/>
              <a:gdLst>
                <a:gd name="T0" fmla="*/ 2147483646 w 305"/>
                <a:gd name="T1" fmla="*/ 0 h 391"/>
                <a:gd name="T2" fmla="*/ 2147483646 w 305"/>
                <a:gd name="T3" fmla="*/ 2147483646 h 391"/>
                <a:gd name="T4" fmla="*/ 2147483646 w 305"/>
                <a:gd name="T5" fmla="*/ 2147483646 h 391"/>
                <a:gd name="T6" fmla="*/ 2147483646 w 305"/>
                <a:gd name="T7" fmla="*/ 2147483646 h 391"/>
                <a:gd name="T8" fmla="*/ 2147483646 w 305"/>
                <a:gd name="T9" fmla="*/ 2147483646 h 391"/>
                <a:gd name="T10" fmla="*/ 2147483646 w 305"/>
                <a:gd name="T11" fmla="*/ 0 h 391"/>
                <a:gd name="T12" fmla="*/ 2147483646 w 305"/>
                <a:gd name="T13" fmla="*/ 0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391" extrusionOk="0">
                  <a:moveTo>
                    <a:pt x="22" y="0"/>
                  </a:moveTo>
                  <a:cubicBezTo>
                    <a:pt x="1" y="22"/>
                    <a:pt x="1" y="44"/>
                    <a:pt x="22" y="65"/>
                  </a:cubicBezTo>
                  <a:cubicBezTo>
                    <a:pt x="87" y="152"/>
                    <a:pt x="196" y="282"/>
                    <a:pt x="174" y="347"/>
                  </a:cubicBezTo>
                  <a:cubicBezTo>
                    <a:pt x="174" y="347"/>
                    <a:pt x="196" y="391"/>
                    <a:pt x="218" y="391"/>
                  </a:cubicBezTo>
                  <a:cubicBezTo>
                    <a:pt x="239" y="391"/>
                    <a:pt x="261" y="391"/>
                    <a:pt x="261" y="347"/>
                  </a:cubicBezTo>
                  <a:cubicBezTo>
                    <a:pt x="304" y="217"/>
                    <a:pt x="109" y="44"/>
                    <a:pt x="66"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4" name="Google Shape;5217;p83"/>
            <p:cNvSpPr>
              <a:spLocks/>
            </p:cNvSpPr>
            <p:nvPr/>
          </p:nvSpPr>
          <p:spPr bwMode="auto">
            <a:xfrm>
              <a:off x="2803733" y="2637309"/>
              <a:ext cx="13072" cy="16566"/>
            </a:xfrm>
            <a:custGeom>
              <a:avLst/>
              <a:gdLst>
                <a:gd name="T0" fmla="*/ 2147483646 w 318"/>
                <a:gd name="T1" fmla="*/ 0 h 403"/>
                <a:gd name="T2" fmla="*/ 2147483646 w 318"/>
                <a:gd name="T3" fmla="*/ 2147483646 h 403"/>
                <a:gd name="T4" fmla="*/ 2147483646 w 318"/>
                <a:gd name="T5" fmla="*/ 2147483646 h 403"/>
                <a:gd name="T6" fmla="*/ 2147483646 w 318"/>
                <a:gd name="T7" fmla="*/ 2147483646 h 403"/>
                <a:gd name="T8" fmla="*/ 2147483646 w 318"/>
                <a:gd name="T9" fmla="*/ 2147483646 h 403"/>
                <a:gd name="T10" fmla="*/ 2147483646 w 318"/>
                <a:gd name="T11" fmla="*/ 2147483646 h 403"/>
                <a:gd name="T12" fmla="*/ 2147483646 w 318"/>
                <a:gd name="T13" fmla="*/ 0 h 4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03" extrusionOk="0">
                  <a:moveTo>
                    <a:pt x="74" y="0"/>
                  </a:moveTo>
                  <a:cubicBezTo>
                    <a:pt x="36" y="0"/>
                    <a:pt x="1" y="60"/>
                    <a:pt x="36" y="77"/>
                  </a:cubicBezTo>
                  <a:cubicBezTo>
                    <a:pt x="122" y="142"/>
                    <a:pt x="231" y="273"/>
                    <a:pt x="209" y="338"/>
                  </a:cubicBezTo>
                  <a:cubicBezTo>
                    <a:pt x="187" y="359"/>
                    <a:pt x="209" y="381"/>
                    <a:pt x="231" y="403"/>
                  </a:cubicBezTo>
                  <a:cubicBezTo>
                    <a:pt x="252" y="403"/>
                    <a:pt x="274" y="381"/>
                    <a:pt x="274" y="359"/>
                  </a:cubicBezTo>
                  <a:cubicBezTo>
                    <a:pt x="317" y="229"/>
                    <a:pt x="122" y="56"/>
                    <a:pt x="101" y="12"/>
                  </a:cubicBezTo>
                  <a:cubicBezTo>
                    <a:pt x="92" y="4"/>
                    <a:pt x="83" y="0"/>
                    <a:pt x="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5" name="Google Shape;5218;p83"/>
            <p:cNvSpPr>
              <a:spLocks/>
            </p:cNvSpPr>
            <p:nvPr/>
          </p:nvSpPr>
          <p:spPr bwMode="auto">
            <a:xfrm>
              <a:off x="2809159" y="2619386"/>
              <a:ext cx="10318" cy="17553"/>
            </a:xfrm>
            <a:custGeom>
              <a:avLst/>
              <a:gdLst>
                <a:gd name="T0" fmla="*/ 2147483646 w 251"/>
                <a:gd name="T1" fmla="*/ 0 h 427"/>
                <a:gd name="T2" fmla="*/ 2147483646 w 251"/>
                <a:gd name="T3" fmla="*/ 2147483646 h 427"/>
                <a:gd name="T4" fmla="*/ 2147483646 w 251"/>
                <a:gd name="T5" fmla="*/ 2147483646 h 427"/>
                <a:gd name="T6" fmla="*/ 2147483646 w 251"/>
                <a:gd name="T7" fmla="*/ 2147483646 h 427"/>
                <a:gd name="T8" fmla="*/ 2147483646 w 251"/>
                <a:gd name="T9" fmla="*/ 2147483646 h 427"/>
                <a:gd name="T10" fmla="*/ 2147483646 w 251"/>
                <a:gd name="T11" fmla="*/ 2147483646 h 427"/>
                <a:gd name="T12" fmla="*/ 2147483646 w 251"/>
                <a:gd name="T13" fmla="*/ 2147483646 h 427"/>
                <a:gd name="T14" fmla="*/ 2147483646 w 251"/>
                <a:gd name="T15" fmla="*/ 0 h 4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1" h="427" extrusionOk="0">
                  <a:moveTo>
                    <a:pt x="76" y="0"/>
                  </a:moveTo>
                  <a:cubicBezTo>
                    <a:pt x="44" y="0"/>
                    <a:pt x="0" y="47"/>
                    <a:pt x="34" y="80"/>
                  </a:cubicBezTo>
                  <a:cubicBezTo>
                    <a:pt x="99" y="167"/>
                    <a:pt x="164" y="318"/>
                    <a:pt x="120" y="362"/>
                  </a:cubicBezTo>
                  <a:cubicBezTo>
                    <a:pt x="99" y="383"/>
                    <a:pt x="99" y="405"/>
                    <a:pt x="120" y="427"/>
                  </a:cubicBezTo>
                  <a:lnTo>
                    <a:pt x="142" y="427"/>
                  </a:lnTo>
                  <a:cubicBezTo>
                    <a:pt x="164" y="427"/>
                    <a:pt x="164" y="405"/>
                    <a:pt x="185" y="405"/>
                  </a:cubicBezTo>
                  <a:cubicBezTo>
                    <a:pt x="250" y="297"/>
                    <a:pt x="120" y="58"/>
                    <a:pt x="99" y="15"/>
                  </a:cubicBezTo>
                  <a:cubicBezTo>
                    <a:pt x="94" y="5"/>
                    <a:pt x="85" y="0"/>
                    <a:pt x="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6" name="Google Shape;5219;p83"/>
            <p:cNvSpPr>
              <a:spLocks/>
            </p:cNvSpPr>
            <p:nvPr/>
          </p:nvSpPr>
          <p:spPr bwMode="auto">
            <a:xfrm>
              <a:off x="2822108" y="2621770"/>
              <a:ext cx="7153" cy="17841"/>
            </a:xfrm>
            <a:custGeom>
              <a:avLst/>
              <a:gdLst>
                <a:gd name="T0" fmla="*/ 2147483646 w 174"/>
                <a:gd name="T1" fmla="*/ 0 h 434"/>
                <a:gd name="T2" fmla="*/ 2147483646 w 174"/>
                <a:gd name="T3" fmla="*/ 2147483646 h 434"/>
                <a:gd name="T4" fmla="*/ 2147483646 w 174"/>
                <a:gd name="T5" fmla="*/ 2147483646 h 434"/>
                <a:gd name="T6" fmla="*/ 2147483646 w 174"/>
                <a:gd name="T7" fmla="*/ 2147483646 h 434"/>
                <a:gd name="T8" fmla="*/ 2147483646 w 174"/>
                <a:gd name="T9" fmla="*/ 2147483646 h 434"/>
                <a:gd name="T10" fmla="*/ 2147483646 w 174"/>
                <a:gd name="T11" fmla="*/ 2147483646 h 434"/>
                <a:gd name="T12" fmla="*/ 2147483646 w 174"/>
                <a:gd name="T13" fmla="*/ 2147483646 h 434"/>
                <a:gd name="T14" fmla="*/ 2147483646 w 174"/>
                <a:gd name="T15" fmla="*/ 0 h 4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434" extrusionOk="0">
                  <a:moveTo>
                    <a:pt x="44" y="0"/>
                  </a:moveTo>
                  <a:cubicBezTo>
                    <a:pt x="22" y="0"/>
                    <a:pt x="22" y="22"/>
                    <a:pt x="22" y="65"/>
                  </a:cubicBezTo>
                  <a:cubicBezTo>
                    <a:pt x="66" y="152"/>
                    <a:pt x="66" y="325"/>
                    <a:pt x="22" y="369"/>
                  </a:cubicBezTo>
                  <a:cubicBezTo>
                    <a:pt x="1" y="369"/>
                    <a:pt x="1" y="412"/>
                    <a:pt x="22" y="412"/>
                  </a:cubicBezTo>
                  <a:lnTo>
                    <a:pt x="66" y="412"/>
                  </a:lnTo>
                  <a:cubicBezTo>
                    <a:pt x="66" y="412"/>
                    <a:pt x="66" y="412"/>
                    <a:pt x="66" y="434"/>
                  </a:cubicBezTo>
                  <a:cubicBezTo>
                    <a:pt x="174" y="347"/>
                    <a:pt x="109" y="87"/>
                    <a:pt x="109" y="44"/>
                  </a:cubicBezTo>
                  <a:cubicBezTo>
                    <a:pt x="87" y="22"/>
                    <a:pt x="66"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7" name="Google Shape;5220;p83"/>
            <p:cNvSpPr>
              <a:spLocks/>
            </p:cNvSpPr>
            <p:nvPr/>
          </p:nvSpPr>
          <p:spPr bwMode="auto">
            <a:xfrm>
              <a:off x="2940825" y="3005711"/>
              <a:ext cx="11428" cy="16237"/>
            </a:xfrm>
            <a:custGeom>
              <a:avLst/>
              <a:gdLst>
                <a:gd name="T0" fmla="*/ 2147483646 w 278"/>
                <a:gd name="T1" fmla="*/ 2147483646 h 395"/>
                <a:gd name="T2" fmla="*/ 2147483646 w 278"/>
                <a:gd name="T3" fmla="*/ 2147483646 h 395"/>
                <a:gd name="T4" fmla="*/ 2147483646 w 278"/>
                <a:gd name="T5" fmla="*/ 2147483646 h 395"/>
                <a:gd name="T6" fmla="*/ 2147483646 w 278"/>
                <a:gd name="T7" fmla="*/ 2147483646 h 395"/>
                <a:gd name="T8" fmla="*/ 2147483646 w 278"/>
                <a:gd name="T9" fmla="*/ 2147483646 h 395"/>
                <a:gd name="T10" fmla="*/ 2147483646 w 278"/>
                <a:gd name="T11" fmla="*/ 2147483646 h 395"/>
                <a:gd name="T12" fmla="*/ 2147483646 w 278"/>
                <a:gd name="T13" fmla="*/ 2147483646 h 395"/>
                <a:gd name="T14" fmla="*/ 2147483646 w 278"/>
                <a:gd name="T15" fmla="*/ 2147483646 h 3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 h="395" extrusionOk="0">
                  <a:moveTo>
                    <a:pt x="68" y="1"/>
                  </a:moveTo>
                  <a:cubicBezTo>
                    <a:pt x="31" y="1"/>
                    <a:pt x="1" y="69"/>
                    <a:pt x="39" y="69"/>
                  </a:cubicBezTo>
                  <a:cubicBezTo>
                    <a:pt x="126" y="135"/>
                    <a:pt x="191" y="243"/>
                    <a:pt x="191" y="351"/>
                  </a:cubicBezTo>
                  <a:cubicBezTo>
                    <a:pt x="191" y="373"/>
                    <a:pt x="213" y="395"/>
                    <a:pt x="235" y="395"/>
                  </a:cubicBezTo>
                  <a:lnTo>
                    <a:pt x="235" y="373"/>
                  </a:lnTo>
                  <a:cubicBezTo>
                    <a:pt x="256" y="373"/>
                    <a:pt x="278" y="373"/>
                    <a:pt x="278" y="351"/>
                  </a:cubicBezTo>
                  <a:cubicBezTo>
                    <a:pt x="278" y="200"/>
                    <a:pt x="191" y="69"/>
                    <a:pt x="83" y="4"/>
                  </a:cubicBezTo>
                  <a:cubicBezTo>
                    <a:pt x="78" y="2"/>
                    <a:pt x="73"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8" name="Google Shape;5221;p83"/>
            <p:cNvSpPr>
              <a:spLocks/>
            </p:cNvSpPr>
            <p:nvPr/>
          </p:nvSpPr>
          <p:spPr bwMode="auto">
            <a:xfrm>
              <a:off x="2932604" y="3021907"/>
              <a:ext cx="11633" cy="15580"/>
            </a:xfrm>
            <a:custGeom>
              <a:avLst/>
              <a:gdLst>
                <a:gd name="T0" fmla="*/ 2147483646 w 283"/>
                <a:gd name="T1" fmla="*/ 2147483646 h 379"/>
                <a:gd name="T2" fmla="*/ 2147483646 w 283"/>
                <a:gd name="T3" fmla="*/ 2147483646 h 379"/>
                <a:gd name="T4" fmla="*/ 2147483646 w 283"/>
                <a:gd name="T5" fmla="*/ 2147483646 h 379"/>
                <a:gd name="T6" fmla="*/ 2147483646 w 283"/>
                <a:gd name="T7" fmla="*/ 2147483646 h 379"/>
                <a:gd name="T8" fmla="*/ 2147483646 w 283"/>
                <a:gd name="T9" fmla="*/ 2147483646 h 379"/>
                <a:gd name="T10" fmla="*/ 2147483646 w 283"/>
                <a:gd name="T11" fmla="*/ 2147483646 h 379"/>
                <a:gd name="T12" fmla="*/ 2147483646 w 283"/>
                <a:gd name="T13" fmla="*/ 2147483646 h 379"/>
                <a:gd name="T14" fmla="*/ 2147483646 w 283"/>
                <a:gd name="T15" fmla="*/ 2147483646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379" extrusionOk="0">
                  <a:moveTo>
                    <a:pt x="23" y="1"/>
                  </a:moveTo>
                  <a:cubicBezTo>
                    <a:pt x="1" y="22"/>
                    <a:pt x="23" y="44"/>
                    <a:pt x="44" y="66"/>
                  </a:cubicBezTo>
                  <a:cubicBezTo>
                    <a:pt x="44" y="66"/>
                    <a:pt x="218" y="174"/>
                    <a:pt x="196" y="326"/>
                  </a:cubicBezTo>
                  <a:cubicBezTo>
                    <a:pt x="196" y="348"/>
                    <a:pt x="196" y="369"/>
                    <a:pt x="239" y="369"/>
                  </a:cubicBezTo>
                  <a:cubicBezTo>
                    <a:pt x="239" y="376"/>
                    <a:pt x="241" y="378"/>
                    <a:pt x="244" y="378"/>
                  </a:cubicBezTo>
                  <a:cubicBezTo>
                    <a:pt x="252" y="378"/>
                    <a:pt x="267" y="363"/>
                    <a:pt x="283" y="348"/>
                  </a:cubicBezTo>
                  <a:cubicBezTo>
                    <a:pt x="283" y="218"/>
                    <a:pt x="196" y="87"/>
                    <a:pt x="66" y="1"/>
                  </a:cubicBezTo>
                  <a:lnTo>
                    <a:pt x="2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09" name="Google Shape;5222;p83"/>
            <p:cNvSpPr>
              <a:spLocks/>
            </p:cNvSpPr>
            <p:nvPr/>
          </p:nvSpPr>
          <p:spPr bwMode="auto">
            <a:xfrm>
              <a:off x="2944196" y="3041762"/>
              <a:ext cx="10729" cy="15826"/>
            </a:xfrm>
            <a:custGeom>
              <a:avLst/>
              <a:gdLst>
                <a:gd name="T0" fmla="*/ 2147483646 w 261"/>
                <a:gd name="T1" fmla="*/ 0 h 385"/>
                <a:gd name="T2" fmla="*/ 2147483646 w 261"/>
                <a:gd name="T3" fmla="*/ 2147483646 h 385"/>
                <a:gd name="T4" fmla="*/ 2147483646 w 261"/>
                <a:gd name="T5" fmla="*/ 2147483646 h 385"/>
                <a:gd name="T6" fmla="*/ 2147483646 w 261"/>
                <a:gd name="T7" fmla="*/ 2147483646 h 385"/>
                <a:gd name="T8" fmla="*/ 2147483646 w 261"/>
                <a:gd name="T9" fmla="*/ 2147483646 h 385"/>
                <a:gd name="T10" fmla="*/ 2147483646 w 261"/>
                <a:gd name="T11" fmla="*/ 2147483646 h 385"/>
                <a:gd name="T12" fmla="*/ 2147483646 w 261"/>
                <a:gd name="T13" fmla="*/ 2147483646 h 385"/>
                <a:gd name="T14" fmla="*/ 2147483646 w 261"/>
                <a:gd name="T15" fmla="*/ 0 h 3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85" extrusionOk="0">
                  <a:moveTo>
                    <a:pt x="33" y="0"/>
                  </a:moveTo>
                  <a:cubicBezTo>
                    <a:pt x="22" y="0"/>
                    <a:pt x="12" y="6"/>
                    <a:pt x="1" y="16"/>
                  </a:cubicBezTo>
                  <a:cubicBezTo>
                    <a:pt x="1" y="16"/>
                    <a:pt x="1" y="38"/>
                    <a:pt x="1" y="60"/>
                  </a:cubicBezTo>
                  <a:cubicBezTo>
                    <a:pt x="1" y="60"/>
                    <a:pt x="174" y="190"/>
                    <a:pt x="174" y="342"/>
                  </a:cubicBezTo>
                  <a:cubicBezTo>
                    <a:pt x="174" y="363"/>
                    <a:pt x="174" y="363"/>
                    <a:pt x="196" y="385"/>
                  </a:cubicBezTo>
                  <a:cubicBezTo>
                    <a:pt x="218" y="385"/>
                    <a:pt x="261" y="363"/>
                    <a:pt x="261" y="342"/>
                  </a:cubicBezTo>
                  <a:cubicBezTo>
                    <a:pt x="261" y="211"/>
                    <a:pt x="174" y="81"/>
                    <a:pt x="66" y="16"/>
                  </a:cubicBezTo>
                  <a:cubicBezTo>
                    <a:pt x="55" y="6"/>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0" name="Google Shape;5223;p83"/>
            <p:cNvSpPr>
              <a:spLocks/>
            </p:cNvSpPr>
            <p:nvPr/>
          </p:nvSpPr>
          <p:spPr bwMode="auto">
            <a:xfrm>
              <a:off x="2952212" y="3031033"/>
              <a:ext cx="10770" cy="15867"/>
            </a:xfrm>
            <a:custGeom>
              <a:avLst/>
              <a:gdLst>
                <a:gd name="T0" fmla="*/ 2147483646 w 262"/>
                <a:gd name="T1" fmla="*/ 2147483646 h 386"/>
                <a:gd name="T2" fmla="*/ 2147483646 w 262"/>
                <a:gd name="T3" fmla="*/ 2147483646 h 386"/>
                <a:gd name="T4" fmla="*/ 2147483646 w 262"/>
                <a:gd name="T5" fmla="*/ 2147483646 h 386"/>
                <a:gd name="T6" fmla="*/ 2147483646 w 262"/>
                <a:gd name="T7" fmla="*/ 2147483646 h 386"/>
                <a:gd name="T8" fmla="*/ 2147483646 w 262"/>
                <a:gd name="T9" fmla="*/ 2147483646 h 386"/>
                <a:gd name="T10" fmla="*/ 2147483646 w 262"/>
                <a:gd name="T11" fmla="*/ 2147483646 h 386"/>
                <a:gd name="T12" fmla="*/ 2147483646 w 262"/>
                <a:gd name="T13" fmla="*/ 2147483646 h 386"/>
                <a:gd name="T14" fmla="*/ 2147483646 w 262"/>
                <a:gd name="T15" fmla="*/ 2147483646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 h="386" extrusionOk="0">
                  <a:moveTo>
                    <a:pt x="33" y="1"/>
                  </a:moveTo>
                  <a:cubicBezTo>
                    <a:pt x="23" y="1"/>
                    <a:pt x="12" y="6"/>
                    <a:pt x="1" y="17"/>
                  </a:cubicBezTo>
                  <a:cubicBezTo>
                    <a:pt x="1" y="17"/>
                    <a:pt x="1" y="61"/>
                    <a:pt x="23" y="61"/>
                  </a:cubicBezTo>
                  <a:cubicBezTo>
                    <a:pt x="23" y="61"/>
                    <a:pt x="196" y="191"/>
                    <a:pt x="174" y="342"/>
                  </a:cubicBezTo>
                  <a:cubicBezTo>
                    <a:pt x="174" y="364"/>
                    <a:pt x="196" y="386"/>
                    <a:pt x="218" y="386"/>
                  </a:cubicBezTo>
                  <a:cubicBezTo>
                    <a:pt x="239" y="386"/>
                    <a:pt x="261" y="364"/>
                    <a:pt x="261" y="342"/>
                  </a:cubicBezTo>
                  <a:cubicBezTo>
                    <a:pt x="261" y="212"/>
                    <a:pt x="174" y="82"/>
                    <a:pt x="66" y="17"/>
                  </a:cubicBezTo>
                  <a:cubicBezTo>
                    <a:pt x="55"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1" name="Google Shape;5224;p83"/>
            <p:cNvSpPr>
              <a:spLocks/>
            </p:cNvSpPr>
            <p:nvPr/>
          </p:nvSpPr>
          <p:spPr bwMode="auto">
            <a:xfrm>
              <a:off x="2923724" y="2996051"/>
              <a:ext cx="10729" cy="15580"/>
            </a:xfrm>
            <a:custGeom>
              <a:avLst/>
              <a:gdLst>
                <a:gd name="T0" fmla="*/ 0 w 261"/>
                <a:gd name="T1" fmla="*/ 2147483646 h 379"/>
                <a:gd name="T2" fmla="*/ 2147483646 w 261"/>
                <a:gd name="T3" fmla="*/ 2147483646 h 379"/>
                <a:gd name="T4" fmla="*/ 2147483646 w 261"/>
                <a:gd name="T5" fmla="*/ 2147483646 h 379"/>
                <a:gd name="T6" fmla="*/ 2147483646 w 261"/>
                <a:gd name="T7" fmla="*/ 2147483646 h 379"/>
                <a:gd name="T8" fmla="*/ 2147483646 w 261"/>
                <a:gd name="T9" fmla="*/ 2147483646 h 379"/>
                <a:gd name="T10" fmla="*/ 2147483646 w 261"/>
                <a:gd name="T11" fmla="*/ 2147483646 h 379"/>
                <a:gd name="T12" fmla="*/ 2147483646 w 261"/>
                <a:gd name="T13" fmla="*/ 2147483646 h 379"/>
                <a:gd name="T14" fmla="*/ 0 w 261"/>
                <a:gd name="T15" fmla="*/ 2147483646 h 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79" extrusionOk="0">
                  <a:moveTo>
                    <a:pt x="0" y="1"/>
                  </a:moveTo>
                  <a:cubicBezTo>
                    <a:pt x="0" y="23"/>
                    <a:pt x="0" y="44"/>
                    <a:pt x="22" y="66"/>
                  </a:cubicBezTo>
                  <a:cubicBezTo>
                    <a:pt x="22" y="66"/>
                    <a:pt x="195" y="196"/>
                    <a:pt x="174" y="326"/>
                  </a:cubicBezTo>
                  <a:cubicBezTo>
                    <a:pt x="174" y="348"/>
                    <a:pt x="195" y="370"/>
                    <a:pt x="217" y="370"/>
                  </a:cubicBezTo>
                  <a:cubicBezTo>
                    <a:pt x="223" y="376"/>
                    <a:pt x="230" y="379"/>
                    <a:pt x="235" y="379"/>
                  </a:cubicBezTo>
                  <a:cubicBezTo>
                    <a:pt x="249" y="379"/>
                    <a:pt x="260" y="363"/>
                    <a:pt x="260" y="348"/>
                  </a:cubicBezTo>
                  <a:cubicBezTo>
                    <a:pt x="260" y="196"/>
                    <a:pt x="174" y="88"/>
                    <a:pt x="65" y="1"/>
                  </a:cubicBez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2" name="Google Shape;5225;p83"/>
            <p:cNvSpPr>
              <a:spLocks/>
            </p:cNvSpPr>
            <p:nvPr/>
          </p:nvSpPr>
          <p:spPr bwMode="auto">
            <a:xfrm>
              <a:off x="2931740" y="2983801"/>
              <a:ext cx="10729" cy="16237"/>
            </a:xfrm>
            <a:custGeom>
              <a:avLst/>
              <a:gdLst>
                <a:gd name="T0" fmla="*/ 2147483646 w 261"/>
                <a:gd name="T1" fmla="*/ 2147483646 h 395"/>
                <a:gd name="T2" fmla="*/ 0 w 261"/>
                <a:gd name="T3" fmla="*/ 2147483646 h 395"/>
                <a:gd name="T4" fmla="*/ 0 w 261"/>
                <a:gd name="T5" fmla="*/ 2147483646 h 395"/>
                <a:gd name="T6" fmla="*/ 2147483646 w 261"/>
                <a:gd name="T7" fmla="*/ 2147483646 h 395"/>
                <a:gd name="T8" fmla="*/ 2147483646 w 261"/>
                <a:gd name="T9" fmla="*/ 2147483646 h 395"/>
                <a:gd name="T10" fmla="*/ 2147483646 w 261"/>
                <a:gd name="T11" fmla="*/ 2147483646 h 395"/>
                <a:gd name="T12" fmla="*/ 2147483646 w 261"/>
                <a:gd name="T13" fmla="*/ 2147483646 h 395"/>
                <a:gd name="T14" fmla="*/ 2147483646 w 261"/>
                <a:gd name="T15" fmla="*/ 2147483646 h 395"/>
                <a:gd name="T16" fmla="*/ 2147483646 w 261"/>
                <a:gd name="T17" fmla="*/ 2147483646 h 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395" extrusionOk="0">
                  <a:moveTo>
                    <a:pt x="33" y="1"/>
                  </a:moveTo>
                  <a:cubicBezTo>
                    <a:pt x="22" y="1"/>
                    <a:pt x="11" y="6"/>
                    <a:pt x="0" y="17"/>
                  </a:cubicBezTo>
                  <a:cubicBezTo>
                    <a:pt x="0" y="39"/>
                    <a:pt x="0" y="60"/>
                    <a:pt x="0" y="60"/>
                  </a:cubicBezTo>
                  <a:cubicBezTo>
                    <a:pt x="0" y="60"/>
                    <a:pt x="195" y="191"/>
                    <a:pt x="174" y="342"/>
                  </a:cubicBezTo>
                  <a:cubicBezTo>
                    <a:pt x="174" y="364"/>
                    <a:pt x="174" y="386"/>
                    <a:pt x="195" y="386"/>
                  </a:cubicBezTo>
                  <a:cubicBezTo>
                    <a:pt x="207" y="391"/>
                    <a:pt x="217" y="394"/>
                    <a:pt x="226" y="394"/>
                  </a:cubicBezTo>
                  <a:cubicBezTo>
                    <a:pt x="249" y="394"/>
                    <a:pt x="260" y="374"/>
                    <a:pt x="260" y="342"/>
                  </a:cubicBezTo>
                  <a:cubicBezTo>
                    <a:pt x="260" y="212"/>
                    <a:pt x="174" y="82"/>
                    <a:pt x="65" y="17"/>
                  </a:cubicBezTo>
                  <a:cubicBezTo>
                    <a:pt x="54" y="6"/>
                    <a:pt x="44"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3" name="Google Shape;5226;p83"/>
            <p:cNvSpPr>
              <a:spLocks/>
            </p:cNvSpPr>
            <p:nvPr/>
          </p:nvSpPr>
          <p:spPr bwMode="auto">
            <a:xfrm>
              <a:off x="2842949" y="3046366"/>
              <a:ext cx="11305" cy="15703"/>
            </a:xfrm>
            <a:custGeom>
              <a:avLst/>
              <a:gdLst>
                <a:gd name="T0" fmla="*/ 2147483646 w 275"/>
                <a:gd name="T1" fmla="*/ 2147483646 h 382"/>
                <a:gd name="T2" fmla="*/ 2147483646 w 275"/>
                <a:gd name="T3" fmla="*/ 2147483646 h 382"/>
                <a:gd name="T4" fmla="*/ 2147483646 w 275"/>
                <a:gd name="T5" fmla="*/ 2147483646 h 382"/>
                <a:gd name="T6" fmla="*/ 2147483646 w 275"/>
                <a:gd name="T7" fmla="*/ 2147483646 h 382"/>
                <a:gd name="T8" fmla="*/ 2147483646 w 275"/>
                <a:gd name="T9" fmla="*/ 2147483646 h 382"/>
                <a:gd name="T10" fmla="*/ 2147483646 w 275"/>
                <a:gd name="T11" fmla="*/ 2147483646 h 382"/>
                <a:gd name="T12" fmla="*/ 2147483646 w 275"/>
                <a:gd name="T13" fmla="*/ 2147483646 h 3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382" extrusionOk="0">
                  <a:moveTo>
                    <a:pt x="43" y="1"/>
                  </a:moveTo>
                  <a:cubicBezTo>
                    <a:pt x="22" y="1"/>
                    <a:pt x="1" y="60"/>
                    <a:pt x="36" y="78"/>
                  </a:cubicBezTo>
                  <a:cubicBezTo>
                    <a:pt x="122" y="143"/>
                    <a:pt x="187" y="230"/>
                    <a:pt x="187" y="338"/>
                  </a:cubicBezTo>
                  <a:cubicBezTo>
                    <a:pt x="187" y="360"/>
                    <a:pt x="209" y="381"/>
                    <a:pt x="231" y="381"/>
                  </a:cubicBezTo>
                  <a:cubicBezTo>
                    <a:pt x="252" y="381"/>
                    <a:pt x="274" y="360"/>
                    <a:pt x="274" y="338"/>
                  </a:cubicBezTo>
                  <a:cubicBezTo>
                    <a:pt x="252" y="208"/>
                    <a:pt x="187" y="78"/>
                    <a:pt x="57" y="13"/>
                  </a:cubicBezTo>
                  <a:cubicBezTo>
                    <a:pt x="53" y="4"/>
                    <a:pt x="48"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4" name="Google Shape;5227;p83"/>
            <p:cNvSpPr>
              <a:spLocks/>
            </p:cNvSpPr>
            <p:nvPr/>
          </p:nvSpPr>
          <p:spPr bwMode="auto">
            <a:xfrm>
              <a:off x="2834604" y="3062233"/>
              <a:ext cx="10729" cy="15867"/>
            </a:xfrm>
            <a:custGeom>
              <a:avLst/>
              <a:gdLst>
                <a:gd name="T0" fmla="*/ 2147483646 w 261"/>
                <a:gd name="T1" fmla="*/ 2147483646 h 386"/>
                <a:gd name="T2" fmla="*/ 0 w 261"/>
                <a:gd name="T3" fmla="*/ 2147483646 h 386"/>
                <a:gd name="T4" fmla="*/ 2147483646 w 261"/>
                <a:gd name="T5" fmla="*/ 2147483646 h 386"/>
                <a:gd name="T6" fmla="*/ 2147483646 w 261"/>
                <a:gd name="T7" fmla="*/ 2147483646 h 386"/>
                <a:gd name="T8" fmla="*/ 2147483646 w 261"/>
                <a:gd name="T9" fmla="*/ 2147483646 h 386"/>
                <a:gd name="T10" fmla="*/ 2147483646 w 261"/>
                <a:gd name="T11" fmla="*/ 2147483646 h 386"/>
                <a:gd name="T12" fmla="*/ 2147483646 w 261"/>
                <a:gd name="T13" fmla="*/ 2147483646 h 386"/>
                <a:gd name="T14" fmla="*/ 2147483646 w 261"/>
                <a:gd name="T15" fmla="*/ 2147483646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386" extrusionOk="0">
                  <a:moveTo>
                    <a:pt x="33" y="1"/>
                  </a:moveTo>
                  <a:cubicBezTo>
                    <a:pt x="22" y="1"/>
                    <a:pt x="11" y="6"/>
                    <a:pt x="0" y="17"/>
                  </a:cubicBezTo>
                  <a:cubicBezTo>
                    <a:pt x="0" y="39"/>
                    <a:pt x="0" y="60"/>
                    <a:pt x="22" y="82"/>
                  </a:cubicBezTo>
                  <a:cubicBezTo>
                    <a:pt x="22" y="82"/>
                    <a:pt x="195" y="190"/>
                    <a:pt x="195" y="342"/>
                  </a:cubicBezTo>
                  <a:cubicBezTo>
                    <a:pt x="173" y="364"/>
                    <a:pt x="195" y="386"/>
                    <a:pt x="217" y="386"/>
                  </a:cubicBezTo>
                  <a:cubicBezTo>
                    <a:pt x="239" y="386"/>
                    <a:pt x="260" y="364"/>
                    <a:pt x="260" y="342"/>
                  </a:cubicBezTo>
                  <a:cubicBezTo>
                    <a:pt x="260" y="212"/>
                    <a:pt x="195" y="82"/>
                    <a:pt x="65" y="17"/>
                  </a:cubicBezTo>
                  <a:cubicBezTo>
                    <a:pt x="54" y="6"/>
                    <a:pt x="43"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5" name="Google Shape;5228;p83"/>
            <p:cNvSpPr>
              <a:spLocks/>
            </p:cNvSpPr>
            <p:nvPr/>
          </p:nvSpPr>
          <p:spPr bwMode="auto">
            <a:xfrm>
              <a:off x="2845292" y="3082499"/>
              <a:ext cx="10729" cy="15210"/>
            </a:xfrm>
            <a:custGeom>
              <a:avLst/>
              <a:gdLst>
                <a:gd name="T0" fmla="*/ 0 w 261"/>
                <a:gd name="T1" fmla="*/ 2147483646 h 370"/>
                <a:gd name="T2" fmla="*/ 2147483646 w 261"/>
                <a:gd name="T3" fmla="*/ 2147483646 h 370"/>
                <a:gd name="T4" fmla="*/ 2147483646 w 261"/>
                <a:gd name="T5" fmla="*/ 2147483646 h 370"/>
                <a:gd name="T6" fmla="*/ 2147483646 w 261"/>
                <a:gd name="T7" fmla="*/ 2147483646 h 370"/>
                <a:gd name="T8" fmla="*/ 2147483646 w 261"/>
                <a:gd name="T9" fmla="*/ 2147483646 h 370"/>
                <a:gd name="T10" fmla="*/ 2147483646 w 261"/>
                <a:gd name="T11" fmla="*/ 2147483646 h 370"/>
                <a:gd name="T12" fmla="*/ 0 w 261"/>
                <a:gd name="T13" fmla="*/ 2147483646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1" h="370" extrusionOk="0">
                  <a:moveTo>
                    <a:pt x="0" y="1"/>
                  </a:moveTo>
                  <a:cubicBezTo>
                    <a:pt x="0" y="23"/>
                    <a:pt x="0" y="44"/>
                    <a:pt x="22" y="66"/>
                  </a:cubicBezTo>
                  <a:cubicBezTo>
                    <a:pt x="22" y="66"/>
                    <a:pt x="195" y="174"/>
                    <a:pt x="174" y="326"/>
                  </a:cubicBezTo>
                  <a:cubicBezTo>
                    <a:pt x="174" y="348"/>
                    <a:pt x="195" y="370"/>
                    <a:pt x="217" y="370"/>
                  </a:cubicBezTo>
                  <a:cubicBezTo>
                    <a:pt x="239" y="370"/>
                    <a:pt x="260" y="370"/>
                    <a:pt x="260" y="348"/>
                  </a:cubicBezTo>
                  <a:cubicBezTo>
                    <a:pt x="260" y="196"/>
                    <a:pt x="174" y="88"/>
                    <a:pt x="65" y="1"/>
                  </a:cubicBezTo>
                  <a:lnTo>
                    <a:pt x="0"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6" name="Google Shape;5229;p83"/>
            <p:cNvSpPr>
              <a:spLocks/>
            </p:cNvSpPr>
            <p:nvPr/>
          </p:nvSpPr>
          <p:spPr bwMode="auto">
            <a:xfrm>
              <a:off x="2854212" y="3071154"/>
              <a:ext cx="10729" cy="16237"/>
            </a:xfrm>
            <a:custGeom>
              <a:avLst/>
              <a:gdLst>
                <a:gd name="T0" fmla="*/ 2147483646 w 261"/>
                <a:gd name="T1" fmla="*/ 2147483646 h 395"/>
                <a:gd name="T2" fmla="*/ 0 w 261"/>
                <a:gd name="T3" fmla="*/ 2147483646 h 395"/>
                <a:gd name="T4" fmla="*/ 0 w 261"/>
                <a:gd name="T5" fmla="*/ 2147483646 h 395"/>
                <a:gd name="T6" fmla="*/ 2147483646 w 261"/>
                <a:gd name="T7" fmla="*/ 2147483646 h 395"/>
                <a:gd name="T8" fmla="*/ 2147483646 w 261"/>
                <a:gd name="T9" fmla="*/ 2147483646 h 395"/>
                <a:gd name="T10" fmla="*/ 2147483646 w 261"/>
                <a:gd name="T11" fmla="*/ 2147483646 h 395"/>
                <a:gd name="T12" fmla="*/ 2147483646 w 261"/>
                <a:gd name="T13" fmla="*/ 2147483646 h 395"/>
                <a:gd name="T14" fmla="*/ 2147483646 w 261"/>
                <a:gd name="T15" fmla="*/ 2147483646 h 395"/>
                <a:gd name="T16" fmla="*/ 2147483646 w 261"/>
                <a:gd name="T17" fmla="*/ 2147483646 h 3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1" h="395" extrusionOk="0">
                  <a:moveTo>
                    <a:pt x="33" y="1"/>
                  </a:moveTo>
                  <a:cubicBezTo>
                    <a:pt x="22" y="1"/>
                    <a:pt x="11" y="6"/>
                    <a:pt x="0" y="17"/>
                  </a:cubicBezTo>
                  <a:cubicBezTo>
                    <a:pt x="0" y="38"/>
                    <a:pt x="0" y="60"/>
                    <a:pt x="0" y="82"/>
                  </a:cubicBezTo>
                  <a:cubicBezTo>
                    <a:pt x="22" y="82"/>
                    <a:pt x="195" y="190"/>
                    <a:pt x="173" y="342"/>
                  </a:cubicBezTo>
                  <a:cubicBezTo>
                    <a:pt x="173" y="364"/>
                    <a:pt x="173" y="385"/>
                    <a:pt x="195" y="385"/>
                  </a:cubicBezTo>
                  <a:cubicBezTo>
                    <a:pt x="208" y="392"/>
                    <a:pt x="219" y="394"/>
                    <a:pt x="228" y="394"/>
                  </a:cubicBezTo>
                  <a:cubicBezTo>
                    <a:pt x="249" y="394"/>
                    <a:pt x="260" y="379"/>
                    <a:pt x="260" y="364"/>
                  </a:cubicBezTo>
                  <a:cubicBezTo>
                    <a:pt x="260" y="212"/>
                    <a:pt x="173" y="82"/>
                    <a:pt x="65" y="17"/>
                  </a:cubicBezTo>
                  <a:cubicBezTo>
                    <a:pt x="54" y="6"/>
                    <a:pt x="43" y="1"/>
                    <a:pt x="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7" name="Google Shape;5230;p83"/>
            <p:cNvSpPr>
              <a:spLocks/>
            </p:cNvSpPr>
            <p:nvPr/>
          </p:nvSpPr>
          <p:spPr bwMode="auto">
            <a:xfrm>
              <a:off x="2825684" y="3036171"/>
              <a:ext cx="11387" cy="16443"/>
            </a:xfrm>
            <a:custGeom>
              <a:avLst/>
              <a:gdLst>
                <a:gd name="T0" fmla="*/ 2147483646 w 277"/>
                <a:gd name="T1" fmla="*/ 2147483646 h 400"/>
                <a:gd name="T2" fmla="*/ 0 w 277"/>
                <a:gd name="T3" fmla="*/ 2147483646 h 400"/>
                <a:gd name="T4" fmla="*/ 0 w 277"/>
                <a:gd name="T5" fmla="*/ 2147483646 h 400"/>
                <a:gd name="T6" fmla="*/ 2147483646 w 277"/>
                <a:gd name="T7" fmla="*/ 2147483646 h 400"/>
                <a:gd name="T8" fmla="*/ 2147483646 w 277"/>
                <a:gd name="T9" fmla="*/ 2147483646 h 400"/>
                <a:gd name="T10" fmla="*/ 2147483646 w 277"/>
                <a:gd name="T11" fmla="*/ 2147483646 h 400"/>
                <a:gd name="T12" fmla="*/ 2147483646 w 277"/>
                <a:gd name="T13" fmla="*/ 2147483646 h 400"/>
                <a:gd name="T14" fmla="*/ 2147483646 w 277"/>
                <a:gd name="T15" fmla="*/ 2147483646 h 4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 h="400" extrusionOk="0">
                  <a:moveTo>
                    <a:pt x="65" y="1"/>
                  </a:moveTo>
                  <a:cubicBezTo>
                    <a:pt x="44" y="1"/>
                    <a:pt x="22" y="1"/>
                    <a:pt x="0" y="22"/>
                  </a:cubicBezTo>
                  <a:cubicBezTo>
                    <a:pt x="0" y="44"/>
                    <a:pt x="0" y="66"/>
                    <a:pt x="0" y="87"/>
                  </a:cubicBezTo>
                  <a:cubicBezTo>
                    <a:pt x="22" y="87"/>
                    <a:pt x="195" y="196"/>
                    <a:pt x="174" y="347"/>
                  </a:cubicBezTo>
                  <a:cubicBezTo>
                    <a:pt x="174" y="369"/>
                    <a:pt x="174" y="391"/>
                    <a:pt x="195" y="391"/>
                  </a:cubicBezTo>
                  <a:cubicBezTo>
                    <a:pt x="207" y="397"/>
                    <a:pt x="219" y="399"/>
                    <a:pt x="229" y="399"/>
                  </a:cubicBezTo>
                  <a:cubicBezTo>
                    <a:pt x="257" y="399"/>
                    <a:pt x="276" y="379"/>
                    <a:pt x="260" y="347"/>
                  </a:cubicBezTo>
                  <a:cubicBezTo>
                    <a:pt x="260" y="217"/>
                    <a:pt x="174" y="87"/>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8" name="Google Shape;5231;p83"/>
            <p:cNvSpPr>
              <a:spLocks/>
            </p:cNvSpPr>
            <p:nvPr/>
          </p:nvSpPr>
          <p:spPr bwMode="auto">
            <a:xfrm>
              <a:off x="2832795" y="3024579"/>
              <a:ext cx="11633" cy="16073"/>
            </a:xfrm>
            <a:custGeom>
              <a:avLst/>
              <a:gdLst>
                <a:gd name="T0" fmla="*/ 2147483646 w 283"/>
                <a:gd name="T1" fmla="*/ 2147483646 h 391"/>
                <a:gd name="T2" fmla="*/ 2147483646 w 283"/>
                <a:gd name="T3" fmla="*/ 2147483646 h 391"/>
                <a:gd name="T4" fmla="*/ 2147483646 w 283"/>
                <a:gd name="T5" fmla="*/ 2147483646 h 391"/>
                <a:gd name="T6" fmla="*/ 2147483646 w 283"/>
                <a:gd name="T7" fmla="*/ 2147483646 h 391"/>
                <a:gd name="T8" fmla="*/ 2147483646 w 283"/>
                <a:gd name="T9" fmla="*/ 2147483646 h 391"/>
                <a:gd name="T10" fmla="*/ 2147483646 w 283"/>
                <a:gd name="T11" fmla="*/ 2147483646 h 391"/>
                <a:gd name="T12" fmla="*/ 2147483646 w 283"/>
                <a:gd name="T13" fmla="*/ 2147483646 h 3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3" h="391" extrusionOk="0">
                  <a:moveTo>
                    <a:pt x="22" y="1"/>
                  </a:moveTo>
                  <a:cubicBezTo>
                    <a:pt x="1" y="22"/>
                    <a:pt x="1" y="44"/>
                    <a:pt x="22" y="66"/>
                  </a:cubicBezTo>
                  <a:cubicBezTo>
                    <a:pt x="22" y="66"/>
                    <a:pt x="196" y="196"/>
                    <a:pt x="174" y="348"/>
                  </a:cubicBezTo>
                  <a:cubicBezTo>
                    <a:pt x="174" y="369"/>
                    <a:pt x="196" y="369"/>
                    <a:pt x="217" y="391"/>
                  </a:cubicBezTo>
                  <a:cubicBezTo>
                    <a:pt x="239" y="391"/>
                    <a:pt x="261" y="369"/>
                    <a:pt x="283" y="348"/>
                  </a:cubicBezTo>
                  <a:cubicBezTo>
                    <a:pt x="283" y="218"/>
                    <a:pt x="196" y="87"/>
                    <a:pt x="87" y="1"/>
                  </a:cubicBezTo>
                  <a:lnTo>
                    <a:pt x="22"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19" name="Google Shape;5232;p83"/>
            <p:cNvSpPr>
              <a:spLocks/>
            </p:cNvSpPr>
            <p:nvPr/>
          </p:nvSpPr>
          <p:spPr bwMode="auto">
            <a:xfrm>
              <a:off x="2534234" y="3045996"/>
              <a:ext cx="12538" cy="15169"/>
            </a:xfrm>
            <a:custGeom>
              <a:avLst/>
              <a:gdLst>
                <a:gd name="T0" fmla="*/ 2147483646 w 305"/>
                <a:gd name="T1" fmla="*/ 0 h 369"/>
                <a:gd name="T2" fmla="*/ 2147483646 w 305"/>
                <a:gd name="T3" fmla="*/ 2147483646 h 369"/>
                <a:gd name="T4" fmla="*/ 2147483646 w 305"/>
                <a:gd name="T5" fmla="*/ 2147483646 h 369"/>
                <a:gd name="T6" fmla="*/ 2147483646 w 305"/>
                <a:gd name="T7" fmla="*/ 2147483646 h 369"/>
                <a:gd name="T8" fmla="*/ 2147483646 w 305"/>
                <a:gd name="T9" fmla="*/ 2147483646 h 369"/>
                <a:gd name="T10" fmla="*/ 2147483646 w 305"/>
                <a:gd name="T11" fmla="*/ 0 h 3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5" h="369" extrusionOk="0">
                  <a:moveTo>
                    <a:pt x="283" y="0"/>
                  </a:moveTo>
                  <a:cubicBezTo>
                    <a:pt x="261" y="0"/>
                    <a:pt x="239" y="22"/>
                    <a:pt x="239" y="43"/>
                  </a:cubicBezTo>
                  <a:cubicBezTo>
                    <a:pt x="218" y="152"/>
                    <a:pt x="152" y="239"/>
                    <a:pt x="44" y="282"/>
                  </a:cubicBezTo>
                  <a:cubicBezTo>
                    <a:pt x="1" y="304"/>
                    <a:pt x="22" y="347"/>
                    <a:pt x="66" y="369"/>
                  </a:cubicBezTo>
                  <a:cubicBezTo>
                    <a:pt x="196" y="304"/>
                    <a:pt x="283" y="174"/>
                    <a:pt x="304" y="43"/>
                  </a:cubicBezTo>
                  <a:cubicBezTo>
                    <a:pt x="304" y="22"/>
                    <a:pt x="304" y="0"/>
                    <a:pt x="2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0" name="Google Shape;5233;p83"/>
            <p:cNvSpPr>
              <a:spLocks/>
            </p:cNvSpPr>
            <p:nvPr/>
          </p:nvSpPr>
          <p:spPr bwMode="auto">
            <a:xfrm>
              <a:off x="2517298" y="3044105"/>
              <a:ext cx="12209" cy="15292"/>
            </a:xfrm>
            <a:custGeom>
              <a:avLst/>
              <a:gdLst>
                <a:gd name="T0" fmla="*/ 2147483646 w 297"/>
                <a:gd name="T1" fmla="*/ 2147483646 h 372"/>
                <a:gd name="T2" fmla="*/ 2147483646 w 297"/>
                <a:gd name="T3" fmla="*/ 2147483646 h 372"/>
                <a:gd name="T4" fmla="*/ 2147483646 w 297"/>
                <a:gd name="T5" fmla="*/ 2147483646 h 372"/>
                <a:gd name="T6" fmla="*/ 2147483646 w 297"/>
                <a:gd name="T7" fmla="*/ 2147483646 h 372"/>
                <a:gd name="T8" fmla="*/ 2147483646 w 297"/>
                <a:gd name="T9" fmla="*/ 2147483646 h 372"/>
                <a:gd name="T10" fmla="*/ 2147483646 w 297"/>
                <a:gd name="T11" fmla="*/ 2147483646 h 372"/>
                <a:gd name="T12" fmla="*/ 2147483646 w 297"/>
                <a:gd name="T13" fmla="*/ 2147483646 h 3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 h="372" extrusionOk="0">
                  <a:moveTo>
                    <a:pt x="235" y="1"/>
                  </a:moveTo>
                  <a:cubicBezTo>
                    <a:pt x="220" y="1"/>
                    <a:pt x="209" y="8"/>
                    <a:pt x="218" y="24"/>
                  </a:cubicBezTo>
                  <a:cubicBezTo>
                    <a:pt x="218" y="46"/>
                    <a:pt x="174" y="241"/>
                    <a:pt x="22" y="285"/>
                  </a:cubicBezTo>
                  <a:cubicBezTo>
                    <a:pt x="1" y="285"/>
                    <a:pt x="1" y="306"/>
                    <a:pt x="1" y="328"/>
                  </a:cubicBezTo>
                  <a:cubicBezTo>
                    <a:pt x="1" y="350"/>
                    <a:pt x="22" y="371"/>
                    <a:pt x="44" y="371"/>
                  </a:cubicBezTo>
                  <a:cubicBezTo>
                    <a:pt x="174" y="306"/>
                    <a:pt x="261" y="198"/>
                    <a:pt x="283" y="46"/>
                  </a:cubicBezTo>
                  <a:cubicBezTo>
                    <a:pt x="296" y="19"/>
                    <a:pt x="260" y="1"/>
                    <a:pt x="2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1" name="Google Shape;5234;p83"/>
            <p:cNvSpPr>
              <a:spLocks/>
            </p:cNvSpPr>
            <p:nvPr/>
          </p:nvSpPr>
          <p:spPr bwMode="auto">
            <a:xfrm>
              <a:off x="2503034" y="3062028"/>
              <a:ext cx="11633" cy="15169"/>
            </a:xfrm>
            <a:custGeom>
              <a:avLst/>
              <a:gdLst>
                <a:gd name="T0" fmla="*/ 2147483646 w 283"/>
                <a:gd name="T1" fmla="*/ 0 h 369"/>
                <a:gd name="T2" fmla="*/ 2147483646 w 283"/>
                <a:gd name="T3" fmla="*/ 2147483646 h 369"/>
                <a:gd name="T4" fmla="*/ 2147483646 w 283"/>
                <a:gd name="T5" fmla="*/ 2147483646 h 369"/>
                <a:gd name="T6" fmla="*/ 2147483646 w 283"/>
                <a:gd name="T7" fmla="*/ 2147483646 h 369"/>
                <a:gd name="T8" fmla="*/ 2147483646 w 283"/>
                <a:gd name="T9" fmla="*/ 2147483646 h 369"/>
                <a:gd name="T10" fmla="*/ 2147483646 w 283"/>
                <a:gd name="T11" fmla="*/ 2147483646 h 369"/>
                <a:gd name="T12" fmla="*/ 2147483646 w 283"/>
                <a:gd name="T13" fmla="*/ 2147483646 h 369"/>
                <a:gd name="T14" fmla="*/ 2147483646 w 283"/>
                <a:gd name="T15" fmla="*/ 0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369" extrusionOk="0">
                  <a:moveTo>
                    <a:pt x="261" y="0"/>
                  </a:moveTo>
                  <a:cubicBezTo>
                    <a:pt x="239" y="0"/>
                    <a:pt x="218" y="0"/>
                    <a:pt x="218" y="22"/>
                  </a:cubicBezTo>
                  <a:cubicBezTo>
                    <a:pt x="196" y="22"/>
                    <a:pt x="174" y="239"/>
                    <a:pt x="23" y="282"/>
                  </a:cubicBezTo>
                  <a:cubicBezTo>
                    <a:pt x="1" y="282"/>
                    <a:pt x="1" y="304"/>
                    <a:pt x="1" y="326"/>
                  </a:cubicBezTo>
                  <a:cubicBezTo>
                    <a:pt x="1" y="347"/>
                    <a:pt x="23" y="347"/>
                    <a:pt x="44" y="369"/>
                  </a:cubicBezTo>
                  <a:lnTo>
                    <a:pt x="44" y="347"/>
                  </a:lnTo>
                  <a:cubicBezTo>
                    <a:pt x="239" y="304"/>
                    <a:pt x="283" y="44"/>
                    <a:pt x="283" y="44"/>
                  </a:cubicBezTo>
                  <a:cubicBezTo>
                    <a:pt x="283" y="22"/>
                    <a:pt x="283" y="0"/>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2" name="Google Shape;5235;p83"/>
            <p:cNvSpPr>
              <a:spLocks/>
            </p:cNvSpPr>
            <p:nvPr/>
          </p:nvSpPr>
          <p:spPr bwMode="auto">
            <a:xfrm>
              <a:off x="2515531" y="3064700"/>
              <a:ext cx="12497" cy="15169"/>
            </a:xfrm>
            <a:custGeom>
              <a:avLst/>
              <a:gdLst>
                <a:gd name="T0" fmla="*/ 2147483646 w 304"/>
                <a:gd name="T1" fmla="*/ 0 h 369"/>
                <a:gd name="T2" fmla="*/ 2147483646 w 304"/>
                <a:gd name="T3" fmla="*/ 2147483646 h 369"/>
                <a:gd name="T4" fmla="*/ 2147483646 w 304"/>
                <a:gd name="T5" fmla="*/ 2147483646 h 369"/>
                <a:gd name="T6" fmla="*/ 2147483646 w 304"/>
                <a:gd name="T7" fmla="*/ 2147483646 h 369"/>
                <a:gd name="T8" fmla="*/ 2147483646 w 304"/>
                <a:gd name="T9" fmla="*/ 2147483646 h 369"/>
                <a:gd name="T10" fmla="*/ 2147483646 w 304"/>
                <a:gd name="T11" fmla="*/ 2147483646 h 369"/>
                <a:gd name="T12" fmla="*/ 2147483646 w 304"/>
                <a:gd name="T13" fmla="*/ 2147483646 h 369"/>
                <a:gd name="T14" fmla="*/ 2147483646 w 304"/>
                <a:gd name="T15" fmla="*/ 0 h 3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69" extrusionOk="0">
                  <a:moveTo>
                    <a:pt x="261" y="0"/>
                  </a:moveTo>
                  <a:cubicBezTo>
                    <a:pt x="239" y="0"/>
                    <a:pt x="217" y="22"/>
                    <a:pt x="217" y="44"/>
                  </a:cubicBezTo>
                  <a:cubicBezTo>
                    <a:pt x="217" y="44"/>
                    <a:pt x="196" y="239"/>
                    <a:pt x="44" y="282"/>
                  </a:cubicBezTo>
                  <a:cubicBezTo>
                    <a:pt x="22" y="304"/>
                    <a:pt x="0" y="326"/>
                    <a:pt x="22" y="347"/>
                  </a:cubicBezTo>
                  <a:cubicBezTo>
                    <a:pt x="22" y="369"/>
                    <a:pt x="44" y="369"/>
                    <a:pt x="44" y="369"/>
                  </a:cubicBezTo>
                  <a:lnTo>
                    <a:pt x="65" y="369"/>
                  </a:lnTo>
                  <a:cubicBezTo>
                    <a:pt x="261" y="326"/>
                    <a:pt x="304" y="65"/>
                    <a:pt x="304" y="65"/>
                  </a:cubicBezTo>
                  <a:cubicBezTo>
                    <a:pt x="304" y="44"/>
                    <a:pt x="282" y="22"/>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3" name="Google Shape;5236;p83"/>
            <p:cNvSpPr>
              <a:spLocks/>
            </p:cNvSpPr>
            <p:nvPr/>
          </p:nvSpPr>
          <p:spPr bwMode="auto">
            <a:xfrm>
              <a:off x="2536906" y="3025401"/>
              <a:ext cx="12538" cy="15251"/>
            </a:xfrm>
            <a:custGeom>
              <a:avLst/>
              <a:gdLst>
                <a:gd name="T0" fmla="*/ 2147483646 w 305"/>
                <a:gd name="T1" fmla="*/ 0 h 371"/>
                <a:gd name="T2" fmla="*/ 2147483646 w 305"/>
                <a:gd name="T3" fmla="*/ 2147483646 h 371"/>
                <a:gd name="T4" fmla="*/ 2147483646 w 305"/>
                <a:gd name="T5" fmla="*/ 2147483646 h 371"/>
                <a:gd name="T6" fmla="*/ 2147483646 w 305"/>
                <a:gd name="T7" fmla="*/ 2147483646 h 371"/>
                <a:gd name="T8" fmla="*/ 2147483646 w 305"/>
                <a:gd name="T9" fmla="*/ 2147483646 h 371"/>
                <a:gd name="T10" fmla="*/ 2147483646 w 305"/>
                <a:gd name="T11" fmla="*/ 2147483646 h 371"/>
                <a:gd name="T12" fmla="*/ 2147483646 w 305"/>
                <a:gd name="T13" fmla="*/ 2147483646 h 371"/>
                <a:gd name="T14" fmla="*/ 2147483646 w 305"/>
                <a:gd name="T15" fmla="*/ 0 h 3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71" extrusionOk="0">
                  <a:moveTo>
                    <a:pt x="255" y="0"/>
                  </a:moveTo>
                  <a:cubicBezTo>
                    <a:pt x="240" y="0"/>
                    <a:pt x="226" y="8"/>
                    <a:pt x="218" y="24"/>
                  </a:cubicBezTo>
                  <a:cubicBezTo>
                    <a:pt x="218" y="46"/>
                    <a:pt x="196" y="241"/>
                    <a:pt x="44" y="284"/>
                  </a:cubicBezTo>
                  <a:cubicBezTo>
                    <a:pt x="22" y="284"/>
                    <a:pt x="1" y="306"/>
                    <a:pt x="22" y="328"/>
                  </a:cubicBezTo>
                  <a:cubicBezTo>
                    <a:pt x="22" y="349"/>
                    <a:pt x="44" y="371"/>
                    <a:pt x="44" y="371"/>
                  </a:cubicBezTo>
                  <a:lnTo>
                    <a:pt x="66" y="349"/>
                  </a:lnTo>
                  <a:cubicBezTo>
                    <a:pt x="261" y="306"/>
                    <a:pt x="304" y="46"/>
                    <a:pt x="304" y="46"/>
                  </a:cubicBezTo>
                  <a:cubicBezTo>
                    <a:pt x="304" y="19"/>
                    <a:pt x="279" y="0"/>
                    <a:pt x="2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4" name="Google Shape;5237;p83"/>
            <p:cNvSpPr>
              <a:spLocks/>
            </p:cNvSpPr>
            <p:nvPr/>
          </p:nvSpPr>
          <p:spPr bwMode="auto">
            <a:xfrm>
              <a:off x="2551170" y="3028155"/>
              <a:ext cx="12538" cy="15210"/>
            </a:xfrm>
            <a:custGeom>
              <a:avLst/>
              <a:gdLst>
                <a:gd name="T0" fmla="*/ 2147483646 w 305"/>
                <a:gd name="T1" fmla="*/ 0 h 370"/>
                <a:gd name="T2" fmla="*/ 2147483646 w 305"/>
                <a:gd name="T3" fmla="*/ 2147483646 h 370"/>
                <a:gd name="T4" fmla="*/ 2147483646 w 305"/>
                <a:gd name="T5" fmla="*/ 2147483646 h 370"/>
                <a:gd name="T6" fmla="*/ 2147483646 w 305"/>
                <a:gd name="T7" fmla="*/ 2147483646 h 370"/>
                <a:gd name="T8" fmla="*/ 2147483646 w 305"/>
                <a:gd name="T9" fmla="*/ 2147483646 h 370"/>
                <a:gd name="T10" fmla="*/ 2147483646 w 305"/>
                <a:gd name="T11" fmla="*/ 2147483646 h 370"/>
                <a:gd name="T12" fmla="*/ 2147483646 w 305"/>
                <a:gd name="T13" fmla="*/ 2147483646 h 370"/>
                <a:gd name="T14" fmla="*/ 2147483646 w 305"/>
                <a:gd name="T15" fmla="*/ 0 h 3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70" extrusionOk="0">
                  <a:moveTo>
                    <a:pt x="261" y="0"/>
                  </a:moveTo>
                  <a:cubicBezTo>
                    <a:pt x="239" y="0"/>
                    <a:pt x="217" y="22"/>
                    <a:pt x="217" y="44"/>
                  </a:cubicBezTo>
                  <a:cubicBezTo>
                    <a:pt x="217" y="44"/>
                    <a:pt x="174" y="239"/>
                    <a:pt x="44" y="282"/>
                  </a:cubicBezTo>
                  <a:cubicBezTo>
                    <a:pt x="22" y="304"/>
                    <a:pt x="1" y="326"/>
                    <a:pt x="1" y="347"/>
                  </a:cubicBezTo>
                  <a:cubicBezTo>
                    <a:pt x="22" y="347"/>
                    <a:pt x="22" y="369"/>
                    <a:pt x="44" y="369"/>
                  </a:cubicBezTo>
                  <a:lnTo>
                    <a:pt x="66" y="369"/>
                  </a:lnTo>
                  <a:cubicBezTo>
                    <a:pt x="261" y="304"/>
                    <a:pt x="304" y="66"/>
                    <a:pt x="304" y="66"/>
                  </a:cubicBezTo>
                  <a:cubicBezTo>
                    <a:pt x="304" y="44"/>
                    <a:pt x="282" y="22"/>
                    <a:pt x="26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5" name="Google Shape;5238;p83"/>
            <p:cNvSpPr>
              <a:spLocks/>
            </p:cNvSpPr>
            <p:nvPr/>
          </p:nvSpPr>
          <p:spPr bwMode="auto">
            <a:xfrm>
              <a:off x="2431754" y="2991611"/>
              <a:ext cx="12497" cy="14305"/>
            </a:xfrm>
            <a:custGeom>
              <a:avLst/>
              <a:gdLst>
                <a:gd name="T0" fmla="*/ 2147483646 w 304"/>
                <a:gd name="T1" fmla="*/ 2147483646 h 348"/>
                <a:gd name="T2" fmla="*/ 2147483646 w 304"/>
                <a:gd name="T3" fmla="*/ 2147483646 h 348"/>
                <a:gd name="T4" fmla="*/ 2147483646 w 304"/>
                <a:gd name="T5" fmla="*/ 2147483646 h 348"/>
                <a:gd name="T6" fmla="*/ 2147483646 w 304"/>
                <a:gd name="T7" fmla="*/ 2147483646 h 348"/>
                <a:gd name="T8" fmla="*/ 2147483646 w 304"/>
                <a:gd name="T9" fmla="*/ 2147483646 h 348"/>
                <a:gd name="T10" fmla="*/ 2147483646 w 304"/>
                <a:gd name="T11" fmla="*/ 2147483646 h 348"/>
                <a:gd name="T12" fmla="*/ 2147483646 w 304"/>
                <a:gd name="T13" fmla="*/ 2147483646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 h="348" extrusionOk="0">
                  <a:moveTo>
                    <a:pt x="261" y="1"/>
                  </a:moveTo>
                  <a:cubicBezTo>
                    <a:pt x="239" y="1"/>
                    <a:pt x="217" y="1"/>
                    <a:pt x="217" y="22"/>
                  </a:cubicBezTo>
                  <a:cubicBezTo>
                    <a:pt x="196" y="131"/>
                    <a:pt x="131" y="239"/>
                    <a:pt x="22" y="282"/>
                  </a:cubicBezTo>
                  <a:cubicBezTo>
                    <a:pt x="0" y="304"/>
                    <a:pt x="0" y="347"/>
                    <a:pt x="44" y="347"/>
                  </a:cubicBezTo>
                  <a:lnTo>
                    <a:pt x="65" y="347"/>
                  </a:lnTo>
                  <a:cubicBezTo>
                    <a:pt x="196" y="282"/>
                    <a:pt x="282" y="174"/>
                    <a:pt x="304" y="44"/>
                  </a:cubicBezTo>
                  <a:cubicBezTo>
                    <a:pt x="304" y="22"/>
                    <a:pt x="282" y="1"/>
                    <a:pt x="2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6" name="Google Shape;5239;p83"/>
            <p:cNvSpPr>
              <a:spLocks/>
            </p:cNvSpPr>
            <p:nvPr/>
          </p:nvSpPr>
          <p:spPr bwMode="auto">
            <a:xfrm>
              <a:off x="2413914" y="2989474"/>
              <a:ext cx="12538" cy="14675"/>
            </a:xfrm>
            <a:custGeom>
              <a:avLst/>
              <a:gdLst>
                <a:gd name="T0" fmla="*/ 2147483646 w 305"/>
                <a:gd name="T1" fmla="*/ 0 h 357"/>
                <a:gd name="T2" fmla="*/ 2147483646 w 305"/>
                <a:gd name="T3" fmla="*/ 2147483646 h 357"/>
                <a:gd name="T4" fmla="*/ 2147483646 w 305"/>
                <a:gd name="T5" fmla="*/ 2147483646 h 357"/>
                <a:gd name="T6" fmla="*/ 2147483646 w 305"/>
                <a:gd name="T7" fmla="*/ 2147483646 h 357"/>
                <a:gd name="T8" fmla="*/ 2147483646 w 305"/>
                <a:gd name="T9" fmla="*/ 2147483646 h 357"/>
                <a:gd name="T10" fmla="*/ 2147483646 w 305"/>
                <a:gd name="T11" fmla="*/ 2147483646 h 357"/>
                <a:gd name="T12" fmla="*/ 2147483646 w 305"/>
                <a:gd name="T13" fmla="*/ 2147483646 h 357"/>
                <a:gd name="T14" fmla="*/ 2147483646 w 305"/>
                <a:gd name="T15" fmla="*/ 2147483646 h 357"/>
                <a:gd name="T16" fmla="*/ 2147483646 w 305"/>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357" extrusionOk="0">
                  <a:moveTo>
                    <a:pt x="242" y="0"/>
                  </a:moveTo>
                  <a:cubicBezTo>
                    <a:pt x="228" y="0"/>
                    <a:pt x="218" y="16"/>
                    <a:pt x="218" y="31"/>
                  </a:cubicBezTo>
                  <a:cubicBezTo>
                    <a:pt x="218" y="31"/>
                    <a:pt x="174" y="248"/>
                    <a:pt x="44" y="291"/>
                  </a:cubicBezTo>
                  <a:cubicBezTo>
                    <a:pt x="1" y="291"/>
                    <a:pt x="1" y="313"/>
                    <a:pt x="1" y="334"/>
                  </a:cubicBezTo>
                  <a:cubicBezTo>
                    <a:pt x="1" y="356"/>
                    <a:pt x="22" y="356"/>
                    <a:pt x="44" y="356"/>
                  </a:cubicBezTo>
                  <a:lnTo>
                    <a:pt x="66" y="356"/>
                  </a:lnTo>
                  <a:cubicBezTo>
                    <a:pt x="261" y="313"/>
                    <a:pt x="283" y="53"/>
                    <a:pt x="283" y="53"/>
                  </a:cubicBezTo>
                  <a:cubicBezTo>
                    <a:pt x="304" y="31"/>
                    <a:pt x="283" y="9"/>
                    <a:pt x="261" y="9"/>
                  </a:cubicBezTo>
                  <a:cubicBezTo>
                    <a:pt x="255" y="3"/>
                    <a:pt x="248" y="0"/>
                    <a:pt x="2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7" name="Google Shape;5240;p83"/>
            <p:cNvSpPr>
              <a:spLocks/>
            </p:cNvSpPr>
            <p:nvPr/>
          </p:nvSpPr>
          <p:spPr bwMode="auto">
            <a:xfrm>
              <a:off x="2398786" y="3006410"/>
              <a:ext cx="12497" cy="14675"/>
            </a:xfrm>
            <a:custGeom>
              <a:avLst/>
              <a:gdLst>
                <a:gd name="T0" fmla="*/ 2147483646 w 304"/>
                <a:gd name="T1" fmla="*/ 0 h 357"/>
                <a:gd name="T2" fmla="*/ 2147483646 w 304"/>
                <a:gd name="T3" fmla="*/ 2147483646 h 357"/>
                <a:gd name="T4" fmla="*/ 2147483646 w 304"/>
                <a:gd name="T5" fmla="*/ 2147483646 h 357"/>
                <a:gd name="T6" fmla="*/ 2147483646 w 304"/>
                <a:gd name="T7" fmla="*/ 2147483646 h 357"/>
                <a:gd name="T8" fmla="*/ 2147483646 w 304"/>
                <a:gd name="T9" fmla="*/ 2147483646 h 357"/>
                <a:gd name="T10" fmla="*/ 2147483646 w 304"/>
                <a:gd name="T11" fmla="*/ 2147483646 h 357"/>
                <a:gd name="T12" fmla="*/ 2147483646 w 304"/>
                <a:gd name="T13" fmla="*/ 2147483646 h 357"/>
                <a:gd name="T14" fmla="*/ 2147483646 w 304"/>
                <a:gd name="T15" fmla="*/ 0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57" extrusionOk="0">
                  <a:moveTo>
                    <a:pt x="242" y="0"/>
                  </a:moveTo>
                  <a:cubicBezTo>
                    <a:pt x="228" y="0"/>
                    <a:pt x="217" y="15"/>
                    <a:pt x="217" y="31"/>
                  </a:cubicBezTo>
                  <a:cubicBezTo>
                    <a:pt x="217" y="31"/>
                    <a:pt x="195" y="226"/>
                    <a:pt x="44" y="269"/>
                  </a:cubicBezTo>
                  <a:cubicBezTo>
                    <a:pt x="22" y="291"/>
                    <a:pt x="0" y="313"/>
                    <a:pt x="22" y="334"/>
                  </a:cubicBezTo>
                  <a:cubicBezTo>
                    <a:pt x="22" y="356"/>
                    <a:pt x="44" y="356"/>
                    <a:pt x="65" y="356"/>
                  </a:cubicBezTo>
                  <a:cubicBezTo>
                    <a:pt x="260" y="291"/>
                    <a:pt x="304" y="52"/>
                    <a:pt x="304" y="52"/>
                  </a:cubicBezTo>
                  <a:cubicBezTo>
                    <a:pt x="304" y="31"/>
                    <a:pt x="282" y="9"/>
                    <a:pt x="260" y="9"/>
                  </a:cubicBezTo>
                  <a:cubicBezTo>
                    <a:pt x="254" y="3"/>
                    <a:pt x="248" y="0"/>
                    <a:pt x="2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8" name="Google Shape;5241;p83"/>
            <p:cNvSpPr>
              <a:spLocks/>
            </p:cNvSpPr>
            <p:nvPr/>
          </p:nvSpPr>
          <p:spPr bwMode="auto">
            <a:xfrm>
              <a:off x="2413050" y="3010315"/>
              <a:ext cx="11592" cy="15210"/>
            </a:xfrm>
            <a:custGeom>
              <a:avLst/>
              <a:gdLst>
                <a:gd name="T0" fmla="*/ 2147483646 w 282"/>
                <a:gd name="T1" fmla="*/ 2147483646 h 370"/>
                <a:gd name="T2" fmla="*/ 2147483646 w 282"/>
                <a:gd name="T3" fmla="*/ 2147483646 h 370"/>
                <a:gd name="T4" fmla="*/ 2147483646 w 282"/>
                <a:gd name="T5" fmla="*/ 2147483646 h 370"/>
                <a:gd name="T6" fmla="*/ 0 w 282"/>
                <a:gd name="T7" fmla="*/ 2147483646 h 370"/>
                <a:gd name="T8" fmla="*/ 2147483646 w 282"/>
                <a:gd name="T9" fmla="*/ 2147483646 h 370"/>
                <a:gd name="T10" fmla="*/ 2147483646 w 282"/>
                <a:gd name="T11" fmla="*/ 2147483646 h 370"/>
                <a:gd name="T12" fmla="*/ 2147483646 w 282"/>
                <a:gd name="T13" fmla="*/ 2147483646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2" h="370" extrusionOk="0">
                  <a:moveTo>
                    <a:pt x="260" y="1"/>
                  </a:moveTo>
                  <a:cubicBezTo>
                    <a:pt x="239" y="1"/>
                    <a:pt x="217" y="23"/>
                    <a:pt x="217" y="44"/>
                  </a:cubicBezTo>
                  <a:cubicBezTo>
                    <a:pt x="217" y="44"/>
                    <a:pt x="174" y="239"/>
                    <a:pt x="22" y="283"/>
                  </a:cubicBezTo>
                  <a:cubicBezTo>
                    <a:pt x="0" y="283"/>
                    <a:pt x="0" y="304"/>
                    <a:pt x="0" y="326"/>
                  </a:cubicBezTo>
                  <a:cubicBezTo>
                    <a:pt x="0" y="348"/>
                    <a:pt x="22" y="369"/>
                    <a:pt x="43" y="369"/>
                  </a:cubicBezTo>
                  <a:cubicBezTo>
                    <a:pt x="239" y="304"/>
                    <a:pt x="282" y="44"/>
                    <a:pt x="282" y="44"/>
                  </a:cubicBezTo>
                  <a:cubicBezTo>
                    <a:pt x="282" y="23"/>
                    <a:pt x="282" y="1"/>
                    <a:pt x="2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29" name="Google Shape;5242;p83"/>
            <p:cNvSpPr>
              <a:spLocks/>
            </p:cNvSpPr>
            <p:nvPr/>
          </p:nvSpPr>
          <p:spPr bwMode="auto">
            <a:xfrm>
              <a:off x="2434426" y="2970729"/>
              <a:ext cx="12497" cy="14675"/>
            </a:xfrm>
            <a:custGeom>
              <a:avLst/>
              <a:gdLst>
                <a:gd name="T0" fmla="*/ 2147483646 w 304"/>
                <a:gd name="T1" fmla="*/ 2147483646 h 357"/>
                <a:gd name="T2" fmla="*/ 2147483646 w 304"/>
                <a:gd name="T3" fmla="*/ 2147483646 h 357"/>
                <a:gd name="T4" fmla="*/ 2147483646 w 304"/>
                <a:gd name="T5" fmla="*/ 2147483646 h 357"/>
                <a:gd name="T6" fmla="*/ 0 w 304"/>
                <a:gd name="T7" fmla="*/ 2147483646 h 357"/>
                <a:gd name="T8" fmla="*/ 2147483646 w 304"/>
                <a:gd name="T9" fmla="*/ 2147483646 h 357"/>
                <a:gd name="T10" fmla="*/ 2147483646 w 304"/>
                <a:gd name="T11" fmla="*/ 2147483646 h 357"/>
                <a:gd name="T12" fmla="*/ 2147483646 w 304"/>
                <a:gd name="T13" fmla="*/ 2147483646 h 357"/>
                <a:gd name="T14" fmla="*/ 2147483646 w 304"/>
                <a:gd name="T15" fmla="*/ 2147483646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357" extrusionOk="0">
                  <a:moveTo>
                    <a:pt x="242" y="1"/>
                  </a:moveTo>
                  <a:cubicBezTo>
                    <a:pt x="228" y="1"/>
                    <a:pt x="217" y="16"/>
                    <a:pt x="217" y="32"/>
                  </a:cubicBezTo>
                  <a:cubicBezTo>
                    <a:pt x="217" y="32"/>
                    <a:pt x="174" y="248"/>
                    <a:pt x="22" y="270"/>
                  </a:cubicBezTo>
                  <a:cubicBezTo>
                    <a:pt x="0" y="292"/>
                    <a:pt x="0" y="313"/>
                    <a:pt x="0" y="335"/>
                  </a:cubicBezTo>
                  <a:cubicBezTo>
                    <a:pt x="0" y="357"/>
                    <a:pt x="22" y="357"/>
                    <a:pt x="44" y="357"/>
                  </a:cubicBezTo>
                  <a:cubicBezTo>
                    <a:pt x="239" y="313"/>
                    <a:pt x="282" y="53"/>
                    <a:pt x="282" y="53"/>
                  </a:cubicBezTo>
                  <a:cubicBezTo>
                    <a:pt x="304" y="32"/>
                    <a:pt x="282" y="10"/>
                    <a:pt x="261" y="10"/>
                  </a:cubicBezTo>
                  <a:cubicBezTo>
                    <a:pt x="254" y="4"/>
                    <a:pt x="248"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0" name="Google Shape;5243;p83"/>
            <p:cNvSpPr>
              <a:spLocks/>
            </p:cNvSpPr>
            <p:nvPr/>
          </p:nvSpPr>
          <p:spPr bwMode="auto">
            <a:xfrm>
              <a:off x="2447786" y="2973401"/>
              <a:ext cx="12538" cy="14675"/>
            </a:xfrm>
            <a:custGeom>
              <a:avLst/>
              <a:gdLst>
                <a:gd name="T0" fmla="*/ 2147483646 w 305"/>
                <a:gd name="T1" fmla="*/ 2147483646 h 357"/>
                <a:gd name="T2" fmla="*/ 2147483646 w 305"/>
                <a:gd name="T3" fmla="*/ 2147483646 h 357"/>
                <a:gd name="T4" fmla="*/ 2147483646 w 305"/>
                <a:gd name="T5" fmla="*/ 2147483646 h 357"/>
                <a:gd name="T6" fmla="*/ 2147483646 w 305"/>
                <a:gd name="T7" fmla="*/ 2147483646 h 357"/>
                <a:gd name="T8" fmla="*/ 2147483646 w 305"/>
                <a:gd name="T9" fmla="*/ 2147483646 h 357"/>
                <a:gd name="T10" fmla="*/ 2147483646 w 305"/>
                <a:gd name="T11" fmla="*/ 2147483646 h 357"/>
                <a:gd name="T12" fmla="*/ 2147483646 w 305"/>
                <a:gd name="T13" fmla="*/ 2147483646 h 357"/>
                <a:gd name="T14" fmla="*/ 2147483646 w 305"/>
                <a:gd name="T15" fmla="*/ 2147483646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 h="357" extrusionOk="0">
                  <a:moveTo>
                    <a:pt x="263" y="1"/>
                  </a:moveTo>
                  <a:cubicBezTo>
                    <a:pt x="248" y="1"/>
                    <a:pt x="233" y="16"/>
                    <a:pt x="217" y="32"/>
                  </a:cubicBezTo>
                  <a:cubicBezTo>
                    <a:pt x="217" y="32"/>
                    <a:pt x="196" y="248"/>
                    <a:pt x="44" y="270"/>
                  </a:cubicBezTo>
                  <a:cubicBezTo>
                    <a:pt x="22" y="292"/>
                    <a:pt x="1" y="313"/>
                    <a:pt x="22" y="335"/>
                  </a:cubicBezTo>
                  <a:cubicBezTo>
                    <a:pt x="22" y="357"/>
                    <a:pt x="44" y="357"/>
                    <a:pt x="66" y="357"/>
                  </a:cubicBezTo>
                  <a:cubicBezTo>
                    <a:pt x="261" y="313"/>
                    <a:pt x="304" y="53"/>
                    <a:pt x="304" y="53"/>
                  </a:cubicBezTo>
                  <a:cubicBezTo>
                    <a:pt x="304" y="32"/>
                    <a:pt x="283" y="10"/>
                    <a:pt x="283" y="10"/>
                  </a:cubicBezTo>
                  <a:cubicBezTo>
                    <a:pt x="276" y="4"/>
                    <a:pt x="270" y="1"/>
                    <a:pt x="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1" name="Google Shape;5244;p83"/>
            <p:cNvSpPr>
              <a:spLocks/>
            </p:cNvSpPr>
            <p:nvPr/>
          </p:nvSpPr>
          <p:spPr bwMode="auto">
            <a:xfrm>
              <a:off x="2323026" y="2671592"/>
              <a:ext cx="214828" cy="200933"/>
            </a:xfrm>
            <a:custGeom>
              <a:avLst/>
              <a:gdLst>
                <a:gd name="T0" fmla="*/ 2147483646 w 5226"/>
                <a:gd name="T1" fmla="*/ 0 h 4888"/>
                <a:gd name="T2" fmla="*/ 2147483646 w 5226"/>
                <a:gd name="T3" fmla="*/ 2147483646 h 4888"/>
                <a:gd name="T4" fmla="*/ 2147483646 w 5226"/>
                <a:gd name="T5" fmla="*/ 2147483646 h 4888"/>
                <a:gd name="T6" fmla="*/ 2147483646 w 5226"/>
                <a:gd name="T7" fmla="*/ 2147483646 h 4888"/>
                <a:gd name="T8" fmla="*/ 2147483646 w 5226"/>
                <a:gd name="T9" fmla="*/ 2147483646 h 4888"/>
                <a:gd name="T10" fmla="*/ 2147483646 w 5226"/>
                <a:gd name="T11" fmla="*/ 2147483646 h 4888"/>
                <a:gd name="T12" fmla="*/ 2147483646 w 5226"/>
                <a:gd name="T13" fmla="*/ 2147483646 h 4888"/>
                <a:gd name="T14" fmla="*/ 2147483646 w 5226"/>
                <a:gd name="T15" fmla="*/ 2147483646 h 4888"/>
                <a:gd name="T16" fmla="*/ 2147483646 w 5226"/>
                <a:gd name="T17" fmla="*/ 2147483646 h 4888"/>
                <a:gd name="T18" fmla="*/ 2147483646 w 5226"/>
                <a:gd name="T19" fmla="*/ 0 h 48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26" h="4888" extrusionOk="0">
                  <a:moveTo>
                    <a:pt x="1957" y="0"/>
                  </a:moveTo>
                  <a:cubicBezTo>
                    <a:pt x="1868" y="0"/>
                    <a:pt x="1809" y="18"/>
                    <a:pt x="1822" y="67"/>
                  </a:cubicBezTo>
                  <a:cubicBezTo>
                    <a:pt x="1865" y="262"/>
                    <a:pt x="0" y="2821"/>
                    <a:pt x="1691" y="4252"/>
                  </a:cubicBezTo>
                  <a:cubicBezTo>
                    <a:pt x="2255" y="4729"/>
                    <a:pt x="2836" y="4888"/>
                    <a:pt x="3359" y="4888"/>
                  </a:cubicBezTo>
                  <a:cubicBezTo>
                    <a:pt x="4406" y="4888"/>
                    <a:pt x="5225" y="4252"/>
                    <a:pt x="5225" y="4252"/>
                  </a:cubicBezTo>
                  <a:lnTo>
                    <a:pt x="4987" y="3276"/>
                  </a:lnTo>
                  <a:cubicBezTo>
                    <a:pt x="4987" y="3276"/>
                    <a:pt x="4132" y="3910"/>
                    <a:pt x="3313" y="3910"/>
                  </a:cubicBezTo>
                  <a:cubicBezTo>
                    <a:pt x="2929" y="3910"/>
                    <a:pt x="2553" y="3771"/>
                    <a:pt x="2277" y="3363"/>
                  </a:cubicBezTo>
                  <a:cubicBezTo>
                    <a:pt x="1410" y="2105"/>
                    <a:pt x="2602" y="111"/>
                    <a:pt x="2602" y="111"/>
                  </a:cubicBezTo>
                  <a:cubicBezTo>
                    <a:pt x="2602" y="111"/>
                    <a:pt x="2182" y="0"/>
                    <a:pt x="195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2" name="Google Shape;5245;p83"/>
            <p:cNvSpPr>
              <a:spLocks/>
            </p:cNvSpPr>
            <p:nvPr/>
          </p:nvSpPr>
          <p:spPr bwMode="auto">
            <a:xfrm>
              <a:off x="2478986" y="2907136"/>
              <a:ext cx="278092" cy="121308"/>
            </a:xfrm>
            <a:custGeom>
              <a:avLst/>
              <a:gdLst>
                <a:gd name="T0" fmla="*/ 2147483646 w 6765"/>
                <a:gd name="T1" fmla="*/ 2147483646 h 2951"/>
                <a:gd name="T2" fmla="*/ 2147483646 w 6765"/>
                <a:gd name="T3" fmla="*/ 2147483646 h 2951"/>
                <a:gd name="T4" fmla="*/ 2147483646 w 6765"/>
                <a:gd name="T5" fmla="*/ 2147483646 h 2951"/>
                <a:gd name="T6" fmla="*/ 2147483646 w 6765"/>
                <a:gd name="T7" fmla="*/ 2147483646 h 2951"/>
                <a:gd name="T8" fmla="*/ 2147483646 w 6765"/>
                <a:gd name="T9" fmla="*/ 2147483646 h 2951"/>
                <a:gd name="T10" fmla="*/ 2147483646 w 6765"/>
                <a:gd name="T11" fmla="*/ 2147483646 h 29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5" h="2951" extrusionOk="0">
                  <a:moveTo>
                    <a:pt x="3069" y="1"/>
                  </a:moveTo>
                  <a:cubicBezTo>
                    <a:pt x="1085" y="1"/>
                    <a:pt x="1" y="1687"/>
                    <a:pt x="1" y="1687"/>
                  </a:cubicBezTo>
                  <a:cubicBezTo>
                    <a:pt x="1" y="1687"/>
                    <a:pt x="2278" y="2950"/>
                    <a:pt x="5165" y="2950"/>
                  </a:cubicBezTo>
                  <a:cubicBezTo>
                    <a:pt x="5682" y="2950"/>
                    <a:pt x="6218" y="2910"/>
                    <a:pt x="6765" y="2814"/>
                  </a:cubicBezTo>
                  <a:cubicBezTo>
                    <a:pt x="6765" y="2814"/>
                    <a:pt x="6570" y="646"/>
                    <a:pt x="3838" y="83"/>
                  </a:cubicBezTo>
                  <a:cubicBezTo>
                    <a:pt x="3568" y="26"/>
                    <a:pt x="3312" y="1"/>
                    <a:pt x="306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3" name="Google Shape;5246;p83"/>
            <p:cNvSpPr>
              <a:spLocks/>
            </p:cNvSpPr>
            <p:nvPr/>
          </p:nvSpPr>
          <p:spPr bwMode="auto">
            <a:xfrm>
              <a:off x="2824780" y="2928306"/>
              <a:ext cx="56194" cy="75967"/>
            </a:xfrm>
            <a:custGeom>
              <a:avLst/>
              <a:gdLst>
                <a:gd name="T0" fmla="*/ 2147483646 w 1367"/>
                <a:gd name="T1" fmla="*/ 2147483646 h 1848"/>
                <a:gd name="T2" fmla="*/ 2147483646 w 1367"/>
                <a:gd name="T3" fmla="*/ 2147483646 h 1848"/>
                <a:gd name="T4" fmla="*/ 2147483646 w 1367"/>
                <a:gd name="T5" fmla="*/ 2147483646 h 1848"/>
                <a:gd name="T6" fmla="*/ 2147483646 w 1367"/>
                <a:gd name="T7" fmla="*/ 2147483646 h 1848"/>
                <a:gd name="T8" fmla="*/ 2147483646 w 1367"/>
                <a:gd name="T9" fmla="*/ 2147483646 h 1848"/>
                <a:gd name="T10" fmla="*/ 2147483646 w 1367"/>
                <a:gd name="T11" fmla="*/ 2147483646 h 18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7" h="1848" extrusionOk="0">
                  <a:moveTo>
                    <a:pt x="659" y="1"/>
                  </a:moveTo>
                  <a:cubicBezTo>
                    <a:pt x="649" y="1"/>
                    <a:pt x="639" y="1"/>
                    <a:pt x="629" y="1"/>
                  </a:cubicBezTo>
                  <a:cubicBezTo>
                    <a:pt x="1" y="23"/>
                    <a:pt x="1" y="1237"/>
                    <a:pt x="347" y="1844"/>
                  </a:cubicBezTo>
                  <a:cubicBezTo>
                    <a:pt x="349" y="1846"/>
                    <a:pt x="351" y="1847"/>
                    <a:pt x="356" y="1847"/>
                  </a:cubicBezTo>
                  <a:cubicBezTo>
                    <a:pt x="440" y="1847"/>
                    <a:pt x="1099" y="1455"/>
                    <a:pt x="1366" y="652"/>
                  </a:cubicBezTo>
                  <a:cubicBezTo>
                    <a:pt x="1366" y="652"/>
                    <a:pt x="1261" y="1"/>
                    <a:pt x="659"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559" name="Google Shape;5247;p83"/>
            <p:cNvSpPr/>
            <p:nvPr/>
          </p:nvSpPr>
          <p:spPr>
            <a:xfrm>
              <a:off x="2369433" y="2606862"/>
              <a:ext cx="109057" cy="84370"/>
            </a:xfrm>
            <a:custGeom>
              <a:avLst/>
              <a:gdLst/>
              <a:ahLst/>
              <a:cxnLst/>
              <a:rect l="l" t="t" r="r" b="b"/>
              <a:pathLst>
                <a:path w="2651" h="2063" extrusionOk="0">
                  <a:moveTo>
                    <a:pt x="1255" y="1"/>
                  </a:moveTo>
                  <a:cubicBezTo>
                    <a:pt x="1033" y="1"/>
                    <a:pt x="917" y="228"/>
                    <a:pt x="859" y="426"/>
                  </a:cubicBezTo>
                  <a:lnTo>
                    <a:pt x="859" y="426"/>
                  </a:lnTo>
                  <a:cubicBezTo>
                    <a:pt x="810" y="401"/>
                    <a:pt x="747" y="386"/>
                    <a:pt x="671" y="386"/>
                  </a:cubicBezTo>
                  <a:cubicBezTo>
                    <a:pt x="644" y="386"/>
                    <a:pt x="616" y="388"/>
                    <a:pt x="586" y="392"/>
                  </a:cubicBezTo>
                  <a:cubicBezTo>
                    <a:pt x="44" y="457"/>
                    <a:pt x="1" y="1693"/>
                    <a:pt x="564" y="1866"/>
                  </a:cubicBezTo>
                  <a:cubicBezTo>
                    <a:pt x="625" y="1885"/>
                    <a:pt x="681" y="1893"/>
                    <a:pt x="732" y="1893"/>
                  </a:cubicBezTo>
                  <a:cubicBezTo>
                    <a:pt x="818" y="1893"/>
                    <a:pt x="891" y="1870"/>
                    <a:pt x="949" y="1831"/>
                  </a:cubicBezTo>
                  <a:lnTo>
                    <a:pt x="949" y="1831"/>
                  </a:lnTo>
                  <a:cubicBezTo>
                    <a:pt x="1064" y="1961"/>
                    <a:pt x="1267" y="2063"/>
                    <a:pt x="1598" y="2063"/>
                  </a:cubicBezTo>
                  <a:cubicBezTo>
                    <a:pt x="1621" y="2063"/>
                    <a:pt x="1645" y="2062"/>
                    <a:pt x="1670" y="2061"/>
                  </a:cubicBezTo>
                  <a:cubicBezTo>
                    <a:pt x="2397" y="2031"/>
                    <a:pt x="2500" y="1747"/>
                    <a:pt x="2400" y="1475"/>
                  </a:cubicBezTo>
                  <a:lnTo>
                    <a:pt x="2400" y="1475"/>
                  </a:lnTo>
                  <a:cubicBezTo>
                    <a:pt x="2651" y="1372"/>
                    <a:pt x="2638" y="820"/>
                    <a:pt x="2386" y="479"/>
                  </a:cubicBezTo>
                  <a:cubicBezTo>
                    <a:pt x="2292" y="360"/>
                    <a:pt x="2171" y="313"/>
                    <a:pt x="2049" y="313"/>
                  </a:cubicBezTo>
                  <a:cubicBezTo>
                    <a:pt x="1969" y="313"/>
                    <a:pt x="1889" y="333"/>
                    <a:pt x="1815" y="366"/>
                  </a:cubicBezTo>
                  <a:lnTo>
                    <a:pt x="1815" y="366"/>
                  </a:lnTo>
                  <a:cubicBezTo>
                    <a:pt x="1767" y="291"/>
                    <a:pt x="1692" y="212"/>
                    <a:pt x="1583" y="132"/>
                  </a:cubicBezTo>
                  <a:cubicBezTo>
                    <a:pt x="1454" y="38"/>
                    <a:pt x="1345" y="1"/>
                    <a:pt x="1255" y="1"/>
                  </a:cubicBezTo>
                  <a:close/>
                </a:path>
              </a:pathLst>
            </a:custGeom>
            <a:solidFill>
              <a:schemeClr val="accent3"/>
            </a:solidFill>
            <a:ln>
              <a:noFill/>
            </a:ln>
          </p:spPr>
          <p:txBody>
            <a:bodyPr spcFirstLastPara="1" lIns="91425" tIns="91425" rIns="91425" bIns="91425" anchor="ctr"/>
            <a:lstStyle/>
            <a:p>
              <a:pPr>
                <a:defRPr/>
              </a:pPr>
              <a:endParaRPr>
                <a:solidFill>
                  <a:srgbClr val="000000"/>
                </a:solidFill>
                <a:latin typeface=".VnTime" panose="020B7200000000000000" pitchFamily="34" charset="0"/>
              </a:endParaRPr>
            </a:p>
          </p:txBody>
        </p:sp>
        <p:sp>
          <p:nvSpPr>
            <p:cNvPr id="117835" name="Google Shape;5248;p83"/>
            <p:cNvSpPr>
              <a:spLocks/>
            </p:cNvSpPr>
            <p:nvPr/>
          </p:nvSpPr>
          <p:spPr bwMode="auto">
            <a:xfrm>
              <a:off x="2372930" y="2605286"/>
              <a:ext cx="105194" cy="87929"/>
            </a:xfrm>
            <a:custGeom>
              <a:avLst/>
              <a:gdLst>
                <a:gd name="T0" fmla="*/ 2147483646 w 2559"/>
                <a:gd name="T1" fmla="*/ 2147483646 h 2139"/>
                <a:gd name="T2" fmla="*/ 2147483646 w 2559"/>
                <a:gd name="T3" fmla="*/ 2147483646 h 2139"/>
                <a:gd name="T4" fmla="*/ 2147483646 w 2559"/>
                <a:gd name="T5" fmla="*/ 2147483646 h 2139"/>
                <a:gd name="T6" fmla="*/ 2147483646 w 2559"/>
                <a:gd name="T7" fmla="*/ 2147483646 h 2139"/>
                <a:gd name="T8" fmla="*/ 2147483646 w 2559"/>
                <a:gd name="T9" fmla="*/ 2147483646 h 2139"/>
                <a:gd name="T10" fmla="*/ 2147483646 w 2559"/>
                <a:gd name="T11" fmla="*/ 2147483646 h 2139"/>
                <a:gd name="T12" fmla="*/ 2147483646 w 2559"/>
                <a:gd name="T13" fmla="*/ 2147483646 h 2139"/>
                <a:gd name="T14" fmla="*/ 2147483646 w 2559"/>
                <a:gd name="T15" fmla="*/ 2147483646 h 2139"/>
                <a:gd name="T16" fmla="*/ 2147483646 w 2559"/>
                <a:gd name="T17" fmla="*/ 2147483646 h 2139"/>
                <a:gd name="T18" fmla="*/ 2147483646 w 2559"/>
                <a:gd name="T19" fmla="*/ 2147483646 h 2139"/>
                <a:gd name="T20" fmla="*/ 2147483646 w 2559"/>
                <a:gd name="T21" fmla="*/ 2147483646 h 2139"/>
                <a:gd name="T22" fmla="*/ 2147483646 w 2559"/>
                <a:gd name="T23" fmla="*/ 2147483646 h 2139"/>
                <a:gd name="T24" fmla="*/ 2147483646 w 2559"/>
                <a:gd name="T25" fmla="*/ 2147483646 h 2139"/>
                <a:gd name="T26" fmla="*/ 2147483646 w 2559"/>
                <a:gd name="T27" fmla="*/ 2147483646 h 2139"/>
                <a:gd name="T28" fmla="*/ 2147483646 w 2559"/>
                <a:gd name="T29" fmla="*/ 2147483646 h 2139"/>
                <a:gd name="T30" fmla="*/ 2147483646 w 2559"/>
                <a:gd name="T31" fmla="*/ 2147483646 h 2139"/>
                <a:gd name="T32" fmla="*/ 2147483646 w 2559"/>
                <a:gd name="T33" fmla="*/ 2147483646 h 2139"/>
                <a:gd name="T34" fmla="*/ 2147483646 w 2559"/>
                <a:gd name="T35" fmla="*/ 2147483646 h 2139"/>
                <a:gd name="T36" fmla="*/ 2147483646 w 2559"/>
                <a:gd name="T37" fmla="*/ 2147483646 h 2139"/>
                <a:gd name="T38" fmla="*/ 2147483646 w 2559"/>
                <a:gd name="T39" fmla="*/ 2147483646 h 2139"/>
                <a:gd name="T40" fmla="*/ 2147483646 w 2559"/>
                <a:gd name="T41" fmla="*/ 2147483646 h 2139"/>
                <a:gd name="T42" fmla="*/ 2147483646 w 2559"/>
                <a:gd name="T43" fmla="*/ 2147483646 h 2139"/>
                <a:gd name="T44" fmla="*/ 2147483646 w 2559"/>
                <a:gd name="T45" fmla="*/ 2147483646 h 2139"/>
                <a:gd name="T46" fmla="*/ 2147483646 w 2559"/>
                <a:gd name="T47" fmla="*/ 2147483646 h 2139"/>
                <a:gd name="T48" fmla="*/ 2147483646 w 2559"/>
                <a:gd name="T49" fmla="*/ 2147483646 h 2139"/>
                <a:gd name="T50" fmla="*/ 2147483646 w 2559"/>
                <a:gd name="T51" fmla="*/ 2147483646 h 2139"/>
                <a:gd name="T52" fmla="*/ 2147483646 w 2559"/>
                <a:gd name="T53" fmla="*/ 2147483646 h 2139"/>
                <a:gd name="T54" fmla="*/ 2147483646 w 2559"/>
                <a:gd name="T55" fmla="*/ 2147483646 h 2139"/>
                <a:gd name="T56" fmla="*/ 2147483646 w 2559"/>
                <a:gd name="T57" fmla="*/ 2147483646 h 2139"/>
                <a:gd name="T58" fmla="*/ 2147483646 w 2559"/>
                <a:gd name="T59" fmla="*/ 2147483646 h 2139"/>
                <a:gd name="T60" fmla="*/ 2147483646 w 2559"/>
                <a:gd name="T61" fmla="*/ 0 h 2139"/>
                <a:gd name="T62" fmla="*/ 2147483646 w 2559"/>
                <a:gd name="T63" fmla="*/ 2147483646 h 2139"/>
                <a:gd name="T64" fmla="*/ 2147483646 w 2559"/>
                <a:gd name="T65" fmla="*/ 2147483646 h 2139"/>
                <a:gd name="T66" fmla="*/ 2147483646 w 2559"/>
                <a:gd name="T67" fmla="*/ 2147483646 h 2139"/>
                <a:gd name="T68" fmla="*/ 2147483646 w 2559"/>
                <a:gd name="T69" fmla="*/ 2147483646 h 2139"/>
                <a:gd name="T70" fmla="*/ 2147483646 w 2559"/>
                <a:gd name="T71" fmla="*/ 2147483646 h 2139"/>
                <a:gd name="T72" fmla="*/ 2147483646 w 2559"/>
                <a:gd name="T73" fmla="*/ 2147483646 h 2139"/>
                <a:gd name="T74" fmla="*/ 2147483646 w 2559"/>
                <a:gd name="T75" fmla="*/ 2147483646 h 2139"/>
                <a:gd name="T76" fmla="*/ 2147483646 w 2559"/>
                <a:gd name="T77" fmla="*/ 2147483646 h 2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59" h="2139" extrusionOk="0">
                  <a:moveTo>
                    <a:pt x="1713" y="445"/>
                  </a:moveTo>
                  <a:cubicBezTo>
                    <a:pt x="1757" y="531"/>
                    <a:pt x="1778" y="640"/>
                    <a:pt x="1735" y="726"/>
                  </a:cubicBezTo>
                  <a:cubicBezTo>
                    <a:pt x="1692" y="791"/>
                    <a:pt x="1627" y="856"/>
                    <a:pt x="1540" y="856"/>
                  </a:cubicBezTo>
                  <a:cubicBezTo>
                    <a:pt x="1518" y="856"/>
                    <a:pt x="1475" y="835"/>
                    <a:pt x="1453" y="791"/>
                  </a:cubicBezTo>
                  <a:cubicBezTo>
                    <a:pt x="1410" y="683"/>
                    <a:pt x="1540" y="531"/>
                    <a:pt x="1713" y="445"/>
                  </a:cubicBezTo>
                  <a:close/>
                  <a:moveTo>
                    <a:pt x="803" y="510"/>
                  </a:moveTo>
                  <a:cubicBezTo>
                    <a:pt x="889" y="575"/>
                    <a:pt x="933" y="705"/>
                    <a:pt x="889" y="813"/>
                  </a:cubicBezTo>
                  <a:cubicBezTo>
                    <a:pt x="889" y="856"/>
                    <a:pt x="868" y="878"/>
                    <a:pt x="846" y="878"/>
                  </a:cubicBezTo>
                  <a:cubicBezTo>
                    <a:pt x="846" y="878"/>
                    <a:pt x="805" y="837"/>
                    <a:pt x="763" y="734"/>
                  </a:cubicBezTo>
                  <a:cubicBezTo>
                    <a:pt x="781" y="654"/>
                    <a:pt x="782" y="592"/>
                    <a:pt x="803" y="510"/>
                  </a:cubicBezTo>
                  <a:close/>
                  <a:moveTo>
                    <a:pt x="1930" y="1117"/>
                  </a:moveTo>
                  <a:lnTo>
                    <a:pt x="1930" y="1138"/>
                  </a:lnTo>
                  <a:cubicBezTo>
                    <a:pt x="1973" y="1138"/>
                    <a:pt x="2017" y="1160"/>
                    <a:pt x="2060" y="1182"/>
                  </a:cubicBezTo>
                  <a:cubicBezTo>
                    <a:pt x="2147" y="1268"/>
                    <a:pt x="2190" y="1355"/>
                    <a:pt x="2255" y="1463"/>
                  </a:cubicBezTo>
                  <a:cubicBezTo>
                    <a:pt x="2212" y="1463"/>
                    <a:pt x="2169" y="1463"/>
                    <a:pt x="2125" y="1442"/>
                  </a:cubicBezTo>
                  <a:cubicBezTo>
                    <a:pt x="1930" y="1398"/>
                    <a:pt x="1865" y="1247"/>
                    <a:pt x="1865" y="1182"/>
                  </a:cubicBezTo>
                  <a:cubicBezTo>
                    <a:pt x="1887" y="1160"/>
                    <a:pt x="1887" y="1117"/>
                    <a:pt x="1930" y="1117"/>
                  </a:cubicBezTo>
                  <a:close/>
                  <a:moveTo>
                    <a:pt x="911" y="1333"/>
                  </a:moveTo>
                  <a:cubicBezTo>
                    <a:pt x="954" y="1355"/>
                    <a:pt x="998" y="1398"/>
                    <a:pt x="998" y="1463"/>
                  </a:cubicBezTo>
                  <a:cubicBezTo>
                    <a:pt x="1019" y="1594"/>
                    <a:pt x="976" y="1724"/>
                    <a:pt x="868" y="1810"/>
                  </a:cubicBezTo>
                  <a:cubicBezTo>
                    <a:pt x="781" y="1702"/>
                    <a:pt x="759" y="1550"/>
                    <a:pt x="803" y="1420"/>
                  </a:cubicBezTo>
                  <a:cubicBezTo>
                    <a:pt x="803" y="1377"/>
                    <a:pt x="846" y="1355"/>
                    <a:pt x="889" y="1333"/>
                  </a:cubicBezTo>
                  <a:lnTo>
                    <a:pt x="911" y="1333"/>
                  </a:lnTo>
                  <a:close/>
                  <a:moveTo>
                    <a:pt x="1150" y="76"/>
                  </a:moveTo>
                  <a:cubicBezTo>
                    <a:pt x="1258" y="76"/>
                    <a:pt x="1366" y="119"/>
                    <a:pt x="1453" y="184"/>
                  </a:cubicBezTo>
                  <a:cubicBezTo>
                    <a:pt x="1518" y="249"/>
                    <a:pt x="1583" y="293"/>
                    <a:pt x="1648" y="379"/>
                  </a:cubicBezTo>
                  <a:cubicBezTo>
                    <a:pt x="1475" y="466"/>
                    <a:pt x="1301" y="661"/>
                    <a:pt x="1366" y="835"/>
                  </a:cubicBezTo>
                  <a:cubicBezTo>
                    <a:pt x="1410" y="900"/>
                    <a:pt x="1475" y="943"/>
                    <a:pt x="1540" y="943"/>
                  </a:cubicBezTo>
                  <a:cubicBezTo>
                    <a:pt x="1648" y="921"/>
                    <a:pt x="1735" y="856"/>
                    <a:pt x="1800" y="770"/>
                  </a:cubicBezTo>
                  <a:cubicBezTo>
                    <a:pt x="1843" y="661"/>
                    <a:pt x="1843" y="510"/>
                    <a:pt x="1778" y="401"/>
                  </a:cubicBezTo>
                  <a:cubicBezTo>
                    <a:pt x="1830" y="382"/>
                    <a:pt x="1882" y="372"/>
                    <a:pt x="1933" y="372"/>
                  </a:cubicBezTo>
                  <a:cubicBezTo>
                    <a:pt x="2052" y="372"/>
                    <a:pt x="2164" y="425"/>
                    <a:pt x="2255" y="531"/>
                  </a:cubicBezTo>
                  <a:cubicBezTo>
                    <a:pt x="2407" y="748"/>
                    <a:pt x="2472" y="1008"/>
                    <a:pt x="2429" y="1268"/>
                  </a:cubicBezTo>
                  <a:cubicBezTo>
                    <a:pt x="2407" y="1333"/>
                    <a:pt x="2364" y="1398"/>
                    <a:pt x="2320" y="1442"/>
                  </a:cubicBezTo>
                  <a:cubicBezTo>
                    <a:pt x="2255" y="1333"/>
                    <a:pt x="2190" y="1247"/>
                    <a:pt x="2125" y="1160"/>
                  </a:cubicBezTo>
                  <a:cubicBezTo>
                    <a:pt x="2060" y="1117"/>
                    <a:pt x="1995" y="1073"/>
                    <a:pt x="1930" y="1052"/>
                  </a:cubicBezTo>
                  <a:cubicBezTo>
                    <a:pt x="1865" y="1052"/>
                    <a:pt x="1800" y="1117"/>
                    <a:pt x="1800" y="1182"/>
                  </a:cubicBezTo>
                  <a:cubicBezTo>
                    <a:pt x="1778" y="1312"/>
                    <a:pt x="1865" y="1463"/>
                    <a:pt x="2104" y="1550"/>
                  </a:cubicBezTo>
                  <a:cubicBezTo>
                    <a:pt x="2136" y="1561"/>
                    <a:pt x="2163" y="1566"/>
                    <a:pt x="2190" y="1566"/>
                  </a:cubicBezTo>
                  <a:cubicBezTo>
                    <a:pt x="2217" y="1566"/>
                    <a:pt x="2244" y="1561"/>
                    <a:pt x="2277" y="1550"/>
                  </a:cubicBezTo>
                  <a:cubicBezTo>
                    <a:pt x="2320" y="1637"/>
                    <a:pt x="2299" y="1745"/>
                    <a:pt x="2255" y="1810"/>
                  </a:cubicBezTo>
                  <a:cubicBezTo>
                    <a:pt x="2169" y="1962"/>
                    <a:pt x="1930" y="2049"/>
                    <a:pt x="1583" y="2049"/>
                  </a:cubicBezTo>
                  <a:lnTo>
                    <a:pt x="1518" y="2049"/>
                  </a:lnTo>
                  <a:cubicBezTo>
                    <a:pt x="1491" y="2052"/>
                    <a:pt x="1463" y="2053"/>
                    <a:pt x="1436" y="2053"/>
                  </a:cubicBezTo>
                  <a:cubicBezTo>
                    <a:pt x="1247" y="2053"/>
                    <a:pt x="1065" y="1989"/>
                    <a:pt x="933" y="1875"/>
                  </a:cubicBezTo>
                  <a:cubicBezTo>
                    <a:pt x="1041" y="1767"/>
                    <a:pt x="1106" y="1594"/>
                    <a:pt x="1063" y="1420"/>
                  </a:cubicBezTo>
                  <a:cubicBezTo>
                    <a:pt x="1063" y="1333"/>
                    <a:pt x="998" y="1268"/>
                    <a:pt x="911" y="1247"/>
                  </a:cubicBezTo>
                  <a:cubicBezTo>
                    <a:pt x="824" y="1247"/>
                    <a:pt x="738" y="1290"/>
                    <a:pt x="716" y="1377"/>
                  </a:cubicBezTo>
                  <a:cubicBezTo>
                    <a:pt x="651" y="1529"/>
                    <a:pt x="673" y="1702"/>
                    <a:pt x="781" y="1832"/>
                  </a:cubicBezTo>
                  <a:cubicBezTo>
                    <a:pt x="738" y="1854"/>
                    <a:pt x="689" y="1865"/>
                    <a:pt x="637" y="1865"/>
                  </a:cubicBezTo>
                  <a:cubicBezTo>
                    <a:pt x="586" y="1865"/>
                    <a:pt x="532" y="1854"/>
                    <a:pt x="477" y="1832"/>
                  </a:cubicBezTo>
                  <a:cubicBezTo>
                    <a:pt x="196" y="1767"/>
                    <a:pt x="66" y="1377"/>
                    <a:pt x="109" y="1030"/>
                  </a:cubicBezTo>
                  <a:cubicBezTo>
                    <a:pt x="131" y="770"/>
                    <a:pt x="239" y="488"/>
                    <a:pt x="477" y="445"/>
                  </a:cubicBezTo>
                  <a:cubicBezTo>
                    <a:pt x="564" y="445"/>
                    <a:pt x="629" y="445"/>
                    <a:pt x="716" y="466"/>
                  </a:cubicBezTo>
                  <a:cubicBezTo>
                    <a:pt x="694" y="553"/>
                    <a:pt x="673" y="640"/>
                    <a:pt x="673" y="748"/>
                  </a:cubicBezTo>
                  <a:cubicBezTo>
                    <a:pt x="716" y="900"/>
                    <a:pt x="781" y="965"/>
                    <a:pt x="824" y="965"/>
                  </a:cubicBezTo>
                  <a:cubicBezTo>
                    <a:pt x="889" y="965"/>
                    <a:pt x="933" y="900"/>
                    <a:pt x="954" y="813"/>
                  </a:cubicBezTo>
                  <a:cubicBezTo>
                    <a:pt x="998" y="683"/>
                    <a:pt x="933" y="531"/>
                    <a:pt x="803" y="423"/>
                  </a:cubicBezTo>
                  <a:cubicBezTo>
                    <a:pt x="868" y="249"/>
                    <a:pt x="954" y="76"/>
                    <a:pt x="1150" y="76"/>
                  </a:cubicBezTo>
                  <a:close/>
                  <a:moveTo>
                    <a:pt x="1169" y="0"/>
                  </a:moveTo>
                  <a:cubicBezTo>
                    <a:pt x="986" y="0"/>
                    <a:pt x="842" y="139"/>
                    <a:pt x="759" y="401"/>
                  </a:cubicBezTo>
                  <a:cubicBezTo>
                    <a:pt x="673" y="379"/>
                    <a:pt x="586" y="379"/>
                    <a:pt x="499" y="379"/>
                  </a:cubicBezTo>
                  <a:cubicBezTo>
                    <a:pt x="261" y="423"/>
                    <a:pt x="66" y="683"/>
                    <a:pt x="44" y="1030"/>
                  </a:cubicBezTo>
                  <a:cubicBezTo>
                    <a:pt x="1" y="1398"/>
                    <a:pt x="131" y="1832"/>
                    <a:pt x="477" y="1940"/>
                  </a:cubicBezTo>
                  <a:cubicBezTo>
                    <a:pt x="526" y="1960"/>
                    <a:pt x="584" y="1971"/>
                    <a:pt x="642" y="1971"/>
                  </a:cubicBezTo>
                  <a:cubicBezTo>
                    <a:pt x="714" y="1971"/>
                    <a:pt x="786" y="1955"/>
                    <a:pt x="846" y="1919"/>
                  </a:cubicBezTo>
                  <a:cubicBezTo>
                    <a:pt x="1021" y="2055"/>
                    <a:pt x="1231" y="2139"/>
                    <a:pt x="1445" y="2139"/>
                  </a:cubicBezTo>
                  <a:cubicBezTo>
                    <a:pt x="1469" y="2139"/>
                    <a:pt x="1494" y="2138"/>
                    <a:pt x="1518" y="2136"/>
                  </a:cubicBezTo>
                  <a:lnTo>
                    <a:pt x="1583" y="2136"/>
                  </a:lnTo>
                  <a:cubicBezTo>
                    <a:pt x="1973" y="2114"/>
                    <a:pt x="2212" y="2027"/>
                    <a:pt x="2320" y="1875"/>
                  </a:cubicBezTo>
                  <a:cubicBezTo>
                    <a:pt x="2385" y="1767"/>
                    <a:pt x="2407" y="1637"/>
                    <a:pt x="2364" y="1529"/>
                  </a:cubicBezTo>
                  <a:cubicBezTo>
                    <a:pt x="2429" y="1463"/>
                    <a:pt x="2494" y="1398"/>
                    <a:pt x="2515" y="1290"/>
                  </a:cubicBezTo>
                  <a:cubicBezTo>
                    <a:pt x="2559" y="1008"/>
                    <a:pt x="2494" y="705"/>
                    <a:pt x="2320" y="488"/>
                  </a:cubicBezTo>
                  <a:cubicBezTo>
                    <a:pt x="2234" y="379"/>
                    <a:pt x="2104" y="314"/>
                    <a:pt x="1952" y="314"/>
                  </a:cubicBezTo>
                  <a:cubicBezTo>
                    <a:pt x="1887" y="314"/>
                    <a:pt x="1800" y="314"/>
                    <a:pt x="1735" y="358"/>
                  </a:cubicBezTo>
                  <a:cubicBezTo>
                    <a:pt x="1670" y="271"/>
                    <a:pt x="1605" y="184"/>
                    <a:pt x="1518" y="141"/>
                  </a:cubicBezTo>
                  <a:cubicBezTo>
                    <a:pt x="1392" y="46"/>
                    <a:pt x="1274" y="0"/>
                    <a:pt x="11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6" name="Google Shape;5249;p83"/>
            <p:cNvSpPr>
              <a:spLocks/>
            </p:cNvSpPr>
            <p:nvPr/>
          </p:nvSpPr>
          <p:spPr bwMode="auto">
            <a:xfrm>
              <a:off x="2664380" y="3010562"/>
              <a:ext cx="17841" cy="6043"/>
            </a:xfrm>
            <a:custGeom>
              <a:avLst/>
              <a:gdLst>
                <a:gd name="T0" fmla="*/ 2147483646 w 434"/>
                <a:gd name="T1" fmla="*/ 0 h 147"/>
                <a:gd name="T2" fmla="*/ 0 w 434"/>
                <a:gd name="T3" fmla="*/ 2147483646 h 147"/>
                <a:gd name="T4" fmla="*/ 0 w 434"/>
                <a:gd name="T5" fmla="*/ 2147483646 h 147"/>
                <a:gd name="T6" fmla="*/ 2147483646 w 434"/>
                <a:gd name="T7" fmla="*/ 2147483646 h 147"/>
                <a:gd name="T8" fmla="*/ 2147483646 w 434"/>
                <a:gd name="T9" fmla="*/ 2147483646 h 147"/>
                <a:gd name="T10" fmla="*/ 2147483646 w 434"/>
                <a:gd name="T11" fmla="*/ 2147483646 h 147"/>
                <a:gd name="T12" fmla="*/ 2147483646 w 434"/>
                <a:gd name="T13" fmla="*/ 2147483646 h 147"/>
                <a:gd name="T14" fmla="*/ 2147483646 w 434"/>
                <a:gd name="T15" fmla="*/ 2147483646 h 147"/>
                <a:gd name="T16" fmla="*/ 2147483646 w 434"/>
                <a:gd name="T17" fmla="*/ 2147483646 h 147"/>
                <a:gd name="T18" fmla="*/ 2147483646 w 434"/>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4" h="147" extrusionOk="0">
                  <a:moveTo>
                    <a:pt x="33" y="0"/>
                  </a:moveTo>
                  <a:cubicBezTo>
                    <a:pt x="22" y="0"/>
                    <a:pt x="11" y="6"/>
                    <a:pt x="0" y="17"/>
                  </a:cubicBezTo>
                  <a:cubicBezTo>
                    <a:pt x="0" y="38"/>
                    <a:pt x="0" y="60"/>
                    <a:pt x="0" y="82"/>
                  </a:cubicBezTo>
                  <a:cubicBezTo>
                    <a:pt x="65" y="125"/>
                    <a:pt x="130" y="147"/>
                    <a:pt x="195" y="147"/>
                  </a:cubicBezTo>
                  <a:cubicBezTo>
                    <a:pt x="260" y="147"/>
                    <a:pt x="347" y="125"/>
                    <a:pt x="412" y="82"/>
                  </a:cubicBezTo>
                  <a:cubicBezTo>
                    <a:pt x="434" y="82"/>
                    <a:pt x="434" y="60"/>
                    <a:pt x="434" y="38"/>
                  </a:cubicBezTo>
                  <a:cubicBezTo>
                    <a:pt x="412" y="17"/>
                    <a:pt x="390" y="17"/>
                    <a:pt x="369" y="17"/>
                  </a:cubicBezTo>
                  <a:cubicBezTo>
                    <a:pt x="325" y="49"/>
                    <a:pt x="271" y="65"/>
                    <a:pt x="217" y="65"/>
                  </a:cubicBezTo>
                  <a:cubicBezTo>
                    <a:pt x="163" y="65"/>
                    <a:pt x="108" y="49"/>
                    <a:pt x="65" y="17"/>
                  </a:cubicBezTo>
                  <a:cubicBezTo>
                    <a:pt x="54" y="6"/>
                    <a:pt x="43"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7" name="Google Shape;5250;p83"/>
            <p:cNvSpPr>
              <a:spLocks/>
            </p:cNvSpPr>
            <p:nvPr/>
          </p:nvSpPr>
          <p:spPr bwMode="auto">
            <a:xfrm>
              <a:off x="2651883" y="2993625"/>
              <a:ext cx="17882" cy="5180"/>
            </a:xfrm>
            <a:custGeom>
              <a:avLst/>
              <a:gdLst>
                <a:gd name="T0" fmla="*/ 2147483646 w 435"/>
                <a:gd name="T1" fmla="*/ 0 h 126"/>
                <a:gd name="T2" fmla="*/ 2147483646 w 435"/>
                <a:gd name="T3" fmla="*/ 2147483646 h 126"/>
                <a:gd name="T4" fmla="*/ 2147483646 w 435"/>
                <a:gd name="T5" fmla="*/ 2147483646 h 126"/>
                <a:gd name="T6" fmla="*/ 2147483646 w 435"/>
                <a:gd name="T7" fmla="*/ 2147483646 h 126"/>
                <a:gd name="T8" fmla="*/ 2147483646 w 435"/>
                <a:gd name="T9" fmla="*/ 2147483646 h 126"/>
                <a:gd name="T10" fmla="*/ 2147483646 w 435"/>
                <a:gd name="T11" fmla="*/ 2147483646 h 126"/>
                <a:gd name="T12" fmla="*/ 2147483646 w 435"/>
                <a:gd name="T13" fmla="*/ 2147483646 h 126"/>
                <a:gd name="T14" fmla="*/ 2147483646 w 435"/>
                <a:gd name="T15" fmla="*/ 2147483646 h 126"/>
                <a:gd name="T16" fmla="*/ 2147483646 w 435"/>
                <a:gd name="T17" fmla="*/ 2147483646 h 126"/>
                <a:gd name="T18" fmla="*/ 2147483646 w 435"/>
                <a:gd name="T19" fmla="*/ 2147483646 h 126"/>
                <a:gd name="T20" fmla="*/ 2147483646 w 435"/>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5" h="126" extrusionOk="0">
                  <a:moveTo>
                    <a:pt x="33" y="0"/>
                  </a:moveTo>
                  <a:cubicBezTo>
                    <a:pt x="22" y="0"/>
                    <a:pt x="11" y="6"/>
                    <a:pt x="1" y="17"/>
                  </a:cubicBezTo>
                  <a:cubicBezTo>
                    <a:pt x="1" y="17"/>
                    <a:pt x="1" y="60"/>
                    <a:pt x="1" y="60"/>
                  </a:cubicBezTo>
                  <a:cubicBezTo>
                    <a:pt x="66" y="103"/>
                    <a:pt x="131" y="125"/>
                    <a:pt x="196" y="125"/>
                  </a:cubicBezTo>
                  <a:cubicBezTo>
                    <a:pt x="261" y="125"/>
                    <a:pt x="347" y="103"/>
                    <a:pt x="412" y="82"/>
                  </a:cubicBezTo>
                  <a:cubicBezTo>
                    <a:pt x="434" y="82"/>
                    <a:pt x="434" y="38"/>
                    <a:pt x="434" y="17"/>
                  </a:cubicBezTo>
                  <a:cubicBezTo>
                    <a:pt x="420" y="17"/>
                    <a:pt x="405" y="7"/>
                    <a:pt x="391" y="7"/>
                  </a:cubicBezTo>
                  <a:cubicBezTo>
                    <a:pt x="384" y="7"/>
                    <a:pt x="376" y="9"/>
                    <a:pt x="369" y="17"/>
                  </a:cubicBezTo>
                  <a:cubicBezTo>
                    <a:pt x="369" y="17"/>
                    <a:pt x="282" y="55"/>
                    <a:pt x="192" y="55"/>
                  </a:cubicBezTo>
                  <a:cubicBezTo>
                    <a:pt x="147" y="55"/>
                    <a:pt x="102" y="46"/>
                    <a:pt x="66" y="17"/>
                  </a:cubicBezTo>
                  <a:cubicBezTo>
                    <a:pt x="55" y="6"/>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8" name="Google Shape;5251;p83"/>
            <p:cNvSpPr>
              <a:spLocks/>
            </p:cNvSpPr>
            <p:nvPr/>
          </p:nvSpPr>
          <p:spPr bwMode="auto">
            <a:xfrm>
              <a:off x="2630918" y="3003491"/>
              <a:ext cx="18334" cy="5097"/>
            </a:xfrm>
            <a:custGeom>
              <a:avLst/>
              <a:gdLst>
                <a:gd name="T0" fmla="*/ 2147483646 w 446"/>
                <a:gd name="T1" fmla="*/ 2147483646 h 124"/>
                <a:gd name="T2" fmla="*/ 2147483646 w 446"/>
                <a:gd name="T3" fmla="*/ 2147483646 h 124"/>
                <a:gd name="T4" fmla="*/ 2147483646 w 446"/>
                <a:gd name="T5" fmla="*/ 2147483646 h 124"/>
                <a:gd name="T6" fmla="*/ 2147483646 w 446"/>
                <a:gd name="T7" fmla="*/ 2147483646 h 124"/>
                <a:gd name="T8" fmla="*/ 2147483646 w 446"/>
                <a:gd name="T9" fmla="*/ 2147483646 h 124"/>
                <a:gd name="T10" fmla="*/ 2147483646 w 446"/>
                <a:gd name="T11" fmla="*/ 2147483646 h 124"/>
                <a:gd name="T12" fmla="*/ 2147483646 w 446"/>
                <a:gd name="T13" fmla="*/ 2147483646 h 124"/>
                <a:gd name="T14" fmla="*/ 2147483646 w 446"/>
                <a:gd name="T15" fmla="*/ 2147483646 h 124"/>
                <a:gd name="T16" fmla="*/ 2147483646 w 446"/>
                <a:gd name="T17" fmla="*/ 2147483646 h 124"/>
                <a:gd name="T18" fmla="*/ 2147483646 w 446"/>
                <a:gd name="T19" fmla="*/ 2147483646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6" h="124" extrusionOk="0">
                  <a:moveTo>
                    <a:pt x="48" y="1"/>
                  </a:moveTo>
                  <a:cubicBezTo>
                    <a:pt x="18" y="1"/>
                    <a:pt x="0" y="47"/>
                    <a:pt x="34" y="80"/>
                  </a:cubicBezTo>
                  <a:cubicBezTo>
                    <a:pt x="77" y="102"/>
                    <a:pt x="142" y="123"/>
                    <a:pt x="207" y="123"/>
                  </a:cubicBezTo>
                  <a:cubicBezTo>
                    <a:pt x="272" y="123"/>
                    <a:pt x="359" y="102"/>
                    <a:pt x="424" y="80"/>
                  </a:cubicBezTo>
                  <a:cubicBezTo>
                    <a:pt x="445" y="80"/>
                    <a:pt x="445" y="37"/>
                    <a:pt x="424" y="37"/>
                  </a:cubicBezTo>
                  <a:cubicBezTo>
                    <a:pt x="424" y="21"/>
                    <a:pt x="413" y="6"/>
                    <a:pt x="399" y="6"/>
                  </a:cubicBezTo>
                  <a:cubicBezTo>
                    <a:pt x="393" y="6"/>
                    <a:pt x="387" y="9"/>
                    <a:pt x="380" y="15"/>
                  </a:cubicBezTo>
                  <a:cubicBezTo>
                    <a:pt x="380" y="15"/>
                    <a:pt x="294" y="54"/>
                    <a:pt x="204" y="54"/>
                  </a:cubicBezTo>
                  <a:cubicBezTo>
                    <a:pt x="159" y="54"/>
                    <a:pt x="113" y="44"/>
                    <a:pt x="77" y="15"/>
                  </a:cubicBezTo>
                  <a:cubicBezTo>
                    <a:pt x="67" y="5"/>
                    <a:pt x="57"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39" name="Google Shape;5252;p83"/>
            <p:cNvSpPr>
              <a:spLocks/>
            </p:cNvSpPr>
            <p:nvPr/>
          </p:nvSpPr>
          <p:spPr bwMode="auto">
            <a:xfrm>
              <a:off x="2620683" y="2984705"/>
              <a:ext cx="18745" cy="6043"/>
            </a:xfrm>
            <a:custGeom>
              <a:avLst/>
              <a:gdLst>
                <a:gd name="T0" fmla="*/ 2147483646 w 456"/>
                <a:gd name="T1" fmla="*/ 2147483646 h 147"/>
                <a:gd name="T2" fmla="*/ 2147483646 w 456"/>
                <a:gd name="T3" fmla="*/ 2147483646 h 147"/>
                <a:gd name="T4" fmla="*/ 2147483646 w 456"/>
                <a:gd name="T5" fmla="*/ 2147483646 h 147"/>
                <a:gd name="T6" fmla="*/ 2147483646 w 456"/>
                <a:gd name="T7" fmla="*/ 2147483646 h 147"/>
                <a:gd name="T8" fmla="*/ 2147483646 w 456"/>
                <a:gd name="T9" fmla="*/ 2147483646 h 147"/>
                <a:gd name="T10" fmla="*/ 2147483646 w 456"/>
                <a:gd name="T11" fmla="*/ 2147483646 h 147"/>
                <a:gd name="T12" fmla="*/ 2147483646 w 456"/>
                <a:gd name="T13" fmla="*/ 2147483646 h 147"/>
                <a:gd name="T14" fmla="*/ 2147483646 w 456"/>
                <a:gd name="T15" fmla="*/ 2147483646 h 147"/>
                <a:gd name="T16" fmla="*/ 2147483646 w 456"/>
                <a:gd name="T17" fmla="*/ 2147483646 h 147"/>
                <a:gd name="T18" fmla="*/ 2147483646 w 456"/>
                <a:gd name="T19" fmla="*/ 2147483646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6" h="147" extrusionOk="0">
                  <a:moveTo>
                    <a:pt x="55" y="1"/>
                  </a:moveTo>
                  <a:cubicBezTo>
                    <a:pt x="44" y="1"/>
                    <a:pt x="33" y="6"/>
                    <a:pt x="22" y="17"/>
                  </a:cubicBezTo>
                  <a:cubicBezTo>
                    <a:pt x="1" y="38"/>
                    <a:pt x="1" y="60"/>
                    <a:pt x="22" y="82"/>
                  </a:cubicBezTo>
                  <a:cubicBezTo>
                    <a:pt x="66" y="125"/>
                    <a:pt x="131" y="147"/>
                    <a:pt x="218" y="147"/>
                  </a:cubicBezTo>
                  <a:cubicBezTo>
                    <a:pt x="283" y="147"/>
                    <a:pt x="348" y="125"/>
                    <a:pt x="434" y="82"/>
                  </a:cubicBezTo>
                  <a:cubicBezTo>
                    <a:pt x="434" y="82"/>
                    <a:pt x="456" y="60"/>
                    <a:pt x="434" y="38"/>
                  </a:cubicBezTo>
                  <a:cubicBezTo>
                    <a:pt x="434" y="17"/>
                    <a:pt x="413" y="17"/>
                    <a:pt x="391" y="17"/>
                  </a:cubicBezTo>
                  <a:cubicBezTo>
                    <a:pt x="337" y="49"/>
                    <a:pt x="283" y="66"/>
                    <a:pt x="231" y="66"/>
                  </a:cubicBezTo>
                  <a:cubicBezTo>
                    <a:pt x="180" y="66"/>
                    <a:pt x="131" y="49"/>
                    <a:pt x="87" y="17"/>
                  </a:cubicBezTo>
                  <a:cubicBezTo>
                    <a:pt x="77" y="6"/>
                    <a:pt x="66" y="1"/>
                    <a:pt x="5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0" name="Google Shape;5253;p83"/>
            <p:cNvSpPr>
              <a:spLocks/>
            </p:cNvSpPr>
            <p:nvPr/>
          </p:nvSpPr>
          <p:spPr bwMode="auto">
            <a:xfrm>
              <a:off x="2570244" y="2992886"/>
              <a:ext cx="18416" cy="5919"/>
            </a:xfrm>
            <a:custGeom>
              <a:avLst/>
              <a:gdLst>
                <a:gd name="T0" fmla="*/ 2147483646 w 448"/>
                <a:gd name="T1" fmla="*/ 2147483646 h 144"/>
                <a:gd name="T2" fmla="*/ 2147483646 w 448"/>
                <a:gd name="T3" fmla="*/ 2147483646 h 144"/>
                <a:gd name="T4" fmla="*/ 2147483646 w 448"/>
                <a:gd name="T5" fmla="*/ 2147483646 h 144"/>
                <a:gd name="T6" fmla="*/ 2147483646 w 448"/>
                <a:gd name="T7" fmla="*/ 2147483646 h 144"/>
                <a:gd name="T8" fmla="*/ 2147483646 w 448"/>
                <a:gd name="T9" fmla="*/ 2147483646 h 144"/>
                <a:gd name="T10" fmla="*/ 2147483646 w 448"/>
                <a:gd name="T11" fmla="*/ 2147483646 h 144"/>
                <a:gd name="T12" fmla="*/ 2147483646 w 448"/>
                <a:gd name="T13" fmla="*/ 2147483646 h 144"/>
                <a:gd name="T14" fmla="*/ 2147483646 w 448"/>
                <a:gd name="T15" fmla="*/ 2147483646 h 144"/>
                <a:gd name="T16" fmla="*/ 2147483646 w 448"/>
                <a:gd name="T17" fmla="*/ 2147483646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8" h="144" extrusionOk="0">
                  <a:moveTo>
                    <a:pt x="54" y="1"/>
                  </a:moveTo>
                  <a:cubicBezTo>
                    <a:pt x="22" y="1"/>
                    <a:pt x="0" y="61"/>
                    <a:pt x="35" y="78"/>
                  </a:cubicBezTo>
                  <a:cubicBezTo>
                    <a:pt x="79" y="121"/>
                    <a:pt x="144" y="143"/>
                    <a:pt x="230" y="143"/>
                  </a:cubicBezTo>
                  <a:cubicBezTo>
                    <a:pt x="295" y="143"/>
                    <a:pt x="360" y="121"/>
                    <a:pt x="426" y="100"/>
                  </a:cubicBezTo>
                  <a:cubicBezTo>
                    <a:pt x="447" y="78"/>
                    <a:pt x="447" y="56"/>
                    <a:pt x="447" y="35"/>
                  </a:cubicBezTo>
                  <a:cubicBezTo>
                    <a:pt x="447" y="13"/>
                    <a:pt x="404" y="13"/>
                    <a:pt x="404" y="13"/>
                  </a:cubicBezTo>
                  <a:cubicBezTo>
                    <a:pt x="389" y="13"/>
                    <a:pt x="307" y="61"/>
                    <a:pt x="216" y="61"/>
                  </a:cubicBezTo>
                  <a:cubicBezTo>
                    <a:pt x="170" y="61"/>
                    <a:pt x="122" y="49"/>
                    <a:pt x="79" y="13"/>
                  </a:cubicBezTo>
                  <a:cubicBezTo>
                    <a:pt x="70" y="4"/>
                    <a:pt x="62"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1" name="Google Shape;5254;p83"/>
            <p:cNvSpPr>
              <a:spLocks/>
            </p:cNvSpPr>
            <p:nvPr/>
          </p:nvSpPr>
          <p:spPr bwMode="auto">
            <a:xfrm>
              <a:off x="2599307" y="3003203"/>
              <a:ext cx="18745" cy="5385"/>
            </a:xfrm>
            <a:custGeom>
              <a:avLst/>
              <a:gdLst>
                <a:gd name="T0" fmla="*/ 2147483646 w 456"/>
                <a:gd name="T1" fmla="*/ 0 h 131"/>
                <a:gd name="T2" fmla="*/ 2147483646 w 456"/>
                <a:gd name="T3" fmla="*/ 2147483646 h 131"/>
                <a:gd name="T4" fmla="*/ 2147483646 w 456"/>
                <a:gd name="T5" fmla="*/ 2147483646 h 131"/>
                <a:gd name="T6" fmla="*/ 2147483646 w 456"/>
                <a:gd name="T7" fmla="*/ 2147483646 h 131"/>
                <a:gd name="T8" fmla="*/ 2147483646 w 456"/>
                <a:gd name="T9" fmla="*/ 2147483646 h 131"/>
                <a:gd name="T10" fmla="*/ 2147483646 w 456"/>
                <a:gd name="T11" fmla="*/ 0 h 131"/>
                <a:gd name="T12" fmla="*/ 2147483646 w 456"/>
                <a:gd name="T13" fmla="*/ 2147483646 h 131"/>
                <a:gd name="T14" fmla="*/ 2147483646 w 456"/>
                <a:gd name="T15" fmla="*/ 0 h 131"/>
                <a:gd name="T16" fmla="*/ 2147483646 w 456"/>
                <a:gd name="T17" fmla="*/ 0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131" extrusionOk="0">
                  <a:moveTo>
                    <a:pt x="22" y="0"/>
                  </a:moveTo>
                  <a:cubicBezTo>
                    <a:pt x="0" y="22"/>
                    <a:pt x="0" y="44"/>
                    <a:pt x="22" y="65"/>
                  </a:cubicBezTo>
                  <a:cubicBezTo>
                    <a:pt x="65" y="109"/>
                    <a:pt x="130" y="130"/>
                    <a:pt x="196" y="130"/>
                  </a:cubicBezTo>
                  <a:cubicBezTo>
                    <a:pt x="282" y="130"/>
                    <a:pt x="347" y="109"/>
                    <a:pt x="412" y="65"/>
                  </a:cubicBezTo>
                  <a:cubicBezTo>
                    <a:pt x="434" y="65"/>
                    <a:pt x="456" y="44"/>
                    <a:pt x="434" y="22"/>
                  </a:cubicBezTo>
                  <a:cubicBezTo>
                    <a:pt x="434" y="0"/>
                    <a:pt x="412" y="0"/>
                    <a:pt x="391" y="0"/>
                  </a:cubicBezTo>
                  <a:cubicBezTo>
                    <a:pt x="391" y="0"/>
                    <a:pt x="304" y="49"/>
                    <a:pt x="214" y="49"/>
                  </a:cubicBezTo>
                  <a:cubicBezTo>
                    <a:pt x="169" y="49"/>
                    <a:pt x="123" y="37"/>
                    <a:pt x="87" y="0"/>
                  </a:cubicBezTo>
                  <a:lnTo>
                    <a:pt x="2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2" name="Google Shape;5255;p83"/>
            <p:cNvSpPr>
              <a:spLocks/>
            </p:cNvSpPr>
            <p:nvPr/>
          </p:nvSpPr>
          <p:spPr bwMode="auto">
            <a:xfrm>
              <a:off x="2501266" y="2791995"/>
              <a:ext cx="16073" cy="10729"/>
            </a:xfrm>
            <a:custGeom>
              <a:avLst/>
              <a:gdLst>
                <a:gd name="T0" fmla="*/ 2147483646 w 391"/>
                <a:gd name="T1" fmla="*/ 0 h 261"/>
                <a:gd name="T2" fmla="*/ 2147483646 w 391"/>
                <a:gd name="T3" fmla="*/ 2147483646 h 261"/>
                <a:gd name="T4" fmla="*/ 2147483646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69" y="0"/>
                  </a:moveTo>
                  <a:cubicBezTo>
                    <a:pt x="217" y="0"/>
                    <a:pt x="87" y="65"/>
                    <a:pt x="22" y="195"/>
                  </a:cubicBezTo>
                  <a:cubicBezTo>
                    <a:pt x="1" y="217"/>
                    <a:pt x="1" y="239"/>
                    <a:pt x="22" y="260"/>
                  </a:cubicBezTo>
                  <a:lnTo>
                    <a:pt x="44" y="260"/>
                  </a:lnTo>
                  <a:cubicBezTo>
                    <a:pt x="44" y="260"/>
                    <a:pt x="66" y="239"/>
                    <a:pt x="87" y="239"/>
                  </a:cubicBezTo>
                  <a:cubicBezTo>
                    <a:pt x="87" y="239"/>
                    <a:pt x="183" y="85"/>
                    <a:pt x="321" y="85"/>
                  </a:cubicBezTo>
                  <a:cubicBezTo>
                    <a:pt x="330" y="85"/>
                    <a:pt x="338" y="86"/>
                    <a:pt x="347" y="87"/>
                  </a:cubicBezTo>
                  <a:cubicBezTo>
                    <a:pt x="369" y="87"/>
                    <a:pt x="391" y="65"/>
                    <a:pt x="391" y="43"/>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3" name="Google Shape;5256;p83"/>
            <p:cNvSpPr>
              <a:spLocks/>
            </p:cNvSpPr>
            <p:nvPr/>
          </p:nvSpPr>
          <p:spPr bwMode="auto">
            <a:xfrm>
              <a:off x="2482563" y="2775799"/>
              <a:ext cx="16073" cy="9989"/>
            </a:xfrm>
            <a:custGeom>
              <a:avLst/>
              <a:gdLst>
                <a:gd name="T0" fmla="*/ 2147483646 w 391"/>
                <a:gd name="T1" fmla="*/ 2147483646 h 243"/>
                <a:gd name="T2" fmla="*/ 0 w 391"/>
                <a:gd name="T3" fmla="*/ 2147483646 h 243"/>
                <a:gd name="T4" fmla="*/ 0 w 391"/>
                <a:gd name="T5" fmla="*/ 2147483646 h 243"/>
                <a:gd name="T6" fmla="*/ 2147483646 w 391"/>
                <a:gd name="T7" fmla="*/ 2147483646 h 243"/>
                <a:gd name="T8" fmla="*/ 2147483646 w 391"/>
                <a:gd name="T9" fmla="*/ 2147483646 h 243"/>
                <a:gd name="T10" fmla="*/ 2147483646 w 391"/>
                <a:gd name="T11" fmla="*/ 2147483646 h 243"/>
                <a:gd name="T12" fmla="*/ 2147483646 w 391"/>
                <a:gd name="T13" fmla="*/ 2147483646 h 243"/>
                <a:gd name="T14" fmla="*/ 2147483646 w 391"/>
                <a:gd name="T15" fmla="*/ 2147483646 h 243"/>
                <a:gd name="T16" fmla="*/ 2147483646 w 391"/>
                <a:gd name="T17" fmla="*/ 2147483646 h 243"/>
                <a:gd name="T18" fmla="*/ 2147483646 w 391"/>
                <a:gd name="T19" fmla="*/ 2147483646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1" h="243" extrusionOk="0">
                  <a:moveTo>
                    <a:pt x="306" y="1"/>
                  </a:moveTo>
                  <a:cubicBezTo>
                    <a:pt x="190" y="1"/>
                    <a:pt x="78" y="80"/>
                    <a:pt x="0" y="177"/>
                  </a:cubicBezTo>
                  <a:cubicBezTo>
                    <a:pt x="0" y="199"/>
                    <a:pt x="0" y="221"/>
                    <a:pt x="0" y="242"/>
                  </a:cubicBezTo>
                  <a:lnTo>
                    <a:pt x="22" y="242"/>
                  </a:lnTo>
                  <a:cubicBezTo>
                    <a:pt x="44" y="242"/>
                    <a:pt x="65" y="242"/>
                    <a:pt x="65" y="221"/>
                  </a:cubicBezTo>
                  <a:cubicBezTo>
                    <a:pt x="65" y="221"/>
                    <a:pt x="180" y="67"/>
                    <a:pt x="303" y="67"/>
                  </a:cubicBezTo>
                  <a:cubicBezTo>
                    <a:pt x="310" y="67"/>
                    <a:pt x="318" y="68"/>
                    <a:pt x="325" y="69"/>
                  </a:cubicBezTo>
                  <a:cubicBezTo>
                    <a:pt x="347" y="69"/>
                    <a:pt x="369" y="69"/>
                    <a:pt x="390" y="47"/>
                  </a:cubicBezTo>
                  <a:cubicBezTo>
                    <a:pt x="390" y="26"/>
                    <a:pt x="369" y="4"/>
                    <a:pt x="347" y="4"/>
                  </a:cubicBezTo>
                  <a:cubicBezTo>
                    <a:pt x="334" y="2"/>
                    <a:pt x="320" y="1"/>
                    <a:pt x="3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4" name="Google Shape;5257;p83"/>
            <p:cNvSpPr>
              <a:spLocks/>
            </p:cNvSpPr>
            <p:nvPr/>
          </p:nvSpPr>
          <p:spPr bwMode="auto">
            <a:xfrm>
              <a:off x="2477219" y="2798202"/>
              <a:ext cx="16073" cy="9866"/>
            </a:xfrm>
            <a:custGeom>
              <a:avLst/>
              <a:gdLst>
                <a:gd name="T0" fmla="*/ 2147483646 w 391"/>
                <a:gd name="T1" fmla="*/ 2147483646 h 240"/>
                <a:gd name="T2" fmla="*/ 0 w 391"/>
                <a:gd name="T3" fmla="*/ 2147483646 h 240"/>
                <a:gd name="T4" fmla="*/ 0 w 391"/>
                <a:gd name="T5" fmla="*/ 2147483646 h 240"/>
                <a:gd name="T6" fmla="*/ 2147483646 w 391"/>
                <a:gd name="T7" fmla="*/ 2147483646 h 240"/>
                <a:gd name="T8" fmla="*/ 2147483646 w 391"/>
                <a:gd name="T9" fmla="*/ 2147483646 h 240"/>
                <a:gd name="T10" fmla="*/ 2147483646 w 391"/>
                <a:gd name="T11" fmla="*/ 2147483646 h 240"/>
                <a:gd name="T12" fmla="*/ 2147483646 w 391"/>
                <a:gd name="T13" fmla="*/ 2147483646 h 240"/>
                <a:gd name="T14" fmla="*/ 2147483646 w 391"/>
                <a:gd name="T15" fmla="*/ 2147483646 h 2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1" h="240" extrusionOk="0">
                  <a:moveTo>
                    <a:pt x="347" y="1"/>
                  </a:moveTo>
                  <a:cubicBezTo>
                    <a:pt x="217" y="1"/>
                    <a:pt x="87" y="66"/>
                    <a:pt x="0" y="196"/>
                  </a:cubicBezTo>
                  <a:cubicBezTo>
                    <a:pt x="0" y="196"/>
                    <a:pt x="0" y="218"/>
                    <a:pt x="0" y="239"/>
                  </a:cubicBezTo>
                  <a:lnTo>
                    <a:pt x="65" y="239"/>
                  </a:lnTo>
                  <a:cubicBezTo>
                    <a:pt x="65" y="239"/>
                    <a:pt x="180" y="86"/>
                    <a:pt x="320" y="86"/>
                  </a:cubicBezTo>
                  <a:cubicBezTo>
                    <a:pt x="329" y="86"/>
                    <a:pt x="338" y="86"/>
                    <a:pt x="347" y="88"/>
                  </a:cubicBezTo>
                  <a:cubicBezTo>
                    <a:pt x="369" y="88"/>
                    <a:pt x="369" y="66"/>
                    <a:pt x="390" y="44"/>
                  </a:cubicBezTo>
                  <a:cubicBezTo>
                    <a:pt x="390" y="23"/>
                    <a:pt x="369" y="1"/>
                    <a:pt x="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5" name="Google Shape;5258;p83"/>
            <p:cNvSpPr>
              <a:spLocks/>
            </p:cNvSpPr>
            <p:nvPr/>
          </p:nvSpPr>
          <p:spPr bwMode="auto">
            <a:xfrm>
              <a:off x="2509282" y="2769715"/>
              <a:ext cx="16073" cy="10729"/>
            </a:xfrm>
            <a:custGeom>
              <a:avLst/>
              <a:gdLst>
                <a:gd name="T0" fmla="*/ 2147483646 w 391"/>
                <a:gd name="T1" fmla="*/ 0 h 261"/>
                <a:gd name="T2" fmla="*/ 2147483646 w 391"/>
                <a:gd name="T3" fmla="*/ 2147483646 h 261"/>
                <a:gd name="T4" fmla="*/ 2147483646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69" y="0"/>
                  </a:moveTo>
                  <a:cubicBezTo>
                    <a:pt x="217" y="0"/>
                    <a:pt x="87" y="87"/>
                    <a:pt x="22" y="195"/>
                  </a:cubicBezTo>
                  <a:cubicBezTo>
                    <a:pt x="1" y="217"/>
                    <a:pt x="1" y="239"/>
                    <a:pt x="22" y="260"/>
                  </a:cubicBezTo>
                  <a:lnTo>
                    <a:pt x="44" y="260"/>
                  </a:lnTo>
                  <a:cubicBezTo>
                    <a:pt x="66" y="260"/>
                    <a:pt x="66" y="260"/>
                    <a:pt x="87" y="239"/>
                  </a:cubicBezTo>
                  <a:cubicBezTo>
                    <a:pt x="87" y="239"/>
                    <a:pt x="183" y="85"/>
                    <a:pt x="321" y="85"/>
                  </a:cubicBezTo>
                  <a:cubicBezTo>
                    <a:pt x="330" y="85"/>
                    <a:pt x="339" y="86"/>
                    <a:pt x="348" y="87"/>
                  </a:cubicBezTo>
                  <a:cubicBezTo>
                    <a:pt x="369" y="87"/>
                    <a:pt x="391" y="65"/>
                    <a:pt x="391" y="43"/>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6" name="Google Shape;5259;p83"/>
            <p:cNvSpPr>
              <a:spLocks/>
            </p:cNvSpPr>
            <p:nvPr/>
          </p:nvSpPr>
          <p:spPr bwMode="auto">
            <a:xfrm>
              <a:off x="2522642" y="2779498"/>
              <a:ext cx="16977" cy="10729"/>
            </a:xfrm>
            <a:custGeom>
              <a:avLst/>
              <a:gdLst>
                <a:gd name="T0" fmla="*/ 2147483646 w 413"/>
                <a:gd name="T1" fmla="*/ 2147483646 h 261"/>
                <a:gd name="T2" fmla="*/ 2147483646 w 413"/>
                <a:gd name="T3" fmla="*/ 2147483646 h 261"/>
                <a:gd name="T4" fmla="*/ 2147483646 w 413"/>
                <a:gd name="T5" fmla="*/ 2147483646 h 261"/>
                <a:gd name="T6" fmla="*/ 2147483646 w 413"/>
                <a:gd name="T7" fmla="*/ 2147483646 h 261"/>
                <a:gd name="T8" fmla="*/ 2147483646 w 413"/>
                <a:gd name="T9" fmla="*/ 2147483646 h 261"/>
                <a:gd name="T10" fmla="*/ 2147483646 w 413"/>
                <a:gd name="T11" fmla="*/ 2147483646 h 261"/>
                <a:gd name="T12" fmla="*/ 2147483646 w 413"/>
                <a:gd name="T13" fmla="*/ 2147483646 h 261"/>
                <a:gd name="T14" fmla="*/ 2147483646 w 413"/>
                <a:gd name="T15" fmla="*/ 2147483646 h 261"/>
                <a:gd name="T16" fmla="*/ 2147483646 w 413"/>
                <a:gd name="T17" fmla="*/ 2147483646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261" extrusionOk="0">
                  <a:moveTo>
                    <a:pt x="369" y="1"/>
                  </a:moveTo>
                  <a:cubicBezTo>
                    <a:pt x="218" y="1"/>
                    <a:pt x="88" y="66"/>
                    <a:pt x="23" y="196"/>
                  </a:cubicBezTo>
                  <a:cubicBezTo>
                    <a:pt x="1" y="217"/>
                    <a:pt x="1" y="239"/>
                    <a:pt x="23" y="261"/>
                  </a:cubicBezTo>
                  <a:lnTo>
                    <a:pt x="44" y="261"/>
                  </a:lnTo>
                  <a:cubicBezTo>
                    <a:pt x="66" y="261"/>
                    <a:pt x="66" y="239"/>
                    <a:pt x="88" y="239"/>
                  </a:cubicBezTo>
                  <a:cubicBezTo>
                    <a:pt x="88" y="239"/>
                    <a:pt x="184" y="85"/>
                    <a:pt x="321" y="85"/>
                  </a:cubicBezTo>
                  <a:cubicBezTo>
                    <a:pt x="330" y="85"/>
                    <a:pt x="339" y="86"/>
                    <a:pt x="348" y="87"/>
                  </a:cubicBezTo>
                  <a:cubicBezTo>
                    <a:pt x="369" y="87"/>
                    <a:pt x="391" y="66"/>
                    <a:pt x="391" y="44"/>
                  </a:cubicBezTo>
                  <a:cubicBezTo>
                    <a:pt x="413" y="22"/>
                    <a:pt x="391" y="1"/>
                    <a:pt x="3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7" name="Google Shape;5260;p83"/>
            <p:cNvSpPr>
              <a:spLocks/>
            </p:cNvSpPr>
            <p:nvPr/>
          </p:nvSpPr>
          <p:spPr bwMode="auto">
            <a:xfrm>
              <a:off x="2487002" y="2810699"/>
              <a:ext cx="16073" cy="9825"/>
            </a:xfrm>
            <a:custGeom>
              <a:avLst/>
              <a:gdLst>
                <a:gd name="T0" fmla="*/ 2147483646 w 391"/>
                <a:gd name="T1" fmla="*/ 0 h 239"/>
                <a:gd name="T2" fmla="*/ 2147483646 w 391"/>
                <a:gd name="T3" fmla="*/ 2147483646 h 239"/>
                <a:gd name="T4" fmla="*/ 2147483646 w 391"/>
                <a:gd name="T5" fmla="*/ 2147483646 h 239"/>
                <a:gd name="T6" fmla="*/ 2147483646 w 391"/>
                <a:gd name="T7" fmla="*/ 2147483646 h 239"/>
                <a:gd name="T8" fmla="*/ 2147483646 w 391"/>
                <a:gd name="T9" fmla="*/ 2147483646 h 239"/>
                <a:gd name="T10" fmla="*/ 2147483646 w 391"/>
                <a:gd name="T11" fmla="*/ 2147483646 h 239"/>
                <a:gd name="T12" fmla="*/ 2147483646 w 391"/>
                <a:gd name="T13" fmla="*/ 0 h 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1" h="239" extrusionOk="0">
                  <a:moveTo>
                    <a:pt x="369" y="0"/>
                  </a:moveTo>
                  <a:cubicBezTo>
                    <a:pt x="217" y="0"/>
                    <a:pt x="87" y="65"/>
                    <a:pt x="22" y="196"/>
                  </a:cubicBezTo>
                  <a:cubicBezTo>
                    <a:pt x="1" y="196"/>
                    <a:pt x="22" y="217"/>
                    <a:pt x="22" y="239"/>
                  </a:cubicBezTo>
                  <a:lnTo>
                    <a:pt x="87" y="239"/>
                  </a:lnTo>
                  <a:cubicBezTo>
                    <a:pt x="87" y="217"/>
                    <a:pt x="196" y="65"/>
                    <a:pt x="348" y="65"/>
                  </a:cubicBezTo>
                  <a:cubicBezTo>
                    <a:pt x="369" y="65"/>
                    <a:pt x="391" y="65"/>
                    <a:pt x="391" y="44"/>
                  </a:cubicBezTo>
                  <a:cubicBezTo>
                    <a:pt x="391" y="22"/>
                    <a:pt x="391"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8" name="Google Shape;5261;p83"/>
            <p:cNvSpPr>
              <a:spLocks/>
            </p:cNvSpPr>
            <p:nvPr/>
          </p:nvSpPr>
          <p:spPr bwMode="auto">
            <a:xfrm>
              <a:off x="2460283" y="2791995"/>
              <a:ext cx="16977" cy="10729"/>
            </a:xfrm>
            <a:custGeom>
              <a:avLst/>
              <a:gdLst>
                <a:gd name="T0" fmla="*/ 2147483646 w 413"/>
                <a:gd name="T1" fmla="*/ 0 h 261"/>
                <a:gd name="T2" fmla="*/ 2147483646 w 413"/>
                <a:gd name="T3" fmla="*/ 2147483646 h 261"/>
                <a:gd name="T4" fmla="*/ 2147483646 w 413"/>
                <a:gd name="T5" fmla="*/ 2147483646 h 261"/>
                <a:gd name="T6" fmla="*/ 2147483646 w 413"/>
                <a:gd name="T7" fmla="*/ 2147483646 h 261"/>
                <a:gd name="T8" fmla="*/ 2147483646 w 413"/>
                <a:gd name="T9" fmla="*/ 2147483646 h 261"/>
                <a:gd name="T10" fmla="*/ 2147483646 w 413"/>
                <a:gd name="T11" fmla="*/ 2147483646 h 261"/>
                <a:gd name="T12" fmla="*/ 2147483646 w 413"/>
                <a:gd name="T13" fmla="*/ 2147483646 h 261"/>
                <a:gd name="T14" fmla="*/ 2147483646 w 413"/>
                <a:gd name="T15" fmla="*/ 2147483646 h 261"/>
                <a:gd name="T16" fmla="*/ 2147483646 w 413"/>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3" h="261" extrusionOk="0">
                  <a:moveTo>
                    <a:pt x="369" y="0"/>
                  </a:moveTo>
                  <a:cubicBezTo>
                    <a:pt x="217" y="0"/>
                    <a:pt x="87" y="87"/>
                    <a:pt x="22" y="195"/>
                  </a:cubicBezTo>
                  <a:cubicBezTo>
                    <a:pt x="0" y="217"/>
                    <a:pt x="0" y="239"/>
                    <a:pt x="22" y="260"/>
                  </a:cubicBezTo>
                  <a:lnTo>
                    <a:pt x="44" y="260"/>
                  </a:lnTo>
                  <a:cubicBezTo>
                    <a:pt x="65" y="260"/>
                    <a:pt x="65" y="260"/>
                    <a:pt x="87" y="239"/>
                  </a:cubicBezTo>
                  <a:cubicBezTo>
                    <a:pt x="87" y="239"/>
                    <a:pt x="183" y="85"/>
                    <a:pt x="321" y="85"/>
                  </a:cubicBezTo>
                  <a:cubicBezTo>
                    <a:pt x="329" y="85"/>
                    <a:pt x="338" y="86"/>
                    <a:pt x="347" y="87"/>
                  </a:cubicBezTo>
                  <a:cubicBezTo>
                    <a:pt x="369" y="87"/>
                    <a:pt x="390" y="65"/>
                    <a:pt x="390" y="43"/>
                  </a:cubicBezTo>
                  <a:cubicBezTo>
                    <a:pt x="412" y="22"/>
                    <a:pt x="390" y="0"/>
                    <a:pt x="36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49" name="Google Shape;5262;p83"/>
            <p:cNvSpPr>
              <a:spLocks/>
            </p:cNvSpPr>
            <p:nvPr/>
          </p:nvSpPr>
          <p:spPr bwMode="auto">
            <a:xfrm>
              <a:off x="2457611" y="2811603"/>
              <a:ext cx="16073" cy="10729"/>
            </a:xfrm>
            <a:custGeom>
              <a:avLst/>
              <a:gdLst>
                <a:gd name="T0" fmla="*/ 2147483646 w 391"/>
                <a:gd name="T1" fmla="*/ 0 h 261"/>
                <a:gd name="T2" fmla="*/ 0 w 391"/>
                <a:gd name="T3" fmla="*/ 2147483646 h 261"/>
                <a:gd name="T4" fmla="*/ 0 w 391"/>
                <a:gd name="T5" fmla="*/ 2147483646 h 261"/>
                <a:gd name="T6" fmla="*/ 2147483646 w 391"/>
                <a:gd name="T7" fmla="*/ 2147483646 h 261"/>
                <a:gd name="T8" fmla="*/ 2147483646 w 391"/>
                <a:gd name="T9" fmla="*/ 2147483646 h 261"/>
                <a:gd name="T10" fmla="*/ 2147483646 w 391"/>
                <a:gd name="T11" fmla="*/ 2147483646 h 261"/>
                <a:gd name="T12" fmla="*/ 2147483646 w 391"/>
                <a:gd name="T13" fmla="*/ 2147483646 h 261"/>
                <a:gd name="T14" fmla="*/ 2147483646 w 391"/>
                <a:gd name="T15" fmla="*/ 2147483646 h 261"/>
                <a:gd name="T16" fmla="*/ 2147483646 w 391"/>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61" extrusionOk="0">
                  <a:moveTo>
                    <a:pt x="347" y="0"/>
                  </a:moveTo>
                  <a:cubicBezTo>
                    <a:pt x="217" y="0"/>
                    <a:pt x="87" y="87"/>
                    <a:pt x="0" y="195"/>
                  </a:cubicBezTo>
                  <a:cubicBezTo>
                    <a:pt x="0" y="217"/>
                    <a:pt x="0" y="239"/>
                    <a:pt x="0" y="260"/>
                  </a:cubicBezTo>
                  <a:lnTo>
                    <a:pt x="22" y="260"/>
                  </a:lnTo>
                  <a:cubicBezTo>
                    <a:pt x="44" y="260"/>
                    <a:pt x="65" y="260"/>
                    <a:pt x="65" y="239"/>
                  </a:cubicBezTo>
                  <a:cubicBezTo>
                    <a:pt x="65" y="239"/>
                    <a:pt x="180" y="85"/>
                    <a:pt x="321" y="85"/>
                  </a:cubicBezTo>
                  <a:cubicBezTo>
                    <a:pt x="329" y="85"/>
                    <a:pt x="338" y="86"/>
                    <a:pt x="347" y="87"/>
                  </a:cubicBezTo>
                  <a:cubicBezTo>
                    <a:pt x="369" y="87"/>
                    <a:pt x="390" y="65"/>
                    <a:pt x="390" y="43"/>
                  </a:cubicBezTo>
                  <a:cubicBezTo>
                    <a:pt x="390" y="22"/>
                    <a:pt x="369" y="22"/>
                    <a:pt x="3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0" name="Google Shape;5263;p83"/>
            <p:cNvSpPr>
              <a:spLocks/>
            </p:cNvSpPr>
            <p:nvPr/>
          </p:nvSpPr>
          <p:spPr bwMode="auto">
            <a:xfrm>
              <a:off x="2437098" y="2806999"/>
              <a:ext cx="13196" cy="15333"/>
            </a:xfrm>
            <a:custGeom>
              <a:avLst/>
              <a:gdLst>
                <a:gd name="T0" fmla="*/ 2147483646 w 321"/>
                <a:gd name="T1" fmla="*/ 0 h 373"/>
                <a:gd name="T2" fmla="*/ 2147483646 w 321"/>
                <a:gd name="T3" fmla="*/ 2147483646 h 373"/>
                <a:gd name="T4" fmla="*/ 2147483646 w 321"/>
                <a:gd name="T5" fmla="*/ 2147483646 h 373"/>
                <a:gd name="T6" fmla="*/ 2147483646 w 321"/>
                <a:gd name="T7" fmla="*/ 2147483646 h 373"/>
                <a:gd name="T8" fmla="*/ 2147483646 w 321"/>
                <a:gd name="T9" fmla="*/ 2147483646 h 373"/>
                <a:gd name="T10" fmla="*/ 2147483646 w 321"/>
                <a:gd name="T11" fmla="*/ 2147483646 h 373"/>
                <a:gd name="T12" fmla="*/ 2147483646 w 321"/>
                <a:gd name="T13" fmla="*/ 0 h 3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1" h="373" extrusionOk="0">
                  <a:moveTo>
                    <a:pt x="274" y="0"/>
                  </a:moveTo>
                  <a:cubicBezTo>
                    <a:pt x="270" y="0"/>
                    <a:pt x="265" y="1"/>
                    <a:pt x="261" y="4"/>
                  </a:cubicBezTo>
                  <a:cubicBezTo>
                    <a:pt x="66" y="69"/>
                    <a:pt x="22" y="307"/>
                    <a:pt x="22" y="307"/>
                  </a:cubicBezTo>
                  <a:cubicBezTo>
                    <a:pt x="1" y="329"/>
                    <a:pt x="22" y="351"/>
                    <a:pt x="44" y="372"/>
                  </a:cubicBezTo>
                  <a:cubicBezTo>
                    <a:pt x="66" y="372"/>
                    <a:pt x="87" y="351"/>
                    <a:pt x="87" y="329"/>
                  </a:cubicBezTo>
                  <a:cubicBezTo>
                    <a:pt x="87" y="329"/>
                    <a:pt x="131" y="112"/>
                    <a:pt x="282" y="90"/>
                  </a:cubicBezTo>
                  <a:cubicBezTo>
                    <a:pt x="321" y="71"/>
                    <a:pt x="308" y="0"/>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1" name="Google Shape;5264;p83"/>
            <p:cNvSpPr>
              <a:spLocks/>
            </p:cNvSpPr>
            <p:nvPr/>
          </p:nvSpPr>
          <p:spPr bwMode="auto">
            <a:xfrm>
              <a:off x="2575259" y="2979361"/>
              <a:ext cx="19115" cy="5180"/>
            </a:xfrm>
            <a:custGeom>
              <a:avLst/>
              <a:gdLst>
                <a:gd name="T0" fmla="*/ 2147483646 w 465"/>
                <a:gd name="T1" fmla="*/ 0 h 126"/>
                <a:gd name="T2" fmla="*/ 2147483646 w 465"/>
                <a:gd name="T3" fmla="*/ 2147483646 h 126"/>
                <a:gd name="T4" fmla="*/ 2147483646 w 465"/>
                <a:gd name="T5" fmla="*/ 2147483646 h 126"/>
                <a:gd name="T6" fmla="*/ 2147483646 w 465"/>
                <a:gd name="T7" fmla="*/ 2147483646 h 126"/>
                <a:gd name="T8" fmla="*/ 2147483646 w 465"/>
                <a:gd name="T9" fmla="*/ 2147483646 h 126"/>
                <a:gd name="T10" fmla="*/ 2147483646 w 465"/>
                <a:gd name="T11" fmla="*/ 2147483646 h 126"/>
                <a:gd name="T12" fmla="*/ 2147483646 w 465"/>
                <a:gd name="T13" fmla="*/ 2147483646 h 126"/>
                <a:gd name="T14" fmla="*/ 2147483646 w 465"/>
                <a:gd name="T15" fmla="*/ 2147483646 h 126"/>
                <a:gd name="T16" fmla="*/ 2147483646 w 465"/>
                <a:gd name="T17" fmla="*/ 2147483646 h 126"/>
                <a:gd name="T18" fmla="*/ 2147483646 w 465"/>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 h="126" extrusionOk="0">
                  <a:moveTo>
                    <a:pt x="54" y="0"/>
                  </a:moveTo>
                  <a:cubicBezTo>
                    <a:pt x="43" y="0"/>
                    <a:pt x="33" y="6"/>
                    <a:pt x="22" y="17"/>
                  </a:cubicBezTo>
                  <a:cubicBezTo>
                    <a:pt x="0" y="17"/>
                    <a:pt x="0" y="38"/>
                    <a:pt x="22" y="60"/>
                  </a:cubicBezTo>
                  <a:cubicBezTo>
                    <a:pt x="65" y="103"/>
                    <a:pt x="130" y="125"/>
                    <a:pt x="217" y="125"/>
                  </a:cubicBezTo>
                  <a:cubicBezTo>
                    <a:pt x="282" y="125"/>
                    <a:pt x="347" y="103"/>
                    <a:pt x="412" y="82"/>
                  </a:cubicBezTo>
                  <a:cubicBezTo>
                    <a:pt x="464" y="64"/>
                    <a:pt x="446" y="5"/>
                    <a:pt x="415" y="5"/>
                  </a:cubicBezTo>
                  <a:cubicBezTo>
                    <a:pt x="407" y="5"/>
                    <a:pt x="399" y="8"/>
                    <a:pt x="390" y="17"/>
                  </a:cubicBezTo>
                  <a:cubicBezTo>
                    <a:pt x="390" y="17"/>
                    <a:pt x="304" y="55"/>
                    <a:pt x="214" y="55"/>
                  </a:cubicBezTo>
                  <a:cubicBezTo>
                    <a:pt x="169" y="55"/>
                    <a:pt x="123" y="46"/>
                    <a:pt x="87" y="17"/>
                  </a:cubicBezTo>
                  <a:cubicBezTo>
                    <a:pt x="76" y="6"/>
                    <a:pt x="65"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2" name="Google Shape;5265;p83"/>
            <p:cNvSpPr>
              <a:spLocks/>
            </p:cNvSpPr>
            <p:nvPr/>
          </p:nvSpPr>
          <p:spPr bwMode="auto">
            <a:xfrm>
              <a:off x="2552321" y="2988775"/>
              <a:ext cx="18498" cy="5550"/>
            </a:xfrm>
            <a:custGeom>
              <a:avLst/>
              <a:gdLst>
                <a:gd name="T0" fmla="*/ 2147483646 w 450"/>
                <a:gd name="T1" fmla="*/ 0 h 135"/>
                <a:gd name="T2" fmla="*/ 2147483646 w 450"/>
                <a:gd name="T3" fmla="*/ 2147483646 h 135"/>
                <a:gd name="T4" fmla="*/ 2147483646 w 450"/>
                <a:gd name="T5" fmla="*/ 2147483646 h 135"/>
                <a:gd name="T6" fmla="*/ 2147483646 w 450"/>
                <a:gd name="T7" fmla="*/ 2147483646 h 135"/>
                <a:gd name="T8" fmla="*/ 2147483646 w 450"/>
                <a:gd name="T9" fmla="*/ 2147483646 h 135"/>
                <a:gd name="T10" fmla="*/ 2147483646 w 450"/>
                <a:gd name="T11" fmla="*/ 2147483646 h 135"/>
                <a:gd name="T12" fmla="*/ 2147483646 w 450"/>
                <a:gd name="T13" fmla="*/ 2147483646 h 135"/>
                <a:gd name="T14" fmla="*/ 2147483646 w 450"/>
                <a:gd name="T15" fmla="*/ 2147483646 h 135"/>
                <a:gd name="T16" fmla="*/ 2147483646 w 450"/>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135" extrusionOk="0">
                  <a:moveTo>
                    <a:pt x="63" y="0"/>
                  </a:moveTo>
                  <a:cubicBezTo>
                    <a:pt x="27" y="0"/>
                    <a:pt x="0" y="51"/>
                    <a:pt x="38" y="70"/>
                  </a:cubicBezTo>
                  <a:cubicBezTo>
                    <a:pt x="81" y="113"/>
                    <a:pt x="146" y="135"/>
                    <a:pt x="211" y="135"/>
                  </a:cubicBezTo>
                  <a:cubicBezTo>
                    <a:pt x="298" y="135"/>
                    <a:pt x="363" y="113"/>
                    <a:pt x="428" y="91"/>
                  </a:cubicBezTo>
                  <a:cubicBezTo>
                    <a:pt x="450" y="70"/>
                    <a:pt x="450" y="48"/>
                    <a:pt x="450" y="26"/>
                  </a:cubicBezTo>
                  <a:cubicBezTo>
                    <a:pt x="428" y="5"/>
                    <a:pt x="406" y="5"/>
                    <a:pt x="385" y="5"/>
                  </a:cubicBezTo>
                  <a:cubicBezTo>
                    <a:pt x="341" y="37"/>
                    <a:pt x="292" y="53"/>
                    <a:pt x="241" y="53"/>
                  </a:cubicBezTo>
                  <a:cubicBezTo>
                    <a:pt x="189" y="53"/>
                    <a:pt x="135" y="37"/>
                    <a:pt x="81" y="5"/>
                  </a:cubicBezTo>
                  <a:cubicBezTo>
                    <a:pt x="75" y="1"/>
                    <a:pt x="69"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3" name="Google Shape;5266;p83"/>
            <p:cNvSpPr>
              <a:spLocks/>
            </p:cNvSpPr>
            <p:nvPr/>
          </p:nvSpPr>
          <p:spPr bwMode="auto">
            <a:xfrm>
              <a:off x="2680411" y="2994530"/>
              <a:ext cx="18498" cy="6043"/>
            </a:xfrm>
            <a:custGeom>
              <a:avLst/>
              <a:gdLst>
                <a:gd name="T0" fmla="*/ 2147483646 w 450"/>
                <a:gd name="T1" fmla="*/ 0 h 147"/>
                <a:gd name="T2" fmla="*/ 0 w 450"/>
                <a:gd name="T3" fmla="*/ 2147483646 h 147"/>
                <a:gd name="T4" fmla="*/ 0 w 450"/>
                <a:gd name="T5" fmla="*/ 2147483646 h 147"/>
                <a:gd name="T6" fmla="*/ 2147483646 w 450"/>
                <a:gd name="T7" fmla="*/ 2147483646 h 147"/>
                <a:gd name="T8" fmla="*/ 2147483646 w 450"/>
                <a:gd name="T9" fmla="*/ 2147483646 h 147"/>
                <a:gd name="T10" fmla="*/ 2147483646 w 450"/>
                <a:gd name="T11" fmla="*/ 2147483646 h 147"/>
                <a:gd name="T12" fmla="*/ 2147483646 w 450"/>
                <a:gd name="T13" fmla="*/ 2147483646 h 147"/>
                <a:gd name="T14" fmla="*/ 2147483646 w 450"/>
                <a:gd name="T15" fmla="*/ 2147483646 h 147"/>
                <a:gd name="T16" fmla="*/ 2147483646 w 450"/>
                <a:gd name="T17" fmla="*/ 2147483646 h 147"/>
                <a:gd name="T18" fmla="*/ 2147483646 w 450"/>
                <a:gd name="T19" fmla="*/ 0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0" h="147" extrusionOk="0">
                  <a:moveTo>
                    <a:pt x="33" y="0"/>
                  </a:moveTo>
                  <a:cubicBezTo>
                    <a:pt x="22" y="0"/>
                    <a:pt x="11" y="5"/>
                    <a:pt x="0" y="16"/>
                  </a:cubicBezTo>
                  <a:cubicBezTo>
                    <a:pt x="0" y="38"/>
                    <a:pt x="0" y="60"/>
                    <a:pt x="0" y="81"/>
                  </a:cubicBezTo>
                  <a:cubicBezTo>
                    <a:pt x="65" y="125"/>
                    <a:pt x="130" y="146"/>
                    <a:pt x="195" y="146"/>
                  </a:cubicBezTo>
                  <a:cubicBezTo>
                    <a:pt x="260" y="146"/>
                    <a:pt x="347" y="125"/>
                    <a:pt x="412" y="103"/>
                  </a:cubicBezTo>
                  <a:cubicBezTo>
                    <a:pt x="450" y="66"/>
                    <a:pt x="422" y="12"/>
                    <a:pt x="386" y="12"/>
                  </a:cubicBezTo>
                  <a:cubicBezTo>
                    <a:pt x="381" y="12"/>
                    <a:pt x="375" y="13"/>
                    <a:pt x="369" y="16"/>
                  </a:cubicBezTo>
                  <a:cubicBezTo>
                    <a:pt x="369" y="16"/>
                    <a:pt x="292" y="55"/>
                    <a:pt x="202" y="55"/>
                  </a:cubicBezTo>
                  <a:cubicBezTo>
                    <a:pt x="157" y="55"/>
                    <a:pt x="109" y="45"/>
                    <a:pt x="65" y="16"/>
                  </a:cubicBezTo>
                  <a:cubicBezTo>
                    <a:pt x="55" y="5"/>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4" name="Google Shape;5267;p83"/>
            <p:cNvSpPr>
              <a:spLocks/>
            </p:cNvSpPr>
            <p:nvPr/>
          </p:nvSpPr>
          <p:spPr bwMode="auto">
            <a:xfrm>
              <a:off x="2688674" y="3008383"/>
              <a:ext cx="19403" cy="5550"/>
            </a:xfrm>
            <a:custGeom>
              <a:avLst/>
              <a:gdLst>
                <a:gd name="T0" fmla="*/ 2147483646 w 472"/>
                <a:gd name="T1" fmla="*/ 0 h 135"/>
                <a:gd name="T2" fmla="*/ 2147483646 w 472"/>
                <a:gd name="T3" fmla="*/ 2147483646 h 135"/>
                <a:gd name="T4" fmla="*/ 2147483646 w 472"/>
                <a:gd name="T5" fmla="*/ 2147483646 h 135"/>
                <a:gd name="T6" fmla="*/ 2147483646 w 472"/>
                <a:gd name="T7" fmla="*/ 2147483646 h 135"/>
                <a:gd name="T8" fmla="*/ 2147483646 w 472"/>
                <a:gd name="T9" fmla="*/ 2147483646 h 135"/>
                <a:gd name="T10" fmla="*/ 2147483646 w 472"/>
                <a:gd name="T11" fmla="*/ 2147483646 h 135"/>
                <a:gd name="T12" fmla="*/ 2147483646 w 472"/>
                <a:gd name="T13" fmla="*/ 2147483646 h 135"/>
                <a:gd name="T14" fmla="*/ 2147483646 w 472"/>
                <a:gd name="T15" fmla="*/ 2147483646 h 135"/>
                <a:gd name="T16" fmla="*/ 2147483646 w 472"/>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2" h="135" extrusionOk="0">
                  <a:moveTo>
                    <a:pt x="84" y="0"/>
                  </a:moveTo>
                  <a:cubicBezTo>
                    <a:pt x="44" y="0"/>
                    <a:pt x="0" y="54"/>
                    <a:pt x="38" y="91"/>
                  </a:cubicBezTo>
                  <a:cubicBezTo>
                    <a:pt x="103" y="113"/>
                    <a:pt x="168" y="135"/>
                    <a:pt x="233" y="135"/>
                  </a:cubicBezTo>
                  <a:cubicBezTo>
                    <a:pt x="298" y="135"/>
                    <a:pt x="363" y="113"/>
                    <a:pt x="428" y="91"/>
                  </a:cubicBezTo>
                  <a:cubicBezTo>
                    <a:pt x="450" y="70"/>
                    <a:pt x="471" y="48"/>
                    <a:pt x="450" y="26"/>
                  </a:cubicBezTo>
                  <a:cubicBezTo>
                    <a:pt x="450" y="4"/>
                    <a:pt x="428" y="4"/>
                    <a:pt x="406" y="4"/>
                  </a:cubicBezTo>
                  <a:cubicBezTo>
                    <a:pt x="406" y="4"/>
                    <a:pt x="320" y="53"/>
                    <a:pt x="230" y="53"/>
                  </a:cubicBezTo>
                  <a:cubicBezTo>
                    <a:pt x="185" y="53"/>
                    <a:pt x="139" y="41"/>
                    <a:pt x="103" y="4"/>
                  </a:cubicBezTo>
                  <a:cubicBezTo>
                    <a:pt x="97" y="2"/>
                    <a:pt x="91" y="0"/>
                    <a:pt x="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5" name="Google Shape;5268;p83"/>
            <p:cNvSpPr>
              <a:spLocks/>
            </p:cNvSpPr>
            <p:nvPr/>
          </p:nvSpPr>
          <p:spPr bwMode="auto">
            <a:xfrm>
              <a:off x="2845292" y="2971099"/>
              <a:ext cx="13401" cy="13442"/>
            </a:xfrm>
            <a:custGeom>
              <a:avLst/>
              <a:gdLst>
                <a:gd name="T0" fmla="*/ 2147483646 w 326"/>
                <a:gd name="T1" fmla="*/ 2147483646 h 327"/>
                <a:gd name="T2" fmla="*/ 2147483646 w 326"/>
                <a:gd name="T3" fmla="*/ 2147483646 h 327"/>
                <a:gd name="T4" fmla="*/ 2147483646 w 326"/>
                <a:gd name="T5" fmla="*/ 2147483646 h 327"/>
                <a:gd name="T6" fmla="*/ 0 w 326"/>
                <a:gd name="T7" fmla="*/ 2147483646 h 327"/>
                <a:gd name="T8" fmla="*/ 2147483646 w 326"/>
                <a:gd name="T9" fmla="*/ 2147483646 h 327"/>
                <a:gd name="T10" fmla="*/ 2147483646 w 326"/>
                <a:gd name="T11" fmla="*/ 2147483646 h 327"/>
                <a:gd name="T12" fmla="*/ 2147483646 w 326"/>
                <a:gd name="T13" fmla="*/ 2147483646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327" extrusionOk="0">
                  <a:moveTo>
                    <a:pt x="282" y="1"/>
                  </a:moveTo>
                  <a:cubicBezTo>
                    <a:pt x="260" y="1"/>
                    <a:pt x="239" y="1"/>
                    <a:pt x="239" y="23"/>
                  </a:cubicBezTo>
                  <a:cubicBezTo>
                    <a:pt x="239" y="44"/>
                    <a:pt x="174" y="239"/>
                    <a:pt x="22" y="261"/>
                  </a:cubicBezTo>
                  <a:cubicBezTo>
                    <a:pt x="0" y="261"/>
                    <a:pt x="0" y="283"/>
                    <a:pt x="0" y="304"/>
                  </a:cubicBezTo>
                  <a:cubicBezTo>
                    <a:pt x="0" y="326"/>
                    <a:pt x="22" y="326"/>
                    <a:pt x="44" y="326"/>
                  </a:cubicBezTo>
                  <a:cubicBezTo>
                    <a:pt x="239" y="304"/>
                    <a:pt x="325" y="66"/>
                    <a:pt x="325" y="66"/>
                  </a:cubicBezTo>
                  <a:cubicBezTo>
                    <a:pt x="325" y="23"/>
                    <a:pt x="304" y="1"/>
                    <a:pt x="2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6" name="Google Shape;5269;p83"/>
            <p:cNvSpPr>
              <a:spLocks/>
            </p:cNvSpPr>
            <p:nvPr/>
          </p:nvSpPr>
          <p:spPr bwMode="auto">
            <a:xfrm>
              <a:off x="2847060" y="2950257"/>
              <a:ext cx="14305" cy="13771"/>
            </a:xfrm>
            <a:custGeom>
              <a:avLst/>
              <a:gdLst>
                <a:gd name="T0" fmla="*/ 2147483646 w 348"/>
                <a:gd name="T1" fmla="*/ 0 h 335"/>
                <a:gd name="T2" fmla="*/ 2147483646 w 348"/>
                <a:gd name="T3" fmla="*/ 2147483646 h 335"/>
                <a:gd name="T4" fmla="*/ 2147483646 w 348"/>
                <a:gd name="T5" fmla="*/ 2147483646 h 335"/>
                <a:gd name="T6" fmla="*/ 2147483646 w 348"/>
                <a:gd name="T7" fmla="*/ 2147483646 h 335"/>
                <a:gd name="T8" fmla="*/ 2147483646 w 348"/>
                <a:gd name="T9" fmla="*/ 2147483646 h 335"/>
                <a:gd name="T10" fmla="*/ 2147483646 w 348"/>
                <a:gd name="T11" fmla="*/ 2147483646 h 335"/>
                <a:gd name="T12" fmla="*/ 2147483646 w 348"/>
                <a:gd name="T13" fmla="*/ 2147483646 h 335"/>
                <a:gd name="T14" fmla="*/ 2147483646 w 348"/>
                <a:gd name="T15" fmla="*/ 2147483646 h 335"/>
                <a:gd name="T16" fmla="*/ 2147483646 w 348"/>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8" h="335" extrusionOk="0">
                  <a:moveTo>
                    <a:pt x="286" y="0"/>
                  </a:moveTo>
                  <a:cubicBezTo>
                    <a:pt x="272" y="0"/>
                    <a:pt x="261" y="16"/>
                    <a:pt x="261" y="31"/>
                  </a:cubicBezTo>
                  <a:cubicBezTo>
                    <a:pt x="261" y="31"/>
                    <a:pt x="196" y="226"/>
                    <a:pt x="44" y="248"/>
                  </a:cubicBezTo>
                  <a:cubicBezTo>
                    <a:pt x="22" y="248"/>
                    <a:pt x="1" y="269"/>
                    <a:pt x="1" y="291"/>
                  </a:cubicBezTo>
                  <a:cubicBezTo>
                    <a:pt x="22" y="313"/>
                    <a:pt x="22" y="334"/>
                    <a:pt x="44" y="334"/>
                  </a:cubicBezTo>
                  <a:lnTo>
                    <a:pt x="66" y="334"/>
                  </a:lnTo>
                  <a:cubicBezTo>
                    <a:pt x="261" y="291"/>
                    <a:pt x="326" y="53"/>
                    <a:pt x="326" y="53"/>
                  </a:cubicBezTo>
                  <a:cubicBezTo>
                    <a:pt x="347" y="31"/>
                    <a:pt x="326" y="9"/>
                    <a:pt x="304" y="9"/>
                  </a:cubicBezTo>
                  <a:cubicBezTo>
                    <a:pt x="298" y="3"/>
                    <a:pt x="291" y="0"/>
                    <a:pt x="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857" name="Google Shape;5270;p83"/>
            <p:cNvSpPr>
              <a:spLocks/>
            </p:cNvSpPr>
            <p:nvPr/>
          </p:nvSpPr>
          <p:spPr bwMode="auto">
            <a:xfrm>
              <a:off x="2859556" y="2954163"/>
              <a:ext cx="14264" cy="13442"/>
            </a:xfrm>
            <a:custGeom>
              <a:avLst/>
              <a:gdLst>
                <a:gd name="T0" fmla="*/ 2147483646 w 347"/>
                <a:gd name="T1" fmla="*/ 2147483646 h 327"/>
                <a:gd name="T2" fmla="*/ 2147483646 w 347"/>
                <a:gd name="T3" fmla="*/ 2147483646 h 327"/>
                <a:gd name="T4" fmla="*/ 2147483646 w 347"/>
                <a:gd name="T5" fmla="*/ 2147483646 h 327"/>
                <a:gd name="T6" fmla="*/ 2147483646 w 347"/>
                <a:gd name="T7" fmla="*/ 2147483646 h 327"/>
                <a:gd name="T8" fmla="*/ 2147483646 w 347"/>
                <a:gd name="T9" fmla="*/ 2147483646 h 327"/>
                <a:gd name="T10" fmla="*/ 2147483646 w 347"/>
                <a:gd name="T11" fmla="*/ 2147483646 h 327"/>
                <a:gd name="T12" fmla="*/ 2147483646 w 347"/>
                <a:gd name="T13" fmla="*/ 2147483646 h 327"/>
                <a:gd name="T14" fmla="*/ 2147483646 w 347"/>
                <a:gd name="T15" fmla="*/ 2147483646 h 3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7" h="327" extrusionOk="0">
                  <a:moveTo>
                    <a:pt x="304" y="1"/>
                  </a:moveTo>
                  <a:cubicBezTo>
                    <a:pt x="282" y="1"/>
                    <a:pt x="260" y="1"/>
                    <a:pt x="260" y="23"/>
                  </a:cubicBezTo>
                  <a:cubicBezTo>
                    <a:pt x="260" y="44"/>
                    <a:pt x="195" y="239"/>
                    <a:pt x="43" y="261"/>
                  </a:cubicBezTo>
                  <a:cubicBezTo>
                    <a:pt x="22" y="261"/>
                    <a:pt x="0" y="283"/>
                    <a:pt x="22" y="305"/>
                  </a:cubicBezTo>
                  <a:cubicBezTo>
                    <a:pt x="22" y="326"/>
                    <a:pt x="22" y="326"/>
                    <a:pt x="43" y="326"/>
                  </a:cubicBezTo>
                  <a:lnTo>
                    <a:pt x="65" y="326"/>
                  </a:lnTo>
                  <a:cubicBezTo>
                    <a:pt x="260" y="305"/>
                    <a:pt x="325" y="66"/>
                    <a:pt x="325" y="66"/>
                  </a:cubicBezTo>
                  <a:cubicBezTo>
                    <a:pt x="347" y="44"/>
                    <a:pt x="325" y="1"/>
                    <a:pt x="30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17770" name="Google Shape;5750;p83"/>
          <p:cNvGrpSpPr>
            <a:grpSpLocks/>
          </p:cNvGrpSpPr>
          <p:nvPr/>
        </p:nvGrpSpPr>
        <p:grpSpPr bwMode="auto">
          <a:xfrm>
            <a:off x="3446463" y="5748339"/>
            <a:ext cx="1416050" cy="1055687"/>
            <a:chOff x="5721514" y="1307107"/>
            <a:chExt cx="245073" cy="414856"/>
          </a:xfrm>
        </p:grpSpPr>
        <p:sp>
          <p:nvSpPr>
            <p:cNvPr id="117773" name="Google Shape;5751;p83"/>
            <p:cNvSpPr>
              <a:spLocks/>
            </p:cNvSpPr>
            <p:nvPr/>
          </p:nvSpPr>
          <p:spPr bwMode="auto">
            <a:xfrm>
              <a:off x="5725526" y="1312521"/>
              <a:ext cx="241062" cy="351485"/>
            </a:xfrm>
            <a:custGeom>
              <a:avLst/>
              <a:gdLst>
                <a:gd name="T0" fmla="*/ 2147483646 w 6189"/>
                <a:gd name="T1" fmla="*/ 2147483646 h 9024"/>
                <a:gd name="T2" fmla="*/ 2147483646 w 6189"/>
                <a:gd name="T3" fmla="*/ 2147483646 h 9024"/>
                <a:gd name="T4" fmla="*/ 2147483646 w 6189"/>
                <a:gd name="T5" fmla="*/ 2147483646 h 9024"/>
                <a:gd name="T6" fmla="*/ 2147483646 w 6189"/>
                <a:gd name="T7" fmla="*/ 2147483646 h 9024"/>
                <a:gd name="T8" fmla="*/ 2147483646 w 6189"/>
                <a:gd name="T9" fmla="*/ 2147483646 h 9024"/>
                <a:gd name="T10" fmla="*/ 2147483646 w 6189"/>
                <a:gd name="T11" fmla="*/ 2147483646 h 9024"/>
                <a:gd name="T12" fmla="*/ 2147483646 w 6189"/>
                <a:gd name="T13" fmla="*/ 2147483646 h 90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89" h="9024" extrusionOk="0">
                  <a:moveTo>
                    <a:pt x="2640" y="1"/>
                  </a:moveTo>
                  <a:cubicBezTo>
                    <a:pt x="2576" y="1"/>
                    <a:pt x="2512" y="3"/>
                    <a:pt x="2448" y="7"/>
                  </a:cubicBezTo>
                  <a:cubicBezTo>
                    <a:pt x="1379" y="32"/>
                    <a:pt x="189" y="1586"/>
                    <a:pt x="189" y="3262"/>
                  </a:cubicBezTo>
                  <a:cubicBezTo>
                    <a:pt x="189" y="4887"/>
                    <a:pt x="1" y="9023"/>
                    <a:pt x="2950" y="9023"/>
                  </a:cubicBezTo>
                  <a:cubicBezTo>
                    <a:pt x="3000" y="9023"/>
                    <a:pt x="3052" y="9022"/>
                    <a:pt x="3104" y="9020"/>
                  </a:cubicBezTo>
                  <a:cubicBezTo>
                    <a:pt x="6189" y="8874"/>
                    <a:pt x="5241" y="1465"/>
                    <a:pt x="4367" y="663"/>
                  </a:cubicBezTo>
                  <a:cubicBezTo>
                    <a:pt x="3903" y="222"/>
                    <a:pt x="3279" y="1"/>
                    <a:pt x="2640" y="1"/>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4" name="Google Shape;5752;p83"/>
            <p:cNvSpPr>
              <a:spLocks/>
            </p:cNvSpPr>
            <p:nvPr/>
          </p:nvSpPr>
          <p:spPr bwMode="auto">
            <a:xfrm>
              <a:off x="5721514" y="1307107"/>
              <a:ext cx="218587" cy="358652"/>
            </a:xfrm>
            <a:custGeom>
              <a:avLst/>
              <a:gdLst>
                <a:gd name="T0" fmla="*/ 2147483646 w 5612"/>
                <a:gd name="T1" fmla="*/ 2147483646 h 9208"/>
                <a:gd name="T2" fmla="*/ 2147483646 w 5612"/>
                <a:gd name="T3" fmla="*/ 2147483646 h 9208"/>
                <a:gd name="T4" fmla="*/ 2147483646 w 5612"/>
                <a:gd name="T5" fmla="*/ 2147483646 h 9208"/>
                <a:gd name="T6" fmla="*/ 2147483646 w 5612"/>
                <a:gd name="T7" fmla="*/ 2147483646 h 9208"/>
                <a:gd name="T8" fmla="*/ 2147483646 w 5612"/>
                <a:gd name="T9" fmla="*/ 2147483646 h 9208"/>
                <a:gd name="T10" fmla="*/ 2147483646 w 5612"/>
                <a:gd name="T11" fmla="*/ 2147483646 h 9208"/>
                <a:gd name="T12" fmla="*/ 2147483646 w 5612"/>
                <a:gd name="T13" fmla="*/ 2147483646 h 9208"/>
                <a:gd name="T14" fmla="*/ 2147483646 w 5612"/>
                <a:gd name="T15" fmla="*/ 2147483646 h 9208"/>
                <a:gd name="T16" fmla="*/ 2147483646 w 5612"/>
                <a:gd name="T17" fmla="*/ 2147483646 h 9208"/>
                <a:gd name="T18" fmla="*/ 2147483646 w 5612"/>
                <a:gd name="T19" fmla="*/ 2147483646 h 9208"/>
                <a:gd name="T20" fmla="*/ 2147483646 w 5612"/>
                <a:gd name="T21" fmla="*/ 2147483646 h 9208"/>
                <a:gd name="T22" fmla="*/ 2147483646 w 5612"/>
                <a:gd name="T23" fmla="*/ 2147483646 h 9208"/>
                <a:gd name="T24" fmla="*/ 2147483646 w 5612"/>
                <a:gd name="T25" fmla="*/ 2147483646 h 9208"/>
                <a:gd name="T26" fmla="*/ 2147483646 w 5612"/>
                <a:gd name="T27" fmla="*/ 2147483646 h 9208"/>
                <a:gd name="T28" fmla="*/ 2147483646 w 5612"/>
                <a:gd name="T29" fmla="*/ 2147483646 h 9208"/>
                <a:gd name="T30" fmla="*/ 2147483646 w 5612"/>
                <a:gd name="T31" fmla="*/ 2147483646 h 9208"/>
                <a:gd name="T32" fmla="*/ 2147483646 w 5612"/>
                <a:gd name="T33" fmla="*/ 2147483646 h 9208"/>
                <a:gd name="T34" fmla="*/ 2147483646 w 5612"/>
                <a:gd name="T35" fmla="*/ 2147483646 h 9208"/>
                <a:gd name="T36" fmla="*/ 2147483646 w 5612"/>
                <a:gd name="T37" fmla="*/ 2147483646 h 9208"/>
                <a:gd name="T38" fmla="*/ 2147483646 w 5612"/>
                <a:gd name="T39" fmla="*/ 2147483646 h 9208"/>
                <a:gd name="T40" fmla="*/ 2147483646 w 5612"/>
                <a:gd name="T41" fmla="*/ 2147483646 h 9208"/>
                <a:gd name="T42" fmla="*/ 2147483646 w 5612"/>
                <a:gd name="T43" fmla="*/ 2147483646 h 9208"/>
                <a:gd name="T44" fmla="*/ 2147483646 w 5612"/>
                <a:gd name="T45" fmla="*/ 2147483646 h 9208"/>
                <a:gd name="T46" fmla="*/ 2147483646 w 5612"/>
                <a:gd name="T47" fmla="*/ 2147483646 h 9208"/>
                <a:gd name="T48" fmla="*/ 2147483646 w 5612"/>
                <a:gd name="T49" fmla="*/ 2147483646 h 9208"/>
                <a:gd name="T50" fmla="*/ 2147483646 w 5612"/>
                <a:gd name="T51" fmla="*/ 2147483646 h 9208"/>
                <a:gd name="T52" fmla="*/ 2147483646 w 5612"/>
                <a:gd name="T53" fmla="*/ 2147483646 h 9208"/>
                <a:gd name="T54" fmla="*/ 2147483646 w 5612"/>
                <a:gd name="T55" fmla="*/ 2147483646 h 9208"/>
                <a:gd name="T56" fmla="*/ 2147483646 w 5612"/>
                <a:gd name="T57" fmla="*/ 2147483646 h 9208"/>
                <a:gd name="T58" fmla="*/ 2147483646 w 5612"/>
                <a:gd name="T59" fmla="*/ 2147483646 h 9208"/>
                <a:gd name="T60" fmla="*/ 2147483646 w 5612"/>
                <a:gd name="T61" fmla="*/ 2147483646 h 9208"/>
                <a:gd name="T62" fmla="*/ 2147483646 w 5612"/>
                <a:gd name="T63" fmla="*/ 2147483646 h 9208"/>
                <a:gd name="T64" fmla="*/ 2147483646 w 5612"/>
                <a:gd name="T65" fmla="*/ 2147483646 h 9208"/>
                <a:gd name="T66" fmla="*/ 2147483646 w 5612"/>
                <a:gd name="T67" fmla="*/ 2147483646 h 9208"/>
                <a:gd name="T68" fmla="*/ 2147483646 w 5612"/>
                <a:gd name="T69" fmla="*/ 2147483646 h 9208"/>
                <a:gd name="T70" fmla="*/ 2147483646 w 5612"/>
                <a:gd name="T71" fmla="*/ 2147483646 h 9208"/>
                <a:gd name="T72" fmla="*/ 2147483646 w 5612"/>
                <a:gd name="T73" fmla="*/ 2147483646 h 9208"/>
                <a:gd name="T74" fmla="*/ 2147483646 w 5612"/>
                <a:gd name="T75" fmla="*/ 2147483646 h 9208"/>
                <a:gd name="T76" fmla="*/ 2147483646 w 5612"/>
                <a:gd name="T77" fmla="*/ 2147483646 h 9208"/>
                <a:gd name="T78" fmla="*/ 2147483646 w 5612"/>
                <a:gd name="T79" fmla="*/ 2147483646 h 9208"/>
                <a:gd name="T80" fmla="*/ 2147483646 w 5612"/>
                <a:gd name="T81" fmla="*/ 2147483646 h 9208"/>
                <a:gd name="T82" fmla="*/ 2147483646 w 5612"/>
                <a:gd name="T83" fmla="*/ 2147483646 h 9208"/>
                <a:gd name="T84" fmla="*/ 2147483646 w 5612"/>
                <a:gd name="T85" fmla="*/ 2147483646 h 9208"/>
                <a:gd name="T86" fmla="*/ 2147483646 w 5612"/>
                <a:gd name="T87" fmla="*/ 2147483646 h 9208"/>
                <a:gd name="T88" fmla="*/ 2147483646 w 5612"/>
                <a:gd name="T89" fmla="*/ 2147483646 h 9208"/>
                <a:gd name="T90" fmla="*/ 2147483646 w 5612"/>
                <a:gd name="T91" fmla="*/ 2147483646 h 9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12" h="9208" extrusionOk="0">
                  <a:moveTo>
                    <a:pt x="1571" y="778"/>
                  </a:moveTo>
                  <a:cubicBezTo>
                    <a:pt x="1830" y="782"/>
                    <a:pt x="2017" y="878"/>
                    <a:pt x="2065" y="1021"/>
                  </a:cubicBezTo>
                  <a:cubicBezTo>
                    <a:pt x="2065" y="1191"/>
                    <a:pt x="1944" y="1385"/>
                    <a:pt x="1774" y="1434"/>
                  </a:cubicBezTo>
                  <a:cubicBezTo>
                    <a:pt x="1737" y="1458"/>
                    <a:pt x="1701" y="1470"/>
                    <a:pt x="1670" y="1470"/>
                  </a:cubicBezTo>
                  <a:cubicBezTo>
                    <a:pt x="1640" y="1470"/>
                    <a:pt x="1616" y="1458"/>
                    <a:pt x="1603" y="1434"/>
                  </a:cubicBezTo>
                  <a:cubicBezTo>
                    <a:pt x="1510" y="1223"/>
                    <a:pt x="1506" y="990"/>
                    <a:pt x="1571" y="778"/>
                  </a:cubicBezTo>
                  <a:close/>
                  <a:moveTo>
                    <a:pt x="4093" y="1576"/>
                  </a:moveTo>
                  <a:cubicBezTo>
                    <a:pt x="4113" y="1576"/>
                    <a:pt x="4134" y="1577"/>
                    <a:pt x="4154" y="1580"/>
                  </a:cubicBezTo>
                  <a:lnTo>
                    <a:pt x="4178" y="1580"/>
                  </a:lnTo>
                  <a:cubicBezTo>
                    <a:pt x="4203" y="1798"/>
                    <a:pt x="4130" y="1993"/>
                    <a:pt x="4008" y="2163"/>
                  </a:cubicBezTo>
                  <a:cubicBezTo>
                    <a:pt x="3969" y="2215"/>
                    <a:pt x="3909" y="2239"/>
                    <a:pt x="3851" y="2239"/>
                  </a:cubicBezTo>
                  <a:cubicBezTo>
                    <a:pt x="3800" y="2239"/>
                    <a:pt x="3751" y="2221"/>
                    <a:pt x="3717" y="2187"/>
                  </a:cubicBezTo>
                  <a:cubicBezTo>
                    <a:pt x="3595" y="2138"/>
                    <a:pt x="3523" y="2017"/>
                    <a:pt x="3547" y="1895"/>
                  </a:cubicBezTo>
                  <a:cubicBezTo>
                    <a:pt x="3658" y="1695"/>
                    <a:pt x="3871" y="1576"/>
                    <a:pt x="4093" y="1576"/>
                  </a:cubicBezTo>
                  <a:close/>
                  <a:moveTo>
                    <a:pt x="1093" y="2989"/>
                  </a:moveTo>
                  <a:cubicBezTo>
                    <a:pt x="1142" y="2989"/>
                    <a:pt x="1190" y="3013"/>
                    <a:pt x="1215" y="3037"/>
                  </a:cubicBezTo>
                  <a:cubicBezTo>
                    <a:pt x="1288" y="3061"/>
                    <a:pt x="1336" y="3159"/>
                    <a:pt x="1288" y="3231"/>
                  </a:cubicBezTo>
                  <a:cubicBezTo>
                    <a:pt x="1166" y="3596"/>
                    <a:pt x="850" y="3839"/>
                    <a:pt x="486" y="3912"/>
                  </a:cubicBezTo>
                  <a:lnTo>
                    <a:pt x="413" y="3912"/>
                  </a:lnTo>
                  <a:cubicBezTo>
                    <a:pt x="583" y="3377"/>
                    <a:pt x="850" y="3013"/>
                    <a:pt x="1093" y="2989"/>
                  </a:cubicBezTo>
                  <a:close/>
                  <a:moveTo>
                    <a:pt x="4616" y="3984"/>
                  </a:moveTo>
                  <a:cubicBezTo>
                    <a:pt x="4761" y="4009"/>
                    <a:pt x="4883" y="4082"/>
                    <a:pt x="4956" y="4203"/>
                  </a:cubicBezTo>
                  <a:cubicBezTo>
                    <a:pt x="4859" y="4325"/>
                    <a:pt x="4689" y="4397"/>
                    <a:pt x="4543" y="4397"/>
                  </a:cubicBezTo>
                  <a:cubicBezTo>
                    <a:pt x="4348" y="4373"/>
                    <a:pt x="4251" y="4349"/>
                    <a:pt x="4251" y="4227"/>
                  </a:cubicBezTo>
                  <a:cubicBezTo>
                    <a:pt x="4251" y="4130"/>
                    <a:pt x="4421" y="4009"/>
                    <a:pt x="4616" y="4009"/>
                  </a:cubicBezTo>
                  <a:lnTo>
                    <a:pt x="4616" y="3984"/>
                  </a:lnTo>
                  <a:close/>
                  <a:moveTo>
                    <a:pt x="1118" y="5369"/>
                  </a:moveTo>
                  <a:cubicBezTo>
                    <a:pt x="1288" y="5393"/>
                    <a:pt x="1288" y="5466"/>
                    <a:pt x="1288" y="5539"/>
                  </a:cubicBezTo>
                  <a:cubicBezTo>
                    <a:pt x="1190" y="5879"/>
                    <a:pt x="899" y="6122"/>
                    <a:pt x="559" y="6195"/>
                  </a:cubicBezTo>
                  <a:cubicBezTo>
                    <a:pt x="632" y="5661"/>
                    <a:pt x="826" y="5369"/>
                    <a:pt x="1069" y="5369"/>
                  </a:cubicBezTo>
                  <a:lnTo>
                    <a:pt x="1118" y="5369"/>
                  </a:lnTo>
                  <a:close/>
                  <a:moveTo>
                    <a:pt x="4446" y="5636"/>
                  </a:moveTo>
                  <a:cubicBezTo>
                    <a:pt x="4494" y="5636"/>
                    <a:pt x="4664" y="5661"/>
                    <a:pt x="4956" y="6074"/>
                  </a:cubicBezTo>
                  <a:cubicBezTo>
                    <a:pt x="4980" y="6122"/>
                    <a:pt x="5029" y="6171"/>
                    <a:pt x="5053" y="6244"/>
                  </a:cubicBezTo>
                  <a:cubicBezTo>
                    <a:pt x="4991" y="6290"/>
                    <a:pt x="4920" y="6307"/>
                    <a:pt x="4845" y="6307"/>
                  </a:cubicBezTo>
                  <a:cubicBezTo>
                    <a:pt x="4802" y="6307"/>
                    <a:pt x="4757" y="6301"/>
                    <a:pt x="4713" y="6292"/>
                  </a:cubicBezTo>
                  <a:cubicBezTo>
                    <a:pt x="4494" y="6219"/>
                    <a:pt x="4324" y="6001"/>
                    <a:pt x="4324" y="5758"/>
                  </a:cubicBezTo>
                  <a:cubicBezTo>
                    <a:pt x="4348" y="5709"/>
                    <a:pt x="4373" y="5636"/>
                    <a:pt x="4446" y="5636"/>
                  </a:cubicBezTo>
                  <a:close/>
                  <a:moveTo>
                    <a:pt x="1701" y="7355"/>
                  </a:moveTo>
                  <a:cubicBezTo>
                    <a:pt x="1733" y="7355"/>
                    <a:pt x="1749" y="7394"/>
                    <a:pt x="1749" y="7434"/>
                  </a:cubicBezTo>
                  <a:cubicBezTo>
                    <a:pt x="1774" y="7725"/>
                    <a:pt x="1652" y="7993"/>
                    <a:pt x="1458" y="8211"/>
                  </a:cubicBezTo>
                  <a:cubicBezTo>
                    <a:pt x="1336" y="8041"/>
                    <a:pt x="1288" y="7823"/>
                    <a:pt x="1336" y="7628"/>
                  </a:cubicBezTo>
                  <a:cubicBezTo>
                    <a:pt x="1361" y="7507"/>
                    <a:pt x="1458" y="7434"/>
                    <a:pt x="1579" y="7385"/>
                  </a:cubicBezTo>
                  <a:cubicBezTo>
                    <a:pt x="1603" y="7385"/>
                    <a:pt x="1628" y="7361"/>
                    <a:pt x="1676" y="7361"/>
                  </a:cubicBezTo>
                  <a:cubicBezTo>
                    <a:pt x="1685" y="7357"/>
                    <a:pt x="1693" y="7355"/>
                    <a:pt x="1701" y="7355"/>
                  </a:cubicBezTo>
                  <a:close/>
                  <a:moveTo>
                    <a:pt x="4300" y="7823"/>
                  </a:moveTo>
                  <a:cubicBezTo>
                    <a:pt x="4348" y="7823"/>
                    <a:pt x="4421" y="7847"/>
                    <a:pt x="4446" y="7920"/>
                  </a:cubicBezTo>
                  <a:cubicBezTo>
                    <a:pt x="4494" y="8090"/>
                    <a:pt x="4446" y="8260"/>
                    <a:pt x="4324" y="8406"/>
                  </a:cubicBezTo>
                  <a:cubicBezTo>
                    <a:pt x="4008" y="8381"/>
                    <a:pt x="3863" y="8211"/>
                    <a:pt x="3863" y="8090"/>
                  </a:cubicBezTo>
                  <a:cubicBezTo>
                    <a:pt x="3863" y="7968"/>
                    <a:pt x="3984" y="7823"/>
                    <a:pt x="4251" y="7823"/>
                  </a:cubicBezTo>
                  <a:lnTo>
                    <a:pt x="4300" y="7823"/>
                  </a:lnTo>
                  <a:close/>
                  <a:moveTo>
                    <a:pt x="2599" y="98"/>
                  </a:moveTo>
                  <a:cubicBezTo>
                    <a:pt x="2867" y="98"/>
                    <a:pt x="3134" y="171"/>
                    <a:pt x="3377" y="292"/>
                  </a:cubicBezTo>
                  <a:cubicBezTo>
                    <a:pt x="3838" y="511"/>
                    <a:pt x="4130" y="972"/>
                    <a:pt x="4154" y="1482"/>
                  </a:cubicBezTo>
                  <a:cubicBezTo>
                    <a:pt x="4117" y="1476"/>
                    <a:pt x="4079" y="1473"/>
                    <a:pt x="4043" y="1473"/>
                  </a:cubicBezTo>
                  <a:cubicBezTo>
                    <a:pt x="3791" y="1473"/>
                    <a:pt x="3556" y="1614"/>
                    <a:pt x="3450" y="1847"/>
                  </a:cubicBezTo>
                  <a:cubicBezTo>
                    <a:pt x="3401" y="2017"/>
                    <a:pt x="3474" y="2211"/>
                    <a:pt x="3644" y="2284"/>
                  </a:cubicBezTo>
                  <a:cubicBezTo>
                    <a:pt x="3695" y="2325"/>
                    <a:pt x="3758" y="2344"/>
                    <a:pt x="3824" y="2344"/>
                  </a:cubicBezTo>
                  <a:cubicBezTo>
                    <a:pt x="3915" y="2344"/>
                    <a:pt x="4011" y="2306"/>
                    <a:pt x="4081" y="2235"/>
                  </a:cubicBezTo>
                  <a:cubicBezTo>
                    <a:pt x="4227" y="2065"/>
                    <a:pt x="4300" y="1822"/>
                    <a:pt x="4300" y="1604"/>
                  </a:cubicBezTo>
                  <a:cubicBezTo>
                    <a:pt x="4470" y="1628"/>
                    <a:pt x="4664" y="1701"/>
                    <a:pt x="4810" y="1847"/>
                  </a:cubicBezTo>
                  <a:cubicBezTo>
                    <a:pt x="5344" y="2308"/>
                    <a:pt x="5393" y="3523"/>
                    <a:pt x="5053" y="4082"/>
                  </a:cubicBezTo>
                  <a:cubicBezTo>
                    <a:pt x="4956" y="3936"/>
                    <a:pt x="4786" y="3863"/>
                    <a:pt x="4616" y="3863"/>
                  </a:cubicBezTo>
                  <a:cubicBezTo>
                    <a:pt x="4373" y="3863"/>
                    <a:pt x="4130" y="4033"/>
                    <a:pt x="4130" y="4203"/>
                  </a:cubicBezTo>
                  <a:cubicBezTo>
                    <a:pt x="4130" y="4276"/>
                    <a:pt x="4154" y="4446"/>
                    <a:pt x="4519" y="4470"/>
                  </a:cubicBezTo>
                  <a:cubicBezTo>
                    <a:pt x="4544" y="4473"/>
                    <a:pt x="4569" y="4475"/>
                    <a:pt x="4594" y="4475"/>
                  </a:cubicBezTo>
                  <a:cubicBezTo>
                    <a:pt x="4762" y="4475"/>
                    <a:pt x="4923" y="4406"/>
                    <a:pt x="5029" y="4300"/>
                  </a:cubicBezTo>
                  <a:cubicBezTo>
                    <a:pt x="5053" y="4349"/>
                    <a:pt x="5077" y="4397"/>
                    <a:pt x="5102" y="4446"/>
                  </a:cubicBezTo>
                  <a:cubicBezTo>
                    <a:pt x="5296" y="5199"/>
                    <a:pt x="5320" y="5831"/>
                    <a:pt x="5150" y="6122"/>
                  </a:cubicBezTo>
                  <a:cubicBezTo>
                    <a:pt x="5102" y="6074"/>
                    <a:pt x="5077" y="6025"/>
                    <a:pt x="5053" y="5976"/>
                  </a:cubicBezTo>
                  <a:cubicBezTo>
                    <a:pt x="4810" y="5661"/>
                    <a:pt x="4591" y="5491"/>
                    <a:pt x="4446" y="5491"/>
                  </a:cubicBezTo>
                  <a:cubicBezTo>
                    <a:pt x="4324" y="5491"/>
                    <a:pt x="4227" y="5588"/>
                    <a:pt x="4203" y="5734"/>
                  </a:cubicBezTo>
                  <a:cubicBezTo>
                    <a:pt x="4178" y="6025"/>
                    <a:pt x="4397" y="6317"/>
                    <a:pt x="4689" y="6389"/>
                  </a:cubicBezTo>
                  <a:cubicBezTo>
                    <a:pt x="4737" y="6406"/>
                    <a:pt x="4788" y="6414"/>
                    <a:pt x="4840" y="6414"/>
                  </a:cubicBezTo>
                  <a:cubicBezTo>
                    <a:pt x="4942" y="6414"/>
                    <a:pt x="5045" y="6381"/>
                    <a:pt x="5126" y="6317"/>
                  </a:cubicBezTo>
                  <a:cubicBezTo>
                    <a:pt x="5369" y="6802"/>
                    <a:pt x="5490" y="7507"/>
                    <a:pt x="5272" y="7968"/>
                  </a:cubicBezTo>
                  <a:cubicBezTo>
                    <a:pt x="5126" y="8211"/>
                    <a:pt x="4859" y="8381"/>
                    <a:pt x="4567" y="8381"/>
                  </a:cubicBezTo>
                  <a:lnTo>
                    <a:pt x="4446" y="8381"/>
                  </a:lnTo>
                  <a:cubicBezTo>
                    <a:pt x="4567" y="8211"/>
                    <a:pt x="4591" y="8017"/>
                    <a:pt x="4543" y="7823"/>
                  </a:cubicBezTo>
                  <a:cubicBezTo>
                    <a:pt x="4494" y="7725"/>
                    <a:pt x="4397" y="7677"/>
                    <a:pt x="4276" y="7677"/>
                  </a:cubicBezTo>
                  <a:cubicBezTo>
                    <a:pt x="4256" y="7676"/>
                    <a:pt x="4237" y="7675"/>
                    <a:pt x="4219" y="7675"/>
                  </a:cubicBezTo>
                  <a:cubicBezTo>
                    <a:pt x="3914" y="7675"/>
                    <a:pt x="3741" y="7858"/>
                    <a:pt x="3741" y="8041"/>
                  </a:cubicBezTo>
                  <a:cubicBezTo>
                    <a:pt x="3741" y="8236"/>
                    <a:pt x="3887" y="8430"/>
                    <a:pt x="4251" y="8479"/>
                  </a:cubicBezTo>
                  <a:cubicBezTo>
                    <a:pt x="3960" y="8843"/>
                    <a:pt x="3523" y="9086"/>
                    <a:pt x="3061" y="9086"/>
                  </a:cubicBezTo>
                  <a:cubicBezTo>
                    <a:pt x="2964" y="9086"/>
                    <a:pt x="2867" y="9086"/>
                    <a:pt x="2794" y="9062"/>
                  </a:cubicBezTo>
                  <a:cubicBezTo>
                    <a:pt x="2284" y="8964"/>
                    <a:pt x="1822" y="8697"/>
                    <a:pt x="1506" y="8309"/>
                  </a:cubicBezTo>
                  <a:lnTo>
                    <a:pt x="1506" y="8284"/>
                  </a:lnTo>
                  <a:cubicBezTo>
                    <a:pt x="1774" y="8066"/>
                    <a:pt x="1919" y="7725"/>
                    <a:pt x="1895" y="7385"/>
                  </a:cubicBezTo>
                  <a:cubicBezTo>
                    <a:pt x="1862" y="7303"/>
                    <a:pt x="1795" y="7254"/>
                    <a:pt x="1695" y="7254"/>
                  </a:cubicBezTo>
                  <a:cubicBezTo>
                    <a:pt x="1648" y="7254"/>
                    <a:pt x="1593" y="7265"/>
                    <a:pt x="1531" y="7288"/>
                  </a:cubicBezTo>
                  <a:cubicBezTo>
                    <a:pt x="1409" y="7337"/>
                    <a:pt x="1288" y="7458"/>
                    <a:pt x="1239" y="7580"/>
                  </a:cubicBezTo>
                  <a:cubicBezTo>
                    <a:pt x="1190" y="7823"/>
                    <a:pt x="1239" y="8066"/>
                    <a:pt x="1385" y="8284"/>
                  </a:cubicBezTo>
                  <a:cubicBezTo>
                    <a:pt x="1329" y="8322"/>
                    <a:pt x="1262" y="8341"/>
                    <a:pt x="1195" y="8341"/>
                  </a:cubicBezTo>
                  <a:cubicBezTo>
                    <a:pt x="1089" y="8341"/>
                    <a:pt x="983" y="8292"/>
                    <a:pt x="923" y="8187"/>
                  </a:cubicBezTo>
                  <a:cubicBezTo>
                    <a:pt x="583" y="7774"/>
                    <a:pt x="486" y="6924"/>
                    <a:pt x="559" y="6317"/>
                  </a:cubicBezTo>
                  <a:cubicBezTo>
                    <a:pt x="972" y="6244"/>
                    <a:pt x="1312" y="5952"/>
                    <a:pt x="1409" y="5539"/>
                  </a:cubicBezTo>
                  <a:cubicBezTo>
                    <a:pt x="1433" y="5393"/>
                    <a:pt x="1312" y="5248"/>
                    <a:pt x="1166" y="5248"/>
                  </a:cubicBezTo>
                  <a:cubicBezTo>
                    <a:pt x="1134" y="5241"/>
                    <a:pt x="1102" y="5238"/>
                    <a:pt x="1071" y="5238"/>
                  </a:cubicBezTo>
                  <a:cubicBezTo>
                    <a:pt x="760" y="5238"/>
                    <a:pt x="550" y="5571"/>
                    <a:pt x="462" y="6146"/>
                  </a:cubicBezTo>
                  <a:cubicBezTo>
                    <a:pt x="267" y="6098"/>
                    <a:pt x="219" y="5855"/>
                    <a:pt x="195" y="5661"/>
                  </a:cubicBezTo>
                  <a:cubicBezTo>
                    <a:pt x="146" y="5102"/>
                    <a:pt x="219" y="4543"/>
                    <a:pt x="389" y="4009"/>
                  </a:cubicBezTo>
                  <a:cubicBezTo>
                    <a:pt x="413" y="4033"/>
                    <a:pt x="462" y="4033"/>
                    <a:pt x="510" y="4033"/>
                  </a:cubicBezTo>
                  <a:cubicBezTo>
                    <a:pt x="923" y="3960"/>
                    <a:pt x="1263" y="3669"/>
                    <a:pt x="1409" y="3280"/>
                  </a:cubicBezTo>
                  <a:cubicBezTo>
                    <a:pt x="1458" y="3134"/>
                    <a:pt x="1385" y="2989"/>
                    <a:pt x="1263" y="2940"/>
                  </a:cubicBezTo>
                  <a:cubicBezTo>
                    <a:pt x="1215" y="2916"/>
                    <a:pt x="1166" y="2891"/>
                    <a:pt x="1093" y="2891"/>
                  </a:cubicBezTo>
                  <a:cubicBezTo>
                    <a:pt x="802" y="2891"/>
                    <a:pt x="510" y="3231"/>
                    <a:pt x="292" y="3839"/>
                  </a:cubicBezTo>
                  <a:cubicBezTo>
                    <a:pt x="219" y="3717"/>
                    <a:pt x="170" y="3572"/>
                    <a:pt x="170" y="3426"/>
                  </a:cubicBezTo>
                  <a:cubicBezTo>
                    <a:pt x="122" y="1822"/>
                    <a:pt x="510" y="924"/>
                    <a:pt x="1288" y="778"/>
                  </a:cubicBezTo>
                  <a:cubicBezTo>
                    <a:pt x="1336" y="754"/>
                    <a:pt x="1409" y="754"/>
                    <a:pt x="1458" y="754"/>
                  </a:cubicBezTo>
                  <a:cubicBezTo>
                    <a:pt x="1385" y="997"/>
                    <a:pt x="1409" y="1264"/>
                    <a:pt x="1506" y="1507"/>
                  </a:cubicBezTo>
                  <a:cubicBezTo>
                    <a:pt x="1549" y="1564"/>
                    <a:pt x="1617" y="1587"/>
                    <a:pt x="1685" y="1587"/>
                  </a:cubicBezTo>
                  <a:cubicBezTo>
                    <a:pt x="1733" y="1587"/>
                    <a:pt x="1782" y="1575"/>
                    <a:pt x="1822" y="1555"/>
                  </a:cubicBezTo>
                  <a:cubicBezTo>
                    <a:pt x="2041" y="1482"/>
                    <a:pt x="2186" y="1239"/>
                    <a:pt x="2162" y="997"/>
                  </a:cubicBezTo>
                  <a:cubicBezTo>
                    <a:pt x="2138" y="778"/>
                    <a:pt x="1895" y="632"/>
                    <a:pt x="1603" y="632"/>
                  </a:cubicBezTo>
                  <a:lnTo>
                    <a:pt x="1603" y="584"/>
                  </a:lnTo>
                  <a:cubicBezTo>
                    <a:pt x="1846" y="268"/>
                    <a:pt x="2211" y="98"/>
                    <a:pt x="2599" y="98"/>
                  </a:cubicBezTo>
                  <a:close/>
                  <a:moveTo>
                    <a:pt x="2599" y="1"/>
                  </a:moveTo>
                  <a:cubicBezTo>
                    <a:pt x="2162" y="1"/>
                    <a:pt x="1749" y="195"/>
                    <a:pt x="1482" y="535"/>
                  </a:cubicBezTo>
                  <a:cubicBezTo>
                    <a:pt x="1482" y="535"/>
                    <a:pt x="1482" y="535"/>
                    <a:pt x="1482" y="559"/>
                  </a:cubicBezTo>
                  <a:cubicBezTo>
                    <a:pt x="1482" y="559"/>
                    <a:pt x="1458" y="584"/>
                    <a:pt x="1458" y="656"/>
                  </a:cubicBezTo>
                  <a:lnTo>
                    <a:pt x="1263" y="681"/>
                  </a:lnTo>
                  <a:cubicBezTo>
                    <a:pt x="389" y="826"/>
                    <a:pt x="0" y="1774"/>
                    <a:pt x="49" y="3450"/>
                  </a:cubicBezTo>
                  <a:cubicBezTo>
                    <a:pt x="24" y="3644"/>
                    <a:pt x="97" y="3839"/>
                    <a:pt x="243" y="3960"/>
                  </a:cubicBezTo>
                  <a:cubicBezTo>
                    <a:pt x="73" y="4519"/>
                    <a:pt x="0" y="5102"/>
                    <a:pt x="49" y="5685"/>
                  </a:cubicBezTo>
                  <a:cubicBezTo>
                    <a:pt x="97" y="6098"/>
                    <a:pt x="267" y="6244"/>
                    <a:pt x="413" y="6292"/>
                  </a:cubicBezTo>
                  <a:cubicBezTo>
                    <a:pt x="340" y="6948"/>
                    <a:pt x="437" y="7798"/>
                    <a:pt x="802" y="8236"/>
                  </a:cubicBezTo>
                  <a:cubicBezTo>
                    <a:pt x="877" y="8370"/>
                    <a:pt x="1016" y="8440"/>
                    <a:pt x="1157" y="8440"/>
                  </a:cubicBezTo>
                  <a:cubicBezTo>
                    <a:pt x="1245" y="8440"/>
                    <a:pt x="1334" y="8413"/>
                    <a:pt x="1409" y="8357"/>
                  </a:cubicBezTo>
                  <a:cubicBezTo>
                    <a:pt x="1749" y="8794"/>
                    <a:pt x="2211" y="9086"/>
                    <a:pt x="2745" y="9183"/>
                  </a:cubicBezTo>
                  <a:cubicBezTo>
                    <a:pt x="2842" y="9207"/>
                    <a:pt x="2964" y="9207"/>
                    <a:pt x="3061" y="9207"/>
                  </a:cubicBezTo>
                  <a:cubicBezTo>
                    <a:pt x="3571" y="9183"/>
                    <a:pt x="4057" y="8940"/>
                    <a:pt x="4373" y="8503"/>
                  </a:cubicBezTo>
                  <a:lnTo>
                    <a:pt x="4567" y="8503"/>
                  </a:lnTo>
                  <a:cubicBezTo>
                    <a:pt x="4883" y="8479"/>
                    <a:pt x="5174" y="8284"/>
                    <a:pt x="5344" y="8017"/>
                  </a:cubicBezTo>
                  <a:cubicBezTo>
                    <a:pt x="5612" y="7483"/>
                    <a:pt x="5442" y="6730"/>
                    <a:pt x="5174" y="6244"/>
                  </a:cubicBezTo>
                  <a:cubicBezTo>
                    <a:pt x="5466" y="5879"/>
                    <a:pt x="5369" y="5078"/>
                    <a:pt x="5174" y="4422"/>
                  </a:cubicBezTo>
                  <a:cubicBezTo>
                    <a:pt x="5150" y="4325"/>
                    <a:pt x="5126" y="4252"/>
                    <a:pt x="5102" y="4179"/>
                  </a:cubicBezTo>
                  <a:cubicBezTo>
                    <a:pt x="5587" y="3523"/>
                    <a:pt x="5369" y="2211"/>
                    <a:pt x="4859" y="1750"/>
                  </a:cubicBezTo>
                  <a:cubicBezTo>
                    <a:pt x="4689" y="1604"/>
                    <a:pt x="4494" y="1531"/>
                    <a:pt x="4276" y="1482"/>
                  </a:cubicBezTo>
                  <a:cubicBezTo>
                    <a:pt x="4227" y="924"/>
                    <a:pt x="3911" y="438"/>
                    <a:pt x="3425" y="195"/>
                  </a:cubicBezTo>
                  <a:cubicBezTo>
                    <a:pt x="3158" y="73"/>
                    <a:pt x="2867" y="1"/>
                    <a:pt x="25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7775" name="Google Shape;5753;p83"/>
            <p:cNvSpPr>
              <a:spLocks/>
            </p:cNvSpPr>
            <p:nvPr/>
          </p:nvSpPr>
          <p:spPr bwMode="auto">
            <a:xfrm>
              <a:off x="5793415" y="1441484"/>
              <a:ext cx="77199" cy="280479"/>
            </a:xfrm>
            <a:custGeom>
              <a:avLst/>
              <a:gdLst>
                <a:gd name="T0" fmla="*/ 2147483646 w 1982"/>
                <a:gd name="T1" fmla="*/ 2147483646 h 7201"/>
                <a:gd name="T2" fmla="*/ 2147483646 w 1982"/>
                <a:gd name="T3" fmla="*/ 2147483646 h 7201"/>
                <a:gd name="T4" fmla="*/ 2147483646 w 1982"/>
                <a:gd name="T5" fmla="*/ 2147483646 h 7201"/>
                <a:gd name="T6" fmla="*/ 2147483646 w 1982"/>
                <a:gd name="T7" fmla="*/ 2147483646 h 7201"/>
                <a:gd name="T8" fmla="*/ 2147483646 w 1982"/>
                <a:gd name="T9" fmla="*/ 2147483646 h 7201"/>
                <a:gd name="T10" fmla="*/ 2147483646 w 1982"/>
                <a:gd name="T11" fmla="*/ 2147483646 h 7201"/>
                <a:gd name="T12" fmla="*/ 2147483646 w 1982"/>
                <a:gd name="T13" fmla="*/ 2147483646 h 7201"/>
                <a:gd name="T14" fmla="*/ 2147483646 w 1982"/>
                <a:gd name="T15" fmla="*/ 2147483646 h 7201"/>
                <a:gd name="T16" fmla="*/ 2147483646 w 1982"/>
                <a:gd name="T17" fmla="*/ 2147483646 h 7201"/>
                <a:gd name="T18" fmla="*/ 2147483646 w 1982"/>
                <a:gd name="T19" fmla="*/ 2147483646 h 7201"/>
                <a:gd name="T20" fmla="*/ 2147483646 w 1982"/>
                <a:gd name="T21" fmla="*/ 2147483646 h 7201"/>
                <a:gd name="T22" fmla="*/ 2147483646 w 1982"/>
                <a:gd name="T23" fmla="*/ 2147483646 h 7201"/>
                <a:gd name="T24" fmla="*/ 2147483646 w 1982"/>
                <a:gd name="T25" fmla="*/ 2147483646 h 7201"/>
                <a:gd name="T26" fmla="*/ 2147483646 w 1982"/>
                <a:gd name="T27" fmla="*/ 2147483646 h 7201"/>
                <a:gd name="T28" fmla="*/ 2147483646 w 1982"/>
                <a:gd name="T29" fmla="*/ 2147483646 h 7201"/>
                <a:gd name="T30" fmla="*/ 2147483646 w 1982"/>
                <a:gd name="T31" fmla="*/ 2147483646 h 7201"/>
                <a:gd name="T32" fmla="*/ 2147483646 w 1982"/>
                <a:gd name="T33" fmla="*/ 2147483646 h 7201"/>
                <a:gd name="T34" fmla="*/ 2147483646 w 1982"/>
                <a:gd name="T35" fmla="*/ 0 h 7201"/>
                <a:gd name="T36" fmla="*/ 2147483646 w 1982"/>
                <a:gd name="T37" fmla="*/ 2147483646 h 7201"/>
                <a:gd name="T38" fmla="*/ 2147483646 w 1982"/>
                <a:gd name="T39" fmla="*/ 2147483646 h 7201"/>
                <a:gd name="T40" fmla="*/ 2147483646 w 1982"/>
                <a:gd name="T41" fmla="*/ 2147483646 h 7201"/>
                <a:gd name="T42" fmla="*/ 2147483646 w 1982"/>
                <a:gd name="T43" fmla="*/ 2147483646 h 7201"/>
                <a:gd name="T44" fmla="*/ 2147483646 w 1982"/>
                <a:gd name="T45" fmla="*/ 2147483646 h 7201"/>
                <a:gd name="T46" fmla="*/ 2147483646 w 1982"/>
                <a:gd name="T47" fmla="*/ 2147483646 h 7201"/>
                <a:gd name="T48" fmla="*/ 2147483646 w 1982"/>
                <a:gd name="T49" fmla="*/ 2147483646 h 7201"/>
                <a:gd name="T50" fmla="*/ 2147483646 w 1982"/>
                <a:gd name="T51" fmla="*/ 2147483646 h 7201"/>
                <a:gd name="T52" fmla="*/ 2147483646 w 1982"/>
                <a:gd name="T53" fmla="*/ 2147483646 h 7201"/>
                <a:gd name="T54" fmla="*/ 2147483646 w 1982"/>
                <a:gd name="T55" fmla="*/ 2147483646 h 7201"/>
                <a:gd name="T56" fmla="*/ 2147483646 w 1982"/>
                <a:gd name="T57" fmla="*/ 2147483646 h 7201"/>
                <a:gd name="T58" fmla="*/ 2147483646 w 1982"/>
                <a:gd name="T59" fmla="*/ 2147483646 h 7201"/>
                <a:gd name="T60" fmla="*/ 2147483646 w 1982"/>
                <a:gd name="T61" fmla="*/ 2147483646 h 7201"/>
                <a:gd name="T62" fmla="*/ 2147483646 w 1982"/>
                <a:gd name="T63" fmla="*/ 2147483646 h 7201"/>
                <a:gd name="T64" fmla="*/ 2147483646 w 1982"/>
                <a:gd name="T65" fmla="*/ 2147483646 h 7201"/>
                <a:gd name="T66" fmla="*/ 2147483646 w 1982"/>
                <a:gd name="T67" fmla="*/ 2147483646 h 7201"/>
                <a:gd name="T68" fmla="*/ 2147483646 w 1982"/>
                <a:gd name="T69" fmla="*/ 2147483646 h 7201"/>
                <a:gd name="T70" fmla="*/ 2147483646 w 1982"/>
                <a:gd name="T71" fmla="*/ 2147483646 h 7201"/>
                <a:gd name="T72" fmla="*/ 2147483646 w 1982"/>
                <a:gd name="T73" fmla="*/ 0 h 7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2" h="7201" extrusionOk="0">
                  <a:moveTo>
                    <a:pt x="875" y="802"/>
                  </a:moveTo>
                  <a:lnTo>
                    <a:pt x="1118" y="3109"/>
                  </a:lnTo>
                  <a:cubicBezTo>
                    <a:pt x="1118" y="3134"/>
                    <a:pt x="1142" y="3158"/>
                    <a:pt x="1166" y="3158"/>
                  </a:cubicBezTo>
                  <a:cubicBezTo>
                    <a:pt x="1166" y="3170"/>
                    <a:pt x="1172" y="3176"/>
                    <a:pt x="1182" y="3176"/>
                  </a:cubicBezTo>
                  <a:cubicBezTo>
                    <a:pt x="1191" y="3176"/>
                    <a:pt x="1203" y="3170"/>
                    <a:pt x="1215" y="3158"/>
                  </a:cubicBezTo>
                  <a:lnTo>
                    <a:pt x="1749" y="2818"/>
                  </a:lnTo>
                  <a:lnTo>
                    <a:pt x="1215" y="3863"/>
                  </a:lnTo>
                  <a:cubicBezTo>
                    <a:pt x="1215" y="3863"/>
                    <a:pt x="1215" y="3887"/>
                    <a:pt x="1215" y="3887"/>
                  </a:cubicBezTo>
                  <a:lnTo>
                    <a:pt x="1555" y="7093"/>
                  </a:lnTo>
                  <a:lnTo>
                    <a:pt x="583" y="7093"/>
                  </a:lnTo>
                  <a:lnTo>
                    <a:pt x="778" y="2429"/>
                  </a:lnTo>
                  <a:cubicBezTo>
                    <a:pt x="778" y="2405"/>
                    <a:pt x="778" y="2405"/>
                    <a:pt x="778" y="2381"/>
                  </a:cubicBezTo>
                  <a:lnTo>
                    <a:pt x="243" y="1773"/>
                  </a:lnTo>
                  <a:lnTo>
                    <a:pt x="753" y="1919"/>
                  </a:lnTo>
                  <a:lnTo>
                    <a:pt x="802" y="1919"/>
                  </a:lnTo>
                  <a:cubicBezTo>
                    <a:pt x="826" y="1919"/>
                    <a:pt x="826" y="1895"/>
                    <a:pt x="826" y="1871"/>
                  </a:cubicBezTo>
                  <a:lnTo>
                    <a:pt x="875" y="802"/>
                  </a:lnTo>
                  <a:close/>
                  <a:moveTo>
                    <a:pt x="851" y="0"/>
                  </a:moveTo>
                  <a:cubicBezTo>
                    <a:pt x="826" y="0"/>
                    <a:pt x="802" y="24"/>
                    <a:pt x="802" y="49"/>
                  </a:cubicBezTo>
                  <a:lnTo>
                    <a:pt x="729" y="1798"/>
                  </a:lnTo>
                  <a:lnTo>
                    <a:pt x="98" y="1628"/>
                  </a:lnTo>
                  <a:cubicBezTo>
                    <a:pt x="49" y="1628"/>
                    <a:pt x="25" y="1652"/>
                    <a:pt x="25" y="1676"/>
                  </a:cubicBezTo>
                  <a:cubicBezTo>
                    <a:pt x="0" y="1676"/>
                    <a:pt x="0" y="1701"/>
                    <a:pt x="25" y="1725"/>
                  </a:cubicBezTo>
                  <a:lnTo>
                    <a:pt x="681" y="2478"/>
                  </a:lnTo>
                  <a:lnTo>
                    <a:pt x="462" y="7142"/>
                  </a:lnTo>
                  <a:cubicBezTo>
                    <a:pt x="462" y="7166"/>
                    <a:pt x="462" y="7166"/>
                    <a:pt x="486" y="7191"/>
                  </a:cubicBezTo>
                  <a:lnTo>
                    <a:pt x="1604" y="7191"/>
                  </a:lnTo>
                  <a:cubicBezTo>
                    <a:pt x="1611" y="7198"/>
                    <a:pt x="1618" y="7201"/>
                    <a:pt x="1625" y="7201"/>
                  </a:cubicBezTo>
                  <a:cubicBezTo>
                    <a:pt x="1642" y="7201"/>
                    <a:pt x="1659" y="7183"/>
                    <a:pt x="1677" y="7166"/>
                  </a:cubicBezTo>
                  <a:cubicBezTo>
                    <a:pt x="1677" y="7166"/>
                    <a:pt x="1677" y="7142"/>
                    <a:pt x="1677" y="7142"/>
                  </a:cubicBezTo>
                  <a:lnTo>
                    <a:pt x="1312" y="3887"/>
                  </a:lnTo>
                  <a:lnTo>
                    <a:pt x="1944" y="2672"/>
                  </a:lnTo>
                  <a:cubicBezTo>
                    <a:pt x="1981" y="2635"/>
                    <a:pt x="1932" y="2583"/>
                    <a:pt x="1897" y="2583"/>
                  </a:cubicBezTo>
                  <a:cubicBezTo>
                    <a:pt x="1886" y="2583"/>
                    <a:pt x="1877" y="2588"/>
                    <a:pt x="1871" y="2599"/>
                  </a:cubicBezTo>
                  <a:lnTo>
                    <a:pt x="1215" y="3012"/>
                  </a:lnTo>
                  <a:lnTo>
                    <a:pt x="923" y="49"/>
                  </a:lnTo>
                  <a:cubicBezTo>
                    <a:pt x="923" y="24"/>
                    <a:pt x="899" y="0"/>
                    <a:pt x="85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cxnSp>
        <p:nvCxnSpPr>
          <p:cNvPr id="3" name="Straight Connector 2"/>
          <p:cNvCxnSpPr/>
          <p:nvPr/>
        </p:nvCxnSpPr>
        <p:spPr>
          <a:xfrm>
            <a:off x="2974621" y="1763621"/>
            <a:ext cx="4937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83563" y="1790254"/>
            <a:ext cx="11001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54117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anim calcmode="lin" valueType="num">
                                      <p:cBhvr additive="base">
                                        <p:cTn id="7" dur="500" fill="hold"/>
                                        <p:tgtEl>
                                          <p:spTgt spid="121860"/>
                                        </p:tgtEl>
                                        <p:attrNameLst>
                                          <p:attrName>ppt_x</p:attrName>
                                        </p:attrNameLst>
                                      </p:cBhvr>
                                      <p:tavLst>
                                        <p:tav tm="0">
                                          <p:val>
                                            <p:strVal val="#ppt_x"/>
                                          </p:val>
                                        </p:tav>
                                        <p:tav tm="100000">
                                          <p:val>
                                            <p:strVal val="#ppt_x"/>
                                          </p:val>
                                        </p:tav>
                                      </p:tavLst>
                                    </p:anim>
                                    <p:anim calcmode="lin" valueType="num">
                                      <p:cBhvr additive="base">
                                        <p:cTn id="8" dur="500" fill="hold"/>
                                        <p:tgtEl>
                                          <p:spTgt spid="1218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Google Shape;2091;p73"/>
          <p:cNvSpPr txBox="1">
            <a:spLocks noGrp="1"/>
          </p:cNvSpPr>
          <p:nvPr>
            <p:ph type="title"/>
          </p:nvPr>
        </p:nvSpPr>
        <p:spPr>
          <a:xfrm>
            <a:off x="2457451" y="2952751"/>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119811" name="Google Shape;2094;p73"/>
          <p:cNvGrpSpPr>
            <a:grpSpLocks/>
          </p:cNvGrpSpPr>
          <p:nvPr/>
        </p:nvGrpSpPr>
        <p:grpSpPr bwMode="auto">
          <a:xfrm>
            <a:off x="9237663" y="5038726"/>
            <a:ext cx="868362" cy="1285875"/>
            <a:chOff x="7162025" y="2806025"/>
            <a:chExt cx="1261975" cy="1797475"/>
          </a:xfrm>
        </p:grpSpPr>
        <p:sp>
          <p:nvSpPr>
            <p:cNvPr id="2095" name="Google Shape;2095;p73"/>
            <p:cNvSpPr/>
            <p:nvPr/>
          </p:nvSpPr>
          <p:spPr>
            <a:xfrm>
              <a:off x="7215087" y="3036812"/>
              <a:ext cx="802866" cy="656855"/>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8923" y="2832654"/>
              <a:ext cx="655212" cy="36615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4205" y="3584932"/>
              <a:ext cx="276850" cy="461574"/>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7213" y="3618217"/>
              <a:ext cx="214560" cy="366153"/>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8819" y="3948865"/>
              <a:ext cx="463725" cy="197500"/>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4300" y="3975494"/>
              <a:ext cx="96898" cy="15311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5071" y="3860101"/>
              <a:ext cx="80749" cy="88764"/>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647" y="3114481"/>
              <a:ext cx="59984" cy="97641"/>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717" y="3649285"/>
              <a:ext cx="57678" cy="71011"/>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1213" y="4141926"/>
              <a:ext cx="55370" cy="64355"/>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6339" y="4073135"/>
              <a:ext cx="85361" cy="24409"/>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710" y="3478414"/>
              <a:ext cx="39220" cy="59915"/>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4859" y="4161899"/>
              <a:ext cx="50756" cy="33286"/>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371" y="3365239"/>
              <a:ext cx="221480" cy="168652"/>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30363" y="3247628"/>
              <a:ext cx="230709" cy="173090"/>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4158" y="3256504"/>
              <a:ext cx="177646" cy="181967"/>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371" y="3509482"/>
              <a:ext cx="175338" cy="179747"/>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323"/>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24" y="4425972"/>
              <a:ext cx="269930" cy="17752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5859" y="4257320"/>
              <a:ext cx="256087" cy="181967"/>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8859" y="4270634"/>
              <a:ext cx="161496" cy="124270"/>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79686" y="3223217"/>
              <a:ext cx="609071" cy="339524"/>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780" y="3473976"/>
              <a:ext cx="288386" cy="142023"/>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5804" y="3425156"/>
              <a:ext cx="48448" cy="51039"/>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8804" y="3323077"/>
              <a:ext cx="43835" cy="37724"/>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1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5"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6"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7" name="Google Shape;2184;p73"/>
          <p:cNvGrpSpPr>
            <a:grpSpLocks/>
          </p:cNvGrpSpPr>
          <p:nvPr/>
        </p:nvGrpSpPr>
        <p:grpSpPr bwMode="auto">
          <a:xfrm>
            <a:off x="9850438" y="1"/>
            <a:ext cx="741362" cy="792163"/>
            <a:chOff x="-3118700" y="2365900"/>
            <a:chExt cx="741250" cy="792000"/>
          </a:xfrm>
        </p:grpSpPr>
        <p:sp>
          <p:nvSpPr>
            <p:cNvPr id="2185" name="Google Shape;2185;p73"/>
            <p:cNvSpPr/>
            <p:nvPr/>
          </p:nvSpPr>
          <p:spPr>
            <a:xfrm>
              <a:off x="-2848866" y="2599215"/>
              <a:ext cx="266660" cy="290452"/>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5"/>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10"/>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3"/>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9"/>
              <a:ext cx="60316" cy="106340"/>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3"/>
              <a:ext cx="103171" cy="52376"/>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3"/>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19818" name="Google Shape;2201;p73"/>
          <p:cNvGrpSpPr>
            <a:grpSpLocks/>
          </p:cNvGrpSpPr>
          <p:nvPr/>
        </p:nvGrpSpPr>
        <p:grpSpPr bwMode="auto">
          <a:xfrm>
            <a:off x="1524000" y="304800"/>
            <a:ext cx="1111250" cy="725488"/>
            <a:chOff x="1474325" y="858525"/>
            <a:chExt cx="808300" cy="1469525"/>
          </a:xfrm>
        </p:grpSpPr>
        <p:sp>
          <p:nvSpPr>
            <p:cNvPr id="2202" name="Google Shape;2202;p73"/>
            <p:cNvSpPr/>
            <p:nvPr/>
          </p:nvSpPr>
          <p:spPr>
            <a:xfrm flipH="1">
              <a:off x="1834596" y="881035"/>
              <a:ext cx="294453" cy="225091"/>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626" y="1054677"/>
              <a:ext cx="217086" cy="183288"/>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77" y="1045029"/>
              <a:ext cx="118936" cy="83605"/>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43"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192" y="858525"/>
                <a:ext cx="473433" cy="401950"/>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19845"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612" y="1215456"/>
                  <a:ext cx="54271" cy="51449"/>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570" y="1504859"/>
                  <a:ext cx="50807" cy="4823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261" y="1617403"/>
                  <a:ext cx="75056" cy="67528"/>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110" y="1717088"/>
                  <a:ext cx="58890" cy="64312"/>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178" y="2273384"/>
                  <a:ext cx="53117" cy="54666"/>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5430"/>
                  <a:ext cx="45034" cy="4823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446" y="1797476"/>
                  <a:ext cx="57736" cy="54666"/>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743" y="1646345"/>
                  <a:ext cx="47344" cy="35370"/>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348" y="2170485"/>
                  <a:ext cx="41570" cy="41804"/>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9079" y="1758889"/>
                  <a:ext cx="50807" cy="48235"/>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4001" y="1684932"/>
                  <a:ext cx="55426" cy="61095"/>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1276" y="1791045"/>
                  <a:ext cx="38106" cy="41804"/>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974" y="1398743"/>
                  <a:ext cx="39260" cy="45018"/>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698" y="1302275"/>
                  <a:ext cx="41570" cy="41804"/>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680" y="1167221"/>
                  <a:ext cx="40415" cy="38587"/>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563" y="1903592"/>
                  <a:ext cx="33487" cy="41802"/>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sp>
        <p:nvSpPr>
          <p:cNvPr id="4" name="Rectangle 3"/>
          <p:cNvSpPr/>
          <p:nvPr/>
        </p:nvSpPr>
        <p:spPr>
          <a:xfrm>
            <a:off x="3951320" y="4413359"/>
            <a:ext cx="438481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grpSp>
        <p:nvGrpSpPr>
          <p:cNvPr id="119820" name="Google Shape;2135;p73"/>
          <p:cNvGrpSpPr>
            <a:grpSpLocks/>
          </p:cNvGrpSpPr>
          <p:nvPr/>
        </p:nvGrpSpPr>
        <p:grpSpPr bwMode="auto">
          <a:xfrm>
            <a:off x="2576514" y="4964113"/>
            <a:ext cx="1354137" cy="1752600"/>
            <a:chOff x="653975" y="2589925"/>
            <a:chExt cx="1871650" cy="2020200"/>
          </a:xfrm>
        </p:grpSpPr>
        <p:sp>
          <p:nvSpPr>
            <p:cNvPr id="125" name="Google Shape;2136;p73"/>
            <p:cNvSpPr/>
            <p:nvPr/>
          </p:nvSpPr>
          <p:spPr>
            <a:xfrm>
              <a:off x="684694" y="2611884"/>
              <a:ext cx="1294577" cy="960692"/>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137;p73"/>
            <p:cNvSpPr/>
            <p:nvPr/>
          </p:nvSpPr>
          <p:spPr>
            <a:xfrm>
              <a:off x="1064289" y="2992501"/>
              <a:ext cx="785523" cy="556287"/>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138;p73"/>
            <p:cNvSpPr/>
            <p:nvPr/>
          </p:nvSpPr>
          <p:spPr>
            <a:xfrm>
              <a:off x="1250797" y="3528659"/>
              <a:ext cx="511247" cy="52334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139;p73"/>
            <p:cNvSpPr/>
            <p:nvPr/>
          </p:nvSpPr>
          <p:spPr>
            <a:xfrm>
              <a:off x="1220078" y="4039199"/>
              <a:ext cx="563908" cy="142732"/>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140;p73"/>
            <p:cNvSpPr/>
            <p:nvPr/>
          </p:nvSpPr>
          <p:spPr>
            <a:xfrm>
              <a:off x="2167971" y="2833300"/>
              <a:ext cx="337906" cy="303762"/>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141;p73"/>
            <p:cNvSpPr/>
            <p:nvPr/>
          </p:nvSpPr>
          <p:spPr>
            <a:xfrm>
              <a:off x="1841035" y="3109614"/>
              <a:ext cx="256722" cy="254354"/>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142;p73"/>
            <p:cNvSpPr/>
            <p:nvPr/>
          </p:nvSpPr>
          <p:spPr>
            <a:xfrm>
              <a:off x="1672083" y="4438115"/>
              <a:ext cx="166759" cy="73196"/>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143;p73"/>
            <p:cNvSpPr/>
            <p:nvPr/>
          </p:nvSpPr>
          <p:spPr>
            <a:xfrm>
              <a:off x="1862977" y="3107784"/>
              <a:ext cx="96545" cy="129923"/>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144;p73"/>
            <p:cNvSpPr/>
            <p:nvPr/>
          </p:nvSpPr>
          <p:spPr>
            <a:xfrm>
              <a:off x="1288097" y="4460074"/>
              <a:ext cx="81186" cy="122602"/>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145;p73"/>
            <p:cNvSpPr/>
            <p:nvPr/>
          </p:nvSpPr>
          <p:spPr>
            <a:xfrm>
              <a:off x="980910" y="3303583"/>
              <a:ext cx="85574" cy="98814"/>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146;p73"/>
            <p:cNvSpPr/>
            <p:nvPr/>
          </p:nvSpPr>
          <p:spPr>
            <a:xfrm>
              <a:off x="1487770" y="3556108"/>
              <a:ext cx="61438" cy="21959"/>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6" name="Google Shape;2147;p73"/>
            <p:cNvSpPr/>
            <p:nvPr/>
          </p:nvSpPr>
          <p:spPr>
            <a:xfrm>
              <a:off x="2317177" y="2930285"/>
              <a:ext cx="50466" cy="60386"/>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7" name="Google Shape;2148;p73"/>
            <p:cNvSpPr/>
            <p:nvPr/>
          </p:nvSpPr>
          <p:spPr>
            <a:xfrm>
              <a:off x="1163029" y="3270645"/>
              <a:ext cx="190895" cy="188478"/>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8" name="Google Shape;2149;p73"/>
            <p:cNvSpPr/>
            <p:nvPr/>
          </p:nvSpPr>
          <p:spPr>
            <a:xfrm>
              <a:off x="1610645" y="3201109"/>
              <a:ext cx="188701" cy="173839"/>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9"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0" name="Google Shape;2151;p73"/>
            <p:cNvSpPr/>
            <p:nvPr/>
          </p:nvSpPr>
          <p:spPr>
            <a:xfrm>
              <a:off x="1321011" y="3316391"/>
              <a:ext cx="355460" cy="186649"/>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1" name="Google Shape;2152;p73"/>
            <p:cNvSpPr/>
            <p:nvPr/>
          </p:nvSpPr>
          <p:spPr>
            <a:xfrm>
              <a:off x="1296874" y="3221237"/>
              <a:ext cx="37302" cy="36598"/>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2" name="Google Shape;2153;p73"/>
            <p:cNvSpPr/>
            <p:nvPr/>
          </p:nvSpPr>
          <p:spPr>
            <a:xfrm>
              <a:off x="1619422" y="3184639"/>
              <a:ext cx="30719" cy="43917"/>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3" name="Google Shape;2154;p73"/>
            <p:cNvSpPr/>
            <p:nvPr/>
          </p:nvSpPr>
          <p:spPr>
            <a:xfrm>
              <a:off x="2293040" y="2917475"/>
              <a:ext cx="96545" cy="96985"/>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177209072"/>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extLst>
          </p:cNvPr>
          <p:cNvSpPr/>
          <p:nvPr/>
        </p:nvSpPr>
        <p:spPr>
          <a:xfrm>
            <a:off x="3276600" y="0"/>
            <a:ext cx="5410200" cy="990600"/>
          </a:xfrm>
          <a:prstGeom prst="roundRect">
            <a:avLst>
              <a:gd name="adj" fmla="val 26153"/>
            </a:avLst>
          </a:prstGeom>
          <a:solidFill>
            <a:schemeClr val="accent2">
              <a:lumMod val="75000"/>
            </a:schemeClr>
          </a:solidFill>
          <a:ln w="25400" cap="flat" cmpd="sng" algn="ctr">
            <a:noFill/>
            <a:prstDash val="solid"/>
          </a:ln>
          <a:effectLst/>
        </p:spPr>
        <p:txBody>
          <a:bodyPr anchor="ctr"/>
          <a:lstStyle/>
          <a:p>
            <a:pPr algn="ctr" defTabSz="685800">
              <a:defRPr/>
            </a:pPr>
            <a:r>
              <a:rPr lang="en-US" sz="3200" b="1" kern="0" dirty="0">
                <a:latin typeface="Times New Roman" panose="02020603050405020304" pitchFamily="18" charset="0"/>
                <a:cs typeface="Times New Roman" panose="02020603050405020304" pitchFamily="18" charset="0"/>
              </a:rPr>
              <a:t>TÌNH HUỐNG 1</a:t>
            </a:r>
          </a:p>
        </p:txBody>
      </p:sp>
      <p:sp>
        <p:nvSpPr>
          <p:cNvPr id="4" name="Hexagon 3">
            <a:extLst>
              <a:ext uri="{FF2B5EF4-FFF2-40B4-BE49-F238E27FC236}"/>
            </a:extLst>
          </p:cNvPr>
          <p:cNvSpPr/>
          <p:nvPr/>
        </p:nvSpPr>
        <p:spPr bwMode="auto">
          <a:xfrm>
            <a:off x="1905000" y="1212503"/>
            <a:ext cx="8382000" cy="82557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vi-VN"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rPr>
              <a:t>a. An ủi động viên  bạn khi bạn bị mệt</a:t>
            </a:r>
            <a:endParaRPr lang="en-US" sz="3200" b="1" dirty="0">
              <a:solidFill>
                <a:schemeClr val="accent6">
                  <a:lumMod val="1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extLst>
          </p:cNvPr>
          <p:cNvSpPr txBox="1"/>
          <p:nvPr/>
        </p:nvSpPr>
        <p:spPr>
          <a:xfrm>
            <a:off x="612559" y="1944951"/>
            <a:ext cx="10830757" cy="5016758"/>
          </a:xfrm>
          <a:prstGeom prst="rect">
            <a:avLst/>
          </a:prstGeom>
          <a:noFill/>
        </p:spPr>
        <p:txBody>
          <a:bodyPr wrap="square">
            <a:spAutoFit/>
          </a:bodyPr>
          <a:lstStyle/>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có mệt lắm không? Tớ nói với cô giáo đưa bạn xuống phòng y tế nhé.</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Mình lấy nước cho bạn uống nhé! Mình nhờ cô giáo gọi điện cho mẹ bạn nhé! </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nghỉ đi, để mình viết bài cho bạn.</a:t>
            </a:r>
          </a:p>
          <a:p>
            <a:pPr algn="just">
              <a:lnSpc>
                <a:spcPct val="150000"/>
              </a:lnSpc>
              <a:defRPr/>
            </a:pPr>
            <a:r>
              <a:rPr lang="vi-VN" sz="3200" b="1" dirty="0">
                <a:solidFill>
                  <a:schemeClr val="accent6">
                    <a:lumMod val="50000"/>
                  </a:schemeClr>
                </a:solidFill>
                <a:latin typeface="Times New Roman" panose="02020603050405020304" pitchFamily="18" charset="0"/>
                <a:ea typeface="Vibur" charset="0"/>
                <a:cs typeface="Times New Roman" panose="02020603050405020304" pitchFamily="18" charset="0"/>
              </a:rPr>
              <a:t>- Bạn mệt lắm hả ? Mình có thể giúp bạn điều gì ?</a:t>
            </a:r>
          </a:p>
          <a:p>
            <a:pPr algn="just">
              <a:defRPr/>
            </a:pP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02545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CDE02F-AB76-4E0E-B280-5ECA00B0D6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3 + 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1769766-D0C3-4E93-BBE4-1D8354C378F5}: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E82D418D-9C60-410A-9887-2DC272A65EDF}: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3D7B95CA-D977-41D6-8405-46DBEA4A88BC}:283"/>
</p:tagLst>
</file>

<file path=ppt/tags/tag2.xml><?xml version="1.0" encoding="utf-8"?>
<p:tagLst xmlns:a="http://schemas.openxmlformats.org/drawingml/2006/main" xmlns:r="http://schemas.openxmlformats.org/officeDocument/2006/relationships" xmlns:p="http://schemas.openxmlformats.org/presentationml/2006/main">
  <p:tag name="GENSWF_SLIDE_UID" val="{C815EA7F-FF2B-4DA9-A00C-6E370A834A0F}:273"/>
</p:tagLst>
</file>

<file path=ppt/tags/tag3.xml><?xml version="1.0" encoding="utf-8"?>
<p:tagLst xmlns:a="http://schemas.openxmlformats.org/drawingml/2006/main" xmlns:r="http://schemas.openxmlformats.org/officeDocument/2006/relationships" xmlns:p="http://schemas.openxmlformats.org/presentationml/2006/main">
  <p:tag name="GENSWF_SLIDE_UID" val="{219DC445-2008-411C-94DF-21C33BDE53A5}:274"/>
</p:tagLst>
</file>

<file path=ppt/tags/tag4.xml><?xml version="1.0" encoding="utf-8"?>
<p:tagLst xmlns:a="http://schemas.openxmlformats.org/drawingml/2006/main" xmlns:r="http://schemas.openxmlformats.org/officeDocument/2006/relationships" xmlns:p="http://schemas.openxmlformats.org/presentationml/2006/main">
  <p:tag name="GENSWF_SLIDE_UID" val="{89A46808-EABA-4E4F-9040-44DB5DC95FA9}:275"/>
</p:tagLst>
</file>

<file path=ppt/tags/tag5.xml><?xml version="1.0" encoding="utf-8"?>
<p:tagLst xmlns:a="http://schemas.openxmlformats.org/drawingml/2006/main" xmlns:r="http://schemas.openxmlformats.org/officeDocument/2006/relationships" xmlns:p="http://schemas.openxmlformats.org/presentationml/2006/main">
  <p:tag name="GENSWF_SLIDE_UID" val="{2DCD7400-5368-4E0F-8513-8323A36CE63A}:276"/>
</p:tagLst>
</file>

<file path=ppt/tags/tag6.xml><?xml version="1.0" encoding="utf-8"?>
<p:tagLst xmlns:a="http://schemas.openxmlformats.org/drawingml/2006/main" xmlns:r="http://schemas.openxmlformats.org/officeDocument/2006/relationships" xmlns:p="http://schemas.openxmlformats.org/presentationml/2006/main">
  <p:tag name="GENSWF_SLIDE_UID" val="{D1F4EB46-0715-46CA-8E34-674FD7F1A84F}:277"/>
</p:tagLst>
</file>

<file path=ppt/tags/tag7.xml><?xml version="1.0" encoding="utf-8"?>
<p:tagLst xmlns:a="http://schemas.openxmlformats.org/drawingml/2006/main" xmlns:r="http://schemas.openxmlformats.org/officeDocument/2006/relationships" xmlns:p="http://schemas.openxmlformats.org/presentationml/2006/main">
  <p:tag name="GENSWF_SLIDE_UID" val="{DDD815AF-7E9E-454D-B510-E14858668B09}:278"/>
</p:tagLst>
</file>

<file path=ppt/tags/tag8.xml><?xml version="1.0" encoding="utf-8"?>
<p:tagLst xmlns:a="http://schemas.openxmlformats.org/drawingml/2006/main" xmlns:r="http://schemas.openxmlformats.org/officeDocument/2006/relationships" xmlns:p="http://schemas.openxmlformats.org/presentationml/2006/main">
  <p:tag name="GENSWF_SLIDE_UID" val="{7ABCFB8F-816E-4879-A304-031B9A2544C4}:279"/>
</p:tagLst>
</file>

<file path=ppt/tags/tag9.xml><?xml version="1.0" encoding="utf-8"?>
<p:tagLst xmlns:a="http://schemas.openxmlformats.org/drawingml/2006/main" xmlns:r="http://schemas.openxmlformats.org/officeDocument/2006/relationships" xmlns:p="http://schemas.openxmlformats.org/presentationml/2006/main">
  <p:tag name="GENSWF_SLIDE_UID" val="{5E549D25-0F15-4FD7-8EAD-91C7841DF6A5}: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550</Words>
  <Application>Microsoft Office PowerPoint</Application>
  <PresentationFormat>Widescreen</PresentationFormat>
  <Paragraphs>65</Paragraphs>
  <Slides>12</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.VnTime</vt:lpstr>
      <vt:lpstr>Arial</vt:lpstr>
      <vt:lpstr>Arial-Rounded</vt:lpstr>
      <vt:lpstr>Calibri</vt:lpstr>
      <vt:lpstr>Calibri Light</vt:lpstr>
      <vt:lpstr>Comfortaa</vt:lpstr>
      <vt:lpstr>Josefin Sans</vt:lpstr>
      <vt:lpstr>Patrick Hand</vt:lpstr>
      <vt:lpstr>Patrick Hand SC</vt:lpstr>
      <vt:lpstr>Raleway</vt:lpstr>
      <vt:lpstr>Roboto Condensed</vt:lpstr>
      <vt:lpstr>SimHei</vt:lpstr>
      <vt:lpstr>Times New Roman</vt:lpstr>
      <vt:lpstr>Vibur</vt:lpstr>
      <vt:lpstr>Office Theme</vt:lpstr>
      <vt:lpstr>PowerPoint Presentation</vt:lpstr>
      <vt:lpstr>PowerPoint Presentation</vt:lpstr>
      <vt:lpstr>PowerPoint Presentation</vt:lpstr>
      <vt:lpstr>PowerPoint Presentation</vt:lpstr>
      <vt:lpstr>PowerPoint Presentation</vt:lpstr>
      <vt:lpstr>PowerPoint Presentation</vt:lpstr>
      <vt:lpstr>Bài 4: Nói và đáp lời trong các tình huống: a. An ủi động viên bạn khi bạn bị mệt. b. Mời bạn đọc một cuốn truyện hay. c. Đề nghị bạn hát một bài trước lớp. </vt:lpstr>
      <vt:lpstr>THẢO LUẬN NHÓM 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3 + 4)</dc:title>
  <dc:creator>STD_NHA</dc:creator>
  <cp:lastModifiedBy>STD_NHA</cp:lastModifiedBy>
  <cp:revision>7</cp:revision>
  <dcterms:created xsi:type="dcterms:W3CDTF">2025-03-21T03:05:37Z</dcterms:created>
  <dcterms:modified xsi:type="dcterms:W3CDTF">2025-03-21T15:24:00Z</dcterms:modified>
</cp:coreProperties>
</file>