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285" r:id="rId3"/>
    <p:sldId id="286" r:id="rId4"/>
    <p:sldId id="287" r:id="rId5"/>
    <p:sldId id="288" r:id="rId6"/>
    <p:sldId id="28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5135-952F-428C-88CC-5F9ED4DAE9B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9D5F7-8989-4C42-BB3C-AB0186BA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Google Shape;1893;gcd64b0fedb_0_32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0051" name="Google Shape;1894;gcd64b0fedb_0_329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171278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Google Shape;2084;gac839c9b35_0_123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2099" name="Google Shape;2085;gac839c9b35_0_1232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63387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9D5F7-8989-4C42-BB3C-AB0186BAB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5171" name="Google Shape;614;ga24d75da4c_1_3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256946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7219" name="Google Shape;614;ga24d75da4c_1_3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8501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;p27"/>
          <p:cNvSpPr txBox="1"/>
          <p:nvPr/>
        </p:nvSpPr>
        <p:spPr>
          <a:xfrm>
            <a:off x="3581400" y="4624389"/>
            <a:ext cx="5029200" cy="815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GB" sz="12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12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Slidesgo</a:t>
            </a:r>
            <a:r>
              <a:rPr lang="en-GB" sz="12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12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Flaticon</a:t>
            </a:r>
            <a:r>
              <a:rPr lang="en-GB" sz="12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12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/>
              </a:rPr>
              <a:t>Freepik</a:t>
            </a:r>
            <a:endParaRPr sz="1200" b="1" kern="0">
              <a:solidFill>
                <a:srgbClr val="485058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4171400" y="2783173"/>
            <a:ext cx="3849200" cy="13700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000200" y="673500"/>
            <a:ext cx="4191600" cy="17600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4096000" y="5301984"/>
            <a:ext cx="4000000" cy="482800"/>
          </a:xfrm>
          <a:prstGeom prst="rect">
            <a:avLst/>
          </a:prstGeom>
          <a:noFill/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19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3;p18"/>
          <p:cNvGrpSpPr>
            <a:grpSpLocks/>
          </p:cNvGrpSpPr>
          <p:nvPr/>
        </p:nvGrpSpPr>
        <p:grpSpPr bwMode="auto">
          <a:xfrm>
            <a:off x="10483851" y="6140451"/>
            <a:ext cx="1126067" cy="938213"/>
            <a:chOff x="3026025" y="992425"/>
            <a:chExt cx="845325" cy="703150"/>
          </a:xfrm>
        </p:grpSpPr>
        <p:sp>
          <p:nvSpPr>
            <p:cNvPr id="4" name="Google Shape;274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5;p1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76;p18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77;p18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278;p18"/>
          <p:cNvSpPr>
            <a:spLocks/>
          </p:cNvSpPr>
          <p:nvPr/>
        </p:nvSpPr>
        <p:spPr bwMode="auto">
          <a:xfrm rot="159544" flipH="1">
            <a:off x="-937684" y="1652588"/>
            <a:ext cx="14463184" cy="6742112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grpSp>
        <p:nvGrpSpPr>
          <p:cNvPr id="9" name="Google Shape;279;p18"/>
          <p:cNvGrpSpPr>
            <a:grpSpLocks/>
          </p:cNvGrpSpPr>
          <p:nvPr/>
        </p:nvGrpSpPr>
        <p:grpSpPr bwMode="auto">
          <a:xfrm rot="10800000">
            <a:off x="0" y="-7938"/>
            <a:ext cx="1126067" cy="938213"/>
            <a:chOff x="3026025" y="992425"/>
            <a:chExt cx="845325" cy="703150"/>
          </a:xfrm>
        </p:grpSpPr>
        <p:sp>
          <p:nvSpPr>
            <p:cNvPr id="10" name="Google Shape;280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81;p18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82;p18"/>
            <p:cNvSpPr/>
            <p:nvPr/>
          </p:nvSpPr>
          <p:spPr>
            <a:xfrm>
              <a:off x="3275491" y="980527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83;p18"/>
            <p:cNvSpPr/>
            <p:nvPr/>
          </p:nvSpPr>
          <p:spPr>
            <a:xfrm>
              <a:off x="3742644" y="1321989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284;p18"/>
          <p:cNvSpPr/>
          <p:nvPr/>
        </p:nvSpPr>
        <p:spPr>
          <a:xfrm rot="19271178" flipH="1">
            <a:off x="258234" y="6551614"/>
            <a:ext cx="345017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286;p18"/>
          <p:cNvSpPr/>
          <p:nvPr/>
        </p:nvSpPr>
        <p:spPr>
          <a:xfrm rot="900049" flipH="1">
            <a:off x="10972801" y="1282700"/>
            <a:ext cx="345017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4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6FFB-98DE-465D-89B7-BE949F8D1392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D5EB8-A470-4A78-BC4E-18000099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48000" y="285191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VIỆT: TUẦN 27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vi-VN" sz="28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GIỮA HỌC KÌ 2</a:t>
            </a:r>
            <a:endParaRPr lang="vi-VN" altLang="vi-VN" sz="2800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: 5 + 6</a:t>
            </a:r>
            <a:endParaRPr lang="en-US" altLang="zh-CN" sz="2400" b="1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6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63"/>
          <p:cNvSpPr txBox="1">
            <a:spLocks noGrp="1"/>
          </p:cNvSpPr>
          <p:nvPr>
            <p:ph type="title"/>
          </p:nvPr>
        </p:nvSpPr>
        <p:spPr>
          <a:xfrm>
            <a:off x="2425700" y="0"/>
            <a:ext cx="8269288" cy="1524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231814"/>
              </a:buClr>
              <a:buFont typeface="Caveat" charset="0"/>
              <a:buNone/>
            </a:pP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Bài 6. Quan sát tranh và tìm từ ngữ:</a:t>
            </a:r>
            <a:b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</a:b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a. Chỉ sự vật.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M: </a:t>
            </a: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Con thuyền</a:t>
            </a:r>
            <a:b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</a:b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b. Chỉ màu sắc của sự vật: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M</a:t>
            </a: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: nâu</a:t>
            </a:r>
            <a:endParaRPr lang="vi-VN" altLang="vi-VN" sz="3200">
              <a:solidFill>
                <a:srgbClr val="231814"/>
              </a:solidFill>
              <a:latin typeface="Arial" panose="020B0604020202020204" pitchFamily="34" charset="0"/>
              <a:cs typeface="Arial" panose="020B0604020202020204" pitchFamily="34" charset="0"/>
              <a:sym typeface="Caveat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920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Google Shape;2091;p73"/>
          <p:cNvSpPr txBox="1">
            <a:spLocks noGrp="1"/>
          </p:cNvSpPr>
          <p:nvPr>
            <p:ph type="title"/>
          </p:nvPr>
        </p:nvSpPr>
        <p:spPr>
          <a:xfrm>
            <a:off x="2390776" y="2830513"/>
            <a:ext cx="7288213" cy="13192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Patrick Hand SC" charset="0"/>
              <a:buNone/>
            </a:pPr>
            <a:r>
              <a:rPr lang="vi-VN" altLang="vi-VN" sz="5400" b="1">
                <a:latin typeface="Times New Roman" panose="02020603050405020304" pitchFamily="18" charset="0"/>
                <a:ea typeface="Patrick Hand SC" charset="0"/>
                <a:cs typeface="Times New Roman" panose="02020603050405020304" pitchFamily="18" charset="0"/>
                <a:sym typeface="Patrick Hand SC" charset="0"/>
              </a:rPr>
              <a:t>THẢO LUẬN NHÓM 4</a:t>
            </a:r>
          </a:p>
        </p:txBody>
      </p:sp>
      <p:grpSp>
        <p:nvGrpSpPr>
          <p:cNvPr id="131075" name="Google Shape;2094;p73"/>
          <p:cNvGrpSpPr>
            <a:grpSpLocks/>
          </p:cNvGrpSpPr>
          <p:nvPr/>
        </p:nvGrpSpPr>
        <p:grpSpPr bwMode="auto">
          <a:xfrm>
            <a:off x="9237663" y="5038726"/>
            <a:ext cx="868362" cy="1285875"/>
            <a:chOff x="7162025" y="2806025"/>
            <a:chExt cx="1261975" cy="1797475"/>
          </a:xfrm>
        </p:grpSpPr>
        <p:sp>
          <p:nvSpPr>
            <p:cNvPr id="2095" name="Google Shape;2095;p73"/>
            <p:cNvSpPr/>
            <p:nvPr/>
          </p:nvSpPr>
          <p:spPr>
            <a:xfrm>
              <a:off x="7215087" y="3036812"/>
              <a:ext cx="802866" cy="656855"/>
            </a:xfrm>
            <a:custGeom>
              <a:avLst/>
              <a:gdLst/>
              <a:ahLst/>
              <a:cxnLst/>
              <a:rect l="l" t="t" r="r" b="b"/>
              <a:pathLst>
                <a:path w="32143" h="26284" extrusionOk="0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73"/>
            <p:cNvSpPr/>
            <p:nvPr/>
          </p:nvSpPr>
          <p:spPr>
            <a:xfrm>
              <a:off x="7258923" y="2832654"/>
              <a:ext cx="655212" cy="366153"/>
            </a:xfrm>
            <a:custGeom>
              <a:avLst/>
              <a:gdLst/>
              <a:ahLst/>
              <a:cxnLst/>
              <a:rect l="l" t="t" r="r" b="b"/>
              <a:pathLst>
                <a:path w="26237" h="14613" extrusionOk="0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73"/>
            <p:cNvSpPr/>
            <p:nvPr/>
          </p:nvSpPr>
          <p:spPr>
            <a:xfrm>
              <a:off x="7644205" y="3584932"/>
              <a:ext cx="276850" cy="461574"/>
            </a:xfrm>
            <a:custGeom>
              <a:avLst/>
              <a:gdLst/>
              <a:ahLst/>
              <a:cxnLst/>
              <a:rect l="l" t="t" r="r" b="b"/>
              <a:pathLst>
                <a:path w="11102" h="18503" extrusionOk="0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73"/>
            <p:cNvSpPr/>
            <p:nvPr/>
          </p:nvSpPr>
          <p:spPr>
            <a:xfrm>
              <a:off x="7907213" y="3618217"/>
              <a:ext cx="214560" cy="366153"/>
            </a:xfrm>
            <a:custGeom>
              <a:avLst/>
              <a:gdLst/>
              <a:ahLst/>
              <a:cxnLst/>
              <a:rect l="l" t="t" r="r" b="b"/>
              <a:pathLst>
                <a:path w="8494" h="14732" extrusionOk="0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73"/>
            <p:cNvSpPr/>
            <p:nvPr/>
          </p:nvSpPr>
          <p:spPr>
            <a:xfrm>
              <a:off x="7648819" y="3948865"/>
              <a:ext cx="463725" cy="197500"/>
            </a:xfrm>
            <a:custGeom>
              <a:avLst/>
              <a:gdLst/>
              <a:ahLst/>
              <a:cxnLst/>
              <a:rect l="l" t="t" r="r" b="b"/>
              <a:pathLst>
                <a:path w="18480" h="7948" extrusionOk="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73"/>
            <p:cNvSpPr/>
            <p:nvPr/>
          </p:nvSpPr>
          <p:spPr>
            <a:xfrm>
              <a:off x="7284300" y="3975494"/>
              <a:ext cx="96898" cy="153118"/>
            </a:xfrm>
            <a:custGeom>
              <a:avLst/>
              <a:gdLst/>
              <a:ahLst/>
              <a:cxnLst/>
              <a:rect l="l" t="t" r="r" b="b"/>
              <a:pathLst>
                <a:path w="3892" h="6098" extrusionOk="0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73"/>
            <p:cNvSpPr/>
            <p:nvPr/>
          </p:nvSpPr>
          <p:spPr>
            <a:xfrm>
              <a:off x="7275071" y="3860101"/>
              <a:ext cx="80749" cy="88764"/>
            </a:xfrm>
            <a:custGeom>
              <a:avLst/>
              <a:gdLst/>
              <a:ahLst/>
              <a:cxnLst/>
              <a:rect l="l" t="t" r="r" b="b"/>
              <a:pathLst>
                <a:path w="3203" h="3488" extrusionOk="0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73"/>
            <p:cNvSpPr/>
            <p:nvPr/>
          </p:nvSpPr>
          <p:spPr>
            <a:xfrm>
              <a:off x="8015647" y="3114481"/>
              <a:ext cx="59984" cy="97641"/>
            </a:xfrm>
            <a:custGeom>
              <a:avLst/>
              <a:gdLst/>
              <a:ahLst/>
              <a:cxnLst/>
              <a:rect l="l" t="t" r="r" b="b"/>
              <a:pathLst>
                <a:path w="2468" h="3820" extrusionOk="0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73"/>
            <p:cNvSpPr/>
            <p:nvPr/>
          </p:nvSpPr>
          <p:spPr>
            <a:xfrm>
              <a:off x="7745717" y="3649285"/>
              <a:ext cx="57678" cy="71011"/>
            </a:xfrm>
            <a:custGeom>
              <a:avLst/>
              <a:gdLst/>
              <a:ahLst/>
              <a:cxnLst/>
              <a:rect l="l" t="t" r="r" b="b"/>
              <a:pathLst>
                <a:path w="2278" h="2777" extrusionOk="0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73"/>
            <p:cNvSpPr/>
            <p:nvPr/>
          </p:nvSpPr>
          <p:spPr>
            <a:xfrm>
              <a:off x="7321213" y="4141926"/>
              <a:ext cx="55370" cy="64355"/>
            </a:xfrm>
            <a:custGeom>
              <a:avLst/>
              <a:gdLst/>
              <a:ahLst/>
              <a:cxnLst/>
              <a:rect l="l" t="t" r="r" b="b"/>
              <a:pathLst>
                <a:path w="2207" h="2587" extrusionOk="0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73"/>
            <p:cNvSpPr/>
            <p:nvPr/>
          </p:nvSpPr>
          <p:spPr>
            <a:xfrm>
              <a:off x="8306339" y="4073135"/>
              <a:ext cx="85361" cy="24409"/>
            </a:xfrm>
            <a:custGeom>
              <a:avLst/>
              <a:gdLst/>
              <a:ahLst/>
              <a:cxnLst/>
              <a:rect l="l" t="t" r="r" b="b"/>
              <a:pathLst>
                <a:path w="3441" h="949" extrusionOk="0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73"/>
            <p:cNvSpPr/>
            <p:nvPr/>
          </p:nvSpPr>
          <p:spPr>
            <a:xfrm>
              <a:off x="7189710" y="3478414"/>
              <a:ext cx="39220" cy="59915"/>
            </a:xfrm>
            <a:custGeom>
              <a:avLst/>
              <a:gdLst/>
              <a:ahLst/>
              <a:cxnLst/>
              <a:rect l="l" t="t" r="r" b="b"/>
              <a:pathLst>
                <a:path w="1614" h="2397" extrusionOk="0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73"/>
            <p:cNvSpPr/>
            <p:nvPr/>
          </p:nvSpPr>
          <p:spPr>
            <a:xfrm>
              <a:off x="8084859" y="4161899"/>
              <a:ext cx="50756" cy="33286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73"/>
            <p:cNvSpPr/>
            <p:nvPr/>
          </p:nvSpPr>
          <p:spPr>
            <a:xfrm>
              <a:off x="7307371" y="3365239"/>
              <a:ext cx="221480" cy="168652"/>
            </a:xfrm>
            <a:custGeom>
              <a:avLst/>
              <a:gdLst/>
              <a:ahLst/>
              <a:cxnLst/>
              <a:rect l="l" t="t" r="r" b="b"/>
              <a:pathLst>
                <a:path w="8872" h="6785" extrusionOk="0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73"/>
            <p:cNvSpPr/>
            <p:nvPr/>
          </p:nvSpPr>
          <p:spPr>
            <a:xfrm>
              <a:off x="7630363" y="3247628"/>
              <a:ext cx="230709" cy="173090"/>
            </a:xfrm>
            <a:custGeom>
              <a:avLst/>
              <a:gdLst/>
              <a:ahLst/>
              <a:cxnLst/>
              <a:rect l="l" t="t" r="r" b="b"/>
              <a:pathLst>
                <a:path w="9276" h="6880" extrusionOk="0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73"/>
            <p:cNvSpPr/>
            <p:nvPr/>
          </p:nvSpPr>
          <p:spPr>
            <a:xfrm>
              <a:off x="7824158" y="3256504"/>
              <a:ext cx="177646" cy="181967"/>
            </a:xfrm>
            <a:custGeom>
              <a:avLst/>
              <a:gdLst/>
              <a:ahLst/>
              <a:cxnLst/>
              <a:rect l="l" t="t" r="r" b="b"/>
              <a:pathLst>
                <a:path w="6998" h="7259" extrusionOk="0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73"/>
            <p:cNvSpPr/>
            <p:nvPr/>
          </p:nvSpPr>
          <p:spPr>
            <a:xfrm>
              <a:off x="7307371" y="3509482"/>
              <a:ext cx="175338" cy="179747"/>
            </a:xfrm>
            <a:custGeom>
              <a:avLst/>
              <a:gdLst/>
              <a:ahLst/>
              <a:cxnLst/>
              <a:rect l="l" t="t" r="r" b="b"/>
              <a:pathLst>
                <a:path w="6927" h="7236" extrusionOk="0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73"/>
            <p:cNvSpPr/>
            <p:nvPr/>
          </p:nvSpPr>
          <p:spPr>
            <a:xfrm>
              <a:off x="7162025" y="2806025"/>
              <a:ext cx="1261975" cy="1431323"/>
            </a:xfrm>
            <a:custGeom>
              <a:avLst/>
              <a:gdLst/>
              <a:ahLst/>
              <a:cxnLst/>
              <a:rect l="l" t="t" r="r" b="b"/>
              <a:pathLst>
                <a:path w="50479" h="57263" extrusionOk="0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73"/>
            <p:cNvSpPr/>
            <p:nvPr/>
          </p:nvSpPr>
          <p:spPr>
            <a:xfrm>
              <a:off x="7455024" y="4425972"/>
              <a:ext cx="269930" cy="177528"/>
            </a:xfrm>
            <a:custGeom>
              <a:avLst/>
              <a:gdLst/>
              <a:ahLst/>
              <a:cxnLst/>
              <a:rect l="l" t="t" r="r" b="b"/>
              <a:pathLst>
                <a:path w="10842" h="7070" extrusionOk="0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73"/>
            <p:cNvSpPr/>
            <p:nvPr/>
          </p:nvSpPr>
          <p:spPr>
            <a:xfrm>
              <a:off x="7205859" y="4257320"/>
              <a:ext cx="256087" cy="181967"/>
            </a:xfrm>
            <a:custGeom>
              <a:avLst/>
              <a:gdLst/>
              <a:ahLst/>
              <a:cxnLst/>
              <a:rect l="l" t="t" r="r" b="b"/>
              <a:pathLst>
                <a:path w="10272" h="7260" extrusionOk="0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73"/>
            <p:cNvSpPr/>
            <p:nvPr/>
          </p:nvSpPr>
          <p:spPr>
            <a:xfrm>
              <a:off x="7498859" y="4270634"/>
              <a:ext cx="161496" cy="124270"/>
            </a:xfrm>
            <a:custGeom>
              <a:avLst/>
              <a:gdLst/>
              <a:ahLst/>
              <a:cxnLst/>
              <a:rect l="l" t="t" r="r" b="b"/>
              <a:pathLst>
                <a:path w="6477" h="4982" extrusionOk="0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73"/>
            <p:cNvSpPr/>
            <p:nvPr/>
          </p:nvSpPr>
          <p:spPr>
            <a:xfrm>
              <a:off x="7279686" y="3223217"/>
              <a:ext cx="609071" cy="339524"/>
            </a:xfrm>
            <a:custGeom>
              <a:avLst/>
              <a:gdLst/>
              <a:ahLst/>
              <a:cxnLst/>
              <a:rect l="l" t="t" r="r" b="b"/>
              <a:pathLst>
                <a:path w="24363" h="13593" extrusionOk="0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73"/>
            <p:cNvSpPr/>
            <p:nvPr/>
          </p:nvSpPr>
          <p:spPr>
            <a:xfrm>
              <a:off x="7505780" y="3473976"/>
              <a:ext cx="288386" cy="142023"/>
            </a:xfrm>
            <a:custGeom>
              <a:avLst/>
              <a:gdLst/>
              <a:ahLst/>
              <a:cxnLst/>
              <a:rect l="l" t="t" r="r" b="b"/>
              <a:pathLst>
                <a:path w="11529" h="5718" extrusionOk="0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73"/>
            <p:cNvSpPr/>
            <p:nvPr/>
          </p:nvSpPr>
          <p:spPr>
            <a:xfrm>
              <a:off x="7415804" y="3425156"/>
              <a:ext cx="48448" cy="51039"/>
            </a:xfrm>
            <a:custGeom>
              <a:avLst/>
              <a:gdLst/>
              <a:ahLst/>
              <a:cxnLst/>
              <a:rect l="l" t="t" r="r" b="b"/>
              <a:pathLst>
                <a:path w="1899" h="2017" extrusionOk="0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73"/>
            <p:cNvSpPr/>
            <p:nvPr/>
          </p:nvSpPr>
          <p:spPr>
            <a:xfrm>
              <a:off x="7708804" y="3323077"/>
              <a:ext cx="43835" cy="37724"/>
            </a:xfrm>
            <a:custGeom>
              <a:avLst/>
              <a:gdLst/>
              <a:ahLst/>
              <a:cxnLst/>
              <a:rect l="l" t="t" r="r" b="b"/>
              <a:pathLst>
                <a:path w="1780" h="1472" extrusionOk="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0" name="Google Shape;2120;p73"/>
          <p:cNvSpPr/>
          <p:nvPr/>
        </p:nvSpPr>
        <p:spPr>
          <a:xfrm>
            <a:off x="4495801" y="762000"/>
            <a:ext cx="2886075" cy="128588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1077" name="Google Shape;2125;p73"/>
          <p:cNvGrpSpPr>
            <a:grpSpLocks/>
          </p:cNvGrpSpPr>
          <p:nvPr/>
        </p:nvGrpSpPr>
        <p:grpSpPr bwMode="auto">
          <a:xfrm>
            <a:off x="9783763" y="5216525"/>
            <a:ext cx="487362" cy="488950"/>
            <a:chOff x="7047525" y="3892375"/>
            <a:chExt cx="487025" cy="489125"/>
          </a:xfrm>
        </p:grpSpPr>
        <p:sp>
          <p:nvSpPr>
            <p:cNvPr id="2126" name="Google Shape;2126;p73"/>
            <p:cNvSpPr/>
            <p:nvPr/>
          </p:nvSpPr>
          <p:spPr>
            <a:xfrm flipH="1">
              <a:off x="7087185" y="4105176"/>
              <a:ext cx="177677" cy="192157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73"/>
            <p:cNvSpPr/>
            <p:nvPr/>
          </p:nvSpPr>
          <p:spPr>
            <a:xfrm flipH="1">
              <a:off x="7071321" y="4308449"/>
              <a:ext cx="55525" cy="46054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73"/>
            <p:cNvSpPr/>
            <p:nvPr/>
          </p:nvSpPr>
          <p:spPr>
            <a:xfrm flipH="1">
              <a:off x="7047525" y="4076591"/>
              <a:ext cx="244306" cy="304909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73"/>
            <p:cNvSpPr/>
            <p:nvPr/>
          </p:nvSpPr>
          <p:spPr>
            <a:xfrm flipH="1">
              <a:off x="7382255" y="3976543"/>
              <a:ext cx="131672" cy="225506"/>
            </a:xfrm>
            <a:custGeom>
              <a:avLst/>
              <a:gdLst/>
              <a:ahLst/>
              <a:cxnLst/>
              <a:rect l="l" t="t" r="r" b="b"/>
              <a:pathLst>
                <a:path w="5274" h="9019" extrusionOk="0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73"/>
            <p:cNvSpPr/>
            <p:nvPr/>
          </p:nvSpPr>
          <p:spPr>
            <a:xfrm flipH="1">
              <a:off x="7371151" y="3935253"/>
              <a:ext cx="30141" cy="34938"/>
            </a:xfrm>
            <a:custGeom>
              <a:avLst/>
              <a:gdLst/>
              <a:ahLst/>
              <a:cxnLst/>
              <a:rect l="l" t="t" r="r" b="b"/>
              <a:pathLst>
                <a:path w="1173" h="1403" extrusionOk="0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73"/>
            <p:cNvSpPr/>
            <p:nvPr/>
          </p:nvSpPr>
          <p:spPr>
            <a:xfrm flipH="1">
              <a:off x="7352114" y="3892375"/>
              <a:ext cx="182436" cy="327142"/>
            </a:xfrm>
            <a:custGeom>
              <a:avLst/>
              <a:gdLst/>
              <a:ahLst/>
              <a:cxnLst/>
              <a:rect l="l" t="t" r="r" b="b"/>
              <a:pathLst>
                <a:path w="7303" h="13100" extrusionOk="0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78" name="Google Shape;2132;p73"/>
          <p:cNvGrpSpPr>
            <a:grpSpLocks/>
          </p:cNvGrpSpPr>
          <p:nvPr/>
        </p:nvGrpSpPr>
        <p:grpSpPr bwMode="auto">
          <a:xfrm>
            <a:off x="3586164" y="5362576"/>
            <a:ext cx="644525" cy="195263"/>
            <a:chOff x="806663" y="3241275"/>
            <a:chExt cx="643950" cy="195675"/>
          </a:xfrm>
        </p:grpSpPr>
        <p:sp>
          <p:nvSpPr>
            <p:cNvPr id="2133" name="Google Shape;2133;p73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3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79" name="Google Shape;2135;p73"/>
          <p:cNvGrpSpPr>
            <a:grpSpLocks/>
          </p:cNvGrpSpPr>
          <p:nvPr/>
        </p:nvGrpSpPr>
        <p:grpSpPr bwMode="auto">
          <a:xfrm>
            <a:off x="295508" y="2912754"/>
            <a:ext cx="1354137" cy="1752600"/>
            <a:chOff x="653975" y="2589925"/>
            <a:chExt cx="1871650" cy="2020200"/>
          </a:xfrm>
        </p:grpSpPr>
        <p:sp>
          <p:nvSpPr>
            <p:cNvPr id="2136" name="Google Shape;2136;p73"/>
            <p:cNvSpPr/>
            <p:nvPr/>
          </p:nvSpPr>
          <p:spPr>
            <a:xfrm>
              <a:off x="684694" y="2611884"/>
              <a:ext cx="1294577" cy="960692"/>
            </a:xfrm>
            <a:custGeom>
              <a:avLst/>
              <a:gdLst/>
              <a:ahLst/>
              <a:cxnLst/>
              <a:rect l="l" t="t" r="r" b="b"/>
              <a:pathLst>
                <a:path w="51746" h="38396" extrusionOk="0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3"/>
            <p:cNvSpPr/>
            <p:nvPr/>
          </p:nvSpPr>
          <p:spPr>
            <a:xfrm>
              <a:off x="1064289" y="2992501"/>
              <a:ext cx="785523" cy="556287"/>
            </a:xfrm>
            <a:custGeom>
              <a:avLst/>
              <a:gdLst/>
              <a:ahLst/>
              <a:cxnLst/>
              <a:rect l="l" t="t" r="r" b="b"/>
              <a:pathLst>
                <a:path w="31449" h="22243" extrusionOk="0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73"/>
            <p:cNvSpPr/>
            <p:nvPr/>
          </p:nvSpPr>
          <p:spPr>
            <a:xfrm>
              <a:off x="1250797" y="3528659"/>
              <a:ext cx="511247" cy="523349"/>
            </a:xfrm>
            <a:custGeom>
              <a:avLst/>
              <a:gdLst/>
              <a:ahLst/>
              <a:cxnLst/>
              <a:rect l="l" t="t" r="r" b="b"/>
              <a:pathLst>
                <a:path w="20443" h="20882" extrusionOk="0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73"/>
            <p:cNvSpPr/>
            <p:nvPr/>
          </p:nvSpPr>
          <p:spPr>
            <a:xfrm>
              <a:off x="1220078" y="4039199"/>
              <a:ext cx="563908" cy="142732"/>
            </a:xfrm>
            <a:custGeom>
              <a:avLst/>
              <a:gdLst/>
              <a:ahLst/>
              <a:cxnLst/>
              <a:rect l="l" t="t" r="r" b="b"/>
              <a:pathLst>
                <a:path w="22536" h="5713" extrusionOk="0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3"/>
            <p:cNvSpPr/>
            <p:nvPr/>
          </p:nvSpPr>
          <p:spPr>
            <a:xfrm>
              <a:off x="2167971" y="2833300"/>
              <a:ext cx="337906" cy="303762"/>
            </a:xfrm>
            <a:custGeom>
              <a:avLst/>
              <a:gdLst/>
              <a:ahLst/>
              <a:cxnLst/>
              <a:rect l="l" t="t" r="r" b="b"/>
              <a:pathLst>
                <a:path w="13497" h="12200" extrusionOk="0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73"/>
            <p:cNvSpPr/>
            <p:nvPr/>
          </p:nvSpPr>
          <p:spPr>
            <a:xfrm>
              <a:off x="1841035" y="3109614"/>
              <a:ext cx="256722" cy="254354"/>
            </a:xfrm>
            <a:custGeom>
              <a:avLst/>
              <a:gdLst/>
              <a:ahLst/>
              <a:cxnLst/>
              <a:rect l="l" t="t" r="r" b="b"/>
              <a:pathLst>
                <a:path w="10232" h="10253" extrusionOk="0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73"/>
            <p:cNvSpPr/>
            <p:nvPr/>
          </p:nvSpPr>
          <p:spPr>
            <a:xfrm>
              <a:off x="1672083" y="4438115"/>
              <a:ext cx="166759" cy="73196"/>
            </a:xfrm>
            <a:custGeom>
              <a:avLst/>
              <a:gdLst/>
              <a:ahLst/>
              <a:cxnLst/>
              <a:rect l="l" t="t" r="r" b="b"/>
              <a:pathLst>
                <a:path w="6613" h="2972" extrusionOk="0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73"/>
            <p:cNvSpPr/>
            <p:nvPr/>
          </p:nvSpPr>
          <p:spPr>
            <a:xfrm>
              <a:off x="1862977" y="3107784"/>
              <a:ext cx="96545" cy="129923"/>
            </a:xfrm>
            <a:custGeom>
              <a:avLst/>
              <a:gdLst/>
              <a:ahLst/>
              <a:cxnLst/>
              <a:rect l="l" t="t" r="r" b="b"/>
              <a:pathLst>
                <a:path w="3830" h="5232" extrusionOk="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73"/>
            <p:cNvSpPr/>
            <p:nvPr/>
          </p:nvSpPr>
          <p:spPr>
            <a:xfrm>
              <a:off x="1288097" y="4460074"/>
              <a:ext cx="81186" cy="122602"/>
            </a:xfrm>
            <a:custGeom>
              <a:avLst/>
              <a:gdLst/>
              <a:ahLst/>
              <a:cxnLst/>
              <a:rect l="l" t="t" r="r" b="b"/>
              <a:pathLst>
                <a:path w="3286" h="4835" extrusionOk="0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73"/>
            <p:cNvSpPr/>
            <p:nvPr/>
          </p:nvSpPr>
          <p:spPr>
            <a:xfrm>
              <a:off x="980910" y="3303583"/>
              <a:ext cx="85574" cy="98814"/>
            </a:xfrm>
            <a:custGeom>
              <a:avLst/>
              <a:gdLst/>
              <a:ahLst/>
              <a:cxnLst/>
              <a:rect l="l" t="t" r="r" b="b"/>
              <a:pathLst>
                <a:path w="3454" h="3935" extrusionOk="0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73"/>
            <p:cNvSpPr/>
            <p:nvPr/>
          </p:nvSpPr>
          <p:spPr>
            <a:xfrm>
              <a:off x="1487770" y="3556108"/>
              <a:ext cx="61438" cy="21959"/>
            </a:xfrm>
            <a:custGeom>
              <a:avLst/>
              <a:gdLst/>
              <a:ahLst/>
              <a:cxnLst/>
              <a:rect l="l" t="t" r="r" b="b"/>
              <a:pathLst>
                <a:path w="2491" h="900" extrusionOk="0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73"/>
            <p:cNvSpPr/>
            <p:nvPr/>
          </p:nvSpPr>
          <p:spPr>
            <a:xfrm>
              <a:off x="2317177" y="2930285"/>
              <a:ext cx="50466" cy="60386"/>
            </a:xfrm>
            <a:custGeom>
              <a:avLst/>
              <a:gdLst/>
              <a:ahLst/>
              <a:cxnLst/>
              <a:rect l="l" t="t" r="r" b="b"/>
              <a:pathLst>
                <a:path w="2052" h="2428" extrusionOk="0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73"/>
            <p:cNvSpPr/>
            <p:nvPr/>
          </p:nvSpPr>
          <p:spPr>
            <a:xfrm>
              <a:off x="1163029" y="3270645"/>
              <a:ext cx="190895" cy="188478"/>
            </a:xfrm>
            <a:custGeom>
              <a:avLst/>
              <a:gdLst/>
              <a:ahLst/>
              <a:cxnLst/>
              <a:rect l="l" t="t" r="r" b="b"/>
              <a:pathLst>
                <a:path w="7617" h="7513" extrusionOk="0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73"/>
            <p:cNvSpPr/>
            <p:nvPr/>
          </p:nvSpPr>
          <p:spPr>
            <a:xfrm>
              <a:off x="1610645" y="3201109"/>
              <a:ext cx="188701" cy="173839"/>
            </a:xfrm>
            <a:custGeom>
              <a:avLst/>
              <a:gdLst/>
              <a:ahLst/>
              <a:cxnLst/>
              <a:rect l="l" t="t" r="r" b="b"/>
              <a:pathLst>
                <a:path w="7492" h="6969" extrusionOk="0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73"/>
            <p:cNvSpPr/>
            <p:nvPr/>
          </p:nvSpPr>
          <p:spPr>
            <a:xfrm>
              <a:off x="653975" y="2589925"/>
              <a:ext cx="1871650" cy="2020200"/>
            </a:xfrm>
            <a:custGeom>
              <a:avLst/>
              <a:gdLst/>
              <a:ahLst/>
              <a:cxnLst/>
              <a:rect l="l" t="t" r="r" b="b"/>
              <a:pathLst>
                <a:path w="74866" h="80808" extrusionOk="0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73"/>
            <p:cNvSpPr/>
            <p:nvPr/>
          </p:nvSpPr>
          <p:spPr>
            <a:xfrm>
              <a:off x="1321011" y="3316391"/>
              <a:ext cx="355460" cy="186649"/>
            </a:xfrm>
            <a:custGeom>
              <a:avLst/>
              <a:gdLst/>
              <a:ahLst/>
              <a:cxnLst/>
              <a:rect l="l" t="t" r="r" b="b"/>
              <a:pathLst>
                <a:path w="14229" h="7387" extrusionOk="0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73"/>
            <p:cNvSpPr/>
            <p:nvPr/>
          </p:nvSpPr>
          <p:spPr>
            <a:xfrm>
              <a:off x="1296874" y="3221237"/>
              <a:ext cx="37302" cy="36598"/>
            </a:xfrm>
            <a:custGeom>
              <a:avLst/>
              <a:gdLst/>
              <a:ahLst/>
              <a:cxnLst/>
              <a:rect l="l" t="t" r="r" b="b"/>
              <a:pathLst>
                <a:path w="1508" h="1466" extrusionOk="0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73"/>
            <p:cNvSpPr/>
            <p:nvPr/>
          </p:nvSpPr>
          <p:spPr>
            <a:xfrm>
              <a:off x="1619422" y="3184639"/>
              <a:ext cx="30719" cy="43917"/>
            </a:xfrm>
            <a:custGeom>
              <a:avLst/>
              <a:gdLst/>
              <a:ahLst/>
              <a:cxnLst/>
              <a:rect l="l" t="t" r="r" b="b"/>
              <a:pathLst>
                <a:path w="1277" h="1695" extrusionOk="0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73"/>
            <p:cNvSpPr/>
            <p:nvPr/>
          </p:nvSpPr>
          <p:spPr>
            <a:xfrm>
              <a:off x="2293040" y="2917475"/>
              <a:ext cx="96545" cy="96985"/>
            </a:xfrm>
            <a:custGeom>
              <a:avLst/>
              <a:gdLst/>
              <a:ahLst/>
              <a:cxnLst/>
              <a:rect l="l" t="t" r="r" b="b"/>
              <a:pathLst>
                <a:path w="3830" h="3935" extrusionOk="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0" name="Google Shape;2155;p73"/>
          <p:cNvGrpSpPr>
            <a:grpSpLocks/>
          </p:cNvGrpSpPr>
          <p:nvPr/>
        </p:nvGrpSpPr>
        <p:grpSpPr bwMode="auto">
          <a:xfrm>
            <a:off x="7748589" y="5359400"/>
            <a:ext cx="955675" cy="554038"/>
            <a:chOff x="-1199475" y="2658325"/>
            <a:chExt cx="956750" cy="553975"/>
          </a:xfrm>
        </p:grpSpPr>
        <p:sp>
          <p:nvSpPr>
            <p:cNvPr id="2156" name="Google Shape;2156;p73"/>
            <p:cNvSpPr/>
            <p:nvPr/>
          </p:nvSpPr>
          <p:spPr>
            <a:xfrm>
              <a:off x="-1137493" y="2678961"/>
              <a:ext cx="872518" cy="388893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73"/>
            <p:cNvSpPr/>
            <p:nvPr/>
          </p:nvSpPr>
          <p:spPr>
            <a:xfrm>
              <a:off x="-1174046" y="2815470"/>
              <a:ext cx="870929" cy="334924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73"/>
            <p:cNvSpPr/>
            <p:nvPr/>
          </p:nvSpPr>
          <p:spPr>
            <a:xfrm>
              <a:off x="-830761" y="3061504"/>
              <a:ext cx="516517" cy="126986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73"/>
            <p:cNvSpPr/>
            <p:nvPr/>
          </p:nvSpPr>
          <p:spPr>
            <a:xfrm>
              <a:off x="-1156565" y="2763088"/>
              <a:ext cx="254286" cy="244447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73"/>
            <p:cNvSpPr/>
            <p:nvPr/>
          </p:nvSpPr>
          <p:spPr>
            <a:xfrm>
              <a:off x="-1172458" y="2928169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73"/>
            <p:cNvSpPr/>
            <p:nvPr/>
          </p:nvSpPr>
          <p:spPr>
            <a:xfrm>
              <a:off x="-571708" y="3139283"/>
              <a:ext cx="155750" cy="28572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73"/>
            <p:cNvSpPr/>
            <p:nvPr/>
          </p:nvSpPr>
          <p:spPr>
            <a:xfrm>
              <a:off x="-1011939" y="3058330"/>
              <a:ext cx="52446" cy="47620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73"/>
            <p:cNvSpPr/>
            <p:nvPr/>
          </p:nvSpPr>
          <p:spPr>
            <a:xfrm>
              <a:off x="-1026243" y="3053568"/>
              <a:ext cx="14304" cy="4761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73"/>
            <p:cNvSpPr/>
            <p:nvPr/>
          </p:nvSpPr>
          <p:spPr>
            <a:xfrm>
              <a:off x="-922939" y="2764676"/>
              <a:ext cx="279714" cy="101588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7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73"/>
            <p:cNvSpPr/>
            <p:nvPr/>
          </p:nvSpPr>
          <p:spPr>
            <a:xfrm>
              <a:off x="-956315" y="2745628"/>
              <a:ext cx="338518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73"/>
            <p:cNvSpPr/>
            <p:nvPr/>
          </p:nvSpPr>
          <p:spPr>
            <a:xfrm>
              <a:off x="-603493" y="2736104"/>
              <a:ext cx="262233" cy="23968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1" name="Google Shape;2168;p73"/>
          <p:cNvGrpSpPr>
            <a:grpSpLocks/>
          </p:cNvGrpSpPr>
          <p:nvPr/>
        </p:nvGrpSpPr>
        <p:grpSpPr bwMode="auto">
          <a:xfrm>
            <a:off x="1820863" y="4889501"/>
            <a:ext cx="766762" cy="835025"/>
            <a:chOff x="296567" y="4032225"/>
            <a:chExt cx="766953" cy="835523"/>
          </a:xfrm>
        </p:grpSpPr>
        <p:sp>
          <p:nvSpPr>
            <p:cNvPr id="2169" name="Google Shape;2169;p73"/>
            <p:cNvSpPr/>
            <p:nvPr/>
          </p:nvSpPr>
          <p:spPr>
            <a:xfrm>
              <a:off x="541103" y="4619950"/>
              <a:ext cx="242948" cy="225559"/>
            </a:xfrm>
            <a:custGeom>
              <a:avLst/>
              <a:gdLst/>
              <a:ahLst/>
              <a:cxnLst/>
              <a:rect l="l" t="t" r="r" b="b"/>
              <a:pathLst>
                <a:path w="12722" h="11776" extrusionOk="0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73"/>
            <p:cNvSpPr/>
            <p:nvPr/>
          </p:nvSpPr>
          <p:spPr>
            <a:xfrm>
              <a:off x="766584" y="4553236"/>
              <a:ext cx="133383" cy="276390"/>
            </a:xfrm>
            <a:custGeom>
              <a:avLst/>
              <a:gdLst/>
              <a:ahLst/>
              <a:cxnLst/>
              <a:rect l="l" t="t" r="r" b="b"/>
              <a:pathLst>
                <a:path w="7031" h="14460" extrusionOk="0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73"/>
            <p:cNvSpPr/>
            <p:nvPr/>
          </p:nvSpPr>
          <p:spPr>
            <a:xfrm>
              <a:off x="561745" y="4521467"/>
              <a:ext cx="279470" cy="101661"/>
            </a:xfrm>
            <a:custGeom>
              <a:avLst/>
              <a:gdLst/>
              <a:ahLst/>
              <a:cxnLst/>
              <a:rect l="l" t="t" r="r" b="b"/>
              <a:pathLst>
                <a:path w="14606" h="5254" extrusionOk="0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73"/>
            <p:cNvSpPr/>
            <p:nvPr/>
          </p:nvSpPr>
          <p:spPr>
            <a:xfrm>
              <a:off x="520460" y="4505582"/>
              <a:ext cx="400150" cy="362166"/>
            </a:xfrm>
            <a:custGeom>
              <a:avLst/>
              <a:gdLst/>
              <a:ahLst/>
              <a:cxnLst/>
              <a:rect l="l" t="t" r="r" b="b"/>
              <a:pathLst>
                <a:path w="20945" h="18958" extrusionOk="0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73"/>
            <p:cNvSpPr/>
            <p:nvPr/>
          </p:nvSpPr>
          <p:spPr>
            <a:xfrm>
              <a:off x="607795" y="4680311"/>
              <a:ext cx="101625" cy="115957"/>
            </a:xfrm>
            <a:custGeom>
              <a:avLst/>
              <a:gdLst/>
              <a:ahLst/>
              <a:cxnLst/>
              <a:rect l="l" t="t" r="r" b="b"/>
              <a:pathLst>
                <a:path w="5316" h="6069" extrusionOk="0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73"/>
            <p:cNvSpPr/>
            <p:nvPr/>
          </p:nvSpPr>
          <p:spPr>
            <a:xfrm>
              <a:off x="423599" y="4218074"/>
              <a:ext cx="206426" cy="141371"/>
            </a:xfrm>
            <a:custGeom>
              <a:avLst/>
              <a:gdLst/>
              <a:ahLst/>
              <a:cxnLst/>
              <a:rect l="l" t="t" r="r" b="b"/>
              <a:pathLst>
                <a:path w="9124" h="6237" extrusionOk="0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73"/>
            <p:cNvSpPr/>
            <p:nvPr/>
          </p:nvSpPr>
          <p:spPr>
            <a:xfrm>
              <a:off x="368022" y="4056052"/>
              <a:ext cx="252476" cy="160433"/>
            </a:xfrm>
            <a:custGeom>
              <a:avLst/>
              <a:gdLst/>
              <a:ahLst/>
              <a:cxnLst/>
              <a:rect l="l" t="t" r="r" b="b"/>
              <a:pathLst>
                <a:path w="11216" h="7128" extrusionOk="0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73"/>
            <p:cNvSpPr/>
            <p:nvPr/>
          </p:nvSpPr>
          <p:spPr>
            <a:xfrm>
              <a:off x="326737" y="4118001"/>
              <a:ext cx="107977" cy="236679"/>
            </a:xfrm>
            <a:custGeom>
              <a:avLst/>
              <a:gdLst/>
              <a:ahLst/>
              <a:cxnLst/>
              <a:rect l="l" t="t" r="r" b="b"/>
              <a:pathLst>
                <a:path w="4813" h="10504" extrusionOk="0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73"/>
            <p:cNvSpPr/>
            <p:nvPr/>
          </p:nvSpPr>
          <p:spPr>
            <a:xfrm>
              <a:off x="296567" y="4032225"/>
              <a:ext cx="357276" cy="362166"/>
            </a:xfrm>
            <a:custGeom>
              <a:avLst/>
              <a:gdLst/>
              <a:ahLst/>
              <a:cxnLst/>
              <a:rect l="l" t="t" r="r" b="b"/>
              <a:pathLst>
                <a:path w="15841" h="16049" extrusionOk="0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73"/>
            <p:cNvSpPr/>
            <p:nvPr/>
          </p:nvSpPr>
          <p:spPr>
            <a:xfrm>
              <a:off x="442653" y="4076702"/>
              <a:ext cx="119092" cy="130253"/>
            </a:xfrm>
            <a:custGeom>
              <a:avLst/>
              <a:gdLst/>
              <a:ahLst/>
              <a:cxnLst/>
              <a:rect l="l" t="t" r="r" b="b"/>
              <a:pathLst>
                <a:path w="5253" h="5755" extrusionOk="0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73"/>
            <p:cNvSpPr/>
            <p:nvPr/>
          </p:nvSpPr>
          <p:spPr>
            <a:xfrm>
              <a:off x="804694" y="4102117"/>
              <a:ext cx="193723" cy="135018"/>
            </a:xfrm>
            <a:custGeom>
              <a:avLst/>
              <a:gdLst/>
              <a:ahLst/>
              <a:cxnLst/>
              <a:rect l="l" t="t" r="r" b="b"/>
              <a:pathLst>
                <a:path w="10965" h="7619" extrusionOk="0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73"/>
            <p:cNvSpPr/>
            <p:nvPr/>
          </p:nvSpPr>
          <p:spPr>
            <a:xfrm>
              <a:off x="806281" y="4224428"/>
              <a:ext cx="204839" cy="144548"/>
            </a:xfrm>
            <a:custGeom>
              <a:avLst/>
              <a:gdLst/>
              <a:ahLst/>
              <a:cxnLst/>
              <a:rect l="l" t="t" r="r" b="b"/>
              <a:pathLst>
                <a:path w="11571" h="8195" extrusionOk="0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73"/>
            <p:cNvSpPr/>
            <p:nvPr/>
          </p:nvSpPr>
          <p:spPr>
            <a:xfrm>
              <a:off x="1003180" y="4132298"/>
              <a:ext cx="44461" cy="171552"/>
            </a:xfrm>
            <a:custGeom>
              <a:avLst/>
              <a:gdLst/>
              <a:ahLst/>
              <a:cxnLst/>
              <a:rect l="l" t="t" r="r" b="b"/>
              <a:pathLst>
                <a:path w="2491" h="9676" extrusionOk="0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73"/>
            <p:cNvSpPr/>
            <p:nvPr/>
          </p:nvSpPr>
          <p:spPr>
            <a:xfrm>
              <a:off x="784050" y="4086232"/>
              <a:ext cx="279470" cy="300217"/>
            </a:xfrm>
            <a:custGeom>
              <a:avLst/>
              <a:gdLst/>
              <a:ahLst/>
              <a:cxnLst/>
              <a:rect l="l" t="t" r="r" b="b"/>
              <a:pathLst>
                <a:path w="15777" h="16991" extrusionOk="0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73"/>
            <p:cNvSpPr/>
            <p:nvPr/>
          </p:nvSpPr>
          <p:spPr>
            <a:xfrm>
              <a:off x="857094" y="4262550"/>
              <a:ext cx="85746" cy="84187"/>
            </a:xfrm>
            <a:custGeom>
              <a:avLst/>
              <a:gdLst/>
              <a:ahLst/>
              <a:cxnLst/>
              <a:rect l="l" t="t" r="r" b="b"/>
              <a:pathLst>
                <a:path w="4835" h="4709" extrusionOk="0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2" name="Google Shape;2184;p73"/>
          <p:cNvGrpSpPr>
            <a:grpSpLocks/>
          </p:cNvGrpSpPr>
          <p:nvPr/>
        </p:nvGrpSpPr>
        <p:grpSpPr bwMode="auto">
          <a:xfrm>
            <a:off x="9850438" y="1"/>
            <a:ext cx="741362" cy="792163"/>
            <a:chOff x="-3118700" y="2365900"/>
            <a:chExt cx="741250" cy="792000"/>
          </a:xfrm>
        </p:grpSpPr>
        <p:sp>
          <p:nvSpPr>
            <p:cNvPr id="2185" name="Google Shape;2185;p73"/>
            <p:cNvSpPr/>
            <p:nvPr/>
          </p:nvSpPr>
          <p:spPr>
            <a:xfrm>
              <a:off x="-2848866" y="2599215"/>
              <a:ext cx="266660" cy="290452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73"/>
            <p:cNvSpPr/>
            <p:nvPr/>
          </p:nvSpPr>
          <p:spPr>
            <a:xfrm>
              <a:off x="-2877436" y="2576995"/>
              <a:ext cx="325388" cy="346004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73"/>
            <p:cNvSpPr/>
            <p:nvPr/>
          </p:nvSpPr>
          <p:spPr>
            <a:xfrm>
              <a:off x="-3102827" y="2876970"/>
              <a:ext cx="144440" cy="69836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73"/>
            <p:cNvSpPr/>
            <p:nvPr/>
          </p:nvSpPr>
          <p:spPr>
            <a:xfrm>
              <a:off x="-2829819" y="2365900"/>
              <a:ext cx="53967" cy="134910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3"/>
            <p:cNvSpPr/>
            <p:nvPr/>
          </p:nvSpPr>
          <p:spPr>
            <a:xfrm>
              <a:off x="-3118700" y="2616673"/>
              <a:ext cx="139679" cy="5079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73"/>
            <p:cNvSpPr/>
            <p:nvPr/>
          </p:nvSpPr>
          <p:spPr>
            <a:xfrm>
              <a:off x="-2647284" y="2411929"/>
              <a:ext cx="60316" cy="106340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3"/>
            <p:cNvSpPr/>
            <p:nvPr/>
          </p:nvSpPr>
          <p:spPr>
            <a:xfrm>
              <a:off x="-2480621" y="2634133"/>
              <a:ext cx="103171" cy="52376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73"/>
            <p:cNvSpPr/>
            <p:nvPr/>
          </p:nvSpPr>
          <p:spPr>
            <a:xfrm>
              <a:off x="-2798073" y="3065844"/>
              <a:ext cx="46030" cy="92056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3"/>
            <p:cNvSpPr/>
            <p:nvPr/>
          </p:nvSpPr>
          <p:spPr>
            <a:xfrm>
              <a:off x="-2634586" y="3046798"/>
              <a:ext cx="66665" cy="73010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73"/>
            <p:cNvSpPr/>
            <p:nvPr/>
          </p:nvSpPr>
          <p:spPr>
            <a:xfrm>
              <a:off x="-2507605" y="2908713"/>
              <a:ext cx="74602" cy="60313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83" name="Google Shape;2201;p73"/>
          <p:cNvGrpSpPr>
            <a:grpSpLocks/>
          </p:cNvGrpSpPr>
          <p:nvPr/>
        </p:nvGrpSpPr>
        <p:grpSpPr bwMode="auto">
          <a:xfrm>
            <a:off x="1524000" y="304800"/>
            <a:ext cx="1111250" cy="725488"/>
            <a:chOff x="1474325" y="858525"/>
            <a:chExt cx="808300" cy="1469525"/>
          </a:xfrm>
        </p:grpSpPr>
        <p:sp>
          <p:nvSpPr>
            <p:cNvPr id="2202" name="Google Shape;2202;p73"/>
            <p:cNvSpPr/>
            <p:nvPr/>
          </p:nvSpPr>
          <p:spPr>
            <a:xfrm flipH="1">
              <a:off x="1834596" y="881035"/>
              <a:ext cx="294453" cy="225091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73"/>
            <p:cNvSpPr/>
            <p:nvPr/>
          </p:nvSpPr>
          <p:spPr>
            <a:xfrm flipH="1">
              <a:off x="1976626" y="1054677"/>
              <a:ext cx="217086" cy="183288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73"/>
            <p:cNvSpPr/>
            <p:nvPr/>
          </p:nvSpPr>
          <p:spPr>
            <a:xfrm flipH="1">
              <a:off x="1952377" y="1045029"/>
              <a:ext cx="118936" cy="83605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1088" name="Google Shape;2205;p73"/>
            <p:cNvGrpSpPr>
              <a:grpSpLocks/>
            </p:cNvGrpSpPr>
            <p:nvPr/>
          </p:nvGrpSpPr>
          <p:grpSpPr bwMode="auto"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2206" name="Google Shape;2206;p73"/>
              <p:cNvSpPr/>
              <p:nvPr/>
            </p:nvSpPr>
            <p:spPr>
              <a:xfrm flipH="1">
                <a:off x="1809192" y="858525"/>
                <a:ext cx="473433" cy="401950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buClr>
                    <a:srgbClr val="000000"/>
                  </a:buClr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31090" name="Google Shape;2207;p73"/>
              <p:cNvGrpSpPr>
                <a:grpSpLocks/>
              </p:cNvGrpSpPr>
              <p:nvPr/>
            </p:nvGrpSpPr>
            <p:grpSpPr bwMode="auto"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2208" name="Google Shape;2208;p73"/>
                <p:cNvSpPr/>
                <p:nvPr/>
              </p:nvSpPr>
              <p:spPr>
                <a:xfrm flipH="1">
                  <a:off x="1752612" y="1215456"/>
                  <a:ext cx="54271" cy="5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73"/>
                <p:cNvSpPr/>
                <p:nvPr/>
              </p:nvSpPr>
              <p:spPr>
                <a:xfrm flipH="1">
                  <a:off x="1595570" y="1504859"/>
                  <a:ext cx="50807" cy="4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73"/>
                <p:cNvSpPr/>
                <p:nvPr/>
              </p:nvSpPr>
              <p:spPr>
                <a:xfrm flipH="1">
                  <a:off x="1593261" y="1617403"/>
                  <a:ext cx="75056" cy="6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1" name="Google Shape;2211;p73"/>
                <p:cNvSpPr/>
                <p:nvPr/>
              </p:nvSpPr>
              <p:spPr>
                <a:xfrm flipH="1">
                  <a:off x="1801110" y="1717088"/>
                  <a:ext cx="58890" cy="64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2" name="Google Shape;2212;p73"/>
                <p:cNvSpPr/>
                <p:nvPr/>
              </p:nvSpPr>
              <p:spPr>
                <a:xfrm flipH="1">
                  <a:off x="1585178" y="2273384"/>
                  <a:ext cx="53117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73"/>
                <p:cNvSpPr/>
                <p:nvPr/>
              </p:nvSpPr>
              <p:spPr>
                <a:xfrm flipH="1">
                  <a:off x="1474325" y="2035430"/>
                  <a:ext cx="45034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73"/>
                <p:cNvSpPr/>
                <p:nvPr/>
              </p:nvSpPr>
              <p:spPr>
                <a:xfrm flipH="1">
                  <a:off x="1736446" y="1797476"/>
                  <a:ext cx="57736" cy="54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5" name="Google Shape;2215;p73"/>
                <p:cNvSpPr/>
                <p:nvPr/>
              </p:nvSpPr>
              <p:spPr>
                <a:xfrm flipH="1">
                  <a:off x="1723743" y="1646345"/>
                  <a:ext cx="47344" cy="35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73"/>
                <p:cNvSpPr/>
                <p:nvPr/>
              </p:nvSpPr>
              <p:spPr>
                <a:xfrm flipH="1">
                  <a:off x="1504348" y="217048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7" name="Google Shape;2217;p73"/>
                <p:cNvSpPr/>
                <p:nvPr/>
              </p:nvSpPr>
              <p:spPr>
                <a:xfrm flipH="1">
                  <a:off x="1659079" y="1758889"/>
                  <a:ext cx="50807" cy="48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8" name="Google Shape;2218;p73"/>
                <p:cNvSpPr/>
                <p:nvPr/>
              </p:nvSpPr>
              <p:spPr>
                <a:xfrm flipH="1">
                  <a:off x="1554001" y="1684932"/>
                  <a:ext cx="55426" cy="61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9" name="Google Shape;2219;p73"/>
                <p:cNvSpPr/>
                <p:nvPr/>
              </p:nvSpPr>
              <p:spPr>
                <a:xfrm flipH="1">
                  <a:off x="1511276" y="1791045"/>
                  <a:ext cx="38106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0" name="Google Shape;2220;p73"/>
                <p:cNvSpPr/>
                <p:nvPr/>
              </p:nvSpPr>
              <p:spPr>
                <a:xfrm flipH="1">
                  <a:off x="1620974" y="1398743"/>
                  <a:ext cx="39260" cy="4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1" name="Google Shape;2221;p73"/>
                <p:cNvSpPr/>
                <p:nvPr/>
              </p:nvSpPr>
              <p:spPr>
                <a:xfrm flipH="1">
                  <a:off x="1663698" y="1302275"/>
                  <a:ext cx="41570" cy="4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2" name="Google Shape;2222;p73"/>
                <p:cNvSpPr/>
                <p:nvPr/>
              </p:nvSpPr>
              <p:spPr>
                <a:xfrm flipH="1">
                  <a:off x="1842680" y="1167221"/>
                  <a:ext cx="40415" cy="38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3" name="Google Shape;2223;p73"/>
                <p:cNvSpPr/>
                <p:nvPr/>
              </p:nvSpPr>
              <p:spPr>
                <a:xfrm flipH="1">
                  <a:off x="1483563" y="1903592"/>
                  <a:ext cx="33487" cy="4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sz="1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3892474" y="4435460"/>
            <a:ext cx="4461413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C2F2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3033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304800"/>
          <a:ext cx="7467600" cy="5976594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Josefin Sans" charset="-93"/>
                        </a:rPr>
                        <a:t>Từ ngữ chỉ sự vật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Josefin Sans" charset="-93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Josefin Sans" charset="-93"/>
                        </a:rPr>
                        <a:t>Từ ngữ chỉ màu sắc của sự vật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Josefin Sans" charset="-93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Raleway" panose="020B0503030101060003" pitchFamily="34" charset="0"/>
                        </a:rPr>
                        <a:t>M: Con thuyền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Raleway" panose="020B0503030101060003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Josefin Sans" charset="-93"/>
                          <a:cs typeface="Josefin Sans" charset="-93"/>
                          <a:sym typeface="Raleway" panose="020B0503030101060003" pitchFamily="34" charset="0"/>
                        </a:rPr>
                        <a:t>nâu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Josefin Sans" charset="-93"/>
                        <a:cs typeface="Josefin Sans" charset="-93"/>
                        <a:sym typeface="Raleway" panose="020B0503030101060003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6DA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3E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 rot="10800000" flipV="1">
            <a:off x="2971801" y="1981201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Dòng sông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0800000" flipV="1">
            <a:off x="6705600" y="19812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xanh biếc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 rot="10800000" flipV="1">
            <a:off x="2971800" y="3198813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Mây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664325" y="2565400"/>
            <a:ext cx="304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 thẳm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0800000" flipV="1">
            <a:off x="2930525" y="3840163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Con đường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 rot="10800000" flipV="1">
            <a:off x="2971801" y="2547939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Bầu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trời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 rot="10800000" flipV="1">
            <a:off x="2971800" y="4478338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cò 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 rot="10800000" flipV="1">
            <a:off x="2971800" y="5105400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Bãi cỏ 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 rot="10800000" flipV="1">
            <a:off x="7037388" y="3213101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10800000" flipV="1">
            <a:off x="6784976" y="3862389"/>
            <a:ext cx="2805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nâu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đất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 rot="10800000" flipV="1">
            <a:off x="7037388" y="4394201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 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rot="10800000" flipV="1">
            <a:off x="6437314" y="5041900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rờn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0800000" flipV="1">
            <a:off x="2570164" y="5697538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bò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 rot="10800000" flipV="1">
            <a:off x="6884989" y="56689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sz="3200" b="1"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vàng</a:t>
            </a:r>
            <a:endParaRPr lang="en-US" altLang="vi-VN" sz="3200"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8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oogle Shape;638;p44"/>
          <p:cNvGrpSpPr>
            <a:grpSpLocks/>
          </p:cNvGrpSpPr>
          <p:nvPr/>
        </p:nvGrpSpPr>
        <p:grpSpPr bwMode="auto">
          <a:xfrm>
            <a:off x="8970964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147" name="Google Shape;674;p44"/>
          <p:cNvGrpSpPr>
            <a:grpSpLocks/>
          </p:cNvGrpSpPr>
          <p:nvPr/>
        </p:nvGrpSpPr>
        <p:grpSpPr bwMode="auto">
          <a:xfrm>
            <a:off x="9234489" y="6448426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1953" y="1866900"/>
            <a:ext cx="986309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cảnh làng quê rất đẹp. Dòng sông xanh biếc. Hai bên bờ sông, cỏ xanh mơn mởn. Đàn bò ung dung gặm cỏ.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012053" y="3789364"/>
            <a:ext cx="1008503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	Bức tranh rất đẹp. Bầu trời xanh trong. Những đám mây trắng trôi bồng bềnh.</a:t>
            </a:r>
          </a:p>
          <a:p>
            <a:pPr algn="just"/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Dòng sông uốn lượn như dải lụa đào</a:t>
            </a:r>
            <a:r>
              <a:rPr lang="vi-VN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 </a:t>
            </a: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bò đang  thung thăng gặm cỏ.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01813" y="158750"/>
            <a:ext cx="8666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Đặt 2- 3 câu với từ ngữ em tìm được.</a:t>
            </a:r>
          </a:p>
          <a:p>
            <a:pPr>
              <a:lnSpc>
                <a:spcPct val="150000"/>
              </a:lnSpc>
            </a:pPr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Dòng sông uốn khúc quanh làng xóm.</a:t>
            </a:r>
          </a:p>
          <a:p>
            <a:pPr>
              <a:lnSpc>
                <a:spcPct val="150000"/>
              </a:lnSpc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0561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oogle Shape;638;p44"/>
          <p:cNvGrpSpPr>
            <a:grpSpLocks/>
          </p:cNvGrpSpPr>
          <p:nvPr/>
        </p:nvGrpSpPr>
        <p:grpSpPr bwMode="auto">
          <a:xfrm>
            <a:off x="8970964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195" name="Google Shape;674;p44"/>
          <p:cNvGrpSpPr>
            <a:grpSpLocks/>
          </p:cNvGrpSpPr>
          <p:nvPr/>
        </p:nvGrpSpPr>
        <p:grpSpPr bwMode="auto">
          <a:xfrm>
            <a:off x="9234489" y="6448426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571500"/>
            <a:ext cx="86868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vi-VN" altLang="vi-VN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Chọn dấu câu phù hợp thay cho ô vuông.</a:t>
            </a:r>
          </a:p>
          <a:p>
            <a:pPr algn="just">
              <a:defRPr/>
            </a:pPr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Mặt trời thấy cô đơn    buồn bã vì phải ở một mình suốt cả ngày     Mặt trời  muốn kết bạn với trăng    sao   Nhưng trăng     sao còn bận ngủ để đêm thức dậy chiếu sáng cho mặt đất.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2988" y="190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4" name="Rectangle 43"/>
          <p:cNvSpPr/>
          <p:nvPr/>
        </p:nvSpPr>
        <p:spPr>
          <a:xfrm>
            <a:off x="8001000" y="254317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5" name="Rectangle 44"/>
          <p:cNvSpPr/>
          <p:nvPr/>
        </p:nvSpPr>
        <p:spPr>
          <a:xfrm>
            <a:off x="8382000" y="317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2895600" y="3810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6935788" y="317658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10800000" flipV="1">
            <a:off x="7407275" y="1430338"/>
            <a:ext cx="469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10800000" flipV="1">
            <a:off x="2936875" y="3340100"/>
            <a:ext cx="477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10800000" flipV="1">
            <a:off x="6940551" y="2679700"/>
            <a:ext cx="46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10800000" flipV="1">
            <a:off x="8029575" y="2119313"/>
            <a:ext cx="47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.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 rot="10800000" flipV="1">
            <a:off x="8399464" y="2790825"/>
            <a:ext cx="471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.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2567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EFB2AF-D64E-4CB8-8B77-7CC4A884D35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Ôn tập ( tiết 5 + 6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21E707-CA16-43A3-8706-36F5413474EE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4EF504-D7D8-4798-A711-AA4486AC9683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9BA889-B450-4731-AEF5-C3416F2916D3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AA789-0B12-4ED0-A381-765B5DD71656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96C2B8-56E3-4241-887D-4900EF5809F5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123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Caveat</vt:lpstr>
      <vt:lpstr>Josefin Sans</vt:lpstr>
      <vt:lpstr>Patrick Hand</vt:lpstr>
      <vt:lpstr>Patrick Hand SC</vt:lpstr>
      <vt:lpstr>Raleway</vt:lpstr>
      <vt:lpstr>Roboto Condensed</vt:lpstr>
      <vt:lpstr>SimHei</vt:lpstr>
      <vt:lpstr>Times New Roman</vt:lpstr>
      <vt:lpstr>Vibur</vt:lpstr>
      <vt:lpstr>Office Theme</vt:lpstr>
      <vt:lpstr>PowerPoint Presentation</vt:lpstr>
      <vt:lpstr>Bài 6. Quan sát tranh và tìm từ ngữ: a. Chỉ sự vật. M: Con thuyền b. Chỉ màu sắc của sự vật: M: nâu</vt:lpstr>
      <vt:lpstr>THẢO LUẬN NHÓM 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Ôn tập ( tiết 5 + 6)</dc:title>
  <dc:creator>STD_NHA</dc:creator>
  <cp:lastModifiedBy>STD_NHA</cp:lastModifiedBy>
  <cp:revision>7</cp:revision>
  <dcterms:created xsi:type="dcterms:W3CDTF">2025-03-21T03:08:01Z</dcterms:created>
  <dcterms:modified xsi:type="dcterms:W3CDTF">2025-03-21T15:23:29Z</dcterms:modified>
</cp:coreProperties>
</file>