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5" r:id="rId4"/>
    <p:sldId id="286" r:id="rId5"/>
    <p:sldId id="259" r:id="rId6"/>
    <p:sldId id="293" r:id="rId7"/>
    <p:sldId id="283" r:id="rId8"/>
    <p:sldId id="273" r:id="rId9"/>
    <p:sldId id="294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>
            <a:grpSpLocks/>
          </p:cNvGrpSpPr>
          <p:nvPr userDrawn="1"/>
        </p:nvGrpSpPr>
        <p:grpSpPr bwMode="auto">
          <a:xfrm rot="248467">
            <a:off x="223838" y="2574925"/>
            <a:ext cx="4687887" cy="2425700"/>
            <a:chOff x="-10068" y="2615721"/>
            <a:chExt cx="5488038" cy="2838132"/>
          </a:xfrm>
        </p:grpSpPr>
        <p:sp>
          <p:nvSpPr>
            <p:cNvPr id="5" name="Hình tự d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>
              <a:spLocks/>
            </p:cNvSpPr>
            <p:nvPr/>
          </p:nvSpPr>
          <p:spPr bwMode="auto">
            <a:xfrm>
              <a:off x="5043694" y="4976544"/>
              <a:ext cx="133809" cy="70582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>
              <a:spLocks/>
            </p:cNvSpPr>
            <p:nvPr/>
          </p:nvSpPr>
          <p:spPr bwMode="auto">
            <a:xfrm>
              <a:off x="2497274" y="2942753"/>
              <a:ext cx="85489" cy="96586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>
              <a:spLocks/>
            </p:cNvSpPr>
            <p:nvPr/>
          </p:nvSpPr>
          <p:spPr bwMode="auto">
            <a:xfrm>
              <a:off x="2303042" y="3123789"/>
              <a:ext cx="102216" cy="81726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>
              <a:spLocks/>
            </p:cNvSpPr>
            <p:nvPr/>
          </p:nvSpPr>
          <p:spPr bwMode="auto">
            <a:xfrm>
              <a:off x="2459119" y="3293014"/>
              <a:ext cx="105932" cy="91013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>
              <a:spLocks/>
            </p:cNvSpPr>
            <p:nvPr/>
          </p:nvSpPr>
          <p:spPr bwMode="auto">
            <a:xfrm>
              <a:off x="2003988" y="3133724"/>
              <a:ext cx="117083" cy="87299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>
              <a:spLocks/>
            </p:cNvSpPr>
            <p:nvPr/>
          </p:nvSpPr>
          <p:spPr bwMode="auto">
            <a:xfrm>
              <a:off x="1754199" y="2681554"/>
              <a:ext cx="92923" cy="115160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>
              <a:spLocks/>
            </p:cNvSpPr>
            <p:nvPr/>
          </p:nvSpPr>
          <p:spPr bwMode="auto">
            <a:xfrm>
              <a:off x="3011631" y="3521648"/>
              <a:ext cx="92923" cy="72439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>
              <a:spLocks/>
            </p:cNvSpPr>
            <p:nvPr/>
          </p:nvSpPr>
          <p:spPr bwMode="auto">
            <a:xfrm>
              <a:off x="3074334" y="3401201"/>
              <a:ext cx="105932" cy="89156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>
              <a:spLocks/>
            </p:cNvSpPr>
            <p:nvPr/>
          </p:nvSpPr>
          <p:spPr bwMode="auto">
            <a:xfrm>
              <a:off x="4101040" y="4331471"/>
              <a:ext cx="83631" cy="81726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>
              <a:spLocks/>
            </p:cNvSpPr>
            <p:nvPr/>
          </p:nvSpPr>
          <p:spPr bwMode="auto">
            <a:xfrm>
              <a:off x="4171282" y="4219502"/>
              <a:ext cx="104074" cy="8358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>
              <a:spLocks/>
            </p:cNvSpPr>
            <p:nvPr/>
          </p:nvSpPr>
          <p:spPr bwMode="auto">
            <a:xfrm>
              <a:off x="3447369" y="3745864"/>
              <a:ext cx="76198" cy="79869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>
              <a:spLocks/>
            </p:cNvSpPr>
            <p:nvPr/>
          </p:nvSpPr>
          <p:spPr bwMode="auto">
            <a:xfrm>
              <a:off x="3729953" y="3699039"/>
              <a:ext cx="85489" cy="104015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>
              <a:spLocks/>
            </p:cNvSpPr>
            <p:nvPr/>
          </p:nvSpPr>
          <p:spPr bwMode="auto">
            <a:xfrm>
              <a:off x="3893006" y="3554892"/>
              <a:ext cx="89206" cy="109587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>
              <a:spLocks/>
            </p:cNvSpPr>
            <p:nvPr/>
          </p:nvSpPr>
          <p:spPr bwMode="auto">
            <a:xfrm>
              <a:off x="4207387" y="3969146"/>
              <a:ext cx="105932" cy="89156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>
              <a:spLocks/>
            </p:cNvSpPr>
            <p:nvPr/>
          </p:nvSpPr>
          <p:spPr bwMode="auto">
            <a:xfrm>
              <a:off x="4698557" y="4412772"/>
              <a:ext cx="91064" cy="107730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>
              <a:spLocks/>
            </p:cNvSpPr>
            <p:nvPr/>
          </p:nvSpPr>
          <p:spPr bwMode="auto">
            <a:xfrm>
              <a:off x="4572384" y="4423956"/>
              <a:ext cx="85489" cy="10030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>
              <a:spLocks/>
            </p:cNvSpPr>
            <p:nvPr/>
          </p:nvSpPr>
          <p:spPr bwMode="auto">
            <a:xfrm>
              <a:off x="5111260" y="4591990"/>
              <a:ext cx="76198" cy="8358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>
              <a:spLocks/>
            </p:cNvSpPr>
            <p:nvPr/>
          </p:nvSpPr>
          <p:spPr bwMode="auto">
            <a:xfrm>
              <a:off x="5176075" y="4690776"/>
              <a:ext cx="98498" cy="79868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>
              <a:spLocks/>
            </p:cNvSpPr>
            <p:nvPr/>
          </p:nvSpPr>
          <p:spPr bwMode="auto">
            <a:xfrm>
              <a:off x="4346355" y="4585127"/>
              <a:ext cx="96640" cy="70582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>
              <a:spLocks/>
            </p:cNvSpPr>
            <p:nvPr/>
          </p:nvSpPr>
          <p:spPr bwMode="auto">
            <a:xfrm>
              <a:off x="3000503" y="3032810"/>
              <a:ext cx="89206" cy="74297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>
              <a:spLocks/>
            </p:cNvSpPr>
            <p:nvPr/>
          </p:nvSpPr>
          <p:spPr bwMode="auto">
            <a:xfrm>
              <a:off x="2800880" y="2917525"/>
              <a:ext cx="72479" cy="92871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>
              <a:spLocks/>
            </p:cNvSpPr>
            <p:nvPr/>
          </p:nvSpPr>
          <p:spPr bwMode="auto">
            <a:xfrm>
              <a:off x="87033" y="3004220"/>
              <a:ext cx="118942" cy="100300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>
              <a:spLocks/>
            </p:cNvSpPr>
            <p:nvPr/>
          </p:nvSpPr>
          <p:spPr bwMode="auto">
            <a:xfrm>
              <a:off x="3763995" y="3949788"/>
              <a:ext cx="460899" cy="477355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>
              <a:spLocks/>
            </p:cNvSpPr>
            <p:nvPr/>
          </p:nvSpPr>
          <p:spPr bwMode="auto">
            <a:xfrm>
              <a:off x="3374104" y="3473964"/>
              <a:ext cx="1022154" cy="830264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>
              <a:spLocks/>
            </p:cNvSpPr>
            <p:nvPr/>
          </p:nvSpPr>
          <p:spPr bwMode="auto">
            <a:xfrm>
              <a:off x="4923576" y="4362720"/>
              <a:ext cx="488775" cy="952855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>
              <a:spLocks/>
            </p:cNvSpPr>
            <p:nvPr/>
          </p:nvSpPr>
          <p:spPr bwMode="auto">
            <a:xfrm>
              <a:off x="2226726" y="2839378"/>
              <a:ext cx="1085342" cy="668670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>
              <a:spLocks/>
            </p:cNvSpPr>
            <p:nvPr/>
          </p:nvSpPr>
          <p:spPr bwMode="auto">
            <a:xfrm>
              <a:off x="2381559" y="3135224"/>
              <a:ext cx="615150" cy="304616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>
              <a:spLocks/>
            </p:cNvSpPr>
            <p:nvPr/>
          </p:nvSpPr>
          <p:spPr bwMode="auto">
            <a:xfrm>
              <a:off x="4543038" y="4574523"/>
              <a:ext cx="624443" cy="358482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>
              <a:spLocks/>
            </p:cNvSpPr>
            <p:nvPr/>
          </p:nvSpPr>
          <p:spPr bwMode="auto">
            <a:xfrm>
              <a:off x="3424088" y="3663027"/>
              <a:ext cx="620726" cy="354766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>
              <a:spLocks/>
            </p:cNvSpPr>
            <p:nvPr/>
          </p:nvSpPr>
          <p:spPr bwMode="auto">
            <a:xfrm>
              <a:off x="1200842" y="2681315"/>
              <a:ext cx="960825" cy="445780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>
              <a:spLocks/>
            </p:cNvSpPr>
            <p:nvPr/>
          </p:nvSpPr>
          <p:spPr bwMode="auto">
            <a:xfrm>
              <a:off x="1341700" y="2917021"/>
              <a:ext cx="537096" cy="174597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>
              <a:spLocks/>
            </p:cNvSpPr>
            <p:nvPr/>
          </p:nvSpPr>
          <p:spPr bwMode="auto">
            <a:xfrm>
              <a:off x="10602" y="2662232"/>
              <a:ext cx="1092776" cy="542366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>
              <a:spLocks/>
            </p:cNvSpPr>
            <p:nvPr/>
          </p:nvSpPr>
          <p:spPr bwMode="auto">
            <a:xfrm>
              <a:off x="333830" y="2946689"/>
              <a:ext cx="602142" cy="221033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>
              <a:spLocks/>
            </p:cNvSpPr>
            <p:nvPr/>
          </p:nvSpPr>
          <p:spPr bwMode="auto">
            <a:xfrm rot="20750629">
              <a:off x="4401780" y="4322231"/>
              <a:ext cx="622585" cy="35848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>
            <a:grpSpLocks/>
          </p:cNvGrpSpPr>
          <p:nvPr userDrawn="1"/>
        </p:nvGrpSpPr>
        <p:grpSpPr bwMode="auto">
          <a:xfrm rot="-2611328">
            <a:off x="68263" y="188913"/>
            <a:ext cx="517525" cy="588962"/>
            <a:chOff x="11036616" y="1071278"/>
            <a:chExt cx="1030189" cy="1170315"/>
          </a:xfrm>
        </p:grpSpPr>
        <p:sp>
          <p:nvSpPr>
            <p:cNvPr id="41" name="Hình tự do 28"/>
            <p:cNvSpPr>
              <a:spLocks/>
            </p:cNvSpPr>
            <p:nvPr/>
          </p:nvSpPr>
          <p:spPr bwMode="auto">
            <a:xfrm rot="20399546">
              <a:off x="11031968" y="1060624"/>
              <a:ext cx="1030189" cy="1091454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>
              <a:spLocks/>
            </p:cNvSpPr>
            <p:nvPr/>
          </p:nvSpPr>
          <p:spPr bwMode="auto">
            <a:xfrm rot="20399546">
              <a:off x="11102259" y="1128783"/>
              <a:ext cx="872185" cy="88641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>
              <a:spLocks/>
            </p:cNvSpPr>
            <p:nvPr/>
          </p:nvSpPr>
          <p:spPr bwMode="auto">
            <a:xfrm rot="20399546">
              <a:off x="11484277" y="1361050"/>
              <a:ext cx="142205" cy="615127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>
              <a:spLocks/>
            </p:cNvSpPr>
            <p:nvPr/>
          </p:nvSpPr>
          <p:spPr bwMode="auto">
            <a:xfrm rot="20399546">
              <a:off x="11267484" y="1597358"/>
              <a:ext cx="278088" cy="299676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>
              <a:spLocks/>
            </p:cNvSpPr>
            <p:nvPr/>
          </p:nvSpPr>
          <p:spPr bwMode="auto">
            <a:xfrm rot="20399546">
              <a:off x="11408103" y="1932376"/>
              <a:ext cx="243328" cy="85170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>
              <a:spLocks/>
            </p:cNvSpPr>
            <p:nvPr/>
          </p:nvSpPr>
          <p:spPr bwMode="auto">
            <a:xfrm rot="20399546">
              <a:off x="11613896" y="1555382"/>
              <a:ext cx="341290" cy="230279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>
              <a:spLocks/>
            </p:cNvSpPr>
            <p:nvPr/>
          </p:nvSpPr>
          <p:spPr bwMode="auto">
            <a:xfrm rot="20399546">
              <a:off x="11665611" y="1818120"/>
              <a:ext cx="328649" cy="104099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>
              <a:spLocks/>
            </p:cNvSpPr>
            <p:nvPr/>
          </p:nvSpPr>
          <p:spPr bwMode="auto">
            <a:xfrm rot="20399546">
              <a:off x="11571061" y="2018950"/>
              <a:ext cx="164325" cy="211352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>
            <a:spLocks/>
          </p:cNvSpPr>
          <p:nvPr userDrawn="1"/>
        </p:nvSpPr>
        <p:spPr bwMode="auto">
          <a:xfrm>
            <a:off x="3284538" y="4664075"/>
            <a:ext cx="8902700" cy="2193925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>
            <a:grpSpLocks/>
          </p:cNvGrpSpPr>
          <p:nvPr userDrawn="1"/>
        </p:nvGrpSpPr>
        <p:grpSpPr bwMode="auto">
          <a:xfrm>
            <a:off x="11434763" y="6350"/>
            <a:ext cx="677862" cy="712788"/>
            <a:chOff x="11231706" y="127529"/>
            <a:chExt cx="679129" cy="712528"/>
          </a:xfrm>
        </p:grpSpPr>
        <p:sp>
          <p:nvSpPr>
            <p:cNvPr id="51" name="Hình tự do 36"/>
            <p:cNvSpPr>
              <a:spLocks/>
            </p:cNvSpPr>
            <p:nvPr/>
          </p:nvSpPr>
          <p:spPr bwMode="auto">
            <a:xfrm rot="20399546">
              <a:off x="11675446" y="635344"/>
              <a:ext cx="133599" cy="204713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290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>
              <a:spLocks/>
            </p:cNvSpPr>
            <p:nvPr/>
          </p:nvSpPr>
          <p:spPr bwMode="auto">
            <a:xfrm rot="20399546">
              <a:off x="11276239" y="184658"/>
              <a:ext cx="574158" cy="599856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>
              <a:spLocks/>
            </p:cNvSpPr>
            <p:nvPr/>
          </p:nvSpPr>
          <p:spPr bwMode="auto">
            <a:xfrm rot="20399546">
              <a:off x="11486181" y="306852"/>
              <a:ext cx="187675" cy="38086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>
              <a:spLocks/>
            </p:cNvSpPr>
            <p:nvPr/>
          </p:nvSpPr>
          <p:spPr bwMode="auto">
            <a:xfrm rot="20399546">
              <a:off x="11632504" y="298916"/>
              <a:ext cx="112923" cy="247560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>
              <a:spLocks/>
            </p:cNvSpPr>
            <p:nvPr/>
          </p:nvSpPr>
          <p:spPr bwMode="auto">
            <a:xfrm rot="20399546">
              <a:off x="11710436" y="508390"/>
              <a:ext cx="144733" cy="90455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>
              <a:spLocks/>
            </p:cNvSpPr>
            <p:nvPr/>
          </p:nvSpPr>
          <p:spPr bwMode="auto">
            <a:xfrm rot="20399546">
              <a:off x="11538666" y="665496"/>
              <a:ext cx="157457" cy="52368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>
              <a:spLocks/>
            </p:cNvSpPr>
            <p:nvPr/>
          </p:nvSpPr>
          <p:spPr bwMode="auto">
            <a:xfrm rot="20399546">
              <a:off x="11385981" y="578215"/>
              <a:ext cx="265609" cy="98389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>
            <a:spLocks/>
          </p:cNvSpPr>
          <p:nvPr userDrawn="1"/>
        </p:nvSpPr>
        <p:spPr bwMode="auto">
          <a:xfrm>
            <a:off x="-23813" y="3006725"/>
            <a:ext cx="12188826" cy="3851275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>
            <a:spLocks/>
          </p:cNvSpPr>
          <p:nvPr userDrawn="1"/>
        </p:nvSpPr>
        <p:spPr bwMode="auto">
          <a:xfrm>
            <a:off x="-23813" y="3324225"/>
            <a:ext cx="12188826" cy="3382963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88" y="854075"/>
            <a:ext cx="1881188" cy="2341563"/>
            <a:chOff x="3000" y="1116"/>
            <a:chExt cx="1680" cy="2091"/>
          </a:xfrm>
        </p:grpSpPr>
        <p:sp>
          <p:nvSpPr>
            <p:cNvPr id="62" name="Hình tự do 6"/>
            <p:cNvSpPr>
              <a:spLocks/>
            </p:cNvSpPr>
            <p:nvPr/>
          </p:nvSpPr>
          <p:spPr bwMode="auto">
            <a:xfrm>
              <a:off x="3018" y="2576"/>
              <a:ext cx="85" cy="92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>
              <a:spLocks/>
            </p:cNvSpPr>
            <p:nvPr/>
          </p:nvSpPr>
          <p:spPr bwMode="auto">
            <a:xfrm>
              <a:off x="3057" y="2617"/>
              <a:ext cx="116" cy="72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>
              <a:spLocks/>
            </p:cNvSpPr>
            <p:nvPr/>
          </p:nvSpPr>
          <p:spPr bwMode="auto">
            <a:xfrm>
              <a:off x="3133" y="2675"/>
              <a:ext cx="71" cy="24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>
              <a:spLocks/>
            </p:cNvSpPr>
            <p:nvPr/>
          </p:nvSpPr>
          <p:spPr bwMode="auto">
            <a:xfrm>
              <a:off x="4591" y="2069"/>
              <a:ext cx="89" cy="21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>
              <a:spLocks/>
            </p:cNvSpPr>
            <p:nvPr/>
          </p:nvSpPr>
          <p:spPr bwMode="auto">
            <a:xfrm>
              <a:off x="3000" y="1631"/>
              <a:ext cx="1601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>
              <a:spLocks/>
            </p:cNvSpPr>
            <p:nvPr/>
          </p:nvSpPr>
          <p:spPr bwMode="auto">
            <a:xfrm>
              <a:off x="3432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>
              <a:spLocks/>
            </p:cNvSpPr>
            <p:nvPr/>
          </p:nvSpPr>
          <p:spPr bwMode="auto">
            <a:xfrm>
              <a:off x="3669" y="1251"/>
              <a:ext cx="60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>
              <a:spLocks/>
            </p:cNvSpPr>
            <p:nvPr/>
          </p:nvSpPr>
          <p:spPr bwMode="auto">
            <a:xfrm>
              <a:off x="3631" y="1453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>
              <a:spLocks/>
            </p:cNvSpPr>
            <p:nvPr/>
          </p:nvSpPr>
          <p:spPr bwMode="auto">
            <a:xfrm>
              <a:off x="3695" y="2568"/>
              <a:ext cx="34" cy="577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>
              <a:spLocks/>
            </p:cNvSpPr>
            <p:nvPr/>
          </p:nvSpPr>
          <p:spPr bwMode="auto">
            <a:xfrm>
              <a:off x="3968" y="2076"/>
              <a:ext cx="356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>
              <a:spLocks/>
            </p:cNvSpPr>
            <p:nvPr/>
          </p:nvSpPr>
          <p:spPr bwMode="auto">
            <a:xfrm>
              <a:off x="3474" y="3143"/>
              <a:ext cx="492" cy="11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500" y="4545013"/>
            <a:ext cx="1873250" cy="2324100"/>
            <a:chOff x="3359" y="1523"/>
            <a:chExt cx="943" cy="1170"/>
          </a:xfrm>
        </p:grpSpPr>
        <p:sp>
          <p:nvSpPr>
            <p:cNvPr id="82" name="Hình tự d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>
              <a:spLocks/>
            </p:cNvSpPr>
            <p:nvPr/>
          </p:nvSpPr>
          <p:spPr bwMode="auto">
            <a:xfrm>
              <a:off x="3553" y="1620"/>
              <a:ext cx="596" cy="193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>
              <a:spLocks/>
            </p:cNvSpPr>
            <p:nvPr/>
          </p:nvSpPr>
          <p:spPr bwMode="auto">
            <a:xfrm>
              <a:off x="3884" y="1779"/>
              <a:ext cx="392" cy="667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400" y="5011738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>
            <a:grpSpLocks/>
          </p:cNvGrpSpPr>
          <p:nvPr userDrawn="1"/>
        </p:nvGrpSpPr>
        <p:grpSpPr bwMode="auto">
          <a:xfrm>
            <a:off x="-22225" y="4349750"/>
            <a:ext cx="1697038" cy="2519363"/>
            <a:chOff x="-3496" y="4350236"/>
            <a:chExt cx="1696783" cy="2518186"/>
          </a:xfrm>
        </p:grpSpPr>
        <p:sp>
          <p:nvSpPr>
            <p:cNvPr id="95" name="Hình tự do 34"/>
            <p:cNvSpPr>
              <a:spLocks/>
            </p:cNvSpPr>
            <p:nvPr/>
          </p:nvSpPr>
          <p:spPr bwMode="auto">
            <a:xfrm>
              <a:off x="-1909" y="4440682"/>
              <a:ext cx="1615833" cy="182001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>
              <a:spLocks/>
            </p:cNvSpPr>
            <p:nvPr/>
          </p:nvSpPr>
          <p:spPr bwMode="auto">
            <a:xfrm>
              <a:off x="25075" y="5016675"/>
              <a:ext cx="1319015" cy="1851747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>
              <a:spLocks/>
            </p:cNvSpPr>
            <p:nvPr/>
          </p:nvSpPr>
          <p:spPr bwMode="auto">
            <a:xfrm>
              <a:off x="-3496" y="4350236"/>
              <a:ext cx="1398378" cy="450639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>
              <a:spLocks/>
            </p:cNvSpPr>
            <p:nvPr/>
          </p:nvSpPr>
          <p:spPr bwMode="auto">
            <a:xfrm>
              <a:off x="772675" y="4723125"/>
              <a:ext cx="920612" cy="156295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475" y="4572000"/>
            <a:ext cx="1851025" cy="2297113"/>
            <a:chOff x="3367" y="1523"/>
            <a:chExt cx="943" cy="1170"/>
          </a:xfrm>
        </p:grpSpPr>
        <p:sp>
          <p:nvSpPr>
            <p:cNvPr id="100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>
              <a:spLocks/>
            </p:cNvSpPr>
            <p:nvPr/>
          </p:nvSpPr>
          <p:spPr bwMode="auto">
            <a:xfrm>
              <a:off x="3571" y="1904"/>
              <a:ext cx="565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5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>
            <a:grpSpLocks/>
          </p:cNvGrpSpPr>
          <p:nvPr userDrawn="1"/>
        </p:nvGrpSpPr>
        <p:grpSpPr bwMode="auto">
          <a:xfrm rot="1576354">
            <a:off x="11125200" y="2895600"/>
            <a:ext cx="1030288" cy="1169988"/>
            <a:chOff x="11036616" y="1071278"/>
            <a:chExt cx="1030189" cy="1170315"/>
          </a:xfrm>
        </p:grpSpPr>
        <p:sp>
          <p:nvSpPr>
            <p:cNvPr id="107" name="Hình tự do 28"/>
            <p:cNvSpPr>
              <a:spLocks/>
            </p:cNvSpPr>
            <p:nvPr/>
          </p:nvSpPr>
          <p:spPr bwMode="auto">
            <a:xfrm rot="20399546">
              <a:off x="11034338" y="1069692"/>
              <a:ext cx="1030189" cy="109250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>
              <a:spLocks/>
            </p:cNvSpPr>
            <p:nvPr/>
          </p:nvSpPr>
          <p:spPr bwMode="auto">
            <a:xfrm rot="20399546">
              <a:off x="11109552" y="1135608"/>
              <a:ext cx="873041" cy="88607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>
              <a:spLocks/>
            </p:cNvSpPr>
            <p:nvPr/>
          </p:nvSpPr>
          <p:spPr bwMode="auto">
            <a:xfrm rot="20399546">
              <a:off x="11483278" y="1370409"/>
              <a:ext cx="144448" cy="616122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>
              <a:spLocks/>
            </p:cNvSpPr>
            <p:nvPr/>
          </p:nvSpPr>
          <p:spPr bwMode="auto">
            <a:xfrm rot="20399546">
              <a:off x="11274154" y="1606242"/>
              <a:ext cx="279373" cy="298533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>
              <a:spLocks/>
            </p:cNvSpPr>
            <p:nvPr/>
          </p:nvSpPr>
          <p:spPr bwMode="auto">
            <a:xfrm rot="20399546">
              <a:off x="11405171" y="1943741"/>
              <a:ext cx="242865" cy="84161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>
              <a:spLocks/>
            </p:cNvSpPr>
            <p:nvPr/>
          </p:nvSpPr>
          <p:spPr bwMode="auto">
            <a:xfrm rot="20399546">
              <a:off x="11617985" y="1562053"/>
              <a:ext cx="342867" cy="230252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>
              <a:spLocks/>
            </p:cNvSpPr>
            <p:nvPr/>
          </p:nvSpPr>
          <p:spPr bwMode="auto">
            <a:xfrm rot="20399546">
              <a:off x="11674804" y="1820328"/>
              <a:ext cx="330168" cy="104804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>
              <a:spLocks/>
            </p:cNvSpPr>
            <p:nvPr/>
          </p:nvSpPr>
          <p:spPr bwMode="auto">
            <a:xfrm rot="20399546">
              <a:off x="11578906" y="2026139"/>
              <a:ext cx="165084" cy="211196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>
            <a:spLocks/>
          </p:cNvSpPr>
          <p:nvPr userDrawn="1"/>
        </p:nvSpPr>
        <p:spPr bwMode="auto">
          <a:xfrm>
            <a:off x="4043363" y="535146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575" y="3533775"/>
            <a:ext cx="12139613" cy="3030538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>
            <a:grpSpLocks/>
          </p:cNvGrpSpPr>
          <p:nvPr userDrawn="1"/>
        </p:nvGrpSpPr>
        <p:grpSpPr bwMode="auto">
          <a:xfrm rot="198573">
            <a:off x="1198563" y="2684463"/>
            <a:ext cx="2155825" cy="1685925"/>
            <a:chOff x="1175948" y="2708421"/>
            <a:chExt cx="2159248" cy="1690131"/>
          </a:xfrm>
        </p:grpSpPr>
        <p:sp>
          <p:nvSpPr>
            <p:cNvPr id="118" name="Hình tự do 324"/>
            <p:cNvSpPr>
              <a:spLocks/>
            </p:cNvSpPr>
            <p:nvPr/>
          </p:nvSpPr>
          <p:spPr bwMode="auto">
            <a:xfrm rot="1365846">
              <a:off x="2664792" y="3669600"/>
              <a:ext cx="639188" cy="572926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>
              <a:spLocks/>
            </p:cNvSpPr>
            <p:nvPr/>
          </p:nvSpPr>
          <p:spPr bwMode="auto">
            <a:xfrm rot="1365846">
              <a:off x="1189914" y="2783548"/>
              <a:ext cx="1833293" cy="1150625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>
              <a:spLocks/>
            </p:cNvSpPr>
            <p:nvPr/>
          </p:nvSpPr>
          <p:spPr bwMode="auto">
            <a:xfrm rot="1365846">
              <a:off x="2716993" y="3179141"/>
              <a:ext cx="292564" cy="448792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>
              <a:spLocks/>
            </p:cNvSpPr>
            <p:nvPr/>
          </p:nvSpPr>
          <p:spPr bwMode="auto">
            <a:xfrm rot="1365846">
              <a:off x="1353599" y="2839192"/>
              <a:ext cx="1106654" cy="496536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>
              <a:spLocks/>
            </p:cNvSpPr>
            <p:nvPr/>
          </p:nvSpPr>
          <p:spPr bwMode="auto">
            <a:xfrm rot="1365846">
              <a:off x="1627593" y="2801417"/>
              <a:ext cx="44521" cy="439243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>
              <a:spLocks/>
            </p:cNvSpPr>
            <p:nvPr/>
          </p:nvSpPr>
          <p:spPr bwMode="auto">
            <a:xfrm rot="1365846">
              <a:off x="1899783" y="2883040"/>
              <a:ext cx="39750" cy="436060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>
              <a:spLocks/>
            </p:cNvSpPr>
            <p:nvPr/>
          </p:nvSpPr>
          <p:spPr bwMode="auto">
            <a:xfrm rot="1365846">
              <a:off x="2139575" y="2951919"/>
              <a:ext cx="44521" cy="439243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>
              <a:spLocks/>
            </p:cNvSpPr>
            <p:nvPr/>
          </p:nvSpPr>
          <p:spPr bwMode="auto">
            <a:xfrm rot="1365846">
              <a:off x="1341164" y="3490625"/>
              <a:ext cx="489726" cy="490170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>
              <a:spLocks/>
            </p:cNvSpPr>
            <p:nvPr/>
          </p:nvSpPr>
          <p:spPr bwMode="auto">
            <a:xfrm rot="1365846">
              <a:off x="2460625" y="3897604"/>
              <a:ext cx="492906" cy="496536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>
              <a:spLocks/>
            </p:cNvSpPr>
            <p:nvPr/>
          </p:nvSpPr>
          <p:spPr bwMode="auto">
            <a:xfrm rot="1365846">
              <a:off x="1323728" y="3145715"/>
              <a:ext cx="255993" cy="31829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>
              <a:spLocks/>
            </p:cNvSpPr>
            <p:nvPr/>
          </p:nvSpPr>
          <p:spPr bwMode="auto">
            <a:xfrm rot="1365846">
              <a:off x="1587926" y="3224339"/>
              <a:ext cx="260763" cy="33421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>
              <a:spLocks/>
            </p:cNvSpPr>
            <p:nvPr/>
          </p:nvSpPr>
          <p:spPr bwMode="auto">
            <a:xfrm rot="1365846">
              <a:off x="1855276" y="3306700"/>
              <a:ext cx="240093" cy="27054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>
              <a:spLocks/>
            </p:cNvSpPr>
            <p:nvPr/>
          </p:nvSpPr>
          <p:spPr bwMode="auto">
            <a:xfrm rot="1365846">
              <a:off x="2092377" y="3381426"/>
              <a:ext cx="268713" cy="35012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>
              <a:spLocks/>
            </p:cNvSpPr>
            <p:nvPr/>
          </p:nvSpPr>
          <p:spPr bwMode="auto">
            <a:xfrm rot="1365846">
              <a:off x="2401119" y="3058319"/>
              <a:ext cx="30211" cy="404231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>
              <a:spLocks/>
            </p:cNvSpPr>
            <p:nvPr/>
          </p:nvSpPr>
          <p:spPr bwMode="auto">
            <a:xfrm rot="1365846">
              <a:off x="2132914" y="2965395"/>
              <a:ext cx="31800" cy="40263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>
              <a:spLocks/>
            </p:cNvSpPr>
            <p:nvPr/>
          </p:nvSpPr>
          <p:spPr bwMode="auto">
            <a:xfrm rot="1365846">
              <a:off x="1891210" y="2888521"/>
              <a:ext cx="31800" cy="404231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>
              <a:spLocks/>
            </p:cNvSpPr>
            <p:nvPr/>
          </p:nvSpPr>
          <p:spPr bwMode="auto">
            <a:xfrm rot="1365846">
              <a:off x="1622611" y="2816344"/>
              <a:ext cx="33391" cy="40263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>
              <a:spLocks/>
            </p:cNvSpPr>
            <p:nvPr/>
          </p:nvSpPr>
          <p:spPr bwMode="auto">
            <a:xfrm rot="1365846">
              <a:off x="2675841" y="3610456"/>
              <a:ext cx="276664" cy="36604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>
              <a:spLocks/>
            </p:cNvSpPr>
            <p:nvPr/>
          </p:nvSpPr>
          <p:spPr bwMode="auto">
            <a:xfrm rot="1365846">
              <a:off x="1175410" y="3368596"/>
              <a:ext cx="1227496" cy="157554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>
              <a:spLocks/>
            </p:cNvSpPr>
            <p:nvPr/>
          </p:nvSpPr>
          <p:spPr bwMode="auto">
            <a:xfrm rot="1365846">
              <a:off x="2525958" y="3816386"/>
              <a:ext cx="788650" cy="100262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>
              <a:spLocks/>
            </p:cNvSpPr>
            <p:nvPr/>
          </p:nvSpPr>
          <p:spPr bwMode="auto">
            <a:xfrm rot="1365846">
              <a:off x="1180047" y="3406979"/>
              <a:ext cx="1211596" cy="76390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>
              <a:spLocks/>
            </p:cNvSpPr>
            <p:nvPr/>
          </p:nvSpPr>
          <p:spPr bwMode="auto">
            <a:xfrm rot="1365846">
              <a:off x="1240058" y="2702447"/>
              <a:ext cx="726639" cy="875303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>
              <a:spLocks/>
            </p:cNvSpPr>
            <p:nvPr/>
          </p:nvSpPr>
          <p:spPr bwMode="auto">
            <a:xfrm rot="1365846">
              <a:off x="2527603" y="3850080"/>
              <a:ext cx="775930" cy="35012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>
              <a:spLocks/>
            </p:cNvSpPr>
            <p:nvPr/>
          </p:nvSpPr>
          <p:spPr bwMode="auto">
            <a:xfrm rot="1365846">
              <a:off x="2353633" y="3078093"/>
              <a:ext cx="284613" cy="97397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>
              <a:spLocks/>
            </p:cNvSpPr>
            <p:nvPr/>
          </p:nvSpPr>
          <p:spPr bwMode="auto">
            <a:xfrm rot="1365846">
              <a:off x="2895633" y="3727301"/>
              <a:ext cx="438846" cy="459933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>
              <a:spLocks/>
            </p:cNvSpPr>
            <p:nvPr/>
          </p:nvSpPr>
          <p:spPr bwMode="auto">
            <a:xfrm rot="1365846">
              <a:off x="3170336" y="3791112"/>
              <a:ext cx="154231" cy="146414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>
              <a:spLocks/>
            </p:cNvSpPr>
            <p:nvPr/>
          </p:nvSpPr>
          <p:spPr bwMode="auto">
            <a:xfrm rot="1365846">
              <a:off x="2581421" y="4018556"/>
              <a:ext cx="251223" cy="25304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>
              <a:spLocks/>
            </p:cNvSpPr>
            <p:nvPr/>
          </p:nvSpPr>
          <p:spPr bwMode="auto">
            <a:xfrm rot="1365846">
              <a:off x="1449441" y="3612215"/>
              <a:ext cx="251223" cy="25304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813" y="4138613"/>
            <a:ext cx="3022600" cy="2719387"/>
            <a:chOff x="2887" y="1286"/>
            <a:chExt cx="1903" cy="1712"/>
          </a:xfrm>
        </p:grpSpPr>
        <p:sp>
          <p:nvSpPr>
            <p:cNvPr id="147" name="Hình tự d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>
              <a:spLocks/>
            </p:cNvSpPr>
            <p:nvPr/>
          </p:nvSpPr>
          <p:spPr bwMode="auto">
            <a:xfrm>
              <a:off x="3357" y="1532"/>
              <a:ext cx="672" cy="835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>
              <a:spLocks/>
            </p:cNvSpPr>
            <p:nvPr/>
          </p:nvSpPr>
          <p:spPr bwMode="auto">
            <a:xfrm>
              <a:off x="3673" y="1612"/>
              <a:ext cx="278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>
              <a:spLocks/>
            </p:cNvSpPr>
            <p:nvPr/>
          </p:nvSpPr>
          <p:spPr bwMode="auto">
            <a:xfrm>
              <a:off x="3435" y="1709"/>
              <a:ext cx="679" cy="594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>
              <a:spLocks/>
            </p:cNvSpPr>
            <p:nvPr/>
          </p:nvSpPr>
          <p:spPr bwMode="auto">
            <a:xfrm>
              <a:off x="3425" y="1752"/>
              <a:ext cx="208" cy="495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>
              <a:spLocks/>
            </p:cNvSpPr>
            <p:nvPr/>
          </p:nvSpPr>
          <p:spPr bwMode="auto">
            <a:xfrm>
              <a:off x="3626" y="1804"/>
              <a:ext cx="83" cy="419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>
              <a:spLocks/>
            </p:cNvSpPr>
            <p:nvPr/>
          </p:nvSpPr>
          <p:spPr bwMode="auto">
            <a:xfrm>
              <a:off x="3902" y="1567"/>
              <a:ext cx="324" cy="758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>
              <a:spLocks/>
            </p:cNvSpPr>
            <p:nvPr/>
          </p:nvSpPr>
          <p:spPr bwMode="auto">
            <a:xfrm>
              <a:off x="4070" y="1645"/>
              <a:ext cx="203" cy="661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>
              <a:spLocks/>
            </p:cNvSpPr>
            <p:nvPr/>
          </p:nvSpPr>
          <p:spPr bwMode="auto">
            <a:xfrm>
              <a:off x="4533" y="1650"/>
              <a:ext cx="132" cy="696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>
              <a:spLocks/>
            </p:cNvSpPr>
            <p:nvPr/>
          </p:nvSpPr>
          <p:spPr bwMode="auto">
            <a:xfrm>
              <a:off x="3586" y="1792"/>
              <a:ext cx="1060" cy="592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>
              <a:spLocks/>
            </p:cNvSpPr>
            <p:nvPr/>
          </p:nvSpPr>
          <p:spPr bwMode="auto">
            <a:xfrm>
              <a:off x="3586" y="2068"/>
              <a:ext cx="457" cy="153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>
              <a:spLocks/>
            </p:cNvSpPr>
            <p:nvPr/>
          </p:nvSpPr>
          <p:spPr bwMode="auto">
            <a:xfrm>
              <a:off x="3640" y="2408"/>
              <a:ext cx="262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>
              <a:spLocks/>
            </p:cNvSpPr>
            <p:nvPr/>
          </p:nvSpPr>
          <p:spPr bwMode="auto">
            <a:xfrm>
              <a:off x="3605" y="2392"/>
              <a:ext cx="327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150" y="2338388"/>
            <a:ext cx="484188" cy="536575"/>
            <a:chOff x="2052" y="995"/>
            <a:chExt cx="768" cy="852"/>
          </a:xfrm>
        </p:grpSpPr>
        <p:sp>
          <p:nvSpPr>
            <p:cNvPr id="172" name="Hình tự do 65"/>
            <p:cNvSpPr>
              <a:spLocks/>
            </p:cNvSpPr>
            <p:nvPr/>
          </p:nvSpPr>
          <p:spPr bwMode="auto">
            <a:xfrm>
              <a:off x="2430" y="1616"/>
              <a:ext cx="151" cy="232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>
              <a:spLocks/>
            </p:cNvSpPr>
            <p:nvPr/>
          </p:nvSpPr>
          <p:spPr bwMode="auto">
            <a:xfrm>
              <a:off x="2044" y="1005"/>
              <a:ext cx="768" cy="728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>
              <a:spLocks/>
            </p:cNvSpPr>
            <p:nvPr/>
          </p:nvSpPr>
          <p:spPr bwMode="auto">
            <a:xfrm>
              <a:off x="2084" y="1066"/>
              <a:ext cx="652" cy="678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>
              <a:spLocks/>
            </p:cNvSpPr>
            <p:nvPr/>
          </p:nvSpPr>
          <p:spPr bwMode="auto">
            <a:xfrm>
              <a:off x="2322" y="1211"/>
              <a:ext cx="212" cy="43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>
              <a:spLocks/>
            </p:cNvSpPr>
            <p:nvPr/>
          </p:nvSpPr>
          <p:spPr bwMode="auto">
            <a:xfrm>
              <a:off x="2505" y="1235"/>
              <a:ext cx="128" cy="282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>
              <a:spLocks/>
            </p:cNvSpPr>
            <p:nvPr/>
          </p:nvSpPr>
          <p:spPr bwMode="auto">
            <a:xfrm>
              <a:off x="2538" y="1500"/>
              <a:ext cx="164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>
              <a:spLocks/>
            </p:cNvSpPr>
            <p:nvPr/>
          </p:nvSpPr>
          <p:spPr bwMode="auto">
            <a:xfrm>
              <a:off x="2304" y="1619"/>
              <a:ext cx="176" cy="58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>
              <a:spLocks/>
            </p:cNvSpPr>
            <p:nvPr/>
          </p:nvSpPr>
          <p:spPr bwMode="auto">
            <a:xfrm>
              <a:off x="2155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defRPr lang="vi-VN" sz="6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 dirty="0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257907101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2DDF8B-6BE1-4C65-B5E7-5397F341A3A0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7711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AEAB0D-3B99-40B8-97D9-345FE66CFA5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395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2952B5-7A2F-4CC8-B7CE-9234E21C2837}" type="datetime1">
              <a:rPr lang="en-US">
                <a:solidFill>
                  <a:prstClr val="black"/>
                </a:solidFill>
              </a:rPr>
              <a:pPr>
                <a:defRPr/>
              </a:pPr>
              <a:t>3/23/2025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CF8CFB-0E62-4E6F-AA54-B3D0D9B4D31E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9556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10" name="Tiêu đề 9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1DA07A-9201-4B4B-BAF2-015AFA30F520}" type="datetime1">
              <a:rPr lang="en-US">
                <a:solidFill>
                  <a:prstClr val="black"/>
                </a:solidFill>
              </a:rPr>
              <a:pPr>
                <a:defRPr/>
              </a:pPr>
              <a:t>3/23/2025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10D809-DFD5-4B2C-AB5E-202D642A6B9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606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tự do 92"/>
          <p:cNvSpPr>
            <a:spLocks/>
          </p:cNvSpPr>
          <p:nvPr userDrawn="1"/>
        </p:nvSpPr>
        <p:spPr bwMode="auto">
          <a:xfrm>
            <a:off x="8643938" y="3889375"/>
            <a:ext cx="212725" cy="1000125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>
            <a:spLocks/>
          </p:cNvSpPr>
          <p:nvPr userDrawn="1"/>
        </p:nvSpPr>
        <p:spPr bwMode="auto">
          <a:xfrm>
            <a:off x="6780213" y="4191000"/>
            <a:ext cx="541020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>
            <a:spLocks/>
          </p:cNvSpPr>
          <p:nvPr userDrawn="1"/>
        </p:nvSpPr>
        <p:spPr bwMode="auto">
          <a:xfrm>
            <a:off x="0" y="4572000"/>
            <a:ext cx="11415713" cy="2286000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963" y="958850"/>
            <a:ext cx="1400175" cy="4002088"/>
            <a:chOff x="3220" y="236"/>
            <a:chExt cx="1347" cy="3848"/>
          </a:xfrm>
        </p:grpSpPr>
        <p:sp>
          <p:nvSpPr>
            <p:cNvPr id="7" name="Hình tự do 70"/>
            <p:cNvSpPr>
              <a:spLocks/>
            </p:cNvSpPr>
            <p:nvPr/>
          </p:nvSpPr>
          <p:spPr bwMode="auto">
            <a:xfrm>
              <a:off x="3990" y="492"/>
              <a:ext cx="29" cy="1348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>
              <a:spLocks/>
            </p:cNvSpPr>
            <p:nvPr/>
          </p:nvSpPr>
          <p:spPr bwMode="auto">
            <a:xfrm>
              <a:off x="3811" y="1216"/>
              <a:ext cx="160" cy="249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>
              <a:spLocks/>
            </p:cNvSpPr>
            <p:nvPr/>
          </p:nvSpPr>
          <p:spPr bwMode="auto">
            <a:xfrm>
              <a:off x="4020" y="1005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>
              <a:spLocks/>
            </p:cNvSpPr>
            <p:nvPr/>
          </p:nvSpPr>
          <p:spPr bwMode="auto">
            <a:xfrm>
              <a:off x="3811" y="1509"/>
              <a:ext cx="160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>
              <a:spLocks/>
            </p:cNvSpPr>
            <p:nvPr/>
          </p:nvSpPr>
          <p:spPr bwMode="auto">
            <a:xfrm>
              <a:off x="4020" y="1301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>
              <a:spLocks/>
            </p:cNvSpPr>
            <p:nvPr/>
          </p:nvSpPr>
          <p:spPr bwMode="auto">
            <a:xfrm>
              <a:off x="4020" y="1633"/>
              <a:ext cx="162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>
              <a:spLocks/>
            </p:cNvSpPr>
            <p:nvPr/>
          </p:nvSpPr>
          <p:spPr bwMode="auto">
            <a:xfrm>
              <a:off x="3811" y="885"/>
              <a:ext cx="160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>
              <a:spLocks/>
            </p:cNvSpPr>
            <p:nvPr/>
          </p:nvSpPr>
          <p:spPr bwMode="auto">
            <a:xfrm>
              <a:off x="4020" y="677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>
              <a:spLocks/>
            </p:cNvSpPr>
            <p:nvPr/>
          </p:nvSpPr>
          <p:spPr bwMode="auto">
            <a:xfrm>
              <a:off x="3811" y="569"/>
              <a:ext cx="160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>
              <a:spLocks/>
            </p:cNvSpPr>
            <p:nvPr/>
          </p:nvSpPr>
          <p:spPr bwMode="auto">
            <a:xfrm>
              <a:off x="3835" y="332"/>
              <a:ext cx="159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>
              <a:spLocks/>
            </p:cNvSpPr>
            <p:nvPr/>
          </p:nvSpPr>
          <p:spPr bwMode="auto">
            <a:xfrm>
              <a:off x="4020" y="361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>
              <a:spLocks/>
            </p:cNvSpPr>
            <p:nvPr/>
          </p:nvSpPr>
          <p:spPr bwMode="auto">
            <a:xfrm>
              <a:off x="3361" y="486"/>
              <a:ext cx="20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>
              <a:spLocks/>
            </p:cNvSpPr>
            <p:nvPr/>
          </p:nvSpPr>
          <p:spPr bwMode="auto">
            <a:xfrm>
              <a:off x="3220" y="1048"/>
              <a:ext cx="127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>
              <a:spLocks/>
            </p:cNvSpPr>
            <p:nvPr/>
          </p:nvSpPr>
          <p:spPr bwMode="auto">
            <a:xfrm>
              <a:off x="3386" y="885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>
              <a:spLocks/>
            </p:cNvSpPr>
            <p:nvPr/>
          </p:nvSpPr>
          <p:spPr bwMode="auto">
            <a:xfrm>
              <a:off x="3220" y="1277"/>
              <a:ext cx="127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>
              <a:spLocks/>
            </p:cNvSpPr>
            <p:nvPr/>
          </p:nvSpPr>
          <p:spPr bwMode="auto">
            <a:xfrm>
              <a:off x="3386" y="1114"/>
              <a:ext cx="122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>
              <a:spLocks/>
            </p:cNvSpPr>
            <p:nvPr/>
          </p:nvSpPr>
          <p:spPr bwMode="auto">
            <a:xfrm>
              <a:off x="3386" y="1372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>
              <a:spLocks/>
            </p:cNvSpPr>
            <p:nvPr/>
          </p:nvSpPr>
          <p:spPr bwMode="auto">
            <a:xfrm>
              <a:off x="3220" y="793"/>
              <a:ext cx="127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>
              <a:spLocks/>
            </p:cNvSpPr>
            <p:nvPr/>
          </p:nvSpPr>
          <p:spPr bwMode="auto">
            <a:xfrm>
              <a:off x="3386" y="630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>
              <a:spLocks/>
            </p:cNvSpPr>
            <p:nvPr/>
          </p:nvSpPr>
          <p:spPr bwMode="auto">
            <a:xfrm>
              <a:off x="3220" y="544"/>
              <a:ext cx="127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>
              <a:spLocks/>
            </p:cNvSpPr>
            <p:nvPr/>
          </p:nvSpPr>
          <p:spPr bwMode="auto">
            <a:xfrm>
              <a:off x="3220" y="315"/>
              <a:ext cx="127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>
              <a:spLocks/>
            </p:cNvSpPr>
            <p:nvPr/>
          </p:nvSpPr>
          <p:spPr bwMode="auto">
            <a:xfrm>
              <a:off x="3386" y="386"/>
              <a:ext cx="122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>
              <a:spLocks/>
            </p:cNvSpPr>
            <p:nvPr/>
          </p:nvSpPr>
          <p:spPr bwMode="auto">
            <a:xfrm>
              <a:off x="3283" y="1759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>
              <a:spLocks/>
            </p:cNvSpPr>
            <p:nvPr/>
          </p:nvSpPr>
          <p:spPr bwMode="auto">
            <a:xfrm>
              <a:off x="3805" y="1379"/>
              <a:ext cx="379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>
              <a:spLocks/>
            </p:cNvSpPr>
            <p:nvPr/>
          </p:nvSpPr>
          <p:spPr bwMode="auto">
            <a:xfrm>
              <a:off x="3324" y="2993"/>
              <a:ext cx="305" cy="519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>
              <a:spLocks/>
            </p:cNvSpPr>
            <p:nvPr/>
          </p:nvSpPr>
          <p:spPr bwMode="auto">
            <a:xfrm>
              <a:off x="3609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>
              <a:spLocks/>
            </p:cNvSpPr>
            <p:nvPr/>
          </p:nvSpPr>
          <p:spPr bwMode="auto">
            <a:xfrm>
              <a:off x="3626" y="1756"/>
              <a:ext cx="254" cy="499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>
              <a:spLocks/>
            </p:cNvSpPr>
            <p:nvPr/>
          </p:nvSpPr>
          <p:spPr bwMode="auto">
            <a:xfrm>
              <a:off x="3739" y="1765"/>
              <a:ext cx="128" cy="417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9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7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>
              <a:spLocks/>
            </p:cNvSpPr>
            <p:nvPr/>
          </p:nvSpPr>
          <p:spPr bwMode="auto">
            <a:xfrm>
              <a:off x="3328" y="1527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>
              <a:spLocks/>
            </p:cNvSpPr>
            <p:nvPr/>
          </p:nvSpPr>
          <p:spPr bwMode="auto">
            <a:xfrm>
              <a:off x="3341" y="1536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>
              <a:spLocks/>
            </p:cNvSpPr>
            <p:nvPr/>
          </p:nvSpPr>
          <p:spPr bwMode="auto">
            <a:xfrm>
              <a:off x="3616" y="1863"/>
              <a:ext cx="356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>
              <a:spLocks/>
            </p:cNvSpPr>
            <p:nvPr/>
          </p:nvSpPr>
          <p:spPr bwMode="auto">
            <a:xfrm>
              <a:off x="3591" y="3096"/>
              <a:ext cx="351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>
              <a:spLocks/>
            </p:cNvSpPr>
            <p:nvPr/>
          </p:nvSpPr>
          <p:spPr bwMode="auto">
            <a:xfrm>
              <a:off x="3244" y="1604"/>
              <a:ext cx="356" cy="554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>
              <a:spLocks/>
            </p:cNvSpPr>
            <p:nvPr/>
          </p:nvSpPr>
          <p:spPr bwMode="auto">
            <a:xfrm>
              <a:off x="3631" y="1138"/>
              <a:ext cx="356" cy="559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>
              <a:spLocks/>
            </p:cNvSpPr>
            <p:nvPr/>
          </p:nvSpPr>
          <p:spPr bwMode="auto">
            <a:xfrm>
              <a:off x="3244" y="895"/>
              <a:ext cx="356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>
              <a:spLocks/>
            </p:cNvSpPr>
            <p:nvPr/>
          </p:nvSpPr>
          <p:spPr bwMode="auto">
            <a:xfrm>
              <a:off x="3600" y="488"/>
              <a:ext cx="322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>
              <a:spLocks/>
            </p:cNvSpPr>
            <p:nvPr/>
          </p:nvSpPr>
          <p:spPr bwMode="auto">
            <a:xfrm>
              <a:off x="3635" y="1863"/>
              <a:ext cx="301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>
              <a:spLocks/>
            </p:cNvSpPr>
            <p:nvPr/>
          </p:nvSpPr>
          <p:spPr bwMode="auto">
            <a:xfrm>
              <a:off x="3654" y="1156"/>
              <a:ext cx="299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>
              <a:spLocks/>
            </p:cNvSpPr>
            <p:nvPr/>
          </p:nvSpPr>
          <p:spPr bwMode="auto">
            <a:xfrm>
              <a:off x="3620" y="495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>
              <a:spLocks/>
            </p:cNvSpPr>
            <p:nvPr/>
          </p:nvSpPr>
          <p:spPr bwMode="auto">
            <a:xfrm>
              <a:off x="3264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>
              <a:spLocks/>
            </p:cNvSpPr>
            <p:nvPr/>
          </p:nvSpPr>
          <p:spPr bwMode="auto">
            <a:xfrm>
              <a:off x="3280" y="915"/>
              <a:ext cx="319" cy="530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>
              <a:spLocks/>
            </p:cNvSpPr>
            <p:nvPr/>
          </p:nvSpPr>
          <p:spPr bwMode="auto">
            <a:xfrm>
              <a:off x="3290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>
              <a:spLocks/>
            </p:cNvSpPr>
            <p:nvPr/>
          </p:nvSpPr>
          <p:spPr bwMode="auto">
            <a:xfrm>
              <a:off x="3608" y="2437"/>
              <a:ext cx="299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>
              <a:spLocks/>
            </p:cNvSpPr>
            <p:nvPr/>
          </p:nvSpPr>
          <p:spPr bwMode="auto">
            <a:xfrm>
              <a:off x="3608" y="3089"/>
              <a:ext cx="299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>
              <a:spLocks/>
            </p:cNvSpPr>
            <p:nvPr/>
          </p:nvSpPr>
          <p:spPr bwMode="auto">
            <a:xfrm>
              <a:off x="3574" y="750"/>
              <a:ext cx="69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7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>
              <a:spLocks/>
            </p:cNvSpPr>
            <p:nvPr/>
          </p:nvSpPr>
          <p:spPr bwMode="auto">
            <a:xfrm>
              <a:off x="4049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>
              <a:spLocks/>
            </p:cNvSpPr>
            <p:nvPr/>
          </p:nvSpPr>
          <p:spPr bwMode="auto">
            <a:xfrm>
              <a:off x="4049" y="3545"/>
              <a:ext cx="223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>
              <a:spLocks/>
            </p:cNvSpPr>
            <p:nvPr/>
          </p:nvSpPr>
          <p:spPr bwMode="auto">
            <a:xfrm>
              <a:off x="4066" y="3557"/>
              <a:ext cx="105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>
              <a:spLocks/>
            </p:cNvSpPr>
            <p:nvPr/>
          </p:nvSpPr>
          <p:spPr bwMode="auto">
            <a:xfrm>
              <a:off x="4365" y="2333"/>
              <a:ext cx="110" cy="354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>
              <a:spLocks/>
            </p:cNvSpPr>
            <p:nvPr/>
          </p:nvSpPr>
          <p:spPr bwMode="auto">
            <a:xfrm>
              <a:off x="4252" y="2954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6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>
              <a:spLocks/>
            </p:cNvSpPr>
            <p:nvPr/>
          </p:nvSpPr>
          <p:spPr bwMode="auto">
            <a:xfrm>
              <a:off x="4262" y="3589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>
              <a:spLocks/>
            </p:cNvSpPr>
            <p:nvPr/>
          </p:nvSpPr>
          <p:spPr bwMode="auto">
            <a:xfrm>
              <a:off x="3971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>
              <a:spLocks/>
            </p:cNvSpPr>
            <p:nvPr/>
          </p:nvSpPr>
          <p:spPr bwMode="auto">
            <a:xfrm>
              <a:off x="3981" y="3596"/>
              <a:ext cx="305" cy="481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>
              <a:spLocks/>
            </p:cNvSpPr>
            <p:nvPr/>
          </p:nvSpPr>
          <p:spPr bwMode="auto">
            <a:xfrm>
              <a:off x="4252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>
              <a:spLocks/>
            </p:cNvSpPr>
            <p:nvPr/>
          </p:nvSpPr>
          <p:spPr bwMode="auto">
            <a:xfrm>
              <a:off x="4252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>
              <a:spLocks/>
            </p:cNvSpPr>
            <p:nvPr/>
          </p:nvSpPr>
          <p:spPr bwMode="auto">
            <a:xfrm>
              <a:off x="3990" y="1381"/>
              <a:ext cx="275" cy="429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>
              <a:spLocks/>
            </p:cNvSpPr>
            <p:nvPr/>
          </p:nvSpPr>
          <p:spPr bwMode="auto">
            <a:xfrm>
              <a:off x="4248" y="1240"/>
              <a:ext cx="276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>
              <a:spLocks/>
            </p:cNvSpPr>
            <p:nvPr/>
          </p:nvSpPr>
          <p:spPr bwMode="auto">
            <a:xfrm>
              <a:off x="4252" y="1765"/>
              <a:ext cx="275" cy="450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>
              <a:spLocks/>
            </p:cNvSpPr>
            <p:nvPr/>
          </p:nvSpPr>
          <p:spPr bwMode="auto">
            <a:xfrm>
              <a:off x="4252" y="2407"/>
              <a:ext cx="272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>
              <a:spLocks/>
            </p:cNvSpPr>
            <p:nvPr/>
          </p:nvSpPr>
          <p:spPr bwMode="auto">
            <a:xfrm>
              <a:off x="4364" y="2648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>
              <a:spLocks/>
            </p:cNvSpPr>
            <p:nvPr/>
          </p:nvSpPr>
          <p:spPr bwMode="auto">
            <a:xfrm>
              <a:off x="4269" y="3622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>
              <a:spLocks/>
            </p:cNvSpPr>
            <p:nvPr/>
          </p:nvSpPr>
          <p:spPr bwMode="auto">
            <a:xfrm>
              <a:off x="4010" y="3609"/>
              <a:ext cx="261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>
              <a:spLocks/>
            </p:cNvSpPr>
            <p:nvPr/>
          </p:nvSpPr>
          <p:spPr bwMode="auto">
            <a:xfrm>
              <a:off x="4226" y="1607"/>
              <a:ext cx="60" cy="2470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3" y="1249363"/>
            <a:ext cx="1254125" cy="3344862"/>
            <a:chOff x="3124" y="236"/>
            <a:chExt cx="1443" cy="3848"/>
          </a:xfrm>
        </p:grpSpPr>
        <p:sp>
          <p:nvSpPr>
            <p:cNvPr id="91" name="Hình tự do 70"/>
            <p:cNvSpPr>
              <a:spLocks/>
            </p:cNvSpPr>
            <p:nvPr/>
          </p:nvSpPr>
          <p:spPr bwMode="auto">
            <a:xfrm>
              <a:off x="3858" y="1801"/>
              <a:ext cx="29" cy="1346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>
              <a:spLocks/>
            </p:cNvSpPr>
            <p:nvPr/>
          </p:nvSpPr>
          <p:spPr bwMode="auto">
            <a:xfrm>
              <a:off x="3679" y="2552"/>
              <a:ext cx="161" cy="247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>
              <a:spLocks/>
            </p:cNvSpPr>
            <p:nvPr/>
          </p:nvSpPr>
          <p:spPr bwMode="auto">
            <a:xfrm>
              <a:off x="3889" y="2342"/>
              <a:ext cx="161" cy="248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>
              <a:spLocks/>
            </p:cNvSpPr>
            <p:nvPr/>
          </p:nvSpPr>
          <p:spPr bwMode="auto">
            <a:xfrm>
              <a:off x="3679" y="2844"/>
              <a:ext cx="161" cy="254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>
              <a:spLocks/>
            </p:cNvSpPr>
            <p:nvPr/>
          </p:nvSpPr>
          <p:spPr bwMode="auto">
            <a:xfrm>
              <a:off x="3889" y="2966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>
              <a:spLocks/>
            </p:cNvSpPr>
            <p:nvPr/>
          </p:nvSpPr>
          <p:spPr bwMode="auto">
            <a:xfrm>
              <a:off x="3679" y="2219"/>
              <a:ext cx="161" cy="254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>
              <a:spLocks/>
            </p:cNvSpPr>
            <p:nvPr/>
          </p:nvSpPr>
          <p:spPr bwMode="auto">
            <a:xfrm>
              <a:off x="3889" y="2011"/>
              <a:ext cx="161" cy="252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>
              <a:spLocks/>
            </p:cNvSpPr>
            <p:nvPr/>
          </p:nvSpPr>
          <p:spPr bwMode="auto">
            <a:xfrm>
              <a:off x="3679" y="1903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>
              <a:spLocks/>
            </p:cNvSpPr>
            <p:nvPr/>
          </p:nvSpPr>
          <p:spPr bwMode="auto">
            <a:xfrm>
              <a:off x="3679" y="1608"/>
              <a:ext cx="161" cy="252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>
              <a:spLocks/>
            </p:cNvSpPr>
            <p:nvPr/>
          </p:nvSpPr>
          <p:spPr bwMode="auto">
            <a:xfrm>
              <a:off x="3889" y="1695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>
              <a:spLocks/>
            </p:cNvSpPr>
            <p:nvPr/>
          </p:nvSpPr>
          <p:spPr bwMode="auto">
            <a:xfrm>
              <a:off x="3360" y="486"/>
              <a:ext cx="22" cy="1048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>
              <a:spLocks/>
            </p:cNvSpPr>
            <p:nvPr/>
          </p:nvSpPr>
          <p:spPr bwMode="auto">
            <a:xfrm>
              <a:off x="3221" y="1049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>
              <a:spLocks/>
            </p:cNvSpPr>
            <p:nvPr/>
          </p:nvSpPr>
          <p:spPr bwMode="auto">
            <a:xfrm>
              <a:off x="3385" y="884"/>
              <a:ext cx="124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>
              <a:spLocks/>
            </p:cNvSpPr>
            <p:nvPr/>
          </p:nvSpPr>
          <p:spPr bwMode="auto">
            <a:xfrm>
              <a:off x="3221" y="1277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>
              <a:spLocks/>
            </p:cNvSpPr>
            <p:nvPr/>
          </p:nvSpPr>
          <p:spPr bwMode="auto">
            <a:xfrm>
              <a:off x="3385" y="1114"/>
              <a:ext cx="124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>
              <a:spLocks/>
            </p:cNvSpPr>
            <p:nvPr/>
          </p:nvSpPr>
          <p:spPr bwMode="auto">
            <a:xfrm>
              <a:off x="3385" y="1372"/>
              <a:ext cx="124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>
              <a:spLocks/>
            </p:cNvSpPr>
            <p:nvPr/>
          </p:nvSpPr>
          <p:spPr bwMode="auto">
            <a:xfrm>
              <a:off x="3221" y="793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>
              <a:spLocks/>
            </p:cNvSpPr>
            <p:nvPr/>
          </p:nvSpPr>
          <p:spPr bwMode="auto">
            <a:xfrm>
              <a:off x="3385" y="630"/>
              <a:ext cx="124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>
              <a:spLocks/>
            </p:cNvSpPr>
            <p:nvPr/>
          </p:nvSpPr>
          <p:spPr bwMode="auto">
            <a:xfrm>
              <a:off x="3221" y="545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>
              <a:spLocks/>
            </p:cNvSpPr>
            <p:nvPr/>
          </p:nvSpPr>
          <p:spPr bwMode="auto">
            <a:xfrm>
              <a:off x="3221" y="316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>
              <a:spLocks/>
            </p:cNvSpPr>
            <p:nvPr/>
          </p:nvSpPr>
          <p:spPr bwMode="auto">
            <a:xfrm>
              <a:off x="3385" y="386"/>
              <a:ext cx="124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>
              <a:spLocks/>
            </p:cNvSpPr>
            <p:nvPr/>
          </p:nvSpPr>
          <p:spPr bwMode="auto">
            <a:xfrm>
              <a:off x="3124" y="1061"/>
              <a:ext cx="265" cy="1242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>
              <a:spLocks/>
            </p:cNvSpPr>
            <p:nvPr/>
          </p:nvSpPr>
          <p:spPr bwMode="auto">
            <a:xfrm>
              <a:off x="3738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>
              <a:spLocks/>
            </p:cNvSpPr>
            <p:nvPr/>
          </p:nvSpPr>
          <p:spPr bwMode="auto">
            <a:xfrm>
              <a:off x="3248" y="2924"/>
              <a:ext cx="360" cy="559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>
              <a:spLocks/>
            </p:cNvSpPr>
            <p:nvPr/>
          </p:nvSpPr>
          <p:spPr bwMode="auto">
            <a:xfrm>
              <a:off x="3323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>
              <a:spLocks/>
            </p:cNvSpPr>
            <p:nvPr/>
          </p:nvSpPr>
          <p:spPr bwMode="auto">
            <a:xfrm>
              <a:off x="3712" y="388"/>
              <a:ext cx="119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>
              <a:spLocks/>
            </p:cNvSpPr>
            <p:nvPr/>
          </p:nvSpPr>
          <p:spPr bwMode="auto">
            <a:xfrm>
              <a:off x="3626" y="1757"/>
              <a:ext cx="252" cy="499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>
              <a:spLocks/>
            </p:cNvSpPr>
            <p:nvPr/>
          </p:nvSpPr>
          <p:spPr bwMode="auto">
            <a:xfrm>
              <a:off x="3608" y="3016"/>
              <a:ext cx="256" cy="499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>
              <a:spLocks/>
            </p:cNvSpPr>
            <p:nvPr/>
          </p:nvSpPr>
          <p:spPr bwMode="auto">
            <a:xfrm>
              <a:off x="3329" y="1527"/>
              <a:ext cx="256" cy="497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>
              <a:spLocks/>
            </p:cNvSpPr>
            <p:nvPr/>
          </p:nvSpPr>
          <p:spPr bwMode="auto">
            <a:xfrm>
              <a:off x="3341" y="1536"/>
              <a:ext cx="126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59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>
              <a:spLocks/>
            </p:cNvSpPr>
            <p:nvPr/>
          </p:nvSpPr>
          <p:spPr bwMode="auto">
            <a:xfrm>
              <a:off x="3615" y="1863"/>
              <a:ext cx="356" cy="561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>
              <a:spLocks/>
            </p:cNvSpPr>
            <p:nvPr/>
          </p:nvSpPr>
          <p:spPr bwMode="auto">
            <a:xfrm>
              <a:off x="3586" y="2462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>
              <a:spLocks/>
            </p:cNvSpPr>
            <p:nvPr/>
          </p:nvSpPr>
          <p:spPr bwMode="auto">
            <a:xfrm>
              <a:off x="3592" y="3096"/>
              <a:ext cx="351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>
              <a:spLocks/>
            </p:cNvSpPr>
            <p:nvPr/>
          </p:nvSpPr>
          <p:spPr bwMode="auto">
            <a:xfrm>
              <a:off x="3245" y="1604"/>
              <a:ext cx="356" cy="553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>
              <a:spLocks/>
            </p:cNvSpPr>
            <p:nvPr/>
          </p:nvSpPr>
          <p:spPr bwMode="auto">
            <a:xfrm>
              <a:off x="3632" y="1138"/>
              <a:ext cx="354" cy="557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>
              <a:spLocks/>
            </p:cNvSpPr>
            <p:nvPr/>
          </p:nvSpPr>
          <p:spPr bwMode="auto">
            <a:xfrm>
              <a:off x="3245" y="895"/>
              <a:ext cx="356" cy="559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>
              <a:spLocks/>
            </p:cNvSpPr>
            <p:nvPr/>
          </p:nvSpPr>
          <p:spPr bwMode="auto">
            <a:xfrm>
              <a:off x="3228" y="236"/>
              <a:ext cx="358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0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>
              <a:spLocks/>
            </p:cNvSpPr>
            <p:nvPr/>
          </p:nvSpPr>
          <p:spPr bwMode="auto">
            <a:xfrm>
              <a:off x="3635" y="1863"/>
              <a:ext cx="301" cy="552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>
              <a:spLocks/>
            </p:cNvSpPr>
            <p:nvPr/>
          </p:nvSpPr>
          <p:spPr bwMode="auto">
            <a:xfrm>
              <a:off x="3654" y="1156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>
              <a:spLocks/>
            </p:cNvSpPr>
            <p:nvPr/>
          </p:nvSpPr>
          <p:spPr bwMode="auto">
            <a:xfrm>
              <a:off x="3621" y="495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>
              <a:spLocks/>
            </p:cNvSpPr>
            <p:nvPr/>
          </p:nvSpPr>
          <p:spPr bwMode="auto">
            <a:xfrm>
              <a:off x="3265" y="273"/>
              <a:ext cx="320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>
              <a:spLocks/>
            </p:cNvSpPr>
            <p:nvPr/>
          </p:nvSpPr>
          <p:spPr bwMode="auto">
            <a:xfrm>
              <a:off x="3279" y="915"/>
              <a:ext cx="320" cy="530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>
              <a:spLocks/>
            </p:cNvSpPr>
            <p:nvPr/>
          </p:nvSpPr>
          <p:spPr bwMode="auto">
            <a:xfrm>
              <a:off x="3288" y="1626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>
              <a:spLocks/>
            </p:cNvSpPr>
            <p:nvPr/>
          </p:nvSpPr>
          <p:spPr bwMode="auto">
            <a:xfrm>
              <a:off x="3290" y="2278"/>
              <a:ext cx="311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2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2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9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>
              <a:spLocks/>
            </p:cNvSpPr>
            <p:nvPr/>
          </p:nvSpPr>
          <p:spPr bwMode="auto">
            <a:xfrm>
              <a:off x="4061" y="1281"/>
              <a:ext cx="194" cy="384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>
              <a:spLocks/>
            </p:cNvSpPr>
            <p:nvPr/>
          </p:nvSpPr>
          <p:spPr bwMode="auto">
            <a:xfrm>
              <a:off x="4039" y="2484"/>
              <a:ext cx="221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>
              <a:spLocks/>
            </p:cNvSpPr>
            <p:nvPr/>
          </p:nvSpPr>
          <p:spPr bwMode="auto">
            <a:xfrm>
              <a:off x="4050" y="2491"/>
              <a:ext cx="111" cy="360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>
              <a:spLocks/>
            </p:cNvSpPr>
            <p:nvPr/>
          </p:nvSpPr>
          <p:spPr bwMode="auto">
            <a:xfrm>
              <a:off x="4050" y="3545"/>
              <a:ext cx="221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>
              <a:spLocks/>
            </p:cNvSpPr>
            <p:nvPr/>
          </p:nvSpPr>
          <p:spPr bwMode="auto">
            <a:xfrm>
              <a:off x="4067" y="3556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>
              <a:spLocks/>
            </p:cNvSpPr>
            <p:nvPr/>
          </p:nvSpPr>
          <p:spPr bwMode="auto">
            <a:xfrm>
              <a:off x="4269" y="2322"/>
              <a:ext cx="217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6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>
              <a:spLocks/>
            </p:cNvSpPr>
            <p:nvPr/>
          </p:nvSpPr>
          <p:spPr bwMode="auto">
            <a:xfrm>
              <a:off x="4253" y="2955"/>
              <a:ext cx="305" cy="480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>
              <a:spLocks/>
            </p:cNvSpPr>
            <p:nvPr/>
          </p:nvSpPr>
          <p:spPr bwMode="auto">
            <a:xfrm>
              <a:off x="4262" y="3591"/>
              <a:ext cx="305" cy="478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>
              <a:spLocks/>
            </p:cNvSpPr>
            <p:nvPr/>
          </p:nvSpPr>
          <p:spPr bwMode="auto">
            <a:xfrm>
              <a:off x="3972" y="3122"/>
              <a:ext cx="305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>
              <a:spLocks/>
            </p:cNvSpPr>
            <p:nvPr/>
          </p:nvSpPr>
          <p:spPr bwMode="auto">
            <a:xfrm>
              <a:off x="4253" y="2386"/>
              <a:ext cx="305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>
              <a:spLocks/>
            </p:cNvSpPr>
            <p:nvPr/>
          </p:nvSpPr>
          <p:spPr bwMode="auto">
            <a:xfrm>
              <a:off x="3950" y="1945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>
              <a:spLocks/>
            </p:cNvSpPr>
            <p:nvPr/>
          </p:nvSpPr>
          <p:spPr bwMode="auto">
            <a:xfrm>
              <a:off x="4253" y="1746"/>
              <a:ext cx="305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>
              <a:spLocks/>
            </p:cNvSpPr>
            <p:nvPr/>
          </p:nvSpPr>
          <p:spPr bwMode="auto">
            <a:xfrm>
              <a:off x="4247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7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>
              <a:spLocks/>
            </p:cNvSpPr>
            <p:nvPr/>
          </p:nvSpPr>
          <p:spPr bwMode="auto">
            <a:xfrm>
              <a:off x="3993" y="2577"/>
              <a:ext cx="259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>
              <a:spLocks/>
            </p:cNvSpPr>
            <p:nvPr/>
          </p:nvSpPr>
          <p:spPr bwMode="auto">
            <a:xfrm>
              <a:off x="3979" y="1962"/>
              <a:ext cx="258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>
              <a:spLocks/>
            </p:cNvSpPr>
            <p:nvPr/>
          </p:nvSpPr>
          <p:spPr bwMode="auto">
            <a:xfrm>
              <a:off x="4019" y="1388"/>
              <a:ext cx="228" cy="420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>
              <a:spLocks/>
            </p:cNvSpPr>
            <p:nvPr/>
          </p:nvSpPr>
          <p:spPr bwMode="auto">
            <a:xfrm>
              <a:off x="4247" y="1240"/>
              <a:ext cx="276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>
              <a:spLocks/>
            </p:cNvSpPr>
            <p:nvPr/>
          </p:nvSpPr>
          <p:spPr bwMode="auto">
            <a:xfrm>
              <a:off x="4253" y="2407"/>
              <a:ext cx="270" cy="440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>
              <a:spLocks/>
            </p:cNvSpPr>
            <p:nvPr/>
          </p:nvSpPr>
          <p:spPr bwMode="auto">
            <a:xfrm>
              <a:off x="4364" y="2647"/>
              <a:ext cx="2" cy="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>
              <a:spLocks/>
            </p:cNvSpPr>
            <p:nvPr/>
          </p:nvSpPr>
          <p:spPr bwMode="auto">
            <a:xfrm>
              <a:off x="4269" y="3620"/>
              <a:ext cx="267" cy="442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>
              <a:spLocks/>
            </p:cNvSpPr>
            <p:nvPr/>
          </p:nvSpPr>
          <p:spPr bwMode="auto">
            <a:xfrm>
              <a:off x="4003" y="3100"/>
              <a:ext cx="259" cy="471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>
              <a:spLocks/>
            </p:cNvSpPr>
            <p:nvPr/>
          </p:nvSpPr>
          <p:spPr bwMode="auto">
            <a:xfrm>
              <a:off x="4010" y="3609"/>
              <a:ext cx="259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>
              <a:spLocks/>
            </p:cNvSpPr>
            <p:nvPr/>
          </p:nvSpPr>
          <p:spPr bwMode="auto">
            <a:xfrm>
              <a:off x="4227" y="1606"/>
              <a:ext cx="58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6850" y="2736850"/>
            <a:ext cx="906463" cy="2416175"/>
            <a:chOff x="3124" y="236"/>
            <a:chExt cx="1443" cy="3848"/>
          </a:xfrm>
        </p:grpSpPr>
        <p:sp>
          <p:nvSpPr>
            <p:cNvPr id="175" name="Hình tự do 70"/>
            <p:cNvSpPr>
              <a:spLocks/>
            </p:cNvSpPr>
            <p:nvPr/>
          </p:nvSpPr>
          <p:spPr bwMode="auto">
            <a:xfrm>
              <a:off x="3991" y="494"/>
              <a:ext cx="28" cy="1345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>
              <a:spLocks/>
            </p:cNvSpPr>
            <p:nvPr/>
          </p:nvSpPr>
          <p:spPr bwMode="auto">
            <a:xfrm>
              <a:off x="3811" y="1217"/>
              <a:ext cx="162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>
              <a:spLocks/>
            </p:cNvSpPr>
            <p:nvPr/>
          </p:nvSpPr>
          <p:spPr bwMode="auto">
            <a:xfrm>
              <a:off x="4021" y="1007"/>
              <a:ext cx="162" cy="248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>
              <a:spLocks/>
            </p:cNvSpPr>
            <p:nvPr/>
          </p:nvSpPr>
          <p:spPr bwMode="auto">
            <a:xfrm>
              <a:off x="3811" y="1510"/>
              <a:ext cx="162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>
              <a:spLocks/>
            </p:cNvSpPr>
            <p:nvPr/>
          </p:nvSpPr>
          <p:spPr bwMode="auto">
            <a:xfrm>
              <a:off x="4021" y="1300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>
              <a:spLocks/>
            </p:cNvSpPr>
            <p:nvPr/>
          </p:nvSpPr>
          <p:spPr bwMode="auto">
            <a:xfrm>
              <a:off x="4021" y="1632"/>
              <a:ext cx="162" cy="253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>
              <a:spLocks/>
            </p:cNvSpPr>
            <p:nvPr/>
          </p:nvSpPr>
          <p:spPr bwMode="auto">
            <a:xfrm>
              <a:off x="3811" y="886"/>
              <a:ext cx="162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>
              <a:spLocks/>
            </p:cNvSpPr>
            <p:nvPr/>
          </p:nvSpPr>
          <p:spPr bwMode="auto">
            <a:xfrm>
              <a:off x="4021" y="676"/>
              <a:ext cx="162" cy="253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>
              <a:spLocks/>
            </p:cNvSpPr>
            <p:nvPr/>
          </p:nvSpPr>
          <p:spPr bwMode="auto">
            <a:xfrm>
              <a:off x="3811" y="570"/>
              <a:ext cx="162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>
              <a:spLocks/>
            </p:cNvSpPr>
            <p:nvPr/>
          </p:nvSpPr>
          <p:spPr bwMode="auto">
            <a:xfrm>
              <a:off x="3811" y="274"/>
              <a:ext cx="162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>
              <a:spLocks/>
            </p:cNvSpPr>
            <p:nvPr/>
          </p:nvSpPr>
          <p:spPr bwMode="auto">
            <a:xfrm>
              <a:off x="4021" y="360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>
              <a:spLocks/>
            </p:cNvSpPr>
            <p:nvPr/>
          </p:nvSpPr>
          <p:spPr bwMode="auto">
            <a:xfrm>
              <a:off x="3359" y="486"/>
              <a:ext cx="23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5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>
              <a:spLocks/>
            </p:cNvSpPr>
            <p:nvPr/>
          </p:nvSpPr>
          <p:spPr bwMode="auto">
            <a:xfrm>
              <a:off x="3387" y="886"/>
              <a:ext cx="121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>
              <a:spLocks/>
            </p:cNvSpPr>
            <p:nvPr/>
          </p:nvSpPr>
          <p:spPr bwMode="auto">
            <a:xfrm>
              <a:off x="3220" y="1278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>
              <a:spLocks/>
            </p:cNvSpPr>
            <p:nvPr/>
          </p:nvSpPr>
          <p:spPr bwMode="auto">
            <a:xfrm>
              <a:off x="3387" y="1113"/>
              <a:ext cx="121" cy="195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>
              <a:spLocks/>
            </p:cNvSpPr>
            <p:nvPr/>
          </p:nvSpPr>
          <p:spPr bwMode="auto">
            <a:xfrm>
              <a:off x="3387" y="1371"/>
              <a:ext cx="121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>
              <a:spLocks/>
            </p:cNvSpPr>
            <p:nvPr/>
          </p:nvSpPr>
          <p:spPr bwMode="auto">
            <a:xfrm>
              <a:off x="3220" y="792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>
              <a:spLocks/>
            </p:cNvSpPr>
            <p:nvPr/>
          </p:nvSpPr>
          <p:spPr bwMode="auto">
            <a:xfrm>
              <a:off x="3387" y="630"/>
              <a:ext cx="121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>
              <a:spLocks/>
            </p:cNvSpPr>
            <p:nvPr/>
          </p:nvSpPr>
          <p:spPr bwMode="auto">
            <a:xfrm>
              <a:off x="3220" y="544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>
              <a:spLocks/>
            </p:cNvSpPr>
            <p:nvPr/>
          </p:nvSpPr>
          <p:spPr bwMode="auto">
            <a:xfrm>
              <a:off x="3220" y="317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>
              <a:spLocks/>
            </p:cNvSpPr>
            <p:nvPr/>
          </p:nvSpPr>
          <p:spPr bwMode="auto">
            <a:xfrm>
              <a:off x="3387" y="385"/>
              <a:ext cx="121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>
              <a:spLocks/>
            </p:cNvSpPr>
            <p:nvPr/>
          </p:nvSpPr>
          <p:spPr bwMode="auto">
            <a:xfrm>
              <a:off x="3124" y="1063"/>
              <a:ext cx="263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>
              <a:spLocks/>
            </p:cNvSpPr>
            <p:nvPr/>
          </p:nvSpPr>
          <p:spPr bwMode="auto">
            <a:xfrm>
              <a:off x="3248" y="2924"/>
              <a:ext cx="361" cy="561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>
              <a:spLocks/>
            </p:cNvSpPr>
            <p:nvPr/>
          </p:nvSpPr>
          <p:spPr bwMode="auto">
            <a:xfrm>
              <a:off x="3324" y="2992"/>
              <a:ext cx="306" cy="521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>
              <a:spLocks/>
            </p:cNvSpPr>
            <p:nvPr/>
          </p:nvSpPr>
          <p:spPr bwMode="auto">
            <a:xfrm>
              <a:off x="3609" y="375"/>
              <a:ext cx="232" cy="445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>
              <a:spLocks/>
            </p:cNvSpPr>
            <p:nvPr/>
          </p:nvSpPr>
          <p:spPr bwMode="auto">
            <a:xfrm>
              <a:off x="3713" y="388"/>
              <a:ext cx="116" cy="369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>
              <a:spLocks/>
            </p:cNvSpPr>
            <p:nvPr/>
          </p:nvSpPr>
          <p:spPr bwMode="auto">
            <a:xfrm>
              <a:off x="3627" y="1758"/>
              <a:ext cx="253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>
              <a:spLocks/>
            </p:cNvSpPr>
            <p:nvPr/>
          </p:nvSpPr>
          <p:spPr bwMode="auto">
            <a:xfrm>
              <a:off x="3741" y="1766"/>
              <a:ext cx="126" cy="417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>
              <a:spLocks/>
            </p:cNvSpPr>
            <p:nvPr/>
          </p:nvSpPr>
          <p:spPr bwMode="auto">
            <a:xfrm>
              <a:off x="3609" y="3017"/>
              <a:ext cx="253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>
              <a:spLocks/>
            </p:cNvSpPr>
            <p:nvPr/>
          </p:nvSpPr>
          <p:spPr bwMode="auto">
            <a:xfrm>
              <a:off x="3720" y="3025"/>
              <a:ext cx="129" cy="417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>
              <a:spLocks/>
            </p:cNvSpPr>
            <p:nvPr/>
          </p:nvSpPr>
          <p:spPr bwMode="auto">
            <a:xfrm>
              <a:off x="3341" y="1538"/>
              <a:ext cx="126" cy="417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>
              <a:spLocks/>
            </p:cNvSpPr>
            <p:nvPr/>
          </p:nvSpPr>
          <p:spPr bwMode="auto">
            <a:xfrm>
              <a:off x="3260" y="2271"/>
              <a:ext cx="356" cy="561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>
              <a:spLocks/>
            </p:cNvSpPr>
            <p:nvPr/>
          </p:nvSpPr>
          <p:spPr bwMode="auto">
            <a:xfrm>
              <a:off x="3614" y="1864"/>
              <a:ext cx="359" cy="559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>
              <a:spLocks/>
            </p:cNvSpPr>
            <p:nvPr/>
          </p:nvSpPr>
          <p:spPr bwMode="auto">
            <a:xfrm>
              <a:off x="3586" y="2463"/>
              <a:ext cx="356" cy="561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>
              <a:spLocks/>
            </p:cNvSpPr>
            <p:nvPr/>
          </p:nvSpPr>
          <p:spPr bwMode="auto">
            <a:xfrm>
              <a:off x="3592" y="3095"/>
              <a:ext cx="351" cy="564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>
              <a:spLocks/>
            </p:cNvSpPr>
            <p:nvPr/>
          </p:nvSpPr>
          <p:spPr bwMode="auto">
            <a:xfrm>
              <a:off x="3243" y="1604"/>
              <a:ext cx="359" cy="554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>
              <a:spLocks/>
            </p:cNvSpPr>
            <p:nvPr/>
          </p:nvSpPr>
          <p:spPr bwMode="auto">
            <a:xfrm>
              <a:off x="3632" y="1139"/>
              <a:ext cx="354" cy="556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>
              <a:spLocks/>
            </p:cNvSpPr>
            <p:nvPr/>
          </p:nvSpPr>
          <p:spPr bwMode="auto">
            <a:xfrm>
              <a:off x="3243" y="896"/>
              <a:ext cx="359" cy="559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1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>
              <a:spLocks/>
            </p:cNvSpPr>
            <p:nvPr/>
          </p:nvSpPr>
          <p:spPr bwMode="auto">
            <a:xfrm>
              <a:off x="3602" y="489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>
              <a:spLocks/>
            </p:cNvSpPr>
            <p:nvPr/>
          </p:nvSpPr>
          <p:spPr bwMode="auto">
            <a:xfrm>
              <a:off x="3637" y="1864"/>
              <a:ext cx="298" cy="549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>
              <a:spLocks/>
            </p:cNvSpPr>
            <p:nvPr/>
          </p:nvSpPr>
          <p:spPr bwMode="auto">
            <a:xfrm>
              <a:off x="3652" y="1156"/>
              <a:ext cx="301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>
              <a:spLocks/>
            </p:cNvSpPr>
            <p:nvPr/>
          </p:nvSpPr>
          <p:spPr bwMode="auto">
            <a:xfrm>
              <a:off x="3619" y="496"/>
              <a:ext cx="270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>
              <a:spLocks/>
            </p:cNvSpPr>
            <p:nvPr/>
          </p:nvSpPr>
          <p:spPr bwMode="auto">
            <a:xfrm>
              <a:off x="3266" y="274"/>
              <a:ext cx="318" cy="528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>
              <a:spLocks/>
            </p:cNvSpPr>
            <p:nvPr/>
          </p:nvSpPr>
          <p:spPr bwMode="auto">
            <a:xfrm>
              <a:off x="3278" y="916"/>
              <a:ext cx="321" cy="528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>
              <a:spLocks/>
            </p:cNvSpPr>
            <p:nvPr/>
          </p:nvSpPr>
          <p:spPr bwMode="auto">
            <a:xfrm>
              <a:off x="3288" y="1624"/>
              <a:ext cx="306" cy="518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>
              <a:spLocks/>
            </p:cNvSpPr>
            <p:nvPr/>
          </p:nvSpPr>
          <p:spPr bwMode="auto">
            <a:xfrm>
              <a:off x="3291" y="2276"/>
              <a:ext cx="311" cy="518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>
              <a:spLocks/>
            </p:cNvSpPr>
            <p:nvPr/>
          </p:nvSpPr>
          <p:spPr bwMode="auto">
            <a:xfrm>
              <a:off x="3609" y="2438"/>
              <a:ext cx="298" cy="549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>
              <a:spLocks/>
            </p:cNvSpPr>
            <p:nvPr/>
          </p:nvSpPr>
          <p:spPr bwMode="auto">
            <a:xfrm>
              <a:off x="3609" y="3088"/>
              <a:ext cx="298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>
              <a:spLocks/>
            </p:cNvSpPr>
            <p:nvPr/>
          </p:nvSpPr>
          <p:spPr bwMode="auto">
            <a:xfrm>
              <a:off x="3574" y="752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>
              <a:spLocks/>
            </p:cNvSpPr>
            <p:nvPr/>
          </p:nvSpPr>
          <p:spPr bwMode="auto">
            <a:xfrm>
              <a:off x="4062" y="1280"/>
              <a:ext cx="195" cy="384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>
              <a:spLocks/>
            </p:cNvSpPr>
            <p:nvPr/>
          </p:nvSpPr>
          <p:spPr bwMode="auto">
            <a:xfrm>
              <a:off x="4069" y="1293"/>
              <a:ext cx="101" cy="316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>
              <a:spLocks/>
            </p:cNvSpPr>
            <p:nvPr/>
          </p:nvSpPr>
          <p:spPr bwMode="auto">
            <a:xfrm>
              <a:off x="4039" y="2484"/>
              <a:ext cx="222" cy="427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>
              <a:spLocks/>
            </p:cNvSpPr>
            <p:nvPr/>
          </p:nvSpPr>
          <p:spPr bwMode="auto">
            <a:xfrm>
              <a:off x="4049" y="2491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>
              <a:spLocks/>
            </p:cNvSpPr>
            <p:nvPr/>
          </p:nvSpPr>
          <p:spPr bwMode="auto">
            <a:xfrm>
              <a:off x="4049" y="3545"/>
              <a:ext cx="222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>
              <a:spLocks/>
            </p:cNvSpPr>
            <p:nvPr/>
          </p:nvSpPr>
          <p:spPr bwMode="auto">
            <a:xfrm>
              <a:off x="4067" y="3558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>
              <a:spLocks/>
            </p:cNvSpPr>
            <p:nvPr/>
          </p:nvSpPr>
          <p:spPr bwMode="auto">
            <a:xfrm>
              <a:off x="4269" y="2322"/>
              <a:ext cx="217" cy="432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>
              <a:spLocks/>
            </p:cNvSpPr>
            <p:nvPr/>
          </p:nvSpPr>
          <p:spPr bwMode="auto">
            <a:xfrm>
              <a:off x="4365" y="2332"/>
              <a:ext cx="111" cy="356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>
              <a:spLocks/>
            </p:cNvSpPr>
            <p:nvPr/>
          </p:nvSpPr>
          <p:spPr bwMode="auto">
            <a:xfrm>
              <a:off x="4254" y="2954"/>
              <a:ext cx="303" cy="483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>
              <a:spLocks/>
            </p:cNvSpPr>
            <p:nvPr/>
          </p:nvSpPr>
          <p:spPr bwMode="auto">
            <a:xfrm>
              <a:off x="3963" y="2577"/>
              <a:ext cx="306" cy="478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>
              <a:spLocks/>
            </p:cNvSpPr>
            <p:nvPr/>
          </p:nvSpPr>
          <p:spPr bwMode="auto">
            <a:xfrm>
              <a:off x="4261" y="3591"/>
              <a:ext cx="306" cy="478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>
              <a:spLocks/>
            </p:cNvSpPr>
            <p:nvPr/>
          </p:nvSpPr>
          <p:spPr bwMode="auto">
            <a:xfrm>
              <a:off x="3973" y="3123"/>
              <a:ext cx="303" cy="473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>
              <a:spLocks/>
            </p:cNvSpPr>
            <p:nvPr/>
          </p:nvSpPr>
          <p:spPr bwMode="auto">
            <a:xfrm>
              <a:off x="3981" y="3596"/>
              <a:ext cx="306" cy="480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>
              <a:spLocks/>
            </p:cNvSpPr>
            <p:nvPr/>
          </p:nvSpPr>
          <p:spPr bwMode="auto">
            <a:xfrm>
              <a:off x="4254" y="2385"/>
              <a:ext cx="303" cy="483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>
              <a:spLocks/>
            </p:cNvSpPr>
            <p:nvPr/>
          </p:nvSpPr>
          <p:spPr bwMode="auto">
            <a:xfrm>
              <a:off x="3950" y="1945"/>
              <a:ext cx="306" cy="485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>
              <a:spLocks/>
            </p:cNvSpPr>
            <p:nvPr/>
          </p:nvSpPr>
          <p:spPr bwMode="auto">
            <a:xfrm>
              <a:off x="4254" y="1748"/>
              <a:ext cx="303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>
              <a:spLocks/>
            </p:cNvSpPr>
            <p:nvPr/>
          </p:nvSpPr>
          <p:spPr bwMode="auto">
            <a:xfrm>
              <a:off x="4249" y="1212"/>
              <a:ext cx="306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>
              <a:spLocks/>
            </p:cNvSpPr>
            <p:nvPr/>
          </p:nvSpPr>
          <p:spPr bwMode="auto">
            <a:xfrm>
              <a:off x="3991" y="1381"/>
              <a:ext cx="273" cy="427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>
              <a:spLocks/>
            </p:cNvSpPr>
            <p:nvPr/>
          </p:nvSpPr>
          <p:spPr bwMode="auto">
            <a:xfrm>
              <a:off x="3978" y="1963"/>
              <a:ext cx="258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>
              <a:spLocks/>
            </p:cNvSpPr>
            <p:nvPr/>
          </p:nvSpPr>
          <p:spPr bwMode="auto">
            <a:xfrm>
              <a:off x="4019" y="1389"/>
              <a:ext cx="230" cy="420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>
              <a:spLocks/>
            </p:cNvSpPr>
            <p:nvPr/>
          </p:nvSpPr>
          <p:spPr bwMode="auto">
            <a:xfrm>
              <a:off x="4249" y="1240"/>
              <a:ext cx="275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>
              <a:spLocks/>
            </p:cNvSpPr>
            <p:nvPr/>
          </p:nvSpPr>
          <p:spPr bwMode="auto">
            <a:xfrm>
              <a:off x="4254" y="1766"/>
              <a:ext cx="273" cy="450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>
              <a:spLocks/>
            </p:cNvSpPr>
            <p:nvPr/>
          </p:nvSpPr>
          <p:spPr bwMode="auto">
            <a:xfrm>
              <a:off x="4254" y="2408"/>
              <a:ext cx="270" cy="440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>
              <a:spLocks/>
            </p:cNvSpPr>
            <p:nvPr/>
          </p:nvSpPr>
          <p:spPr bwMode="auto">
            <a:xfrm>
              <a:off x="4365" y="2648"/>
              <a:ext cx="0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>
              <a:spLocks/>
            </p:cNvSpPr>
            <p:nvPr/>
          </p:nvSpPr>
          <p:spPr bwMode="auto">
            <a:xfrm>
              <a:off x="4261" y="2959"/>
              <a:ext cx="268" cy="445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>
              <a:spLocks/>
            </p:cNvSpPr>
            <p:nvPr/>
          </p:nvSpPr>
          <p:spPr bwMode="auto">
            <a:xfrm>
              <a:off x="4269" y="3621"/>
              <a:ext cx="268" cy="440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>
              <a:spLocks/>
            </p:cNvSpPr>
            <p:nvPr/>
          </p:nvSpPr>
          <p:spPr bwMode="auto">
            <a:xfrm>
              <a:off x="4001" y="3098"/>
              <a:ext cx="260" cy="473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>
              <a:spLocks/>
            </p:cNvSpPr>
            <p:nvPr/>
          </p:nvSpPr>
          <p:spPr bwMode="auto">
            <a:xfrm>
              <a:off x="4226" y="1606"/>
              <a:ext cx="61" cy="2470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3" y="2438400"/>
            <a:ext cx="1484312" cy="2195513"/>
            <a:chOff x="3369" y="1563"/>
            <a:chExt cx="940" cy="1390"/>
          </a:xfrm>
        </p:grpSpPr>
        <p:sp>
          <p:nvSpPr>
            <p:cNvPr id="258" name="Hình tự d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>
              <a:spLocks/>
            </p:cNvSpPr>
            <p:nvPr/>
          </p:nvSpPr>
          <p:spPr bwMode="auto">
            <a:xfrm>
              <a:off x="3636" y="1889"/>
              <a:ext cx="22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>
              <a:spLocks/>
            </p:cNvSpPr>
            <p:nvPr/>
          </p:nvSpPr>
          <p:spPr bwMode="auto">
            <a:xfrm>
              <a:off x="3815" y="2414"/>
              <a:ext cx="60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>
              <a:spLocks/>
            </p:cNvSpPr>
            <p:nvPr/>
          </p:nvSpPr>
          <p:spPr bwMode="auto">
            <a:xfrm>
              <a:off x="3679" y="2388"/>
              <a:ext cx="308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>
              <a:spLocks/>
            </p:cNvSpPr>
            <p:nvPr/>
          </p:nvSpPr>
          <p:spPr bwMode="auto">
            <a:xfrm>
              <a:off x="3457" y="2073"/>
              <a:ext cx="775" cy="361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srgbClr val="9EE0F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>
              <a:spLocks/>
            </p:cNvSpPr>
            <p:nvPr/>
          </p:nvSpPr>
          <p:spPr bwMode="auto">
            <a:xfrm>
              <a:off x="3702" y="1828"/>
              <a:ext cx="304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>
              <a:spLocks/>
            </p:cNvSpPr>
            <p:nvPr/>
          </p:nvSpPr>
          <p:spPr bwMode="auto">
            <a:xfrm>
              <a:off x="3679" y="2043"/>
              <a:ext cx="315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>
              <a:spLocks/>
            </p:cNvSpPr>
            <p:nvPr/>
          </p:nvSpPr>
          <p:spPr bwMode="auto">
            <a:xfrm>
              <a:off x="3665" y="2376"/>
              <a:ext cx="329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>
              <a:spLocks/>
            </p:cNvSpPr>
            <p:nvPr/>
          </p:nvSpPr>
          <p:spPr bwMode="auto">
            <a:xfrm>
              <a:off x="3650" y="1563"/>
              <a:ext cx="395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srgbClr val="9EE0F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>
              <a:spLocks/>
            </p:cNvSpPr>
            <p:nvPr/>
          </p:nvSpPr>
          <p:spPr bwMode="auto">
            <a:xfrm>
              <a:off x="3780" y="1920"/>
              <a:ext cx="59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>
              <a:spLocks/>
            </p:cNvSpPr>
            <p:nvPr/>
          </p:nvSpPr>
          <p:spPr bwMode="auto">
            <a:xfrm>
              <a:off x="3709" y="1948"/>
              <a:ext cx="295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>
              <a:spLocks/>
            </p:cNvSpPr>
            <p:nvPr/>
          </p:nvSpPr>
          <p:spPr bwMode="auto">
            <a:xfrm>
              <a:off x="3724" y="2187"/>
              <a:ext cx="107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srgbClr val="9EE0F8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srgbClr val="9EE0F8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>
              <a:spLocks/>
            </p:cNvSpPr>
            <p:nvPr/>
          </p:nvSpPr>
          <p:spPr bwMode="auto">
            <a:xfrm>
              <a:off x="3835" y="2116"/>
              <a:ext cx="10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300" y="2989263"/>
            <a:ext cx="2439988" cy="3073400"/>
            <a:chOff x="2968" y="1107"/>
            <a:chExt cx="1736" cy="2188"/>
          </a:xfrm>
        </p:grpSpPr>
        <p:sp>
          <p:nvSpPr>
            <p:cNvPr id="287" name="Hình tự d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6" y="1551"/>
              <a:ext cx="46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>
              <a:spLocks/>
            </p:cNvSpPr>
            <p:nvPr/>
          </p:nvSpPr>
          <p:spPr bwMode="auto">
            <a:xfrm>
              <a:off x="3802" y="2488"/>
              <a:ext cx="87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>
              <a:spLocks/>
            </p:cNvSpPr>
            <p:nvPr/>
          </p:nvSpPr>
          <p:spPr bwMode="auto">
            <a:xfrm>
              <a:off x="3549" y="1495"/>
              <a:ext cx="549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>
              <a:spLocks/>
            </p:cNvSpPr>
            <p:nvPr/>
          </p:nvSpPr>
          <p:spPr bwMode="auto">
            <a:xfrm>
              <a:off x="3686" y="1665"/>
              <a:ext cx="113" cy="62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>
              <a:spLocks/>
            </p:cNvSpPr>
            <p:nvPr/>
          </p:nvSpPr>
          <p:spPr bwMode="auto">
            <a:xfrm>
              <a:off x="3839" y="1665"/>
              <a:ext cx="120" cy="62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>
              <a:spLocks/>
            </p:cNvSpPr>
            <p:nvPr/>
          </p:nvSpPr>
          <p:spPr bwMode="auto">
            <a:xfrm>
              <a:off x="3661" y="1772"/>
              <a:ext cx="358" cy="53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>
              <a:spLocks/>
            </p:cNvSpPr>
            <p:nvPr/>
          </p:nvSpPr>
          <p:spPr bwMode="auto">
            <a:xfrm>
              <a:off x="3957" y="1711"/>
              <a:ext cx="104" cy="95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>
              <a:spLocks/>
            </p:cNvSpPr>
            <p:nvPr/>
          </p:nvSpPr>
          <p:spPr bwMode="auto">
            <a:xfrm>
              <a:off x="3626" y="1731"/>
              <a:ext cx="86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>
              <a:spLocks/>
            </p:cNvSpPr>
            <p:nvPr/>
          </p:nvSpPr>
          <p:spPr bwMode="auto">
            <a:xfrm>
              <a:off x="3674" y="1334"/>
              <a:ext cx="300" cy="185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>
              <a:spLocks/>
            </p:cNvSpPr>
            <p:nvPr/>
          </p:nvSpPr>
          <p:spPr bwMode="auto">
            <a:xfrm>
              <a:off x="3828" y="2019"/>
              <a:ext cx="28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>
              <a:spLocks/>
            </p:cNvSpPr>
            <p:nvPr/>
          </p:nvSpPr>
          <p:spPr bwMode="auto">
            <a:xfrm>
              <a:off x="3638" y="2541"/>
              <a:ext cx="443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>
            <a:spLocks/>
          </p:cNvSpPr>
          <p:nvPr userDrawn="1"/>
        </p:nvSpPr>
        <p:spPr bwMode="auto">
          <a:xfrm>
            <a:off x="0" y="5181600"/>
            <a:ext cx="11163300" cy="1676400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625" y="4800600"/>
            <a:ext cx="2998788" cy="2082800"/>
            <a:chOff x="2481" y="1188"/>
            <a:chExt cx="2735" cy="1900"/>
          </a:xfrm>
        </p:grpSpPr>
        <p:sp>
          <p:nvSpPr>
            <p:cNvPr id="309" name="Hình tự do 30"/>
            <p:cNvSpPr>
              <a:spLocks/>
            </p:cNvSpPr>
            <p:nvPr/>
          </p:nvSpPr>
          <p:spPr bwMode="auto">
            <a:xfrm>
              <a:off x="3337" y="1462"/>
              <a:ext cx="747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>
              <a:spLocks/>
            </p:cNvSpPr>
            <p:nvPr/>
          </p:nvSpPr>
          <p:spPr bwMode="auto">
            <a:xfrm>
              <a:off x="3424" y="1551"/>
              <a:ext cx="307" cy="223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>
              <a:spLocks/>
            </p:cNvSpPr>
            <p:nvPr/>
          </p:nvSpPr>
          <p:spPr bwMode="auto">
            <a:xfrm>
              <a:off x="3241" y="1662"/>
              <a:ext cx="754" cy="660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>
              <a:spLocks/>
            </p:cNvSpPr>
            <p:nvPr/>
          </p:nvSpPr>
          <p:spPr bwMode="auto">
            <a:xfrm>
              <a:off x="2481" y="1188"/>
              <a:ext cx="1055" cy="1313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>
              <a:spLocks/>
            </p:cNvSpPr>
            <p:nvPr/>
          </p:nvSpPr>
          <p:spPr bwMode="auto">
            <a:xfrm>
              <a:off x="3057" y="1591"/>
              <a:ext cx="227" cy="733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>
              <a:spLocks/>
            </p:cNvSpPr>
            <p:nvPr/>
          </p:nvSpPr>
          <p:spPr bwMode="auto">
            <a:xfrm>
              <a:off x="2616" y="1593"/>
              <a:ext cx="148" cy="779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>
              <a:spLocks/>
            </p:cNvSpPr>
            <p:nvPr/>
          </p:nvSpPr>
          <p:spPr bwMode="auto">
            <a:xfrm>
              <a:off x="2674" y="1301"/>
              <a:ext cx="340" cy="287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>
              <a:spLocks/>
            </p:cNvSpPr>
            <p:nvPr/>
          </p:nvSpPr>
          <p:spPr bwMode="auto">
            <a:xfrm>
              <a:off x="4079" y="2055"/>
              <a:ext cx="1137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>
              <a:spLocks/>
            </p:cNvSpPr>
            <p:nvPr/>
          </p:nvSpPr>
          <p:spPr bwMode="auto">
            <a:xfrm>
              <a:off x="4472" y="2389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>
              <a:spLocks/>
            </p:cNvSpPr>
            <p:nvPr/>
          </p:nvSpPr>
          <p:spPr bwMode="auto">
            <a:xfrm>
              <a:off x="4840" y="2557"/>
              <a:ext cx="132" cy="462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>
              <a:spLocks/>
            </p:cNvSpPr>
            <p:nvPr/>
          </p:nvSpPr>
          <p:spPr bwMode="auto">
            <a:xfrm>
              <a:off x="4950" y="2415"/>
              <a:ext cx="233" cy="647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>
              <a:spLocks/>
            </p:cNvSpPr>
            <p:nvPr/>
          </p:nvSpPr>
          <p:spPr bwMode="auto">
            <a:xfrm>
              <a:off x="4179" y="2322"/>
              <a:ext cx="275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>
              <a:spLocks/>
            </p:cNvSpPr>
            <p:nvPr/>
          </p:nvSpPr>
          <p:spPr bwMode="auto">
            <a:xfrm>
              <a:off x="3772" y="1709"/>
              <a:ext cx="233" cy="549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>
              <a:spLocks/>
            </p:cNvSpPr>
            <p:nvPr/>
          </p:nvSpPr>
          <p:spPr bwMode="auto">
            <a:xfrm>
              <a:off x="3690" y="1764"/>
              <a:ext cx="93" cy="468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>
              <a:spLocks/>
            </p:cNvSpPr>
            <p:nvPr/>
          </p:nvSpPr>
          <p:spPr bwMode="auto">
            <a:xfrm>
              <a:off x="2481" y="1663"/>
              <a:ext cx="2130" cy="1411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>
              <a:spLocks/>
            </p:cNvSpPr>
            <p:nvPr/>
          </p:nvSpPr>
          <p:spPr bwMode="auto">
            <a:xfrm>
              <a:off x="2481" y="2037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>
              <a:spLocks/>
            </p:cNvSpPr>
            <p:nvPr/>
          </p:nvSpPr>
          <p:spPr bwMode="auto">
            <a:xfrm>
              <a:off x="2639" y="1756"/>
              <a:ext cx="1186" cy="656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>
              <a:spLocks/>
            </p:cNvSpPr>
            <p:nvPr/>
          </p:nvSpPr>
          <p:spPr bwMode="auto">
            <a:xfrm>
              <a:off x="3938" y="2223"/>
              <a:ext cx="569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>
              <a:spLocks/>
            </p:cNvSpPr>
            <p:nvPr/>
          </p:nvSpPr>
          <p:spPr bwMode="auto">
            <a:xfrm>
              <a:off x="3073" y="1769"/>
              <a:ext cx="101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>
              <a:spLocks/>
            </p:cNvSpPr>
            <p:nvPr/>
          </p:nvSpPr>
          <p:spPr bwMode="auto">
            <a:xfrm>
              <a:off x="3477" y="2415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>
              <a:spLocks/>
            </p:cNvSpPr>
            <p:nvPr/>
          </p:nvSpPr>
          <p:spPr bwMode="auto">
            <a:xfrm>
              <a:off x="3442" y="2393"/>
              <a:ext cx="362" cy="681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>
              <a:spLocks/>
            </p:cNvSpPr>
            <p:nvPr/>
          </p:nvSpPr>
          <p:spPr bwMode="auto">
            <a:xfrm>
              <a:off x="2481" y="2452"/>
              <a:ext cx="277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>
              <a:spLocks/>
            </p:cNvSpPr>
            <p:nvPr/>
          </p:nvSpPr>
          <p:spPr bwMode="auto">
            <a:xfrm>
              <a:off x="3306" y="1817"/>
              <a:ext cx="58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>
              <a:spLocks/>
            </p:cNvSpPr>
            <p:nvPr/>
          </p:nvSpPr>
          <p:spPr bwMode="auto">
            <a:xfrm>
              <a:off x="3865" y="2512"/>
              <a:ext cx="948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>
              <a:spLocks/>
            </p:cNvSpPr>
            <p:nvPr/>
          </p:nvSpPr>
          <p:spPr bwMode="auto">
            <a:xfrm>
              <a:off x="3919" y="2629"/>
              <a:ext cx="889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6" y="2659"/>
              <a:ext cx="869" cy="424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>
              <a:spLocks/>
            </p:cNvSpPr>
            <p:nvPr/>
          </p:nvSpPr>
          <p:spPr bwMode="auto">
            <a:xfrm>
              <a:off x="4240" y="2565"/>
              <a:ext cx="217" cy="217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>
              <a:spLocks/>
            </p:cNvSpPr>
            <p:nvPr/>
          </p:nvSpPr>
          <p:spPr bwMode="auto">
            <a:xfrm>
              <a:off x="3311" y="2071"/>
              <a:ext cx="507" cy="168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>
            <a:grpSpLocks/>
          </p:cNvGrpSpPr>
          <p:nvPr userDrawn="1"/>
        </p:nvGrpSpPr>
        <p:grpSpPr bwMode="auto">
          <a:xfrm>
            <a:off x="-1588" y="3798888"/>
            <a:ext cx="4386263" cy="3084512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265" cy="2458133"/>
              <a:chOff x="437" y="-367"/>
              <a:chExt cx="5798" cy="5041"/>
            </a:xfrm>
          </p:grpSpPr>
          <p:sp>
            <p:nvSpPr>
              <p:cNvPr id="372" name="Hình tự do 157"/>
              <p:cNvSpPr>
                <a:spLocks/>
              </p:cNvSpPr>
              <p:nvPr/>
            </p:nvSpPr>
            <p:spPr bwMode="auto">
              <a:xfrm>
                <a:off x="2494" y="-125"/>
                <a:ext cx="1751" cy="1831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>
                <a:spLocks/>
              </p:cNvSpPr>
              <p:nvPr/>
            </p:nvSpPr>
            <p:spPr bwMode="auto">
              <a:xfrm>
                <a:off x="2364" y="88"/>
                <a:ext cx="1808" cy="1631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>
                <a:spLocks/>
              </p:cNvSpPr>
              <p:nvPr/>
            </p:nvSpPr>
            <p:spPr bwMode="auto">
              <a:xfrm>
                <a:off x="3613" y="218"/>
                <a:ext cx="533" cy="1254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>
                <a:spLocks/>
              </p:cNvSpPr>
              <p:nvPr/>
            </p:nvSpPr>
            <p:spPr bwMode="auto">
              <a:xfrm>
                <a:off x="3535" y="348"/>
                <a:ext cx="330" cy="1092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>
                <a:spLocks/>
              </p:cNvSpPr>
              <p:nvPr/>
            </p:nvSpPr>
            <p:spPr bwMode="auto">
              <a:xfrm>
                <a:off x="3004" y="-99"/>
                <a:ext cx="679" cy="424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>
                <a:spLocks/>
              </p:cNvSpPr>
              <p:nvPr/>
            </p:nvSpPr>
            <p:spPr bwMode="auto">
              <a:xfrm>
                <a:off x="2955" y="-99"/>
                <a:ext cx="577" cy="473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>
                <a:spLocks/>
              </p:cNvSpPr>
              <p:nvPr/>
            </p:nvSpPr>
            <p:spPr bwMode="auto">
              <a:xfrm>
                <a:off x="476" y="-162"/>
                <a:ext cx="2411" cy="1992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>
                <a:spLocks/>
              </p:cNvSpPr>
              <p:nvPr/>
            </p:nvSpPr>
            <p:spPr bwMode="auto">
              <a:xfrm>
                <a:off x="559" y="62"/>
                <a:ext cx="832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>
                <a:spLocks/>
              </p:cNvSpPr>
              <p:nvPr/>
            </p:nvSpPr>
            <p:spPr bwMode="auto">
              <a:xfrm>
                <a:off x="1985" y="171"/>
                <a:ext cx="260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>
                <a:spLocks/>
              </p:cNvSpPr>
              <p:nvPr/>
            </p:nvSpPr>
            <p:spPr bwMode="auto">
              <a:xfrm>
                <a:off x="1288" y="-367"/>
                <a:ext cx="720" cy="471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>
                <a:spLocks/>
              </p:cNvSpPr>
              <p:nvPr/>
            </p:nvSpPr>
            <p:spPr bwMode="auto">
              <a:xfrm>
                <a:off x="1392" y="-344"/>
                <a:ext cx="658" cy="492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>
                <a:spLocks/>
              </p:cNvSpPr>
              <p:nvPr/>
            </p:nvSpPr>
            <p:spPr bwMode="auto">
              <a:xfrm>
                <a:off x="3150" y="179"/>
                <a:ext cx="2617" cy="2562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>
                <a:spLocks/>
              </p:cNvSpPr>
              <p:nvPr/>
            </p:nvSpPr>
            <p:spPr bwMode="auto">
              <a:xfrm>
                <a:off x="3254" y="538"/>
                <a:ext cx="2611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>
                <a:spLocks/>
              </p:cNvSpPr>
              <p:nvPr/>
            </p:nvSpPr>
            <p:spPr bwMode="auto">
              <a:xfrm>
                <a:off x="3816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>
                <a:spLocks/>
              </p:cNvSpPr>
              <p:nvPr/>
            </p:nvSpPr>
            <p:spPr bwMode="auto">
              <a:xfrm>
                <a:off x="4378" y="325"/>
                <a:ext cx="70" cy="330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>
                <a:spLocks/>
              </p:cNvSpPr>
              <p:nvPr/>
            </p:nvSpPr>
            <p:spPr bwMode="auto">
              <a:xfrm>
                <a:off x="3816" y="536"/>
                <a:ext cx="427" cy="135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>
                <a:spLocks/>
              </p:cNvSpPr>
              <p:nvPr/>
            </p:nvSpPr>
            <p:spPr bwMode="auto">
              <a:xfrm>
                <a:off x="4828" y="848"/>
                <a:ext cx="476" cy="1581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>
                <a:spLocks/>
              </p:cNvSpPr>
              <p:nvPr/>
            </p:nvSpPr>
            <p:spPr bwMode="auto">
              <a:xfrm>
                <a:off x="4812" y="840"/>
                <a:ext cx="492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>
                <a:spLocks/>
              </p:cNvSpPr>
              <p:nvPr/>
            </p:nvSpPr>
            <p:spPr bwMode="auto">
              <a:xfrm>
                <a:off x="4489" y="915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>
                <a:spLocks/>
              </p:cNvSpPr>
              <p:nvPr/>
            </p:nvSpPr>
            <p:spPr bwMode="auto">
              <a:xfrm>
                <a:off x="4635" y="897"/>
                <a:ext cx="336" cy="1381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>
                <a:spLocks/>
              </p:cNvSpPr>
              <p:nvPr/>
            </p:nvSpPr>
            <p:spPr bwMode="auto">
              <a:xfrm>
                <a:off x="3860" y="853"/>
                <a:ext cx="375" cy="1428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>
                <a:spLocks/>
              </p:cNvSpPr>
              <p:nvPr/>
            </p:nvSpPr>
            <p:spPr bwMode="auto">
              <a:xfrm>
                <a:off x="3751" y="827"/>
                <a:ext cx="388" cy="1428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>
                <a:spLocks/>
              </p:cNvSpPr>
              <p:nvPr/>
            </p:nvSpPr>
            <p:spPr bwMode="auto">
              <a:xfrm>
                <a:off x="3231" y="749"/>
                <a:ext cx="583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>
                <a:spLocks/>
              </p:cNvSpPr>
              <p:nvPr/>
            </p:nvSpPr>
            <p:spPr bwMode="auto">
              <a:xfrm>
                <a:off x="3246" y="728"/>
                <a:ext cx="471" cy="1306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>
                <a:spLocks/>
              </p:cNvSpPr>
              <p:nvPr/>
            </p:nvSpPr>
            <p:spPr bwMode="auto">
              <a:xfrm>
                <a:off x="437" y="-172"/>
                <a:ext cx="4211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>
                <a:spLocks/>
              </p:cNvSpPr>
              <p:nvPr/>
            </p:nvSpPr>
            <p:spPr bwMode="auto">
              <a:xfrm>
                <a:off x="507" y="356"/>
                <a:ext cx="4261" cy="3051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>
                <a:spLocks/>
              </p:cNvSpPr>
              <p:nvPr/>
            </p:nvSpPr>
            <p:spPr bwMode="auto">
              <a:xfrm>
                <a:off x="1558" y="-125"/>
                <a:ext cx="1862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>
                <a:spLocks/>
              </p:cNvSpPr>
              <p:nvPr/>
            </p:nvSpPr>
            <p:spPr bwMode="auto">
              <a:xfrm>
                <a:off x="2609" y="-42"/>
                <a:ext cx="133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>
                <a:spLocks/>
              </p:cNvSpPr>
              <p:nvPr/>
            </p:nvSpPr>
            <p:spPr bwMode="auto">
              <a:xfrm>
                <a:off x="1558" y="343"/>
                <a:ext cx="799" cy="268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>
                <a:spLocks/>
              </p:cNvSpPr>
              <p:nvPr/>
            </p:nvSpPr>
            <p:spPr bwMode="auto">
              <a:xfrm>
                <a:off x="3483" y="3506"/>
                <a:ext cx="44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>
                <a:spLocks/>
              </p:cNvSpPr>
              <p:nvPr/>
            </p:nvSpPr>
            <p:spPr bwMode="auto">
              <a:xfrm>
                <a:off x="3454" y="936"/>
                <a:ext cx="942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>
                <a:spLocks/>
              </p:cNvSpPr>
              <p:nvPr/>
            </p:nvSpPr>
            <p:spPr bwMode="auto">
              <a:xfrm>
                <a:off x="2825" y="1061"/>
                <a:ext cx="877" cy="2552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>
                <a:spLocks/>
              </p:cNvSpPr>
              <p:nvPr/>
            </p:nvSpPr>
            <p:spPr bwMode="auto">
              <a:xfrm>
                <a:off x="2294" y="-34"/>
                <a:ext cx="338" cy="122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>
                <a:spLocks/>
              </p:cNvSpPr>
              <p:nvPr/>
            </p:nvSpPr>
            <p:spPr bwMode="auto">
              <a:xfrm>
                <a:off x="512" y="772"/>
                <a:ext cx="3831" cy="2812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>
                <a:spLocks/>
              </p:cNvSpPr>
              <p:nvPr/>
            </p:nvSpPr>
            <p:spPr bwMode="auto">
              <a:xfrm>
                <a:off x="1407" y="1313"/>
                <a:ext cx="4828" cy="3360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>
                <a:spLocks/>
              </p:cNvSpPr>
              <p:nvPr/>
            </p:nvSpPr>
            <p:spPr bwMode="auto">
              <a:xfrm>
                <a:off x="1558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>
                <a:spLocks/>
              </p:cNvSpPr>
              <p:nvPr/>
            </p:nvSpPr>
            <p:spPr bwMode="auto">
              <a:xfrm>
                <a:off x="2760" y="1407"/>
                <a:ext cx="2078" cy="1235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>
                <a:spLocks/>
              </p:cNvSpPr>
              <p:nvPr/>
            </p:nvSpPr>
            <p:spPr bwMode="auto">
              <a:xfrm>
                <a:off x="3519" y="1618"/>
                <a:ext cx="140" cy="681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>
                <a:spLocks/>
              </p:cNvSpPr>
              <p:nvPr/>
            </p:nvSpPr>
            <p:spPr bwMode="auto">
              <a:xfrm>
                <a:off x="3946" y="2057"/>
                <a:ext cx="892" cy="289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>
                <a:spLocks/>
              </p:cNvSpPr>
              <p:nvPr/>
            </p:nvSpPr>
            <p:spPr bwMode="auto">
              <a:xfrm>
                <a:off x="1969" y="2567"/>
                <a:ext cx="809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>
                <a:spLocks/>
              </p:cNvSpPr>
              <p:nvPr/>
            </p:nvSpPr>
            <p:spPr bwMode="auto">
              <a:xfrm>
                <a:off x="1907" y="2543"/>
                <a:ext cx="905" cy="2130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>
                <a:spLocks/>
              </p:cNvSpPr>
              <p:nvPr/>
            </p:nvSpPr>
            <p:spPr bwMode="auto">
              <a:xfrm>
                <a:off x="2601" y="2580"/>
                <a:ext cx="445" cy="2094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>
                <a:spLocks/>
              </p:cNvSpPr>
              <p:nvPr/>
            </p:nvSpPr>
            <p:spPr bwMode="auto">
              <a:xfrm>
                <a:off x="2528" y="2533"/>
                <a:ext cx="590" cy="2141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>
                <a:spLocks/>
              </p:cNvSpPr>
              <p:nvPr/>
            </p:nvSpPr>
            <p:spPr bwMode="auto">
              <a:xfrm>
                <a:off x="4227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>
                <a:spLocks/>
              </p:cNvSpPr>
              <p:nvPr/>
            </p:nvSpPr>
            <p:spPr bwMode="auto">
              <a:xfrm>
                <a:off x="4167" y="2497"/>
                <a:ext cx="687" cy="2177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>
                <a:spLocks/>
              </p:cNvSpPr>
              <p:nvPr/>
            </p:nvSpPr>
            <p:spPr bwMode="auto">
              <a:xfrm>
                <a:off x="4734" y="2575"/>
                <a:ext cx="1043" cy="2099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>
                <a:spLocks/>
              </p:cNvSpPr>
              <p:nvPr/>
            </p:nvSpPr>
            <p:spPr bwMode="auto">
              <a:xfrm>
                <a:off x="4859" y="2465"/>
                <a:ext cx="991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>
              <a:grpSpLocks/>
            </p:cNvGrpSpPr>
            <p:nvPr/>
          </p:nvGrpSpPr>
          <p:grpSpPr bwMode="auto">
            <a:xfrm flipH="1">
              <a:off x="2055670" y="5313752"/>
              <a:ext cx="1133901" cy="955032"/>
              <a:chOff x="3900504" y="5426396"/>
              <a:chExt cx="1777483" cy="1448978"/>
            </a:xfrm>
          </p:grpSpPr>
          <p:sp>
            <p:nvSpPr>
              <p:cNvPr id="363" name="Hình tự do 244"/>
              <p:cNvSpPr>
                <a:spLocks/>
              </p:cNvSpPr>
              <p:nvPr/>
            </p:nvSpPr>
            <p:spPr bwMode="auto">
              <a:xfrm>
                <a:off x="3900504" y="5426396"/>
                <a:ext cx="1777483" cy="1448978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>
                <a:spLocks/>
              </p:cNvSpPr>
              <p:nvPr/>
            </p:nvSpPr>
            <p:spPr bwMode="auto">
              <a:xfrm>
                <a:off x="3984010" y="5722734"/>
                <a:ext cx="1620413" cy="1152640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>
                <a:spLocks/>
              </p:cNvSpPr>
              <p:nvPr/>
            </p:nvSpPr>
            <p:spPr bwMode="auto">
              <a:xfrm>
                <a:off x="4413469" y="5447563"/>
                <a:ext cx="783365" cy="467598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>
                <a:spLocks/>
              </p:cNvSpPr>
              <p:nvPr/>
            </p:nvSpPr>
            <p:spPr bwMode="auto">
              <a:xfrm>
                <a:off x="4856846" y="5528383"/>
                <a:ext cx="53682" cy="257853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>
                <a:spLocks/>
              </p:cNvSpPr>
              <p:nvPr/>
            </p:nvSpPr>
            <p:spPr bwMode="auto">
              <a:xfrm>
                <a:off x="4413469" y="5693870"/>
                <a:ext cx="336013" cy="10775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>
                <a:spLocks/>
              </p:cNvSpPr>
              <p:nvPr/>
            </p:nvSpPr>
            <p:spPr bwMode="auto">
              <a:xfrm>
                <a:off x="5051693" y="5995980"/>
                <a:ext cx="188882" cy="87939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>
                <a:spLocks/>
              </p:cNvSpPr>
              <p:nvPr/>
            </p:nvSpPr>
            <p:spPr bwMode="auto">
              <a:xfrm>
                <a:off x="5061634" y="5980586"/>
                <a:ext cx="196836" cy="894787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>
                <a:spLocks/>
              </p:cNvSpPr>
              <p:nvPr/>
            </p:nvSpPr>
            <p:spPr bwMode="auto">
              <a:xfrm>
                <a:off x="4451246" y="5945949"/>
                <a:ext cx="192858" cy="929424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>
                <a:spLocks/>
              </p:cNvSpPr>
              <p:nvPr/>
            </p:nvSpPr>
            <p:spPr bwMode="auto">
              <a:xfrm>
                <a:off x="4421422" y="5932480"/>
                <a:ext cx="244554" cy="942894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>
              <a:grpSpLocks/>
            </p:cNvGrpSpPr>
            <p:nvPr/>
          </p:nvGrpSpPr>
          <p:grpSpPr bwMode="auto">
            <a:xfrm>
              <a:off x="-1588" y="5363217"/>
              <a:ext cx="1522016" cy="1520695"/>
              <a:chOff x="-1588" y="5363217"/>
              <a:chExt cx="1522016" cy="1520695"/>
            </a:xfrm>
          </p:grpSpPr>
          <p:sp>
            <p:nvSpPr>
              <p:cNvPr id="356" name="Hình tự do 343"/>
              <p:cNvSpPr>
                <a:spLocks/>
              </p:cNvSpPr>
              <p:nvPr/>
            </p:nvSpPr>
            <p:spPr bwMode="auto">
              <a:xfrm>
                <a:off x="-1588" y="5363217"/>
                <a:ext cx="1522016" cy="1520695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>
                <a:spLocks/>
              </p:cNvSpPr>
              <p:nvPr/>
            </p:nvSpPr>
            <p:spPr bwMode="auto">
              <a:xfrm>
                <a:off x="-1588" y="5667610"/>
                <a:ext cx="1425622" cy="1216302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>
                <a:spLocks/>
              </p:cNvSpPr>
              <p:nvPr/>
            </p:nvSpPr>
            <p:spPr bwMode="auto">
              <a:xfrm>
                <a:off x="907816" y="5751318"/>
                <a:ext cx="487045" cy="1132594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>
                <a:spLocks/>
              </p:cNvSpPr>
              <p:nvPr/>
            </p:nvSpPr>
            <p:spPr bwMode="auto">
              <a:xfrm>
                <a:off x="829179" y="5883221"/>
                <a:ext cx="371626" cy="966447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>
                <a:spLocks/>
              </p:cNvSpPr>
              <p:nvPr/>
            </p:nvSpPr>
            <p:spPr bwMode="auto">
              <a:xfrm>
                <a:off x="191201" y="5883221"/>
                <a:ext cx="168690" cy="92459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>
                <a:spLocks/>
              </p:cNvSpPr>
              <p:nvPr/>
            </p:nvSpPr>
            <p:spPr bwMode="auto">
              <a:xfrm>
                <a:off x="321841" y="5460876"/>
                <a:ext cx="578366" cy="369077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>
                <a:spLocks/>
              </p:cNvSpPr>
              <p:nvPr/>
            </p:nvSpPr>
            <p:spPr bwMode="auto">
              <a:xfrm>
                <a:off x="277449" y="5460876"/>
                <a:ext cx="489582" cy="412199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>
              <a:grpSpLocks/>
            </p:cNvGrpSpPr>
            <p:nvPr/>
          </p:nvGrpSpPr>
          <p:grpSpPr bwMode="auto">
            <a:xfrm>
              <a:off x="1808342" y="5856587"/>
              <a:ext cx="1694510" cy="1018448"/>
              <a:chOff x="1622798" y="-214098"/>
              <a:chExt cx="1171573" cy="715547"/>
            </a:xfrm>
          </p:grpSpPr>
          <p:sp>
            <p:nvSpPr>
              <p:cNvPr id="350" name="Hình tự do 369"/>
              <p:cNvSpPr>
                <a:spLocks/>
              </p:cNvSpPr>
              <p:nvPr/>
            </p:nvSpPr>
            <p:spPr bwMode="auto">
              <a:xfrm>
                <a:off x="1622798" y="-214098"/>
                <a:ext cx="1171573" cy="715547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>
                <a:spLocks/>
              </p:cNvSpPr>
              <p:nvPr/>
            </p:nvSpPr>
            <p:spPr bwMode="auto">
              <a:xfrm>
                <a:off x="1937615" y="-64395"/>
                <a:ext cx="574386" cy="147921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>
                <a:spLocks/>
              </p:cNvSpPr>
              <p:nvPr/>
            </p:nvSpPr>
            <p:spPr bwMode="auto">
              <a:xfrm>
                <a:off x="1689444" y="-108058"/>
                <a:ext cx="1096157" cy="60950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1906" y="-38553"/>
                <a:ext cx="1073357" cy="540001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>
                <a:spLocks/>
              </p:cNvSpPr>
              <p:nvPr/>
            </p:nvSpPr>
            <p:spPr bwMode="auto">
              <a:xfrm>
                <a:off x="2085815" y="-156177"/>
                <a:ext cx="269217" cy="26911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>
                <a:spLocks/>
              </p:cNvSpPr>
              <p:nvPr/>
            </p:nvSpPr>
            <p:spPr bwMode="auto">
              <a:xfrm>
                <a:off x="2089323" y="-141029"/>
                <a:ext cx="287632" cy="262872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-1651836">
            <a:off x="369888" y="506413"/>
            <a:ext cx="892175" cy="1022350"/>
            <a:chOff x="4634" y="754"/>
            <a:chExt cx="1164" cy="1332"/>
          </a:xfrm>
        </p:grpSpPr>
        <p:sp>
          <p:nvSpPr>
            <p:cNvPr id="420" name="Hình tự do 53"/>
            <p:cNvSpPr>
              <a:spLocks/>
            </p:cNvSpPr>
            <p:nvPr/>
          </p:nvSpPr>
          <p:spPr bwMode="auto">
            <a:xfrm>
              <a:off x="4634" y="753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>
              <a:spLocks/>
            </p:cNvSpPr>
            <p:nvPr/>
          </p:nvSpPr>
          <p:spPr bwMode="auto">
            <a:xfrm>
              <a:off x="4734" y="821"/>
              <a:ext cx="986" cy="100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>
              <a:spLocks/>
            </p:cNvSpPr>
            <p:nvPr/>
          </p:nvSpPr>
          <p:spPr bwMode="auto">
            <a:xfrm>
              <a:off x="5121" y="1086"/>
              <a:ext cx="162" cy="697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>
              <a:spLocks/>
            </p:cNvSpPr>
            <p:nvPr/>
          </p:nvSpPr>
          <p:spPr bwMode="auto">
            <a:xfrm>
              <a:off x="4860" y="1290"/>
              <a:ext cx="317" cy="339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>
              <a:spLocks/>
            </p:cNvSpPr>
            <p:nvPr/>
          </p:nvSpPr>
          <p:spPr bwMode="auto">
            <a:xfrm>
              <a:off x="4910" y="1703"/>
              <a:ext cx="278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>
              <a:spLocks/>
            </p:cNvSpPr>
            <p:nvPr/>
          </p:nvSpPr>
          <p:spPr bwMode="auto">
            <a:xfrm>
              <a:off x="5258" y="1401"/>
              <a:ext cx="387" cy="261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>
              <a:spLocks/>
            </p:cNvSpPr>
            <p:nvPr/>
          </p:nvSpPr>
          <p:spPr bwMode="auto">
            <a:xfrm>
              <a:off x="5239" y="1693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>
              <a:spLocks/>
            </p:cNvSpPr>
            <p:nvPr/>
          </p:nvSpPr>
          <p:spPr bwMode="auto">
            <a:xfrm>
              <a:off x="5042" y="1843"/>
              <a:ext cx="184" cy="242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582" y="394494"/>
            <a:ext cx="407987" cy="466725"/>
            <a:chOff x="4634" y="754"/>
            <a:chExt cx="1164" cy="1332"/>
          </a:xfrm>
        </p:grpSpPr>
        <p:sp>
          <p:nvSpPr>
            <p:cNvPr id="429" name="Hình tự do 53"/>
            <p:cNvSpPr>
              <a:spLocks/>
            </p:cNvSpPr>
            <p:nvPr/>
          </p:nvSpPr>
          <p:spPr bwMode="auto">
            <a:xfrm>
              <a:off x="4622" y="782"/>
              <a:ext cx="1164" cy="1237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>
              <a:spLocks/>
            </p:cNvSpPr>
            <p:nvPr/>
          </p:nvSpPr>
          <p:spPr bwMode="auto">
            <a:xfrm>
              <a:off x="4730" y="852"/>
              <a:ext cx="987" cy="997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>
              <a:spLocks/>
            </p:cNvSpPr>
            <p:nvPr/>
          </p:nvSpPr>
          <p:spPr bwMode="auto">
            <a:xfrm>
              <a:off x="5116" y="1119"/>
              <a:ext cx="163" cy="702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>
              <a:spLocks/>
            </p:cNvSpPr>
            <p:nvPr/>
          </p:nvSpPr>
          <p:spPr bwMode="auto">
            <a:xfrm>
              <a:off x="4846" y="1333"/>
              <a:ext cx="317" cy="340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>
              <a:spLocks/>
            </p:cNvSpPr>
            <p:nvPr/>
          </p:nvSpPr>
          <p:spPr bwMode="auto">
            <a:xfrm>
              <a:off x="4899" y="1730"/>
              <a:ext cx="281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>
              <a:spLocks/>
            </p:cNvSpPr>
            <p:nvPr/>
          </p:nvSpPr>
          <p:spPr bwMode="auto">
            <a:xfrm>
              <a:off x="5256" y="1438"/>
              <a:ext cx="385" cy="258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>
              <a:spLocks/>
            </p:cNvSpPr>
            <p:nvPr/>
          </p:nvSpPr>
          <p:spPr bwMode="auto">
            <a:xfrm>
              <a:off x="5237" y="1719"/>
              <a:ext cx="376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>
              <a:spLocks/>
            </p:cNvSpPr>
            <p:nvPr/>
          </p:nvSpPr>
          <p:spPr bwMode="auto">
            <a:xfrm>
              <a:off x="5034" y="1866"/>
              <a:ext cx="186" cy="240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813" y="3049588"/>
            <a:ext cx="387350" cy="363537"/>
            <a:chOff x="3636" y="1964"/>
            <a:chExt cx="413" cy="388"/>
          </a:xfrm>
        </p:grpSpPr>
        <p:sp>
          <p:nvSpPr>
            <p:cNvPr id="438" name="Hình tự do 67"/>
            <p:cNvSpPr>
              <a:spLocks/>
            </p:cNvSpPr>
            <p:nvPr/>
          </p:nvSpPr>
          <p:spPr bwMode="auto">
            <a:xfrm>
              <a:off x="3971" y="1976"/>
              <a:ext cx="78" cy="108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>
              <a:spLocks/>
            </p:cNvSpPr>
            <p:nvPr/>
          </p:nvSpPr>
          <p:spPr bwMode="auto">
            <a:xfrm>
              <a:off x="3677" y="1964"/>
              <a:ext cx="364" cy="368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>
              <a:spLocks/>
            </p:cNvSpPr>
            <p:nvPr/>
          </p:nvSpPr>
          <p:spPr bwMode="auto">
            <a:xfrm>
              <a:off x="3771" y="2079"/>
              <a:ext cx="207" cy="117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>
              <a:spLocks/>
            </p:cNvSpPr>
            <p:nvPr/>
          </p:nvSpPr>
          <p:spPr bwMode="auto">
            <a:xfrm>
              <a:off x="3983" y="2106"/>
              <a:ext cx="37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>
              <a:spLocks/>
            </p:cNvSpPr>
            <p:nvPr/>
          </p:nvSpPr>
          <p:spPr bwMode="auto">
            <a:xfrm>
              <a:off x="3793" y="2033"/>
              <a:ext cx="139" cy="68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823901F-CFC9-40EB-B75C-FECA8EB4BE0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155C063-823F-4C71-AA91-45035614DC4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9122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46C262-C4C3-4AE9-B77A-D140B0F95E43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6348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FBD025-E855-4340-877C-BFDF2821D84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482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6FB9E8-2252-4DCF-A14E-2774F54AEBC3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6909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9D0406-CF3C-406A-B1DD-FFA6D187B22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3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62E13F-300E-4631-BDAD-3F7338B72C1E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0133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>
            <a:grpSpLocks/>
          </p:cNvGrpSpPr>
          <p:nvPr userDrawn="1"/>
        </p:nvGrpSpPr>
        <p:grpSpPr bwMode="auto">
          <a:xfrm rot="248467">
            <a:off x="223838" y="2574925"/>
            <a:ext cx="4687887" cy="2425700"/>
            <a:chOff x="-10068" y="2615721"/>
            <a:chExt cx="5488038" cy="2838132"/>
          </a:xfrm>
        </p:grpSpPr>
        <p:sp>
          <p:nvSpPr>
            <p:cNvPr id="5" name="Hình tự d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>
              <a:spLocks/>
            </p:cNvSpPr>
            <p:nvPr/>
          </p:nvSpPr>
          <p:spPr bwMode="auto">
            <a:xfrm>
              <a:off x="5043694" y="4976544"/>
              <a:ext cx="133809" cy="70582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>
              <a:spLocks/>
            </p:cNvSpPr>
            <p:nvPr/>
          </p:nvSpPr>
          <p:spPr bwMode="auto">
            <a:xfrm>
              <a:off x="2497274" y="2942753"/>
              <a:ext cx="85489" cy="96586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>
              <a:spLocks/>
            </p:cNvSpPr>
            <p:nvPr/>
          </p:nvSpPr>
          <p:spPr bwMode="auto">
            <a:xfrm>
              <a:off x="2303042" y="3123789"/>
              <a:ext cx="102216" cy="81726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>
              <a:spLocks/>
            </p:cNvSpPr>
            <p:nvPr/>
          </p:nvSpPr>
          <p:spPr bwMode="auto">
            <a:xfrm>
              <a:off x="2459119" y="3293014"/>
              <a:ext cx="105932" cy="91013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>
              <a:spLocks/>
            </p:cNvSpPr>
            <p:nvPr/>
          </p:nvSpPr>
          <p:spPr bwMode="auto">
            <a:xfrm>
              <a:off x="2003988" y="3133724"/>
              <a:ext cx="117083" cy="87299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>
              <a:spLocks/>
            </p:cNvSpPr>
            <p:nvPr/>
          </p:nvSpPr>
          <p:spPr bwMode="auto">
            <a:xfrm>
              <a:off x="1754199" y="2681554"/>
              <a:ext cx="92923" cy="115160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>
              <a:spLocks/>
            </p:cNvSpPr>
            <p:nvPr/>
          </p:nvSpPr>
          <p:spPr bwMode="auto">
            <a:xfrm>
              <a:off x="3011631" y="3521648"/>
              <a:ext cx="92923" cy="72439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>
              <a:spLocks/>
            </p:cNvSpPr>
            <p:nvPr/>
          </p:nvSpPr>
          <p:spPr bwMode="auto">
            <a:xfrm>
              <a:off x="3074334" y="3401201"/>
              <a:ext cx="105932" cy="89156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>
              <a:spLocks/>
            </p:cNvSpPr>
            <p:nvPr/>
          </p:nvSpPr>
          <p:spPr bwMode="auto">
            <a:xfrm>
              <a:off x="4101040" y="4331471"/>
              <a:ext cx="83631" cy="81726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>
              <a:spLocks/>
            </p:cNvSpPr>
            <p:nvPr/>
          </p:nvSpPr>
          <p:spPr bwMode="auto">
            <a:xfrm>
              <a:off x="4171282" y="4219502"/>
              <a:ext cx="104074" cy="8358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>
              <a:spLocks/>
            </p:cNvSpPr>
            <p:nvPr/>
          </p:nvSpPr>
          <p:spPr bwMode="auto">
            <a:xfrm>
              <a:off x="3447369" y="3745864"/>
              <a:ext cx="76198" cy="79869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>
              <a:spLocks/>
            </p:cNvSpPr>
            <p:nvPr/>
          </p:nvSpPr>
          <p:spPr bwMode="auto">
            <a:xfrm>
              <a:off x="3729953" y="3699039"/>
              <a:ext cx="85489" cy="104015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>
              <a:spLocks/>
            </p:cNvSpPr>
            <p:nvPr/>
          </p:nvSpPr>
          <p:spPr bwMode="auto">
            <a:xfrm>
              <a:off x="3893006" y="3554892"/>
              <a:ext cx="89206" cy="109587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>
              <a:spLocks/>
            </p:cNvSpPr>
            <p:nvPr/>
          </p:nvSpPr>
          <p:spPr bwMode="auto">
            <a:xfrm>
              <a:off x="4207387" y="3969146"/>
              <a:ext cx="105932" cy="89156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>
              <a:spLocks/>
            </p:cNvSpPr>
            <p:nvPr/>
          </p:nvSpPr>
          <p:spPr bwMode="auto">
            <a:xfrm>
              <a:off x="4698557" y="4412772"/>
              <a:ext cx="91064" cy="107730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>
              <a:spLocks/>
            </p:cNvSpPr>
            <p:nvPr/>
          </p:nvSpPr>
          <p:spPr bwMode="auto">
            <a:xfrm>
              <a:off x="4572384" y="4423956"/>
              <a:ext cx="85489" cy="10030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>
              <a:spLocks/>
            </p:cNvSpPr>
            <p:nvPr/>
          </p:nvSpPr>
          <p:spPr bwMode="auto">
            <a:xfrm>
              <a:off x="5111260" y="4591990"/>
              <a:ext cx="76198" cy="8358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>
              <a:spLocks/>
            </p:cNvSpPr>
            <p:nvPr/>
          </p:nvSpPr>
          <p:spPr bwMode="auto">
            <a:xfrm>
              <a:off x="5176075" y="4690776"/>
              <a:ext cx="98498" cy="79868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>
              <a:spLocks/>
            </p:cNvSpPr>
            <p:nvPr/>
          </p:nvSpPr>
          <p:spPr bwMode="auto">
            <a:xfrm>
              <a:off x="4346355" y="4585127"/>
              <a:ext cx="96640" cy="70582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>
              <a:spLocks/>
            </p:cNvSpPr>
            <p:nvPr/>
          </p:nvSpPr>
          <p:spPr bwMode="auto">
            <a:xfrm>
              <a:off x="3000503" y="3032810"/>
              <a:ext cx="89206" cy="74297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>
              <a:spLocks/>
            </p:cNvSpPr>
            <p:nvPr/>
          </p:nvSpPr>
          <p:spPr bwMode="auto">
            <a:xfrm>
              <a:off x="2800880" y="2917525"/>
              <a:ext cx="72479" cy="92871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>
              <a:spLocks/>
            </p:cNvSpPr>
            <p:nvPr/>
          </p:nvSpPr>
          <p:spPr bwMode="auto">
            <a:xfrm>
              <a:off x="87033" y="3004220"/>
              <a:ext cx="118942" cy="100300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>
              <a:spLocks/>
            </p:cNvSpPr>
            <p:nvPr/>
          </p:nvSpPr>
          <p:spPr bwMode="auto">
            <a:xfrm>
              <a:off x="3763995" y="3949788"/>
              <a:ext cx="460899" cy="477355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>
              <a:spLocks/>
            </p:cNvSpPr>
            <p:nvPr/>
          </p:nvSpPr>
          <p:spPr bwMode="auto">
            <a:xfrm>
              <a:off x="3374104" y="3473964"/>
              <a:ext cx="1022154" cy="830264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>
              <a:spLocks/>
            </p:cNvSpPr>
            <p:nvPr/>
          </p:nvSpPr>
          <p:spPr bwMode="auto">
            <a:xfrm>
              <a:off x="4923576" y="4362720"/>
              <a:ext cx="488775" cy="952855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>
              <a:spLocks/>
            </p:cNvSpPr>
            <p:nvPr/>
          </p:nvSpPr>
          <p:spPr bwMode="auto">
            <a:xfrm>
              <a:off x="2226726" y="2839378"/>
              <a:ext cx="1085342" cy="668670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>
              <a:spLocks/>
            </p:cNvSpPr>
            <p:nvPr/>
          </p:nvSpPr>
          <p:spPr bwMode="auto">
            <a:xfrm>
              <a:off x="2381559" y="3135224"/>
              <a:ext cx="615150" cy="304616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>
              <a:spLocks/>
            </p:cNvSpPr>
            <p:nvPr/>
          </p:nvSpPr>
          <p:spPr bwMode="auto">
            <a:xfrm>
              <a:off x="4543038" y="4574523"/>
              <a:ext cx="624443" cy="358482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>
              <a:spLocks/>
            </p:cNvSpPr>
            <p:nvPr/>
          </p:nvSpPr>
          <p:spPr bwMode="auto">
            <a:xfrm>
              <a:off x="3424088" y="3663027"/>
              <a:ext cx="620726" cy="354766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>
              <a:spLocks/>
            </p:cNvSpPr>
            <p:nvPr/>
          </p:nvSpPr>
          <p:spPr bwMode="auto">
            <a:xfrm>
              <a:off x="1200842" y="2681315"/>
              <a:ext cx="960825" cy="445780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>
              <a:spLocks/>
            </p:cNvSpPr>
            <p:nvPr/>
          </p:nvSpPr>
          <p:spPr bwMode="auto">
            <a:xfrm>
              <a:off x="1341700" y="2917021"/>
              <a:ext cx="537096" cy="174597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>
              <a:spLocks/>
            </p:cNvSpPr>
            <p:nvPr/>
          </p:nvSpPr>
          <p:spPr bwMode="auto">
            <a:xfrm>
              <a:off x="10602" y="2662232"/>
              <a:ext cx="1092776" cy="542366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>
              <a:spLocks/>
            </p:cNvSpPr>
            <p:nvPr/>
          </p:nvSpPr>
          <p:spPr bwMode="auto">
            <a:xfrm>
              <a:off x="333830" y="2946689"/>
              <a:ext cx="602142" cy="221033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>
              <a:spLocks/>
            </p:cNvSpPr>
            <p:nvPr/>
          </p:nvSpPr>
          <p:spPr bwMode="auto">
            <a:xfrm rot="20750629">
              <a:off x="4401780" y="4322231"/>
              <a:ext cx="622585" cy="35848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>
            <a:grpSpLocks/>
          </p:cNvGrpSpPr>
          <p:nvPr userDrawn="1"/>
        </p:nvGrpSpPr>
        <p:grpSpPr bwMode="auto">
          <a:xfrm rot="-2611328">
            <a:off x="68263" y="188913"/>
            <a:ext cx="517525" cy="588962"/>
            <a:chOff x="11036616" y="1071278"/>
            <a:chExt cx="1030189" cy="1170315"/>
          </a:xfrm>
        </p:grpSpPr>
        <p:sp>
          <p:nvSpPr>
            <p:cNvPr id="41" name="Hình tự do 28"/>
            <p:cNvSpPr>
              <a:spLocks/>
            </p:cNvSpPr>
            <p:nvPr/>
          </p:nvSpPr>
          <p:spPr bwMode="auto">
            <a:xfrm rot="20399546">
              <a:off x="11031968" y="1060624"/>
              <a:ext cx="1030189" cy="1091454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>
              <a:spLocks/>
            </p:cNvSpPr>
            <p:nvPr/>
          </p:nvSpPr>
          <p:spPr bwMode="auto">
            <a:xfrm rot="20399546">
              <a:off x="11102259" y="1128783"/>
              <a:ext cx="872185" cy="88641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>
              <a:spLocks/>
            </p:cNvSpPr>
            <p:nvPr/>
          </p:nvSpPr>
          <p:spPr bwMode="auto">
            <a:xfrm rot="20399546">
              <a:off x="11484277" y="1361050"/>
              <a:ext cx="142205" cy="615127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>
              <a:spLocks/>
            </p:cNvSpPr>
            <p:nvPr/>
          </p:nvSpPr>
          <p:spPr bwMode="auto">
            <a:xfrm rot="20399546">
              <a:off x="11267484" y="1597358"/>
              <a:ext cx="278088" cy="299676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>
              <a:spLocks/>
            </p:cNvSpPr>
            <p:nvPr/>
          </p:nvSpPr>
          <p:spPr bwMode="auto">
            <a:xfrm rot="20399546">
              <a:off x="11408103" y="1932376"/>
              <a:ext cx="243328" cy="85170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>
              <a:spLocks/>
            </p:cNvSpPr>
            <p:nvPr/>
          </p:nvSpPr>
          <p:spPr bwMode="auto">
            <a:xfrm rot="20399546">
              <a:off x="11613896" y="1555382"/>
              <a:ext cx="341290" cy="230279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>
              <a:spLocks/>
            </p:cNvSpPr>
            <p:nvPr/>
          </p:nvSpPr>
          <p:spPr bwMode="auto">
            <a:xfrm rot="20399546">
              <a:off x="11665611" y="1818120"/>
              <a:ext cx="328649" cy="104099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>
              <a:spLocks/>
            </p:cNvSpPr>
            <p:nvPr/>
          </p:nvSpPr>
          <p:spPr bwMode="auto">
            <a:xfrm rot="20399546">
              <a:off x="11571061" y="2018950"/>
              <a:ext cx="164325" cy="211352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>
            <a:spLocks/>
          </p:cNvSpPr>
          <p:nvPr userDrawn="1"/>
        </p:nvSpPr>
        <p:spPr bwMode="auto">
          <a:xfrm>
            <a:off x="3284538" y="4664075"/>
            <a:ext cx="8902700" cy="2193925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>
            <a:grpSpLocks/>
          </p:cNvGrpSpPr>
          <p:nvPr userDrawn="1"/>
        </p:nvGrpSpPr>
        <p:grpSpPr bwMode="auto">
          <a:xfrm>
            <a:off x="11434763" y="6350"/>
            <a:ext cx="677862" cy="712788"/>
            <a:chOff x="11231706" y="127529"/>
            <a:chExt cx="679129" cy="712528"/>
          </a:xfrm>
        </p:grpSpPr>
        <p:sp>
          <p:nvSpPr>
            <p:cNvPr id="51" name="Hình tự do 36"/>
            <p:cNvSpPr>
              <a:spLocks/>
            </p:cNvSpPr>
            <p:nvPr/>
          </p:nvSpPr>
          <p:spPr bwMode="auto">
            <a:xfrm rot="20399546">
              <a:off x="11675446" y="635344"/>
              <a:ext cx="133599" cy="204713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290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>
              <a:spLocks/>
            </p:cNvSpPr>
            <p:nvPr/>
          </p:nvSpPr>
          <p:spPr bwMode="auto">
            <a:xfrm rot="20399546">
              <a:off x="11276239" y="184658"/>
              <a:ext cx="574158" cy="599856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>
              <a:spLocks/>
            </p:cNvSpPr>
            <p:nvPr/>
          </p:nvSpPr>
          <p:spPr bwMode="auto">
            <a:xfrm rot="20399546">
              <a:off x="11486181" y="306852"/>
              <a:ext cx="187675" cy="38086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>
              <a:spLocks/>
            </p:cNvSpPr>
            <p:nvPr/>
          </p:nvSpPr>
          <p:spPr bwMode="auto">
            <a:xfrm rot="20399546">
              <a:off x="11632504" y="298916"/>
              <a:ext cx="112923" cy="247560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>
              <a:spLocks/>
            </p:cNvSpPr>
            <p:nvPr/>
          </p:nvSpPr>
          <p:spPr bwMode="auto">
            <a:xfrm rot="20399546">
              <a:off x="11710436" y="508390"/>
              <a:ext cx="144733" cy="90455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>
              <a:spLocks/>
            </p:cNvSpPr>
            <p:nvPr/>
          </p:nvSpPr>
          <p:spPr bwMode="auto">
            <a:xfrm rot="20399546">
              <a:off x="11538666" y="665496"/>
              <a:ext cx="157457" cy="52368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>
              <a:spLocks/>
            </p:cNvSpPr>
            <p:nvPr/>
          </p:nvSpPr>
          <p:spPr bwMode="auto">
            <a:xfrm rot="20399546">
              <a:off x="11385981" y="578215"/>
              <a:ext cx="265609" cy="98389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>
            <a:spLocks/>
          </p:cNvSpPr>
          <p:nvPr userDrawn="1"/>
        </p:nvSpPr>
        <p:spPr bwMode="auto">
          <a:xfrm>
            <a:off x="-23813" y="3006725"/>
            <a:ext cx="12188826" cy="3851275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>
            <a:spLocks/>
          </p:cNvSpPr>
          <p:nvPr userDrawn="1"/>
        </p:nvSpPr>
        <p:spPr bwMode="auto">
          <a:xfrm>
            <a:off x="-23813" y="3324225"/>
            <a:ext cx="12188826" cy="3382963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88" y="854075"/>
            <a:ext cx="1881188" cy="2341563"/>
            <a:chOff x="3000" y="1116"/>
            <a:chExt cx="1680" cy="2091"/>
          </a:xfrm>
        </p:grpSpPr>
        <p:sp>
          <p:nvSpPr>
            <p:cNvPr id="62" name="Hình tự do 6"/>
            <p:cNvSpPr>
              <a:spLocks/>
            </p:cNvSpPr>
            <p:nvPr/>
          </p:nvSpPr>
          <p:spPr bwMode="auto">
            <a:xfrm>
              <a:off x="3018" y="2576"/>
              <a:ext cx="85" cy="92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>
              <a:spLocks/>
            </p:cNvSpPr>
            <p:nvPr/>
          </p:nvSpPr>
          <p:spPr bwMode="auto">
            <a:xfrm>
              <a:off x="3057" y="2617"/>
              <a:ext cx="116" cy="72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>
              <a:spLocks/>
            </p:cNvSpPr>
            <p:nvPr/>
          </p:nvSpPr>
          <p:spPr bwMode="auto">
            <a:xfrm>
              <a:off x="3133" y="2675"/>
              <a:ext cx="71" cy="24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>
              <a:spLocks/>
            </p:cNvSpPr>
            <p:nvPr/>
          </p:nvSpPr>
          <p:spPr bwMode="auto">
            <a:xfrm>
              <a:off x="4591" y="2069"/>
              <a:ext cx="89" cy="21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>
              <a:spLocks/>
            </p:cNvSpPr>
            <p:nvPr/>
          </p:nvSpPr>
          <p:spPr bwMode="auto">
            <a:xfrm>
              <a:off x="3000" y="1631"/>
              <a:ext cx="1601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>
              <a:spLocks/>
            </p:cNvSpPr>
            <p:nvPr/>
          </p:nvSpPr>
          <p:spPr bwMode="auto">
            <a:xfrm>
              <a:off x="3432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>
              <a:spLocks/>
            </p:cNvSpPr>
            <p:nvPr/>
          </p:nvSpPr>
          <p:spPr bwMode="auto">
            <a:xfrm>
              <a:off x="3669" y="1251"/>
              <a:ext cx="60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>
              <a:spLocks/>
            </p:cNvSpPr>
            <p:nvPr/>
          </p:nvSpPr>
          <p:spPr bwMode="auto">
            <a:xfrm>
              <a:off x="3631" y="1453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>
              <a:spLocks/>
            </p:cNvSpPr>
            <p:nvPr/>
          </p:nvSpPr>
          <p:spPr bwMode="auto">
            <a:xfrm>
              <a:off x="3695" y="2568"/>
              <a:ext cx="34" cy="577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>
              <a:spLocks/>
            </p:cNvSpPr>
            <p:nvPr/>
          </p:nvSpPr>
          <p:spPr bwMode="auto">
            <a:xfrm>
              <a:off x="3968" y="2076"/>
              <a:ext cx="356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>
              <a:spLocks/>
            </p:cNvSpPr>
            <p:nvPr/>
          </p:nvSpPr>
          <p:spPr bwMode="auto">
            <a:xfrm>
              <a:off x="3474" y="3143"/>
              <a:ext cx="492" cy="11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500" y="4545013"/>
            <a:ext cx="1873250" cy="2324100"/>
            <a:chOff x="3359" y="1523"/>
            <a:chExt cx="943" cy="1170"/>
          </a:xfrm>
        </p:grpSpPr>
        <p:sp>
          <p:nvSpPr>
            <p:cNvPr id="82" name="Hình tự d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>
              <a:spLocks/>
            </p:cNvSpPr>
            <p:nvPr/>
          </p:nvSpPr>
          <p:spPr bwMode="auto">
            <a:xfrm>
              <a:off x="3553" y="1620"/>
              <a:ext cx="596" cy="193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>
              <a:spLocks/>
            </p:cNvSpPr>
            <p:nvPr/>
          </p:nvSpPr>
          <p:spPr bwMode="auto">
            <a:xfrm>
              <a:off x="3884" y="1779"/>
              <a:ext cx="392" cy="667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400" y="5011738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>
            <a:grpSpLocks/>
          </p:cNvGrpSpPr>
          <p:nvPr userDrawn="1"/>
        </p:nvGrpSpPr>
        <p:grpSpPr bwMode="auto">
          <a:xfrm>
            <a:off x="-22225" y="4349750"/>
            <a:ext cx="1697038" cy="2519363"/>
            <a:chOff x="-3496" y="4350236"/>
            <a:chExt cx="1696783" cy="2518186"/>
          </a:xfrm>
        </p:grpSpPr>
        <p:sp>
          <p:nvSpPr>
            <p:cNvPr id="95" name="Hình tự do 34"/>
            <p:cNvSpPr>
              <a:spLocks/>
            </p:cNvSpPr>
            <p:nvPr/>
          </p:nvSpPr>
          <p:spPr bwMode="auto">
            <a:xfrm>
              <a:off x="-1909" y="4440682"/>
              <a:ext cx="1615833" cy="182001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>
              <a:spLocks/>
            </p:cNvSpPr>
            <p:nvPr/>
          </p:nvSpPr>
          <p:spPr bwMode="auto">
            <a:xfrm>
              <a:off x="25075" y="5016675"/>
              <a:ext cx="1319015" cy="1851747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>
              <a:spLocks/>
            </p:cNvSpPr>
            <p:nvPr/>
          </p:nvSpPr>
          <p:spPr bwMode="auto">
            <a:xfrm>
              <a:off x="-3496" y="4350236"/>
              <a:ext cx="1398378" cy="450639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>
              <a:spLocks/>
            </p:cNvSpPr>
            <p:nvPr/>
          </p:nvSpPr>
          <p:spPr bwMode="auto">
            <a:xfrm>
              <a:off x="772675" y="4723125"/>
              <a:ext cx="920612" cy="156295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475" y="4572000"/>
            <a:ext cx="1851025" cy="2297113"/>
            <a:chOff x="3367" y="1523"/>
            <a:chExt cx="943" cy="1170"/>
          </a:xfrm>
        </p:grpSpPr>
        <p:sp>
          <p:nvSpPr>
            <p:cNvPr id="100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>
              <a:spLocks/>
            </p:cNvSpPr>
            <p:nvPr/>
          </p:nvSpPr>
          <p:spPr bwMode="auto">
            <a:xfrm>
              <a:off x="3571" y="1904"/>
              <a:ext cx="565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5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>
            <a:grpSpLocks/>
          </p:cNvGrpSpPr>
          <p:nvPr userDrawn="1"/>
        </p:nvGrpSpPr>
        <p:grpSpPr bwMode="auto">
          <a:xfrm rot="1576354">
            <a:off x="11125200" y="2895600"/>
            <a:ext cx="1030288" cy="1169988"/>
            <a:chOff x="11036616" y="1071278"/>
            <a:chExt cx="1030189" cy="1170315"/>
          </a:xfrm>
        </p:grpSpPr>
        <p:sp>
          <p:nvSpPr>
            <p:cNvPr id="107" name="Hình tự do 28"/>
            <p:cNvSpPr>
              <a:spLocks/>
            </p:cNvSpPr>
            <p:nvPr/>
          </p:nvSpPr>
          <p:spPr bwMode="auto">
            <a:xfrm rot="20399546">
              <a:off x="11034338" y="1069692"/>
              <a:ext cx="1030189" cy="109250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>
              <a:spLocks/>
            </p:cNvSpPr>
            <p:nvPr/>
          </p:nvSpPr>
          <p:spPr bwMode="auto">
            <a:xfrm rot="20399546">
              <a:off x="11109552" y="1135608"/>
              <a:ext cx="873041" cy="88607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>
              <a:spLocks/>
            </p:cNvSpPr>
            <p:nvPr/>
          </p:nvSpPr>
          <p:spPr bwMode="auto">
            <a:xfrm rot="20399546">
              <a:off x="11483278" y="1370409"/>
              <a:ext cx="144448" cy="616122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>
              <a:spLocks/>
            </p:cNvSpPr>
            <p:nvPr/>
          </p:nvSpPr>
          <p:spPr bwMode="auto">
            <a:xfrm rot="20399546">
              <a:off x="11274154" y="1606242"/>
              <a:ext cx="279373" cy="298533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>
              <a:spLocks/>
            </p:cNvSpPr>
            <p:nvPr/>
          </p:nvSpPr>
          <p:spPr bwMode="auto">
            <a:xfrm rot="20399546">
              <a:off x="11405171" y="1943741"/>
              <a:ext cx="242865" cy="84161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>
              <a:spLocks/>
            </p:cNvSpPr>
            <p:nvPr/>
          </p:nvSpPr>
          <p:spPr bwMode="auto">
            <a:xfrm rot="20399546">
              <a:off x="11617985" y="1562053"/>
              <a:ext cx="342867" cy="230252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>
              <a:spLocks/>
            </p:cNvSpPr>
            <p:nvPr/>
          </p:nvSpPr>
          <p:spPr bwMode="auto">
            <a:xfrm rot="20399546">
              <a:off x="11674804" y="1820328"/>
              <a:ext cx="330168" cy="104804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>
              <a:spLocks/>
            </p:cNvSpPr>
            <p:nvPr/>
          </p:nvSpPr>
          <p:spPr bwMode="auto">
            <a:xfrm rot="20399546">
              <a:off x="11578906" y="2026139"/>
              <a:ext cx="165084" cy="211196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>
            <a:spLocks/>
          </p:cNvSpPr>
          <p:nvPr userDrawn="1"/>
        </p:nvSpPr>
        <p:spPr bwMode="auto">
          <a:xfrm>
            <a:off x="4043363" y="535146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575" y="3533775"/>
            <a:ext cx="12139613" cy="3030538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>
            <a:grpSpLocks/>
          </p:cNvGrpSpPr>
          <p:nvPr userDrawn="1"/>
        </p:nvGrpSpPr>
        <p:grpSpPr bwMode="auto">
          <a:xfrm rot="198573">
            <a:off x="1198563" y="2684463"/>
            <a:ext cx="2155825" cy="1685925"/>
            <a:chOff x="1175948" y="2708421"/>
            <a:chExt cx="2159248" cy="1690131"/>
          </a:xfrm>
        </p:grpSpPr>
        <p:sp>
          <p:nvSpPr>
            <p:cNvPr id="118" name="Hình tự do 324"/>
            <p:cNvSpPr>
              <a:spLocks/>
            </p:cNvSpPr>
            <p:nvPr/>
          </p:nvSpPr>
          <p:spPr bwMode="auto">
            <a:xfrm rot="1365846">
              <a:off x="2664792" y="3669600"/>
              <a:ext cx="639188" cy="572926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>
              <a:spLocks/>
            </p:cNvSpPr>
            <p:nvPr/>
          </p:nvSpPr>
          <p:spPr bwMode="auto">
            <a:xfrm rot="1365846">
              <a:off x="1189914" y="2783548"/>
              <a:ext cx="1833293" cy="1150625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>
              <a:spLocks/>
            </p:cNvSpPr>
            <p:nvPr/>
          </p:nvSpPr>
          <p:spPr bwMode="auto">
            <a:xfrm rot="1365846">
              <a:off x="2716993" y="3179141"/>
              <a:ext cx="292564" cy="448792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>
              <a:spLocks/>
            </p:cNvSpPr>
            <p:nvPr/>
          </p:nvSpPr>
          <p:spPr bwMode="auto">
            <a:xfrm rot="1365846">
              <a:off x="1353599" y="2839192"/>
              <a:ext cx="1106654" cy="496536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>
              <a:spLocks/>
            </p:cNvSpPr>
            <p:nvPr/>
          </p:nvSpPr>
          <p:spPr bwMode="auto">
            <a:xfrm rot="1365846">
              <a:off x="1627593" y="2801417"/>
              <a:ext cx="44521" cy="439243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>
              <a:spLocks/>
            </p:cNvSpPr>
            <p:nvPr/>
          </p:nvSpPr>
          <p:spPr bwMode="auto">
            <a:xfrm rot="1365846">
              <a:off x="1899783" y="2883040"/>
              <a:ext cx="39750" cy="436060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>
              <a:spLocks/>
            </p:cNvSpPr>
            <p:nvPr/>
          </p:nvSpPr>
          <p:spPr bwMode="auto">
            <a:xfrm rot="1365846">
              <a:off x="2139575" y="2951919"/>
              <a:ext cx="44521" cy="439243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>
              <a:spLocks/>
            </p:cNvSpPr>
            <p:nvPr/>
          </p:nvSpPr>
          <p:spPr bwMode="auto">
            <a:xfrm rot="1365846">
              <a:off x="1341164" y="3490625"/>
              <a:ext cx="489726" cy="490170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>
              <a:spLocks/>
            </p:cNvSpPr>
            <p:nvPr/>
          </p:nvSpPr>
          <p:spPr bwMode="auto">
            <a:xfrm rot="1365846">
              <a:off x="2460625" y="3897604"/>
              <a:ext cx="492906" cy="496536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>
              <a:spLocks/>
            </p:cNvSpPr>
            <p:nvPr/>
          </p:nvSpPr>
          <p:spPr bwMode="auto">
            <a:xfrm rot="1365846">
              <a:off x="1323728" y="3145715"/>
              <a:ext cx="255993" cy="31829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>
              <a:spLocks/>
            </p:cNvSpPr>
            <p:nvPr/>
          </p:nvSpPr>
          <p:spPr bwMode="auto">
            <a:xfrm rot="1365846">
              <a:off x="1587926" y="3224339"/>
              <a:ext cx="260763" cy="33421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>
              <a:spLocks/>
            </p:cNvSpPr>
            <p:nvPr/>
          </p:nvSpPr>
          <p:spPr bwMode="auto">
            <a:xfrm rot="1365846">
              <a:off x="1855276" y="3306700"/>
              <a:ext cx="240093" cy="27054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>
              <a:spLocks/>
            </p:cNvSpPr>
            <p:nvPr/>
          </p:nvSpPr>
          <p:spPr bwMode="auto">
            <a:xfrm rot="1365846">
              <a:off x="2092377" y="3381426"/>
              <a:ext cx="268713" cy="35012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>
              <a:spLocks/>
            </p:cNvSpPr>
            <p:nvPr/>
          </p:nvSpPr>
          <p:spPr bwMode="auto">
            <a:xfrm rot="1365846">
              <a:off x="2401119" y="3058319"/>
              <a:ext cx="30211" cy="404231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>
              <a:spLocks/>
            </p:cNvSpPr>
            <p:nvPr/>
          </p:nvSpPr>
          <p:spPr bwMode="auto">
            <a:xfrm rot="1365846">
              <a:off x="2132914" y="2965395"/>
              <a:ext cx="31800" cy="40263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>
              <a:spLocks/>
            </p:cNvSpPr>
            <p:nvPr/>
          </p:nvSpPr>
          <p:spPr bwMode="auto">
            <a:xfrm rot="1365846">
              <a:off x="1891210" y="2888521"/>
              <a:ext cx="31800" cy="404231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>
              <a:spLocks/>
            </p:cNvSpPr>
            <p:nvPr/>
          </p:nvSpPr>
          <p:spPr bwMode="auto">
            <a:xfrm rot="1365846">
              <a:off x="1622611" y="2816344"/>
              <a:ext cx="33391" cy="40263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>
              <a:spLocks/>
            </p:cNvSpPr>
            <p:nvPr/>
          </p:nvSpPr>
          <p:spPr bwMode="auto">
            <a:xfrm rot="1365846">
              <a:off x="2675841" y="3610456"/>
              <a:ext cx="276664" cy="36604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>
              <a:spLocks/>
            </p:cNvSpPr>
            <p:nvPr/>
          </p:nvSpPr>
          <p:spPr bwMode="auto">
            <a:xfrm rot="1365846">
              <a:off x="1175410" y="3368596"/>
              <a:ext cx="1227496" cy="157554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>
              <a:spLocks/>
            </p:cNvSpPr>
            <p:nvPr/>
          </p:nvSpPr>
          <p:spPr bwMode="auto">
            <a:xfrm rot="1365846">
              <a:off x="2525958" y="3816386"/>
              <a:ext cx="788650" cy="100262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>
              <a:spLocks/>
            </p:cNvSpPr>
            <p:nvPr/>
          </p:nvSpPr>
          <p:spPr bwMode="auto">
            <a:xfrm rot="1365846">
              <a:off x="1180047" y="3406979"/>
              <a:ext cx="1211596" cy="76390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>
              <a:spLocks/>
            </p:cNvSpPr>
            <p:nvPr/>
          </p:nvSpPr>
          <p:spPr bwMode="auto">
            <a:xfrm rot="1365846">
              <a:off x="1240058" y="2702447"/>
              <a:ext cx="726639" cy="875303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>
              <a:spLocks/>
            </p:cNvSpPr>
            <p:nvPr/>
          </p:nvSpPr>
          <p:spPr bwMode="auto">
            <a:xfrm rot="1365846">
              <a:off x="2527603" y="3850080"/>
              <a:ext cx="775930" cy="35012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>
              <a:spLocks/>
            </p:cNvSpPr>
            <p:nvPr/>
          </p:nvSpPr>
          <p:spPr bwMode="auto">
            <a:xfrm rot="1365846">
              <a:off x="2353633" y="3078093"/>
              <a:ext cx="284613" cy="97397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>
              <a:spLocks/>
            </p:cNvSpPr>
            <p:nvPr/>
          </p:nvSpPr>
          <p:spPr bwMode="auto">
            <a:xfrm rot="1365846">
              <a:off x="2895633" y="3727301"/>
              <a:ext cx="438846" cy="459933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>
              <a:spLocks/>
            </p:cNvSpPr>
            <p:nvPr/>
          </p:nvSpPr>
          <p:spPr bwMode="auto">
            <a:xfrm rot="1365846">
              <a:off x="3170336" y="3791112"/>
              <a:ext cx="154231" cy="146414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>
              <a:spLocks/>
            </p:cNvSpPr>
            <p:nvPr/>
          </p:nvSpPr>
          <p:spPr bwMode="auto">
            <a:xfrm rot="1365846">
              <a:off x="2581421" y="4018556"/>
              <a:ext cx="251223" cy="25304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>
              <a:spLocks/>
            </p:cNvSpPr>
            <p:nvPr/>
          </p:nvSpPr>
          <p:spPr bwMode="auto">
            <a:xfrm rot="1365846">
              <a:off x="1449441" y="3612215"/>
              <a:ext cx="251223" cy="25304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813" y="4138613"/>
            <a:ext cx="3022600" cy="2719387"/>
            <a:chOff x="2887" y="1286"/>
            <a:chExt cx="1903" cy="1712"/>
          </a:xfrm>
        </p:grpSpPr>
        <p:sp>
          <p:nvSpPr>
            <p:cNvPr id="147" name="Hình tự d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>
              <a:spLocks/>
            </p:cNvSpPr>
            <p:nvPr/>
          </p:nvSpPr>
          <p:spPr bwMode="auto">
            <a:xfrm>
              <a:off x="3357" y="1532"/>
              <a:ext cx="672" cy="835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>
              <a:spLocks/>
            </p:cNvSpPr>
            <p:nvPr/>
          </p:nvSpPr>
          <p:spPr bwMode="auto">
            <a:xfrm>
              <a:off x="3673" y="1612"/>
              <a:ext cx="278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>
              <a:spLocks/>
            </p:cNvSpPr>
            <p:nvPr/>
          </p:nvSpPr>
          <p:spPr bwMode="auto">
            <a:xfrm>
              <a:off x="3435" y="1709"/>
              <a:ext cx="679" cy="594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>
              <a:spLocks/>
            </p:cNvSpPr>
            <p:nvPr/>
          </p:nvSpPr>
          <p:spPr bwMode="auto">
            <a:xfrm>
              <a:off x="3425" y="1752"/>
              <a:ext cx="208" cy="495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>
              <a:spLocks/>
            </p:cNvSpPr>
            <p:nvPr/>
          </p:nvSpPr>
          <p:spPr bwMode="auto">
            <a:xfrm>
              <a:off x="3626" y="1804"/>
              <a:ext cx="83" cy="419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>
              <a:spLocks/>
            </p:cNvSpPr>
            <p:nvPr/>
          </p:nvSpPr>
          <p:spPr bwMode="auto">
            <a:xfrm>
              <a:off x="3902" y="1567"/>
              <a:ext cx="324" cy="758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>
              <a:spLocks/>
            </p:cNvSpPr>
            <p:nvPr/>
          </p:nvSpPr>
          <p:spPr bwMode="auto">
            <a:xfrm>
              <a:off x="4070" y="1645"/>
              <a:ext cx="203" cy="661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>
              <a:spLocks/>
            </p:cNvSpPr>
            <p:nvPr/>
          </p:nvSpPr>
          <p:spPr bwMode="auto">
            <a:xfrm>
              <a:off x="4533" y="1650"/>
              <a:ext cx="132" cy="696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>
              <a:spLocks/>
            </p:cNvSpPr>
            <p:nvPr/>
          </p:nvSpPr>
          <p:spPr bwMode="auto">
            <a:xfrm>
              <a:off x="3586" y="1792"/>
              <a:ext cx="1060" cy="592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>
              <a:spLocks/>
            </p:cNvSpPr>
            <p:nvPr/>
          </p:nvSpPr>
          <p:spPr bwMode="auto">
            <a:xfrm>
              <a:off x="3586" y="2068"/>
              <a:ext cx="457" cy="153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>
              <a:spLocks/>
            </p:cNvSpPr>
            <p:nvPr/>
          </p:nvSpPr>
          <p:spPr bwMode="auto">
            <a:xfrm>
              <a:off x="3640" y="2408"/>
              <a:ext cx="262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>
              <a:spLocks/>
            </p:cNvSpPr>
            <p:nvPr/>
          </p:nvSpPr>
          <p:spPr bwMode="auto">
            <a:xfrm>
              <a:off x="3605" y="2392"/>
              <a:ext cx="327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150" y="2338388"/>
            <a:ext cx="484188" cy="536575"/>
            <a:chOff x="2052" y="995"/>
            <a:chExt cx="768" cy="852"/>
          </a:xfrm>
        </p:grpSpPr>
        <p:sp>
          <p:nvSpPr>
            <p:cNvPr id="172" name="Hình tự do 65"/>
            <p:cNvSpPr>
              <a:spLocks/>
            </p:cNvSpPr>
            <p:nvPr/>
          </p:nvSpPr>
          <p:spPr bwMode="auto">
            <a:xfrm>
              <a:off x="2430" y="1616"/>
              <a:ext cx="151" cy="232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>
              <a:spLocks/>
            </p:cNvSpPr>
            <p:nvPr/>
          </p:nvSpPr>
          <p:spPr bwMode="auto">
            <a:xfrm>
              <a:off x="2044" y="1005"/>
              <a:ext cx="768" cy="728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>
              <a:spLocks/>
            </p:cNvSpPr>
            <p:nvPr/>
          </p:nvSpPr>
          <p:spPr bwMode="auto">
            <a:xfrm>
              <a:off x="2084" y="1066"/>
              <a:ext cx="652" cy="678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>
              <a:spLocks/>
            </p:cNvSpPr>
            <p:nvPr/>
          </p:nvSpPr>
          <p:spPr bwMode="auto">
            <a:xfrm>
              <a:off x="2322" y="1211"/>
              <a:ext cx="212" cy="43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>
              <a:spLocks/>
            </p:cNvSpPr>
            <p:nvPr/>
          </p:nvSpPr>
          <p:spPr bwMode="auto">
            <a:xfrm>
              <a:off x="2505" y="1235"/>
              <a:ext cx="128" cy="282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>
              <a:spLocks/>
            </p:cNvSpPr>
            <p:nvPr/>
          </p:nvSpPr>
          <p:spPr bwMode="auto">
            <a:xfrm>
              <a:off x="2538" y="1500"/>
              <a:ext cx="164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>
              <a:spLocks/>
            </p:cNvSpPr>
            <p:nvPr/>
          </p:nvSpPr>
          <p:spPr bwMode="auto">
            <a:xfrm>
              <a:off x="2304" y="1619"/>
              <a:ext cx="176" cy="58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>
              <a:spLocks/>
            </p:cNvSpPr>
            <p:nvPr/>
          </p:nvSpPr>
          <p:spPr bwMode="auto">
            <a:xfrm>
              <a:off x="2155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defRPr lang="vi-VN" sz="6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 dirty="0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316975314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2DDF8B-6BE1-4C65-B5E7-5397F341A3A0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0267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AEAB0D-3B99-40B8-97D9-345FE66CFA5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5366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2952B5-7A2F-4CC8-B7CE-9234E21C2837}" type="datetime1">
              <a:rPr lang="en-US">
                <a:solidFill>
                  <a:prstClr val="black"/>
                </a:solidFill>
              </a:rPr>
              <a:pPr>
                <a:defRPr/>
              </a:pPr>
              <a:t>3/23/2025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CF8CFB-0E62-4E6F-AA54-B3D0D9B4D31E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2304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10" name="Tiêu đề 9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1DA07A-9201-4B4B-BAF2-015AFA30F520}" type="datetime1">
              <a:rPr lang="en-US">
                <a:solidFill>
                  <a:prstClr val="black"/>
                </a:solidFill>
              </a:rPr>
              <a:pPr>
                <a:defRPr/>
              </a:pPr>
              <a:t>3/23/2025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10D809-DFD5-4B2C-AB5E-202D642A6B9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2563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tự do 92"/>
          <p:cNvSpPr>
            <a:spLocks/>
          </p:cNvSpPr>
          <p:nvPr userDrawn="1"/>
        </p:nvSpPr>
        <p:spPr bwMode="auto">
          <a:xfrm>
            <a:off x="8643938" y="3889375"/>
            <a:ext cx="212725" cy="1000125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>
            <a:spLocks/>
          </p:cNvSpPr>
          <p:nvPr userDrawn="1"/>
        </p:nvSpPr>
        <p:spPr bwMode="auto">
          <a:xfrm>
            <a:off x="6780213" y="4191000"/>
            <a:ext cx="541020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>
            <a:spLocks/>
          </p:cNvSpPr>
          <p:nvPr userDrawn="1"/>
        </p:nvSpPr>
        <p:spPr bwMode="auto">
          <a:xfrm>
            <a:off x="0" y="4572000"/>
            <a:ext cx="11415713" cy="2286000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963" y="958850"/>
            <a:ext cx="1400175" cy="4002088"/>
            <a:chOff x="3220" y="236"/>
            <a:chExt cx="1347" cy="3848"/>
          </a:xfrm>
        </p:grpSpPr>
        <p:sp>
          <p:nvSpPr>
            <p:cNvPr id="7" name="Hình tự do 70"/>
            <p:cNvSpPr>
              <a:spLocks/>
            </p:cNvSpPr>
            <p:nvPr/>
          </p:nvSpPr>
          <p:spPr bwMode="auto">
            <a:xfrm>
              <a:off x="3990" y="492"/>
              <a:ext cx="29" cy="1348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>
              <a:spLocks/>
            </p:cNvSpPr>
            <p:nvPr/>
          </p:nvSpPr>
          <p:spPr bwMode="auto">
            <a:xfrm>
              <a:off x="3811" y="1216"/>
              <a:ext cx="160" cy="249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>
              <a:spLocks/>
            </p:cNvSpPr>
            <p:nvPr/>
          </p:nvSpPr>
          <p:spPr bwMode="auto">
            <a:xfrm>
              <a:off x="4020" y="1005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>
              <a:spLocks/>
            </p:cNvSpPr>
            <p:nvPr/>
          </p:nvSpPr>
          <p:spPr bwMode="auto">
            <a:xfrm>
              <a:off x="3811" y="1509"/>
              <a:ext cx="160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>
              <a:spLocks/>
            </p:cNvSpPr>
            <p:nvPr/>
          </p:nvSpPr>
          <p:spPr bwMode="auto">
            <a:xfrm>
              <a:off x="4020" y="1301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>
              <a:spLocks/>
            </p:cNvSpPr>
            <p:nvPr/>
          </p:nvSpPr>
          <p:spPr bwMode="auto">
            <a:xfrm>
              <a:off x="4020" y="1633"/>
              <a:ext cx="162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>
              <a:spLocks/>
            </p:cNvSpPr>
            <p:nvPr/>
          </p:nvSpPr>
          <p:spPr bwMode="auto">
            <a:xfrm>
              <a:off x="3811" y="885"/>
              <a:ext cx="160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>
              <a:spLocks/>
            </p:cNvSpPr>
            <p:nvPr/>
          </p:nvSpPr>
          <p:spPr bwMode="auto">
            <a:xfrm>
              <a:off x="4020" y="677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>
              <a:spLocks/>
            </p:cNvSpPr>
            <p:nvPr/>
          </p:nvSpPr>
          <p:spPr bwMode="auto">
            <a:xfrm>
              <a:off x="3811" y="569"/>
              <a:ext cx="160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>
              <a:spLocks/>
            </p:cNvSpPr>
            <p:nvPr/>
          </p:nvSpPr>
          <p:spPr bwMode="auto">
            <a:xfrm>
              <a:off x="3835" y="332"/>
              <a:ext cx="159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>
              <a:spLocks/>
            </p:cNvSpPr>
            <p:nvPr/>
          </p:nvSpPr>
          <p:spPr bwMode="auto">
            <a:xfrm>
              <a:off x="4020" y="361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>
              <a:spLocks/>
            </p:cNvSpPr>
            <p:nvPr/>
          </p:nvSpPr>
          <p:spPr bwMode="auto">
            <a:xfrm>
              <a:off x="3361" y="486"/>
              <a:ext cx="20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>
              <a:spLocks/>
            </p:cNvSpPr>
            <p:nvPr/>
          </p:nvSpPr>
          <p:spPr bwMode="auto">
            <a:xfrm>
              <a:off x="3220" y="1048"/>
              <a:ext cx="127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>
              <a:spLocks/>
            </p:cNvSpPr>
            <p:nvPr/>
          </p:nvSpPr>
          <p:spPr bwMode="auto">
            <a:xfrm>
              <a:off x="3386" y="885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>
              <a:spLocks/>
            </p:cNvSpPr>
            <p:nvPr/>
          </p:nvSpPr>
          <p:spPr bwMode="auto">
            <a:xfrm>
              <a:off x="3220" y="1277"/>
              <a:ext cx="127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>
              <a:spLocks/>
            </p:cNvSpPr>
            <p:nvPr/>
          </p:nvSpPr>
          <p:spPr bwMode="auto">
            <a:xfrm>
              <a:off x="3386" y="1114"/>
              <a:ext cx="122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>
              <a:spLocks/>
            </p:cNvSpPr>
            <p:nvPr/>
          </p:nvSpPr>
          <p:spPr bwMode="auto">
            <a:xfrm>
              <a:off x="3386" y="1372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>
              <a:spLocks/>
            </p:cNvSpPr>
            <p:nvPr/>
          </p:nvSpPr>
          <p:spPr bwMode="auto">
            <a:xfrm>
              <a:off x="3220" y="793"/>
              <a:ext cx="127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>
              <a:spLocks/>
            </p:cNvSpPr>
            <p:nvPr/>
          </p:nvSpPr>
          <p:spPr bwMode="auto">
            <a:xfrm>
              <a:off x="3386" y="630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>
              <a:spLocks/>
            </p:cNvSpPr>
            <p:nvPr/>
          </p:nvSpPr>
          <p:spPr bwMode="auto">
            <a:xfrm>
              <a:off x="3220" y="544"/>
              <a:ext cx="127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>
              <a:spLocks/>
            </p:cNvSpPr>
            <p:nvPr/>
          </p:nvSpPr>
          <p:spPr bwMode="auto">
            <a:xfrm>
              <a:off x="3220" y="315"/>
              <a:ext cx="127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>
              <a:spLocks/>
            </p:cNvSpPr>
            <p:nvPr/>
          </p:nvSpPr>
          <p:spPr bwMode="auto">
            <a:xfrm>
              <a:off x="3386" y="386"/>
              <a:ext cx="122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>
              <a:spLocks/>
            </p:cNvSpPr>
            <p:nvPr/>
          </p:nvSpPr>
          <p:spPr bwMode="auto">
            <a:xfrm>
              <a:off x="3283" y="1759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>
              <a:spLocks/>
            </p:cNvSpPr>
            <p:nvPr/>
          </p:nvSpPr>
          <p:spPr bwMode="auto">
            <a:xfrm>
              <a:off x="3805" y="1379"/>
              <a:ext cx="379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>
              <a:spLocks/>
            </p:cNvSpPr>
            <p:nvPr/>
          </p:nvSpPr>
          <p:spPr bwMode="auto">
            <a:xfrm>
              <a:off x="3324" y="2993"/>
              <a:ext cx="305" cy="519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>
              <a:spLocks/>
            </p:cNvSpPr>
            <p:nvPr/>
          </p:nvSpPr>
          <p:spPr bwMode="auto">
            <a:xfrm>
              <a:off x="3609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>
              <a:spLocks/>
            </p:cNvSpPr>
            <p:nvPr/>
          </p:nvSpPr>
          <p:spPr bwMode="auto">
            <a:xfrm>
              <a:off x="3626" y="1756"/>
              <a:ext cx="254" cy="499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>
              <a:spLocks/>
            </p:cNvSpPr>
            <p:nvPr/>
          </p:nvSpPr>
          <p:spPr bwMode="auto">
            <a:xfrm>
              <a:off x="3739" y="1765"/>
              <a:ext cx="128" cy="417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9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7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>
              <a:spLocks/>
            </p:cNvSpPr>
            <p:nvPr/>
          </p:nvSpPr>
          <p:spPr bwMode="auto">
            <a:xfrm>
              <a:off x="3328" y="1527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>
              <a:spLocks/>
            </p:cNvSpPr>
            <p:nvPr/>
          </p:nvSpPr>
          <p:spPr bwMode="auto">
            <a:xfrm>
              <a:off x="3341" y="1536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>
              <a:spLocks/>
            </p:cNvSpPr>
            <p:nvPr/>
          </p:nvSpPr>
          <p:spPr bwMode="auto">
            <a:xfrm>
              <a:off x="3616" y="1863"/>
              <a:ext cx="356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>
              <a:spLocks/>
            </p:cNvSpPr>
            <p:nvPr/>
          </p:nvSpPr>
          <p:spPr bwMode="auto">
            <a:xfrm>
              <a:off x="3591" y="3096"/>
              <a:ext cx="351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>
              <a:spLocks/>
            </p:cNvSpPr>
            <p:nvPr/>
          </p:nvSpPr>
          <p:spPr bwMode="auto">
            <a:xfrm>
              <a:off x="3244" y="1604"/>
              <a:ext cx="356" cy="554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>
              <a:spLocks/>
            </p:cNvSpPr>
            <p:nvPr/>
          </p:nvSpPr>
          <p:spPr bwMode="auto">
            <a:xfrm>
              <a:off x="3631" y="1138"/>
              <a:ext cx="356" cy="559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>
              <a:spLocks/>
            </p:cNvSpPr>
            <p:nvPr/>
          </p:nvSpPr>
          <p:spPr bwMode="auto">
            <a:xfrm>
              <a:off x="3244" y="895"/>
              <a:ext cx="356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>
              <a:spLocks/>
            </p:cNvSpPr>
            <p:nvPr/>
          </p:nvSpPr>
          <p:spPr bwMode="auto">
            <a:xfrm>
              <a:off x="3600" y="488"/>
              <a:ext cx="322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>
              <a:spLocks/>
            </p:cNvSpPr>
            <p:nvPr/>
          </p:nvSpPr>
          <p:spPr bwMode="auto">
            <a:xfrm>
              <a:off x="3635" y="1863"/>
              <a:ext cx="301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>
              <a:spLocks/>
            </p:cNvSpPr>
            <p:nvPr/>
          </p:nvSpPr>
          <p:spPr bwMode="auto">
            <a:xfrm>
              <a:off x="3654" y="1156"/>
              <a:ext cx="299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>
              <a:spLocks/>
            </p:cNvSpPr>
            <p:nvPr/>
          </p:nvSpPr>
          <p:spPr bwMode="auto">
            <a:xfrm>
              <a:off x="3620" y="495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>
              <a:spLocks/>
            </p:cNvSpPr>
            <p:nvPr/>
          </p:nvSpPr>
          <p:spPr bwMode="auto">
            <a:xfrm>
              <a:off x="3264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>
              <a:spLocks/>
            </p:cNvSpPr>
            <p:nvPr/>
          </p:nvSpPr>
          <p:spPr bwMode="auto">
            <a:xfrm>
              <a:off x="3280" y="915"/>
              <a:ext cx="319" cy="530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>
              <a:spLocks/>
            </p:cNvSpPr>
            <p:nvPr/>
          </p:nvSpPr>
          <p:spPr bwMode="auto">
            <a:xfrm>
              <a:off x="3290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>
              <a:spLocks/>
            </p:cNvSpPr>
            <p:nvPr/>
          </p:nvSpPr>
          <p:spPr bwMode="auto">
            <a:xfrm>
              <a:off x="3608" y="2437"/>
              <a:ext cx="299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>
              <a:spLocks/>
            </p:cNvSpPr>
            <p:nvPr/>
          </p:nvSpPr>
          <p:spPr bwMode="auto">
            <a:xfrm>
              <a:off x="3608" y="3089"/>
              <a:ext cx="299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>
              <a:spLocks/>
            </p:cNvSpPr>
            <p:nvPr/>
          </p:nvSpPr>
          <p:spPr bwMode="auto">
            <a:xfrm>
              <a:off x="3574" y="750"/>
              <a:ext cx="69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7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>
              <a:spLocks/>
            </p:cNvSpPr>
            <p:nvPr/>
          </p:nvSpPr>
          <p:spPr bwMode="auto">
            <a:xfrm>
              <a:off x="4049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>
              <a:spLocks/>
            </p:cNvSpPr>
            <p:nvPr/>
          </p:nvSpPr>
          <p:spPr bwMode="auto">
            <a:xfrm>
              <a:off x="4049" y="3545"/>
              <a:ext cx="223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>
              <a:spLocks/>
            </p:cNvSpPr>
            <p:nvPr/>
          </p:nvSpPr>
          <p:spPr bwMode="auto">
            <a:xfrm>
              <a:off x="4066" y="3557"/>
              <a:ext cx="105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>
              <a:spLocks/>
            </p:cNvSpPr>
            <p:nvPr/>
          </p:nvSpPr>
          <p:spPr bwMode="auto">
            <a:xfrm>
              <a:off x="4365" y="2333"/>
              <a:ext cx="110" cy="354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>
              <a:spLocks/>
            </p:cNvSpPr>
            <p:nvPr/>
          </p:nvSpPr>
          <p:spPr bwMode="auto">
            <a:xfrm>
              <a:off x="4252" y="2954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6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>
              <a:spLocks/>
            </p:cNvSpPr>
            <p:nvPr/>
          </p:nvSpPr>
          <p:spPr bwMode="auto">
            <a:xfrm>
              <a:off x="4262" y="3589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>
              <a:spLocks/>
            </p:cNvSpPr>
            <p:nvPr/>
          </p:nvSpPr>
          <p:spPr bwMode="auto">
            <a:xfrm>
              <a:off x="3971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>
              <a:spLocks/>
            </p:cNvSpPr>
            <p:nvPr/>
          </p:nvSpPr>
          <p:spPr bwMode="auto">
            <a:xfrm>
              <a:off x="3981" y="3596"/>
              <a:ext cx="305" cy="481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>
              <a:spLocks/>
            </p:cNvSpPr>
            <p:nvPr/>
          </p:nvSpPr>
          <p:spPr bwMode="auto">
            <a:xfrm>
              <a:off x="4252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>
              <a:spLocks/>
            </p:cNvSpPr>
            <p:nvPr/>
          </p:nvSpPr>
          <p:spPr bwMode="auto">
            <a:xfrm>
              <a:off x="4252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>
              <a:spLocks/>
            </p:cNvSpPr>
            <p:nvPr/>
          </p:nvSpPr>
          <p:spPr bwMode="auto">
            <a:xfrm>
              <a:off x="3990" y="1381"/>
              <a:ext cx="275" cy="429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>
              <a:spLocks/>
            </p:cNvSpPr>
            <p:nvPr/>
          </p:nvSpPr>
          <p:spPr bwMode="auto">
            <a:xfrm>
              <a:off x="4248" y="1240"/>
              <a:ext cx="276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>
              <a:spLocks/>
            </p:cNvSpPr>
            <p:nvPr/>
          </p:nvSpPr>
          <p:spPr bwMode="auto">
            <a:xfrm>
              <a:off x="4252" y="1765"/>
              <a:ext cx="275" cy="450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>
              <a:spLocks/>
            </p:cNvSpPr>
            <p:nvPr/>
          </p:nvSpPr>
          <p:spPr bwMode="auto">
            <a:xfrm>
              <a:off x="4252" y="2407"/>
              <a:ext cx="272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>
              <a:spLocks/>
            </p:cNvSpPr>
            <p:nvPr/>
          </p:nvSpPr>
          <p:spPr bwMode="auto">
            <a:xfrm>
              <a:off x="4364" y="2648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>
              <a:spLocks/>
            </p:cNvSpPr>
            <p:nvPr/>
          </p:nvSpPr>
          <p:spPr bwMode="auto">
            <a:xfrm>
              <a:off x="4269" y="3622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>
              <a:spLocks/>
            </p:cNvSpPr>
            <p:nvPr/>
          </p:nvSpPr>
          <p:spPr bwMode="auto">
            <a:xfrm>
              <a:off x="4010" y="3609"/>
              <a:ext cx="261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>
              <a:spLocks/>
            </p:cNvSpPr>
            <p:nvPr/>
          </p:nvSpPr>
          <p:spPr bwMode="auto">
            <a:xfrm>
              <a:off x="4226" y="1607"/>
              <a:ext cx="60" cy="2470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3" y="1249363"/>
            <a:ext cx="1254125" cy="3344862"/>
            <a:chOff x="3124" y="236"/>
            <a:chExt cx="1443" cy="3848"/>
          </a:xfrm>
        </p:grpSpPr>
        <p:sp>
          <p:nvSpPr>
            <p:cNvPr id="91" name="Hình tự do 70"/>
            <p:cNvSpPr>
              <a:spLocks/>
            </p:cNvSpPr>
            <p:nvPr/>
          </p:nvSpPr>
          <p:spPr bwMode="auto">
            <a:xfrm>
              <a:off x="3858" y="1801"/>
              <a:ext cx="29" cy="1346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>
              <a:spLocks/>
            </p:cNvSpPr>
            <p:nvPr/>
          </p:nvSpPr>
          <p:spPr bwMode="auto">
            <a:xfrm>
              <a:off x="3679" y="2552"/>
              <a:ext cx="161" cy="247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>
              <a:spLocks/>
            </p:cNvSpPr>
            <p:nvPr/>
          </p:nvSpPr>
          <p:spPr bwMode="auto">
            <a:xfrm>
              <a:off x="3889" y="2342"/>
              <a:ext cx="161" cy="248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>
              <a:spLocks/>
            </p:cNvSpPr>
            <p:nvPr/>
          </p:nvSpPr>
          <p:spPr bwMode="auto">
            <a:xfrm>
              <a:off x="3679" y="2844"/>
              <a:ext cx="161" cy="254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>
              <a:spLocks/>
            </p:cNvSpPr>
            <p:nvPr/>
          </p:nvSpPr>
          <p:spPr bwMode="auto">
            <a:xfrm>
              <a:off x="3889" y="2966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>
              <a:spLocks/>
            </p:cNvSpPr>
            <p:nvPr/>
          </p:nvSpPr>
          <p:spPr bwMode="auto">
            <a:xfrm>
              <a:off x="3679" y="2219"/>
              <a:ext cx="161" cy="254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>
              <a:spLocks/>
            </p:cNvSpPr>
            <p:nvPr/>
          </p:nvSpPr>
          <p:spPr bwMode="auto">
            <a:xfrm>
              <a:off x="3889" y="2011"/>
              <a:ext cx="161" cy="252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>
              <a:spLocks/>
            </p:cNvSpPr>
            <p:nvPr/>
          </p:nvSpPr>
          <p:spPr bwMode="auto">
            <a:xfrm>
              <a:off x="3679" y="1903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>
              <a:spLocks/>
            </p:cNvSpPr>
            <p:nvPr/>
          </p:nvSpPr>
          <p:spPr bwMode="auto">
            <a:xfrm>
              <a:off x="3679" y="1608"/>
              <a:ext cx="161" cy="252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>
              <a:spLocks/>
            </p:cNvSpPr>
            <p:nvPr/>
          </p:nvSpPr>
          <p:spPr bwMode="auto">
            <a:xfrm>
              <a:off x="3889" y="1695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>
              <a:spLocks/>
            </p:cNvSpPr>
            <p:nvPr/>
          </p:nvSpPr>
          <p:spPr bwMode="auto">
            <a:xfrm>
              <a:off x="3360" y="486"/>
              <a:ext cx="22" cy="1048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>
              <a:spLocks/>
            </p:cNvSpPr>
            <p:nvPr/>
          </p:nvSpPr>
          <p:spPr bwMode="auto">
            <a:xfrm>
              <a:off x="3221" y="1049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>
              <a:spLocks/>
            </p:cNvSpPr>
            <p:nvPr/>
          </p:nvSpPr>
          <p:spPr bwMode="auto">
            <a:xfrm>
              <a:off x="3385" y="884"/>
              <a:ext cx="124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>
              <a:spLocks/>
            </p:cNvSpPr>
            <p:nvPr/>
          </p:nvSpPr>
          <p:spPr bwMode="auto">
            <a:xfrm>
              <a:off x="3221" y="1277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>
              <a:spLocks/>
            </p:cNvSpPr>
            <p:nvPr/>
          </p:nvSpPr>
          <p:spPr bwMode="auto">
            <a:xfrm>
              <a:off x="3385" y="1114"/>
              <a:ext cx="124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>
              <a:spLocks/>
            </p:cNvSpPr>
            <p:nvPr/>
          </p:nvSpPr>
          <p:spPr bwMode="auto">
            <a:xfrm>
              <a:off x="3385" y="1372"/>
              <a:ext cx="124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>
              <a:spLocks/>
            </p:cNvSpPr>
            <p:nvPr/>
          </p:nvSpPr>
          <p:spPr bwMode="auto">
            <a:xfrm>
              <a:off x="3221" y="793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>
              <a:spLocks/>
            </p:cNvSpPr>
            <p:nvPr/>
          </p:nvSpPr>
          <p:spPr bwMode="auto">
            <a:xfrm>
              <a:off x="3385" y="630"/>
              <a:ext cx="124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>
              <a:spLocks/>
            </p:cNvSpPr>
            <p:nvPr/>
          </p:nvSpPr>
          <p:spPr bwMode="auto">
            <a:xfrm>
              <a:off x="3221" y="545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>
              <a:spLocks/>
            </p:cNvSpPr>
            <p:nvPr/>
          </p:nvSpPr>
          <p:spPr bwMode="auto">
            <a:xfrm>
              <a:off x="3221" y="316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>
              <a:spLocks/>
            </p:cNvSpPr>
            <p:nvPr/>
          </p:nvSpPr>
          <p:spPr bwMode="auto">
            <a:xfrm>
              <a:off x="3385" y="386"/>
              <a:ext cx="124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>
              <a:spLocks/>
            </p:cNvSpPr>
            <p:nvPr/>
          </p:nvSpPr>
          <p:spPr bwMode="auto">
            <a:xfrm>
              <a:off x="3124" y="1061"/>
              <a:ext cx="265" cy="1242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>
              <a:spLocks/>
            </p:cNvSpPr>
            <p:nvPr/>
          </p:nvSpPr>
          <p:spPr bwMode="auto">
            <a:xfrm>
              <a:off x="3738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>
              <a:spLocks/>
            </p:cNvSpPr>
            <p:nvPr/>
          </p:nvSpPr>
          <p:spPr bwMode="auto">
            <a:xfrm>
              <a:off x="3248" y="2924"/>
              <a:ext cx="360" cy="559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>
              <a:spLocks/>
            </p:cNvSpPr>
            <p:nvPr/>
          </p:nvSpPr>
          <p:spPr bwMode="auto">
            <a:xfrm>
              <a:off x="3323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>
              <a:spLocks/>
            </p:cNvSpPr>
            <p:nvPr/>
          </p:nvSpPr>
          <p:spPr bwMode="auto">
            <a:xfrm>
              <a:off x="3712" y="388"/>
              <a:ext cx="119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>
              <a:spLocks/>
            </p:cNvSpPr>
            <p:nvPr/>
          </p:nvSpPr>
          <p:spPr bwMode="auto">
            <a:xfrm>
              <a:off x="3626" y="1757"/>
              <a:ext cx="252" cy="499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>
              <a:spLocks/>
            </p:cNvSpPr>
            <p:nvPr/>
          </p:nvSpPr>
          <p:spPr bwMode="auto">
            <a:xfrm>
              <a:off x="3608" y="3016"/>
              <a:ext cx="256" cy="499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>
              <a:spLocks/>
            </p:cNvSpPr>
            <p:nvPr/>
          </p:nvSpPr>
          <p:spPr bwMode="auto">
            <a:xfrm>
              <a:off x="3329" y="1527"/>
              <a:ext cx="256" cy="497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>
              <a:spLocks/>
            </p:cNvSpPr>
            <p:nvPr/>
          </p:nvSpPr>
          <p:spPr bwMode="auto">
            <a:xfrm>
              <a:off x="3341" y="1536"/>
              <a:ext cx="126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59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>
              <a:spLocks/>
            </p:cNvSpPr>
            <p:nvPr/>
          </p:nvSpPr>
          <p:spPr bwMode="auto">
            <a:xfrm>
              <a:off x="3615" y="1863"/>
              <a:ext cx="356" cy="561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>
              <a:spLocks/>
            </p:cNvSpPr>
            <p:nvPr/>
          </p:nvSpPr>
          <p:spPr bwMode="auto">
            <a:xfrm>
              <a:off x="3586" y="2462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>
              <a:spLocks/>
            </p:cNvSpPr>
            <p:nvPr/>
          </p:nvSpPr>
          <p:spPr bwMode="auto">
            <a:xfrm>
              <a:off x="3592" y="3096"/>
              <a:ext cx="351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>
              <a:spLocks/>
            </p:cNvSpPr>
            <p:nvPr/>
          </p:nvSpPr>
          <p:spPr bwMode="auto">
            <a:xfrm>
              <a:off x="3245" y="1604"/>
              <a:ext cx="356" cy="553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>
              <a:spLocks/>
            </p:cNvSpPr>
            <p:nvPr/>
          </p:nvSpPr>
          <p:spPr bwMode="auto">
            <a:xfrm>
              <a:off x="3632" y="1138"/>
              <a:ext cx="354" cy="557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>
              <a:spLocks/>
            </p:cNvSpPr>
            <p:nvPr/>
          </p:nvSpPr>
          <p:spPr bwMode="auto">
            <a:xfrm>
              <a:off x="3245" y="895"/>
              <a:ext cx="356" cy="559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>
              <a:spLocks/>
            </p:cNvSpPr>
            <p:nvPr/>
          </p:nvSpPr>
          <p:spPr bwMode="auto">
            <a:xfrm>
              <a:off x="3228" y="236"/>
              <a:ext cx="358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0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>
              <a:spLocks/>
            </p:cNvSpPr>
            <p:nvPr/>
          </p:nvSpPr>
          <p:spPr bwMode="auto">
            <a:xfrm>
              <a:off x="3635" y="1863"/>
              <a:ext cx="301" cy="552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>
              <a:spLocks/>
            </p:cNvSpPr>
            <p:nvPr/>
          </p:nvSpPr>
          <p:spPr bwMode="auto">
            <a:xfrm>
              <a:off x="3654" y="1156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>
              <a:spLocks/>
            </p:cNvSpPr>
            <p:nvPr/>
          </p:nvSpPr>
          <p:spPr bwMode="auto">
            <a:xfrm>
              <a:off x="3621" y="495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>
              <a:spLocks/>
            </p:cNvSpPr>
            <p:nvPr/>
          </p:nvSpPr>
          <p:spPr bwMode="auto">
            <a:xfrm>
              <a:off x="3265" y="273"/>
              <a:ext cx="320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>
              <a:spLocks/>
            </p:cNvSpPr>
            <p:nvPr/>
          </p:nvSpPr>
          <p:spPr bwMode="auto">
            <a:xfrm>
              <a:off x="3279" y="915"/>
              <a:ext cx="320" cy="530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>
              <a:spLocks/>
            </p:cNvSpPr>
            <p:nvPr/>
          </p:nvSpPr>
          <p:spPr bwMode="auto">
            <a:xfrm>
              <a:off x="3288" y="1626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>
              <a:spLocks/>
            </p:cNvSpPr>
            <p:nvPr/>
          </p:nvSpPr>
          <p:spPr bwMode="auto">
            <a:xfrm>
              <a:off x="3290" y="2278"/>
              <a:ext cx="311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2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2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9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>
              <a:spLocks/>
            </p:cNvSpPr>
            <p:nvPr/>
          </p:nvSpPr>
          <p:spPr bwMode="auto">
            <a:xfrm>
              <a:off x="4061" y="1281"/>
              <a:ext cx="194" cy="384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>
              <a:spLocks/>
            </p:cNvSpPr>
            <p:nvPr/>
          </p:nvSpPr>
          <p:spPr bwMode="auto">
            <a:xfrm>
              <a:off x="4039" y="2484"/>
              <a:ext cx="221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>
              <a:spLocks/>
            </p:cNvSpPr>
            <p:nvPr/>
          </p:nvSpPr>
          <p:spPr bwMode="auto">
            <a:xfrm>
              <a:off x="4050" y="2491"/>
              <a:ext cx="111" cy="360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>
              <a:spLocks/>
            </p:cNvSpPr>
            <p:nvPr/>
          </p:nvSpPr>
          <p:spPr bwMode="auto">
            <a:xfrm>
              <a:off x="4050" y="3545"/>
              <a:ext cx="221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>
              <a:spLocks/>
            </p:cNvSpPr>
            <p:nvPr/>
          </p:nvSpPr>
          <p:spPr bwMode="auto">
            <a:xfrm>
              <a:off x="4067" y="3556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>
              <a:spLocks/>
            </p:cNvSpPr>
            <p:nvPr/>
          </p:nvSpPr>
          <p:spPr bwMode="auto">
            <a:xfrm>
              <a:off x="4269" y="2322"/>
              <a:ext cx="217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6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>
              <a:spLocks/>
            </p:cNvSpPr>
            <p:nvPr/>
          </p:nvSpPr>
          <p:spPr bwMode="auto">
            <a:xfrm>
              <a:off x="4253" y="2955"/>
              <a:ext cx="305" cy="480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>
              <a:spLocks/>
            </p:cNvSpPr>
            <p:nvPr/>
          </p:nvSpPr>
          <p:spPr bwMode="auto">
            <a:xfrm>
              <a:off x="4262" y="3591"/>
              <a:ext cx="305" cy="478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>
              <a:spLocks/>
            </p:cNvSpPr>
            <p:nvPr/>
          </p:nvSpPr>
          <p:spPr bwMode="auto">
            <a:xfrm>
              <a:off x="3972" y="3122"/>
              <a:ext cx="305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>
              <a:spLocks/>
            </p:cNvSpPr>
            <p:nvPr/>
          </p:nvSpPr>
          <p:spPr bwMode="auto">
            <a:xfrm>
              <a:off x="4253" y="2386"/>
              <a:ext cx="305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>
              <a:spLocks/>
            </p:cNvSpPr>
            <p:nvPr/>
          </p:nvSpPr>
          <p:spPr bwMode="auto">
            <a:xfrm>
              <a:off x="3950" y="1945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>
              <a:spLocks/>
            </p:cNvSpPr>
            <p:nvPr/>
          </p:nvSpPr>
          <p:spPr bwMode="auto">
            <a:xfrm>
              <a:off x="4253" y="1746"/>
              <a:ext cx="305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>
              <a:spLocks/>
            </p:cNvSpPr>
            <p:nvPr/>
          </p:nvSpPr>
          <p:spPr bwMode="auto">
            <a:xfrm>
              <a:off x="4247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7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>
              <a:spLocks/>
            </p:cNvSpPr>
            <p:nvPr/>
          </p:nvSpPr>
          <p:spPr bwMode="auto">
            <a:xfrm>
              <a:off x="3993" y="2577"/>
              <a:ext cx="259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>
              <a:spLocks/>
            </p:cNvSpPr>
            <p:nvPr/>
          </p:nvSpPr>
          <p:spPr bwMode="auto">
            <a:xfrm>
              <a:off x="3979" y="1962"/>
              <a:ext cx="258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>
              <a:spLocks/>
            </p:cNvSpPr>
            <p:nvPr/>
          </p:nvSpPr>
          <p:spPr bwMode="auto">
            <a:xfrm>
              <a:off x="4019" y="1388"/>
              <a:ext cx="228" cy="420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>
              <a:spLocks/>
            </p:cNvSpPr>
            <p:nvPr/>
          </p:nvSpPr>
          <p:spPr bwMode="auto">
            <a:xfrm>
              <a:off x="4247" y="1240"/>
              <a:ext cx="276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>
              <a:spLocks/>
            </p:cNvSpPr>
            <p:nvPr/>
          </p:nvSpPr>
          <p:spPr bwMode="auto">
            <a:xfrm>
              <a:off x="4253" y="2407"/>
              <a:ext cx="270" cy="440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>
              <a:spLocks/>
            </p:cNvSpPr>
            <p:nvPr/>
          </p:nvSpPr>
          <p:spPr bwMode="auto">
            <a:xfrm>
              <a:off x="4364" y="2647"/>
              <a:ext cx="2" cy="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>
              <a:spLocks/>
            </p:cNvSpPr>
            <p:nvPr/>
          </p:nvSpPr>
          <p:spPr bwMode="auto">
            <a:xfrm>
              <a:off x="4269" y="3620"/>
              <a:ext cx="267" cy="442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>
              <a:spLocks/>
            </p:cNvSpPr>
            <p:nvPr/>
          </p:nvSpPr>
          <p:spPr bwMode="auto">
            <a:xfrm>
              <a:off x="4003" y="3100"/>
              <a:ext cx="259" cy="471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>
              <a:spLocks/>
            </p:cNvSpPr>
            <p:nvPr/>
          </p:nvSpPr>
          <p:spPr bwMode="auto">
            <a:xfrm>
              <a:off x="4010" y="3609"/>
              <a:ext cx="259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>
              <a:spLocks/>
            </p:cNvSpPr>
            <p:nvPr/>
          </p:nvSpPr>
          <p:spPr bwMode="auto">
            <a:xfrm>
              <a:off x="4227" y="1606"/>
              <a:ext cx="58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6850" y="2736850"/>
            <a:ext cx="906463" cy="2416175"/>
            <a:chOff x="3124" y="236"/>
            <a:chExt cx="1443" cy="3848"/>
          </a:xfrm>
        </p:grpSpPr>
        <p:sp>
          <p:nvSpPr>
            <p:cNvPr id="175" name="Hình tự do 70"/>
            <p:cNvSpPr>
              <a:spLocks/>
            </p:cNvSpPr>
            <p:nvPr/>
          </p:nvSpPr>
          <p:spPr bwMode="auto">
            <a:xfrm>
              <a:off x="3991" y="494"/>
              <a:ext cx="28" cy="1345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>
              <a:spLocks/>
            </p:cNvSpPr>
            <p:nvPr/>
          </p:nvSpPr>
          <p:spPr bwMode="auto">
            <a:xfrm>
              <a:off x="3811" y="1217"/>
              <a:ext cx="162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>
              <a:spLocks/>
            </p:cNvSpPr>
            <p:nvPr/>
          </p:nvSpPr>
          <p:spPr bwMode="auto">
            <a:xfrm>
              <a:off x="4021" y="1007"/>
              <a:ext cx="162" cy="248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>
              <a:spLocks/>
            </p:cNvSpPr>
            <p:nvPr/>
          </p:nvSpPr>
          <p:spPr bwMode="auto">
            <a:xfrm>
              <a:off x="3811" y="1510"/>
              <a:ext cx="162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>
              <a:spLocks/>
            </p:cNvSpPr>
            <p:nvPr/>
          </p:nvSpPr>
          <p:spPr bwMode="auto">
            <a:xfrm>
              <a:off x="4021" y="1300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>
              <a:spLocks/>
            </p:cNvSpPr>
            <p:nvPr/>
          </p:nvSpPr>
          <p:spPr bwMode="auto">
            <a:xfrm>
              <a:off x="4021" y="1632"/>
              <a:ext cx="162" cy="253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>
              <a:spLocks/>
            </p:cNvSpPr>
            <p:nvPr/>
          </p:nvSpPr>
          <p:spPr bwMode="auto">
            <a:xfrm>
              <a:off x="3811" y="886"/>
              <a:ext cx="162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>
              <a:spLocks/>
            </p:cNvSpPr>
            <p:nvPr/>
          </p:nvSpPr>
          <p:spPr bwMode="auto">
            <a:xfrm>
              <a:off x="4021" y="676"/>
              <a:ext cx="162" cy="253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>
              <a:spLocks/>
            </p:cNvSpPr>
            <p:nvPr/>
          </p:nvSpPr>
          <p:spPr bwMode="auto">
            <a:xfrm>
              <a:off x="3811" y="570"/>
              <a:ext cx="162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>
              <a:spLocks/>
            </p:cNvSpPr>
            <p:nvPr/>
          </p:nvSpPr>
          <p:spPr bwMode="auto">
            <a:xfrm>
              <a:off x="3811" y="274"/>
              <a:ext cx="162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>
              <a:spLocks/>
            </p:cNvSpPr>
            <p:nvPr/>
          </p:nvSpPr>
          <p:spPr bwMode="auto">
            <a:xfrm>
              <a:off x="4021" y="360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>
              <a:spLocks/>
            </p:cNvSpPr>
            <p:nvPr/>
          </p:nvSpPr>
          <p:spPr bwMode="auto">
            <a:xfrm>
              <a:off x="3359" y="486"/>
              <a:ext cx="23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5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>
              <a:spLocks/>
            </p:cNvSpPr>
            <p:nvPr/>
          </p:nvSpPr>
          <p:spPr bwMode="auto">
            <a:xfrm>
              <a:off x="3387" y="886"/>
              <a:ext cx="121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>
              <a:spLocks/>
            </p:cNvSpPr>
            <p:nvPr/>
          </p:nvSpPr>
          <p:spPr bwMode="auto">
            <a:xfrm>
              <a:off x="3220" y="1278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>
              <a:spLocks/>
            </p:cNvSpPr>
            <p:nvPr/>
          </p:nvSpPr>
          <p:spPr bwMode="auto">
            <a:xfrm>
              <a:off x="3387" y="1113"/>
              <a:ext cx="121" cy="195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>
              <a:spLocks/>
            </p:cNvSpPr>
            <p:nvPr/>
          </p:nvSpPr>
          <p:spPr bwMode="auto">
            <a:xfrm>
              <a:off x="3387" y="1371"/>
              <a:ext cx="121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>
              <a:spLocks/>
            </p:cNvSpPr>
            <p:nvPr/>
          </p:nvSpPr>
          <p:spPr bwMode="auto">
            <a:xfrm>
              <a:off x="3220" y="792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>
              <a:spLocks/>
            </p:cNvSpPr>
            <p:nvPr/>
          </p:nvSpPr>
          <p:spPr bwMode="auto">
            <a:xfrm>
              <a:off x="3387" y="630"/>
              <a:ext cx="121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>
              <a:spLocks/>
            </p:cNvSpPr>
            <p:nvPr/>
          </p:nvSpPr>
          <p:spPr bwMode="auto">
            <a:xfrm>
              <a:off x="3220" y="544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>
              <a:spLocks/>
            </p:cNvSpPr>
            <p:nvPr/>
          </p:nvSpPr>
          <p:spPr bwMode="auto">
            <a:xfrm>
              <a:off x="3220" y="317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>
              <a:spLocks/>
            </p:cNvSpPr>
            <p:nvPr/>
          </p:nvSpPr>
          <p:spPr bwMode="auto">
            <a:xfrm>
              <a:off x="3387" y="385"/>
              <a:ext cx="121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>
              <a:spLocks/>
            </p:cNvSpPr>
            <p:nvPr/>
          </p:nvSpPr>
          <p:spPr bwMode="auto">
            <a:xfrm>
              <a:off x="3124" y="1063"/>
              <a:ext cx="263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>
              <a:spLocks/>
            </p:cNvSpPr>
            <p:nvPr/>
          </p:nvSpPr>
          <p:spPr bwMode="auto">
            <a:xfrm>
              <a:off x="3248" y="2924"/>
              <a:ext cx="361" cy="561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>
              <a:spLocks/>
            </p:cNvSpPr>
            <p:nvPr/>
          </p:nvSpPr>
          <p:spPr bwMode="auto">
            <a:xfrm>
              <a:off x="3324" y="2992"/>
              <a:ext cx="306" cy="521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>
              <a:spLocks/>
            </p:cNvSpPr>
            <p:nvPr/>
          </p:nvSpPr>
          <p:spPr bwMode="auto">
            <a:xfrm>
              <a:off x="3609" y="375"/>
              <a:ext cx="232" cy="445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>
              <a:spLocks/>
            </p:cNvSpPr>
            <p:nvPr/>
          </p:nvSpPr>
          <p:spPr bwMode="auto">
            <a:xfrm>
              <a:off x="3713" y="388"/>
              <a:ext cx="116" cy="369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>
              <a:spLocks/>
            </p:cNvSpPr>
            <p:nvPr/>
          </p:nvSpPr>
          <p:spPr bwMode="auto">
            <a:xfrm>
              <a:off x="3627" y="1758"/>
              <a:ext cx="253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>
              <a:spLocks/>
            </p:cNvSpPr>
            <p:nvPr/>
          </p:nvSpPr>
          <p:spPr bwMode="auto">
            <a:xfrm>
              <a:off x="3741" y="1766"/>
              <a:ext cx="126" cy="417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>
              <a:spLocks/>
            </p:cNvSpPr>
            <p:nvPr/>
          </p:nvSpPr>
          <p:spPr bwMode="auto">
            <a:xfrm>
              <a:off x="3609" y="3017"/>
              <a:ext cx="253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>
              <a:spLocks/>
            </p:cNvSpPr>
            <p:nvPr/>
          </p:nvSpPr>
          <p:spPr bwMode="auto">
            <a:xfrm>
              <a:off x="3720" y="3025"/>
              <a:ext cx="129" cy="417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>
              <a:spLocks/>
            </p:cNvSpPr>
            <p:nvPr/>
          </p:nvSpPr>
          <p:spPr bwMode="auto">
            <a:xfrm>
              <a:off x="3341" y="1538"/>
              <a:ext cx="126" cy="417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>
              <a:spLocks/>
            </p:cNvSpPr>
            <p:nvPr/>
          </p:nvSpPr>
          <p:spPr bwMode="auto">
            <a:xfrm>
              <a:off x="3260" y="2271"/>
              <a:ext cx="356" cy="561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>
              <a:spLocks/>
            </p:cNvSpPr>
            <p:nvPr/>
          </p:nvSpPr>
          <p:spPr bwMode="auto">
            <a:xfrm>
              <a:off x="3614" y="1864"/>
              <a:ext cx="359" cy="559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>
              <a:spLocks/>
            </p:cNvSpPr>
            <p:nvPr/>
          </p:nvSpPr>
          <p:spPr bwMode="auto">
            <a:xfrm>
              <a:off x="3586" y="2463"/>
              <a:ext cx="356" cy="561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>
              <a:spLocks/>
            </p:cNvSpPr>
            <p:nvPr/>
          </p:nvSpPr>
          <p:spPr bwMode="auto">
            <a:xfrm>
              <a:off x="3592" y="3095"/>
              <a:ext cx="351" cy="564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>
              <a:spLocks/>
            </p:cNvSpPr>
            <p:nvPr/>
          </p:nvSpPr>
          <p:spPr bwMode="auto">
            <a:xfrm>
              <a:off x="3243" y="1604"/>
              <a:ext cx="359" cy="554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>
              <a:spLocks/>
            </p:cNvSpPr>
            <p:nvPr/>
          </p:nvSpPr>
          <p:spPr bwMode="auto">
            <a:xfrm>
              <a:off x="3632" y="1139"/>
              <a:ext cx="354" cy="556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>
              <a:spLocks/>
            </p:cNvSpPr>
            <p:nvPr/>
          </p:nvSpPr>
          <p:spPr bwMode="auto">
            <a:xfrm>
              <a:off x="3243" y="896"/>
              <a:ext cx="359" cy="559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1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>
              <a:spLocks/>
            </p:cNvSpPr>
            <p:nvPr/>
          </p:nvSpPr>
          <p:spPr bwMode="auto">
            <a:xfrm>
              <a:off x="3602" y="489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>
              <a:spLocks/>
            </p:cNvSpPr>
            <p:nvPr/>
          </p:nvSpPr>
          <p:spPr bwMode="auto">
            <a:xfrm>
              <a:off x="3637" y="1864"/>
              <a:ext cx="298" cy="549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>
              <a:spLocks/>
            </p:cNvSpPr>
            <p:nvPr/>
          </p:nvSpPr>
          <p:spPr bwMode="auto">
            <a:xfrm>
              <a:off x="3652" y="1156"/>
              <a:ext cx="301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>
              <a:spLocks/>
            </p:cNvSpPr>
            <p:nvPr/>
          </p:nvSpPr>
          <p:spPr bwMode="auto">
            <a:xfrm>
              <a:off x="3619" y="496"/>
              <a:ext cx="270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>
              <a:spLocks/>
            </p:cNvSpPr>
            <p:nvPr/>
          </p:nvSpPr>
          <p:spPr bwMode="auto">
            <a:xfrm>
              <a:off x="3266" y="274"/>
              <a:ext cx="318" cy="528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>
              <a:spLocks/>
            </p:cNvSpPr>
            <p:nvPr/>
          </p:nvSpPr>
          <p:spPr bwMode="auto">
            <a:xfrm>
              <a:off x="3278" y="916"/>
              <a:ext cx="321" cy="528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>
              <a:spLocks/>
            </p:cNvSpPr>
            <p:nvPr/>
          </p:nvSpPr>
          <p:spPr bwMode="auto">
            <a:xfrm>
              <a:off x="3288" y="1624"/>
              <a:ext cx="306" cy="518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>
              <a:spLocks/>
            </p:cNvSpPr>
            <p:nvPr/>
          </p:nvSpPr>
          <p:spPr bwMode="auto">
            <a:xfrm>
              <a:off x="3291" y="2276"/>
              <a:ext cx="311" cy="518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>
              <a:spLocks/>
            </p:cNvSpPr>
            <p:nvPr/>
          </p:nvSpPr>
          <p:spPr bwMode="auto">
            <a:xfrm>
              <a:off x="3609" y="2438"/>
              <a:ext cx="298" cy="549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>
              <a:spLocks/>
            </p:cNvSpPr>
            <p:nvPr/>
          </p:nvSpPr>
          <p:spPr bwMode="auto">
            <a:xfrm>
              <a:off x="3609" y="3088"/>
              <a:ext cx="298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>
              <a:spLocks/>
            </p:cNvSpPr>
            <p:nvPr/>
          </p:nvSpPr>
          <p:spPr bwMode="auto">
            <a:xfrm>
              <a:off x="3574" y="752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>
              <a:spLocks/>
            </p:cNvSpPr>
            <p:nvPr/>
          </p:nvSpPr>
          <p:spPr bwMode="auto">
            <a:xfrm>
              <a:off x="4062" y="1280"/>
              <a:ext cx="195" cy="384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>
              <a:spLocks/>
            </p:cNvSpPr>
            <p:nvPr/>
          </p:nvSpPr>
          <p:spPr bwMode="auto">
            <a:xfrm>
              <a:off x="4069" y="1293"/>
              <a:ext cx="101" cy="316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>
              <a:spLocks/>
            </p:cNvSpPr>
            <p:nvPr/>
          </p:nvSpPr>
          <p:spPr bwMode="auto">
            <a:xfrm>
              <a:off x="4039" y="2484"/>
              <a:ext cx="222" cy="427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>
              <a:spLocks/>
            </p:cNvSpPr>
            <p:nvPr/>
          </p:nvSpPr>
          <p:spPr bwMode="auto">
            <a:xfrm>
              <a:off x="4049" y="2491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>
              <a:spLocks/>
            </p:cNvSpPr>
            <p:nvPr/>
          </p:nvSpPr>
          <p:spPr bwMode="auto">
            <a:xfrm>
              <a:off x="4049" y="3545"/>
              <a:ext cx="222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>
              <a:spLocks/>
            </p:cNvSpPr>
            <p:nvPr/>
          </p:nvSpPr>
          <p:spPr bwMode="auto">
            <a:xfrm>
              <a:off x="4067" y="3558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>
              <a:spLocks/>
            </p:cNvSpPr>
            <p:nvPr/>
          </p:nvSpPr>
          <p:spPr bwMode="auto">
            <a:xfrm>
              <a:off x="4269" y="2322"/>
              <a:ext cx="217" cy="432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>
              <a:spLocks/>
            </p:cNvSpPr>
            <p:nvPr/>
          </p:nvSpPr>
          <p:spPr bwMode="auto">
            <a:xfrm>
              <a:off x="4365" y="2332"/>
              <a:ext cx="111" cy="356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>
              <a:spLocks/>
            </p:cNvSpPr>
            <p:nvPr/>
          </p:nvSpPr>
          <p:spPr bwMode="auto">
            <a:xfrm>
              <a:off x="4254" y="2954"/>
              <a:ext cx="303" cy="483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>
              <a:spLocks/>
            </p:cNvSpPr>
            <p:nvPr/>
          </p:nvSpPr>
          <p:spPr bwMode="auto">
            <a:xfrm>
              <a:off x="3963" y="2577"/>
              <a:ext cx="306" cy="478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>
              <a:spLocks/>
            </p:cNvSpPr>
            <p:nvPr/>
          </p:nvSpPr>
          <p:spPr bwMode="auto">
            <a:xfrm>
              <a:off x="4261" y="3591"/>
              <a:ext cx="306" cy="478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>
              <a:spLocks/>
            </p:cNvSpPr>
            <p:nvPr/>
          </p:nvSpPr>
          <p:spPr bwMode="auto">
            <a:xfrm>
              <a:off x="3973" y="3123"/>
              <a:ext cx="303" cy="473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>
              <a:spLocks/>
            </p:cNvSpPr>
            <p:nvPr/>
          </p:nvSpPr>
          <p:spPr bwMode="auto">
            <a:xfrm>
              <a:off x="3981" y="3596"/>
              <a:ext cx="306" cy="480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>
              <a:spLocks/>
            </p:cNvSpPr>
            <p:nvPr/>
          </p:nvSpPr>
          <p:spPr bwMode="auto">
            <a:xfrm>
              <a:off x="4254" y="2385"/>
              <a:ext cx="303" cy="483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>
              <a:spLocks/>
            </p:cNvSpPr>
            <p:nvPr/>
          </p:nvSpPr>
          <p:spPr bwMode="auto">
            <a:xfrm>
              <a:off x="3950" y="1945"/>
              <a:ext cx="306" cy="485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>
              <a:spLocks/>
            </p:cNvSpPr>
            <p:nvPr/>
          </p:nvSpPr>
          <p:spPr bwMode="auto">
            <a:xfrm>
              <a:off x="4254" y="1748"/>
              <a:ext cx="303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>
              <a:spLocks/>
            </p:cNvSpPr>
            <p:nvPr/>
          </p:nvSpPr>
          <p:spPr bwMode="auto">
            <a:xfrm>
              <a:off x="4249" y="1212"/>
              <a:ext cx="306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>
              <a:spLocks/>
            </p:cNvSpPr>
            <p:nvPr/>
          </p:nvSpPr>
          <p:spPr bwMode="auto">
            <a:xfrm>
              <a:off x="3991" y="1381"/>
              <a:ext cx="273" cy="427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>
              <a:spLocks/>
            </p:cNvSpPr>
            <p:nvPr/>
          </p:nvSpPr>
          <p:spPr bwMode="auto">
            <a:xfrm>
              <a:off x="3978" y="1963"/>
              <a:ext cx="258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>
              <a:spLocks/>
            </p:cNvSpPr>
            <p:nvPr/>
          </p:nvSpPr>
          <p:spPr bwMode="auto">
            <a:xfrm>
              <a:off x="4019" y="1389"/>
              <a:ext cx="230" cy="420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>
              <a:spLocks/>
            </p:cNvSpPr>
            <p:nvPr/>
          </p:nvSpPr>
          <p:spPr bwMode="auto">
            <a:xfrm>
              <a:off x="4249" y="1240"/>
              <a:ext cx="275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>
              <a:spLocks/>
            </p:cNvSpPr>
            <p:nvPr/>
          </p:nvSpPr>
          <p:spPr bwMode="auto">
            <a:xfrm>
              <a:off x="4254" y="1766"/>
              <a:ext cx="273" cy="450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>
              <a:spLocks/>
            </p:cNvSpPr>
            <p:nvPr/>
          </p:nvSpPr>
          <p:spPr bwMode="auto">
            <a:xfrm>
              <a:off x="4254" y="2408"/>
              <a:ext cx="270" cy="440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>
              <a:spLocks/>
            </p:cNvSpPr>
            <p:nvPr/>
          </p:nvSpPr>
          <p:spPr bwMode="auto">
            <a:xfrm>
              <a:off x="4365" y="2648"/>
              <a:ext cx="0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>
              <a:spLocks/>
            </p:cNvSpPr>
            <p:nvPr/>
          </p:nvSpPr>
          <p:spPr bwMode="auto">
            <a:xfrm>
              <a:off x="4261" y="2959"/>
              <a:ext cx="268" cy="445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>
              <a:spLocks/>
            </p:cNvSpPr>
            <p:nvPr/>
          </p:nvSpPr>
          <p:spPr bwMode="auto">
            <a:xfrm>
              <a:off x="4269" y="3621"/>
              <a:ext cx="268" cy="440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>
              <a:spLocks/>
            </p:cNvSpPr>
            <p:nvPr/>
          </p:nvSpPr>
          <p:spPr bwMode="auto">
            <a:xfrm>
              <a:off x="4001" y="3098"/>
              <a:ext cx="260" cy="473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>
              <a:spLocks/>
            </p:cNvSpPr>
            <p:nvPr/>
          </p:nvSpPr>
          <p:spPr bwMode="auto">
            <a:xfrm>
              <a:off x="4226" y="1606"/>
              <a:ext cx="61" cy="2470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3" y="2438400"/>
            <a:ext cx="1484312" cy="2195513"/>
            <a:chOff x="3369" y="1563"/>
            <a:chExt cx="940" cy="1390"/>
          </a:xfrm>
        </p:grpSpPr>
        <p:sp>
          <p:nvSpPr>
            <p:cNvPr id="258" name="Hình tự d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>
              <a:spLocks/>
            </p:cNvSpPr>
            <p:nvPr/>
          </p:nvSpPr>
          <p:spPr bwMode="auto">
            <a:xfrm>
              <a:off x="3636" y="1889"/>
              <a:ext cx="22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>
              <a:spLocks/>
            </p:cNvSpPr>
            <p:nvPr/>
          </p:nvSpPr>
          <p:spPr bwMode="auto">
            <a:xfrm>
              <a:off x="3815" y="2414"/>
              <a:ext cx="60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>
              <a:spLocks/>
            </p:cNvSpPr>
            <p:nvPr/>
          </p:nvSpPr>
          <p:spPr bwMode="auto">
            <a:xfrm>
              <a:off x="3679" y="2388"/>
              <a:ext cx="308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>
              <a:spLocks/>
            </p:cNvSpPr>
            <p:nvPr/>
          </p:nvSpPr>
          <p:spPr bwMode="auto">
            <a:xfrm>
              <a:off x="3457" y="2073"/>
              <a:ext cx="775" cy="361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srgbClr val="9EE0F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>
              <a:spLocks/>
            </p:cNvSpPr>
            <p:nvPr/>
          </p:nvSpPr>
          <p:spPr bwMode="auto">
            <a:xfrm>
              <a:off x="3702" y="1828"/>
              <a:ext cx="304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>
              <a:spLocks/>
            </p:cNvSpPr>
            <p:nvPr/>
          </p:nvSpPr>
          <p:spPr bwMode="auto">
            <a:xfrm>
              <a:off x="3679" y="2043"/>
              <a:ext cx="315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>
              <a:spLocks/>
            </p:cNvSpPr>
            <p:nvPr/>
          </p:nvSpPr>
          <p:spPr bwMode="auto">
            <a:xfrm>
              <a:off x="3665" y="2376"/>
              <a:ext cx="329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>
              <a:spLocks/>
            </p:cNvSpPr>
            <p:nvPr/>
          </p:nvSpPr>
          <p:spPr bwMode="auto">
            <a:xfrm>
              <a:off x="3650" y="1563"/>
              <a:ext cx="395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srgbClr val="9EE0F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>
              <a:spLocks/>
            </p:cNvSpPr>
            <p:nvPr/>
          </p:nvSpPr>
          <p:spPr bwMode="auto">
            <a:xfrm>
              <a:off x="3780" y="1920"/>
              <a:ext cx="59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>
              <a:spLocks/>
            </p:cNvSpPr>
            <p:nvPr/>
          </p:nvSpPr>
          <p:spPr bwMode="auto">
            <a:xfrm>
              <a:off x="3709" y="1948"/>
              <a:ext cx="295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>
              <a:spLocks/>
            </p:cNvSpPr>
            <p:nvPr/>
          </p:nvSpPr>
          <p:spPr bwMode="auto">
            <a:xfrm>
              <a:off x="3724" y="2187"/>
              <a:ext cx="107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srgbClr val="9EE0F8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srgbClr val="9EE0F8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>
              <a:spLocks/>
            </p:cNvSpPr>
            <p:nvPr/>
          </p:nvSpPr>
          <p:spPr bwMode="auto">
            <a:xfrm>
              <a:off x="3835" y="2116"/>
              <a:ext cx="10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300" y="2989263"/>
            <a:ext cx="2439988" cy="3073400"/>
            <a:chOff x="2968" y="1107"/>
            <a:chExt cx="1736" cy="2188"/>
          </a:xfrm>
        </p:grpSpPr>
        <p:sp>
          <p:nvSpPr>
            <p:cNvPr id="287" name="Hình tự d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6" y="1551"/>
              <a:ext cx="46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>
              <a:spLocks/>
            </p:cNvSpPr>
            <p:nvPr/>
          </p:nvSpPr>
          <p:spPr bwMode="auto">
            <a:xfrm>
              <a:off x="3802" y="2488"/>
              <a:ext cx="87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>
              <a:spLocks/>
            </p:cNvSpPr>
            <p:nvPr/>
          </p:nvSpPr>
          <p:spPr bwMode="auto">
            <a:xfrm>
              <a:off x="3549" y="1495"/>
              <a:ext cx="549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>
              <a:spLocks/>
            </p:cNvSpPr>
            <p:nvPr/>
          </p:nvSpPr>
          <p:spPr bwMode="auto">
            <a:xfrm>
              <a:off x="3686" y="1665"/>
              <a:ext cx="113" cy="62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>
              <a:spLocks/>
            </p:cNvSpPr>
            <p:nvPr/>
          </p:nvSpPr>
          <p:spPr bwMode="auto">
            <a:xfrm>
              <a:off x="3839" y="1665"/>
              <a:ext cx="120" cy="62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>
              <a:spLocks/>
            </p:cNvSpPr>
            <p:nvPr/>
          </p:nvSpPr>
          <p:spPr bwMode="auto">
            <a:xfrm>
              <a:off x="3661" y="1772"/>
              <a:ext cx="358" cy="53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>
              <a:spLocks/>
            </p:cNvSpPr>
            <p:nvPr/>
          </p:nvSpPr>
          <p:spPr bwMode="auto">
            <a:xfrm>
              <a:off x="3957" y="1711"/>
              <a:ext cx="104" cy="95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>
              <a:spLocks/>
            </p:cNvSpPr>
            <p:nvPr/>
          </p:nvSpPr>
          <p:spPr bwMode="auto">
            <a:xfrm>
              <a:off x="3626" y="1731"/>
              <a:ext cx="86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>
              <a:spLocks/>
            </p:cNvSpPr>
            <p:nvPr/>
          </p:nvSpPr>
          <p:spPr bwMode="auto">
            <a:xfrm>
              <a:off x="3674" y="1334"/>
              <a:ext cx="300" cy="185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>
              <a:spLocks/>
            </p:cNvSpPr>
            <p:nvPr/>
          </p:nvSpPr>
          <p:spPr bwMode="auto">
            <a:xfrm>
              <a:off x="3828" y="2019"/>
              <a:ext cx="28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>
              <a:spLocks/>
            </p:cNvSpPr>
            <p:nvPr/>
          </p:nvSpPr>
          <p:spPr bwMode="auto">
            <a:xfrm>
              <a:off x="3638" y="2541"/>
              <a:ext cx="443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>
            <a:spLocks/>
          </p:cNvSpPr>
          <p:nvPr userDrawn="1"/>
        </p:nvSpPr>
        <p:spPr bwMode="auto">
          <a:xfrm>
            <a:off x="0" y="5181600"/>
            <a:ext cx="11163300" cy="1676400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625" y="4800600"/>
            <a:ext cx="2998788" cy="2082800"/>
            <a:chOff x="2481" y="1188"/>
            <a:chExt cx="2735" cy="1900"/>
          </a:xfrm>
        </p:grpSpPr>
        <p:sp>
          <p:nvSpPr>
            <p:cNvPr id="309" name="Hình tự do 30"/>
            <p:cNvSpPr>
              <a:spLocks/>
            </p:cNvSpPr>
            <p:nvPr/>
          </p:nvSpPr>
          <p:spPr bwMode="auto">
            <a:xfrm>
              <a:off x="3337" y="1462"/>
              <a:ext cx="747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>
              <a:spLocks/>
            </p:cNvSpPr>
            <p:nvPr/>
          </p:nvSpPr>
          <p:spPr bwMode="auto">
            <a:xfrm>
              <a:off x="3424" y="1551"/>
              <a:ext cx="307" cy="223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>
              <a:spLocks/>
            </p:cNvSpPr>
            <p:nvPr/>
          </p:nvSpPr>
          <p:spPr bwMode="auto">
            <a:xfrm>
              <a:off x="3241" y="1662"/>
              <a:ext cx="754" cy="660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>
              <a:spLocks/>
            </p:cNvSpPr>
            <p:nvPr/>
          </p:nvSpPr>
          <p:spPr bwMode="auto">
            <a:xfrm>
              <a:off x="2481" y="1188"/>
              <a:ext cx="1055" cy="1313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>
              <a:spLocks/>
            </p:cNvSpPr>
            <p:nvPr/>
          </p:nvSpPr>
          <p:spPr bwMode="auto">
            <a:xfrm>
              <a:off x="3057" y="1591"/>
              <a:ext cx="227" cy="733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>
              <a:spLocks/>
            </p:cNvSpPr>
            <p:nvPr/>
          </p:nvSpPr>
          <p:spPr bwMode="auto">
            <a:xfrm>
              <a:off x="2616" y="1593"/>
              <a:ext cx="148" cy="779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>
              <a:spLocks/>
            </p:cNvSpPr>
            <p:nvPr/>
          </p:nvSpPr>
          <p:spPr bwMode="auto">
            <a:xfrm>
              <a:off x="2674" y="1301"/>
              <a:ext cx="340" cy="287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>
              <a:spLocks/>
            </p:cNvSpPr>
            <p:nvPr/>
          </p:nvSpPr>
          <p:spPr bwMode="auto">
            <a:xfrm>
              <a:off x="4079" y="2055"/>
              <a:ext cx="1137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>
              <a:spLocks/>
            </p:cNvSpPr>
            <p:nvPr/>
          </p:nvSpPr>
          <p:spPr bwMode="auto">
            <a:xfrm>
              <a:off x="4472" y="2389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>
              <a:spLocks/>
            </p:cNvSpPr>
            <p:nvPr/>
          </p:nvSpPr>
          <p:spPr bwMode="auto">
            <a:xfrm>
              <a:off x="4840" y="2557"/>
              <a:ext cx="132" cy="462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>
              <a:spLocks/>
            </p:cNvSpPr>
            <p:nvPr/>
          </p:nvSpPr>
          <p:spPr bwMode="auto">
            <a:xfrm>
              <a:off x="4950" y="2415"/>
              <a:ext cx="233" cy="647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>
              <a:spLocks/>
            </p:cNvSpPr>
            <p:nvPr/>
          </p:nvSpPr>
          <p:spPr bwMode="auto">
            <a:xfrm>
              <a:off x="4179" y="2322"/>
              <a:ext cx="275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>
              <a:spLocks/>
            </p:cNvSpPr>
            <p:nvPr/>
          </p:nvSpPr>
          <p:spPr bwMode="auto">
            <a:xfrm>
              <a:off x="3772" y="1709"/>
              <a:ext cx="233" cy="549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>
              <a:spLocks/>
            </p:cNvSpPr>
            <p:nvPr/>
          </p:nvSpPr>
          <p:spPr bwMode="auto">
            <a:xfrm>
              <a:off x="3690" y="1764"/>
              <a:ext cx="93" cy="468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>
              <a:spLocks/>
            </p:cNvSpPr>
            <p:nvPr/>
          </p:nvSpPr>
          <p:spPr bwMode="auto">
            <a:xfrm>
              <a:off x="2481" y="1663"/>
              <a:ext cx="2130" cy="1411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>
              <a:spLocks/>
            </p:cNvSpPr>
            <p:nvPr/>
          </p:nvSpPr>
          <p:spPr bwMode="auto">
            <a:xfrm>
              <a:off x="2481" y="2037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>
              <a:spLocks/>
            </p:cNvSpPr>
            <p:nvPr/>
          </p:nvSpPr>
          <p:spPr bwMode="auto">
            <a:xfrm>
              <a:off x="2639" y="1756"/>
              <a:ext cx="1186" cy="656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>
              <a:spLocks/>
            </p:cNvSpPr>
            <p:nvPr/>
          </p:nvSpPr>
          <p:spPr bwMode="auto">
            <a:xfrm>
              <a:off x="3938" y="2223"/>
              <a:ext cx="569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>
              <a:spLocks/>
            </p:cNvSpPr>
            <p:nvPr/>
          </p:nvSpPr>
          <p:spPr bwMode="auto">
            <a:xfrm>
              <a:off x="3073" y="1769"/>
              <a:ext cx="101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>
              <a:spLocks/>
            </p:cNvSpPr>
            <p:nvPr/>
          </p:nvSpPr>
          <p:spPr bwMode="auto">
            <a:xfrm>
              <a:off x="3477" y="2415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>
              <a:spLocks/>
            </p:cNvSpPr>
            <p:nvPr/>
          </p:nvSpPr>
          <p:spPr bwMode="auto">
            <a:xfrm>
              <a:off x="3442" y="2393"/>
              <a:ext cx="362" cy="681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>
              <a:spLocks/>
            </p:cNvSpPr>
            <p:nvPr/>
          </p:nvSpPr>
          <p:spPr bwMode="auto">
            <a:xfrm>
              <a:off x="2481" y="2452"/>
              <a:ext cx="277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>
              <a:spLocks/>
            </p:cNvSpPr>
            <p:nvPr/>
          </p:nvSpPr>
          <p:spPr bwMode="auto">
            <a:xfrm>
              <a:off x="3306" y="1817"/>
              <a:ext cx="58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>
              <a:spLocks/>
            </p:cNvSpPr>
            <p:nvPr/>
          </p:nvSpPr>
          <p:spPr bwMode="auto">
            <a:xfrm>
              <a:off x="3865" y="2512"/>
              <a:ext cx="948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>
              <a:spLocks/>
            </p:cNvSpPr>
            <p:nvPr/>
          </p:nvSpPr>
          <p:spPr bwMode="auto">
            <a:xfrm>
              <a:off x="3919" y="2629"/>
              <a:ext cx="889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6" y="2659"/>
              <a:ext cx="869" cy="424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>
              <a:spLocks/>
            </p:cNvSpPr>
            <p:nvPr/>
          </p:nvSpPr>
          <p:spPr bwMode="auto">
            <a:xfrm>
              <a:off x="4240" y="2565"/>
              <a:ext cx="217" cy="217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>
              <a:spLocks/>
            </p:cNvSpPr>
            <p:nvPr/>
          </p:nvSpPr>
          <p:spPr bwMode="auto">
            <a:xfrm>
              <a:off x="3311" y="2071"/>
              <a:ext cx="507" cy="168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>
            <a:grpSpLocks/>
          </p:cNvGrpSpPr>
          <p:nvPr userDrawn="1"/>
        </p:nvGrpSpPr>
        <p:grpSpPr bwMode="auto">
          <a:xfrm>
            <a:off x="-1588" y="3798888"/>
            <a:ext cx="4386263" cy="3084512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265" cy="2458133"/>
              <a:chOff x="437" y="-367"/>
              <a:chExt cx="5798" cy="5041"/>
            </a:xfrm>
          </p:grpSpPr>
          <p:sp>
            <p:nvSpPr>
              <p:cNvPr id="372" name="Hình tự do 157"/>
              <p:cNvSpPr>
                <a:spLocks/>
              </p:cNvSpPr>
              <p:nvPr/>
            </p:nvSpPr>
            <p:spPr bwMode="auto">
              <a:xfrm>
                <a:off x="2494" y="-125"/>
                <a:ext cx="1751" cy="1831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>
                <a:spLocks/>
              </p:cNvSpPr>
              <p:nvPr/>
            </p:nvSpPr>
            <p:spPr bwMode="auto">
              <a:xfrm>
                <a:off x="2364" y="88"/>
                <a:ext cx="1808" cy="1631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>
                <a:spLocks/>
              </p:cNvSpPr>
              <p:nvPr/>
            </p:nvSpPr>
            <p:spPr bwMode="auto">
              <a:xfrm>
                <a:off x="3613" y="218"/>
                <a:ext cx="533" cy="1254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>
                <a:spLocks/>
              </p:cNvSpPr>
              <p:nvPr/>
            </p:nvSpPr>
            <p:spPr bwMode="auto">
              <a:xfrm>
                <a:off x="3535" y="348"/>
                <a:ext cx="330" cy="1092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>
                <a:spLocks/>
              </p:cNvSpPr>
              <p:nvPr/>
            </p:nvSpPr>
            <p:spPr bwMode="auto">
              <a:xfrm>
                <a:off x="3004" y="-99"/>
                <a:ext cx="679" cy="424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>
                <a:spLocks/>
              </p:cNvSpPr>
              <p:nvPr/>
            </p:nvSpPr>
            <p:spPr bwMode="auto">
              <a:xfrm>
                <a:off x="2955" y="-99"/>
                <a:ext cx="577" cy="473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>
                <a:spLocks/>
              </p:cNvSpPr>
              <p:nvPr/>
            </p:nvSpPr>
            <p:spPr bwMode="auto">
              <a:xfrm>
                <a:off x="476" y="-162"/>
                <a:ext cx="2411" cy="1992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>
                <a:spLocks/>
              </p:cNvSpPr>
              <p:nvPr/>
            </p:nvSpPr>
            <p:spPr bwMode="auto">
              <a:xfrm>
                <a:off x="559" y="62"/>
                <a:ext cx="832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>
                <a:spLocks/>
              </p:cNvSpPr>
              <p:nvPr/>
            </p:nvSpPr>
            <p:spPr bwMode="auto">
              <a:xfrm>
                <a:off x="1985" y="171"/>
                <a:ext cx="260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>
                <a:spLocks/>
              </p:cNvSpPr>
              <p:nvPr/>
            </p:nvSpPr>
            <p:spPr bwMode="auto">
              <a:xfrm>
                <a:off x="1288" y="-367"/>
                <a:ext cx="720" cy="471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>
                <a:spLocks/>
              </p:cNvSpPr>
              <p:nvPr/>
            </p:nvSpPr>
            <p:spPr bwMode="auto">
              <a:xfrm>
                <a:off x="1392" y="-344"/>
                <a:ext cx="658" cy="492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>
                <a:spLocks/>
              </p:cNvSpPr>
              <p:nvPr/>
            </p:nvSpPr>
            <p:spPr bwMode="auto">
              <a:xfrm>
                <a:off x="3150" y="179"/>
                <a:ext cx="2617" cy="2562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>
                <a:spLocks/>
              </p:cNvSpPr>
              <p:nvPr/>
            </p:nvSpPr>
            <p:spPr bwMode="auto">
              <a:xfrm>
                <a:off x="3254" y="538"/>
                <a:ext cx="2611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>
                <a:spLocks/>
              </p:cNvSpPr>
              <p:nvPr/>
            </p:nvSpPr>
            <p:spPr bwMode="auto">
              <a:xfrm>
                <a:off x="3816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>
                <a:spLocks/>
              </p:cNvSpPr>
              <p:nvPr/>
            </p:nvSpPr>
            <p:spPr bwMode="auto">
              <a:xfrm>
                <a:off x="4378" y="325"/>
                <a:ext cx="70" cy="330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>
                <a:spLocks/>
              </p:cNvSpPr>
              <p:nvPr/>
            </p:nvSpPr>
            <p:spPr bwMode="auto">
              <a:xfrm>
                <a:off x="3816" y="536"/>
                <a:ext cx="427" cy="135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>
                <a:spLocks/>
              </p:cNvSpPr>
              <p:nvPr/>
            </p:nvSpPr>
            <p:spPr bwMode="auto">
              <a:xfrm>
                <a:off x="4828" y="848"/>
                <a:ext cx="476" cy="1581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>
                <a:spLocks/>
              </p:cNvSpPr>
              <p:nvPr/>
            </p:nvSpPr>
            <p:spPr bwMode="auto">
              <a:xfrm>
                <a:off x="4812" y="840"/>
                <a:ext cx="492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>
                <a:spLocks/>
              </p:cNvSpPr>
              <p:nvPr/>
            </p:nvSpPr>
            <p:spPr bwMode="auto">
              <a:xfrm>
                <a:off x="4489" y="915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>
                <a:spLocks/>
              </p:cNvSpPr>
              <p:nvPr/>
            </p:nvSpPr>
            <p:spPr bwMode="auto">
              <a:xfrm>
                <a:off x="4635" y="897"/>
                <a:ext cx="336" cy="1381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>
                <a:spLocks/>
              </p:cNvSpPr>
              <p:nvPr/>
            </p:nvSpPr>
            <p:spPr bwMode="auto">
              <a:xfrm>
                <a:off x="3860" y="853"/>
                <a:ext cx="375" cy="1428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>
                <a:spLocks/>
              </p:cNvSpPr>
              <p:nvPr/>
            </p:nvSpPr>
            <p:spPr bwMode="auto">
              <a:xfrm>
                <a:off x="3751" y="827"/>
                <a:ext cx="388" cy="1428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>
                <a:spLocks/>
              </p:cNvSpPr>
              <p:nvPr/>
            </p:nvSpPr>
            <p:spPr bwMode="auto">
              <a:xfrm>
                <a:off x="3231" y="749"/>
                <a:ext cx="583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>
                <a:spLocks/>
              </p:cNvSpPr>
              <p:nvPr/>
            </p:nvSpPr>
            <p:spPr bwMode="auto">
              <a:xfrm>
                <a:off x="3246" y="728"/>
                <a:ext cx="471" cy="1306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>
                <a:spLocks/>
              </p:cNvSpPr>
              <p:nvPr/>
            </p:nvSpPr>
            <p:spPr bwMode="auto">
              <a:xfrm>
                <a:off x="437" y="-172"/>
                <a:ext cx="4211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>
                <a:spLocks/>
              </p:cNvSpPr>
              <p:nvPr/>
            </p:nvSpPr>
            <p:spPr bwMode="auto">
              <a:xfrm>
                <a:off x="507" y="356"/>
                <a:ext cx="4261" cy="3051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>
                <a:spLocks/>
              </p:cNvSpPr>
              <p:nvPr/>
            </p:nvSpPr>
            <p:spPr bwMode="auto">
              <a:xfrm>
                <a:off x="1558" y="-125"/>
                <a:ext cx="1862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>
                <a:spLocks/>
              </p:cNvSpPr>
              <p:nvPr/>
            </p:nvSpPr>
            <p:spPr bwMode="auto">
              <a:xfrm>
                <a:off x="2609" y="-42"/>
                <a:ext cx="133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>
                <a:spLocks/>
              </p:cNvSpPr>
              <p:nvPr/>
            </p:nvSpPr>
            <p:spPr bwMode="auto">
              <a:xfrm>
                <a:off x="1558" y="343"/>
                <a:ext cx="799" cy="268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>
                <a:spLocks/>
              </p:cNvSpPr>
              <p:nvPr/>
            </p:nvSpPr>
            <p:spPr bwMode="auto">
              <a:xfrm>
                <a:off x="3483" y="3506"/>
                <a:ext cx="44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>
                <a:spLocks/>
              </p:cNvSpPr>
              <p:nvPr/>
            </p:nvSpPr>
            <p:spPr bwMode="auto">
              <a:xfrm>
                <a:off x="3454" y="936"/>
                <a:ext cx="942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>
                <a:spLocks/>
              </p:cNvSpPr>
              <p:nvPr/>
            </p:nvSpPr>
            <p:spPr bwMode="auto">
              <a:xfrm>
                <a:off x="2825" y="1061"/>
                <a:ext cx="877" cy="2552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>
                <a:spLocks/>
              </p:cNvSpPr>
              <p:nvPr/>
            </p:nvSpPr>
            <p:spPr bwMode="auto">
              <a:xfrm>
                <a:off x="2294" y="-34"/>
                <a:ext cx="338" cy="122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>
                <a:spLocks/>
              </p:cNvSpPr>
              <p:nvPr/>
            </p:nvSpPr>
            <p:spPr bwMode="auto">
              <a:xfrm>
                <a:off x="512" y="772"/>
                <a:ext cx="3831" cy="2812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>
                <a:spLocks/>
              </p:cNvSpPr>
              <p:nvPr/>
            </p:nvSpPr>
            <p:spPr bwMode="auto">
              <a:xfrm>
                <a:off x="1407" y="1313"/>
                <a:ext cx="4828" cy="3360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>
                <a:spLocks/>
              </p:cNvSpPr>
              <p:nvPr/>
            </p:nvSpPr>
            <p:spPr bwMode="auto">
              <a:xfrm>
                <a:off x="1558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>
                <a:spLocks/>
              </p:cNvSpPr>
              <p:nvPr/>
            </p:nvSpPr>
            <p:spPr bwMode="auto">
              <a:xfrm>
                <a:off x="2760" y="1407"/>
                <a:ext cx="2078" cy="1235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>
                <a:spLocks/>
              </p:cNvSpPr>
              <p:nvPr/>
            </p:nvSpPr>
            <p:spPr bwMode="auto">
              <a:xfrm>
                <a:off x="3519" y="1618"/>
                <a:ext cx="140" cy="681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>
                <a:spLocks/>
              </p:cNvSpPr>
              <p:nvPr/>
            </p:nvSpPr>
            <p:spPr bwMode="auto">
              <a:xfrm>
                <a:off x="3946" y="2057"/>
                <a:ext cx="892" cy="289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>
                <a:spLocks/>
              </p:cNvSpPr>
              <p:nvPr/>
            </p:nvSpPr>
            <p:spPr bwMode="auto">
              <a:xfrm>
                <a:off x="1969" y="2567"/>
                <a:ext cx="809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>
                <a:spLocks/>
              </p:cNvSpPr>
              <p:nvPr/>
            </p:nvSpPr>
            <p:spPr bwMode="auto">
              <a:xfrm>
                <a:off x="1907" y="2543"/>
                <a:ext cx="905" cy="2130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>
                <a:spLocks/>
              </p:cNvSpPr>
              <p:nvPr/>
            </p:nvSpPr>
            <p:spPr bwMode="auto">
              <a:xfrm>
                <a:off x="2601" y="2580"/>
                <a:ext cx="445" cy="2094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>
                <a:spLocks/>
              </p:cNvSpPr>
              <p:nvPr/>
            </p:nvSpPr>
            <p:spPr bwMode="auto">
              <a:xfrm>
                <a:off x="2528" y="2533"/>
                <a:ext cx="590" cy="2141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>
                <a:spLocks/>
              </p:cNvSpPr>
              <p:nvPr/>
            </p:nvSpPr>
            <p:spPr bwMode="auto">
              <a:xfrm>
                <a:off x="4227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>
                <a:spLocks/>
              </p:cNvSpPr>
              <p:nvPr/>
            </p:nvSpPr>
            <p:spPr bwMode="auto">
              <a:xfrm>
                <a:off x="4167" y="2497"/>
                <a:ext cx="687" cy="2177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>
                <a:spLocks/>
              </p:cNvSpPr>
              <p:nvPr/>
            </p:nvSpPr>
            <p:spPr bwMode="auto">
              <a:xfrm>
                <a:off x="4734" y="2575"/>
                <a:ext cx="1043" cy="2099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>
                <a:spLocks/>
              </p:cNvSpPr>
              <p:nvPr/>
            </p:nvSpPr>
            <p:spPr bwMode="auto">
              <a:xfrm>
                <a:off x="4859" y="2465"/>
                <a:ext cx="991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>
              <a:grpSpLocks/>
            </p:cNvGrpSpPr>
            <p:nvPr/>
          </p:nvGrpSpPr>
          <p:grpSpPr bwMode="auto">
            <a:xfrm flipH="1">
              <a:off x="2055670" y="5313752"/>
              <a:ext cx="1133901" cy="955032"/>
              <a:chOff x="3900504" y="5426396"/>
              <a:chExt cx="1777483" cy="1448978"/>
            </a:xfrm>
          </p:grpSpPr>
          <p:sp>
            <p:nvSpPr>
              <p:cNvPr id="363" name="Hình tự do 244"/>
              <p:cNvSpPr>
                <a:spLocks/>
              </p:cNvSpPr>
              <p:nvPr/>
            </p:nvSpPr>
            <p:spPr bwMode="auto">
              <a:xfrm>
                <a:off x="3900504" y="5426396"/>
                <a:ext cx="1777483" cy="1448978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>
                <a:spLocks/>
              </p:cNvSpPr>
              <p:nvPr/>
            </p:nvSpPr>
            <p:spPr bwMode="auto">
              <a:xfrm>
                <a:off x="3984010" y="5722734"/>
                <a:ext cx="1620413" cy="1152640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>
                <a:spLocks/>
              </p:cNvSpPr>
              <p:nvPr/>
            </p:nvSpPr>
            <p:spPr bwMode="auto">
              <a:xfrm>
                <a:off x="4413469" y="5447563"/>
                <a:ext cx="783365" cy="467598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>
                <a:spLocks/>
              </p:cNvSpPr>
              <p:nvPr/>
            </p:nvSpPr>
            <p:spPr bwMode="auto">
              <a:xfrm>
                <a:off x="4856846" y="5528383"/>
                <a:ext cx="53682" cy="257853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>
                <a:spLocks/>
              </p:cNvSpPr>
              <p:nvPr/>
            </p:nvSpPr>
            <p:spPr bwMode="auto">
              <a:xfrm>
                <a:off x="4413469" y="5693870"/>
                <a:ext cx="336013" cy="10775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>
                <a:spLocks/>
              </p:cNvSpPr>
              <p:nvPr/>
            </p:nvSpPr>
            <p:spPr bwMode="auto">
              <a:xfrm>
                <a:off x="5051693" y="5995980"/>
                <a:ext cx="188882" cy="87939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>
                <a:spLocks/>
              </p:cNvSpPr>
              <p:nvPr/>
            </p:nvSpPr>
            <p:spPr bwMode="auto">
              <a:xfrm>
                <a:off x="5061634" y="5980586"/>
                <a:ext cx="196836" cy="894787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>
                <a:spLocks/>
              </p:cNvSpPr>
              <p:nvPr/>
            </p:nvSpPr>
            <p:spPr bwMode="auto">
              <a:xfrm>
                <a:off x="4451246" y="5945949"/>
                <a:ext cx="192858" cy="929424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>
                <a:spLocks/>
              </p:cNvSpPr>
              <p:nvPr/>
            </p:nvSpPr>
            <p:spPr bwMode="auto">
              <a:xfrm>
                <a:off x="4421422" y="5932480"/>
                <a:ext cx="244554" cy="942894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>
              <a:grpSpLocks/>
            </p:cNvGrpSpPr>
            <p:nvPr/>
          </p:nvGrpSpPr>
          <p:grpSpPr bwMode="auto">
            <a:xfrm>
              <a:off x="-1588" y="5363217"/>
              <a:ext cx="1522016" cy="1520695"/>
              <a:chOff x="-1588" y="5363217"/>
              <a:chExt cx="1522016" cy="1520695"/>
            </a:xfrm>
          </p:grpSpPr>
          <p:sp>
            <p:nvSpPr>
              <p:cNvPr id="356" name="Hình tự do 343"/>
              <p:cNvSpPr>
                <a:spLocks/>
              </p:cNvSpPr>
              <p:nvPr/>
            </p:nvSpPr>
            <p:spPr bwMode="auto">
              <a:xfrm>
                <a:off x="-1588" y="5363217"/>
                <a:ext cx="1522016" cy="1520695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>
                <a:spLocks/>
              </p:cNvSpPr>
              <p:nvPr/>
            </p:nvSpPr>
            <p:spPr bwMode="auto">
              <a:xfrm>
                <a:off x="-1588" y="5667610"/>
                <a:ext cx="1425622" cy="1216302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>
                <a:spLocks/>
              </p:cNvSpPr>
              <p:nvPr/>
            </p:nvSpPr>
            <p:spPr bwMode="auto">
              <a:xfrm>
                <a:off x="907816" y="5751318"/>
                <a:ext cx="487045" cy="1132594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>
                <a:spLocks/>
              </p:cNvSpPr>
              <p:nvPr/>
            </p:nvSpPr>
            <p:spPr bwMode="auto">
              <a:xfrm>
                <a:off x="829179" y="5883221"/>
                <a:ext cx="371626" cy="966447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>
                <a:spLocks/>
              </p:cNvSpPr>
              <p:nvPr/>
            </p:nvSpPr>
            <p:spPr bwMode="auto">
              <a:xfrm>
                <a:off x="191201" y="5883221"/>
                <a:ext cx="168690" cy="92459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>
                <a:spLocks/>
              </p:cNvSpPr>
              <p:nvPr/>
            </p:nvSpPr>
            <p:spPr bwMode="auto">
              <a:xfrm>
                <a:off x="321841" y="5460876"/>
                <a:ext cx="578366" cy="369077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>
                <a:spLocks/>
              </p:cNvSpPr>
              <p:nvPr/>
            </p:nvSpPr>
            <p:spPr bwMode="auto">
              <a:xfrm>
                <a:off x="277449" y="5460876"/>
                <a:ext cx="489582" cy="412199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>
              <a:grpSpLocks/>
            </p:cNvGrpSpPr>
            <p:nvPr/>
          </p:nvGrpSpPr>
          <p:grpSpPr bwMode="auto">
            <a:xfrm>
              <a:off x="1808342" y="5856587"/>
              <a:ext cx="1694510" cy="1018448"/>
              <a:chOff x="1622798" y="-214098"/>
              <a:chExt cx="1171573" cy="715547"/>
            </a:xfrm>
          </p:grpSpPr>
          <p:sp>
            <p:nvSpPr>
              <p:cNvPr id="350" name="Hình tự do 369"/>
              <p:cNvSpPr>
                <a:spLocks/>
              </p:cNvSpPr>
              <p:nvPr/>
            </p:nvSpPr>
            <p:spPr bwMode="auto">
              <a:xfrm>
                <a:off x="1622798" y="-214098"/>
                <a:ext cx="1171573" cy="715547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>
                <a:spLocks/>
              </p:cNvSpPr>
              <p:nvPr/>
            </p:nvSpPr>
            <p:spPr bwMode="auto">
              <a:xfrm>
                <a:off x="1937615" y="-64395"/>
                <a:ext cx="574386" cy="147921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>
                <a:spLocks/>
              </p:cNvSpPr>
              <p:nvPr/>
            </p:nvSpPr>
            <p:spPr bwMode="auto">
              <a:xfrm>
                <a:off x="1689444" y="-108058"/>
                <a:ext cx="1096157" cy="60950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1906" y="-38553"/>
                <a:ext cx="1073357" cy="540001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>
                <a:spLocks/>
              </p:cNvSpPr>
              <p:nvPr/>
            </p:nvSpPr>
            <p:spPr bwMode="auto">
              <a:xfrm>
                <a:off x="2085815" y="-156177"/>
                <a:ext cx="269217" cy="26911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>
                <a:spLocks/>
              </p:cNvSpPr>
              <p:nvPr/>
            </p:nvSpPr>
            <p:spPr bwMode="auto">
              <a:xfrm>
                <a:off x="2089323" y="-141029"/>
                <a:ext cx="287632" cy="262872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-1651836">
            <a:off x="369888" y="506413"/>
            <a:ext cx="892175" cy="1022350"/>
            <a:chOff x="4634" y="754"/>
            <a:chExt cx="1164" cy="1332"/>
          </a:xfrm>
        </p:grpSpPr>
        <p:sp>
          <p:nvSpPr>
            <p:cNvPr id="420" name="Hình tự do 53"/>
            <p:cNvSpPr>
              <a:spLocks/>
            </p:cNvSpPr>
            <p:nvPr/>
          </p:nvSpPr>
          <p:spPr bwMode="auto">
            <a:xfrm>
              <a:off x="4634" y="753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>
              <a:spLocks/>
            </p:cNvSpPr>
            <p:nvPr/>
          </p:nvSpPr>
          <p:spPr bwMode="auto">
            <a:xfrm>
              <a:off x="4734" y="821"/>
              <a:ext cx="986" cy="100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>
              <a:spLocks/>
            </p:cNvSpPr>
            <p:nvPr/>
          </p:nvSpPr>
          <p:spPr bwMode="auto">
            <a:xfrm>
              <a:off x="5121" y="1086"/>
              <a:ext cx="162" cy="697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>
              <a:spLocks/>
            </p:cNvSpPr>
            <p:nvPr/>
          </p:nvSpPr>
          <p:spPr bwMode="auto">
            <a:xfrm>
              <a:off x="4860" y="1290"/>
              <a:ext cx="317" cy="339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>
              <a:spLocks/>
            </p:cNvSpPr>
            <p:nvPr/>
          </p:nvSpPr>
          <p:spPr bwMode="auto">
            <a:xfrm>
              <a:off x="4910" y="1703"/>
              <a:ext cx="278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>
              <a:spLocks/>
            </p:cNvSpPr>
            <p:nvPr/>
          </p:nvSpPr>
          <p:spPr bwMode="auto">
            <a:xfrm>
              <a:off x="5258" y="1401"/>
              <a:ext cx="387" cy="261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>
              <a:spLocks/>
            </p:cNvSpPr>
            <p:nvPr/>
          </p:nvSpPr>
          <p:spPr bwMode="auto">
            <a:xfrm>
              <a:off x="5239" y="1693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>
              <a:spLocks/>
            </p:cNvSpPr>
            <p:nvPr/>
          </p:nvSpPr>
          <p:spPr bwMode="auto">
            <a:xfrm>
              <a:off x="5042" y="1843"/>
              <a:ext cx="184" cy="242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582" y="394494"/>
            <a:ext cx="407987" cy="466725"/>
            <a:chOff x="4634" y="754"/>
            <a:chExt cx="1164" cy="1332"/>
          </a:xfrm>
        </p:grpSpPr>
        <p:sp>
          <p:nvSpPr>
            <p:cNvPr id="429" name="Hình tự do 53"/>
            <p:cNvSpPr>
              <a:spLocks/>
            </p:cNvSpPr>
            <p:nvPr/>
          </p:nvSpPr>
          <p:spPr bwMode="auto">
            <a:xfrm>
              <a:off x="4622" y="782"/>
              <a:ext cx="1164" cy="1237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>
              <a:spLocks/>
            </p:cNvSpPr>
            <p:nvPr/>
          </p:nvSpPr>
          <p:spPr bwMode="auto">
            <a:xfrm>
              <a:off x="4730" y="852"/>
              <a:ext cx="987" cy="997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>
              <a:spLocks/>
            </p:cNvSpPr>
            <p:nvPr/>
          </p:nvSpPr>
          <p:spPr bwMode="auto">
            <a:xfrm>
              <a:off x="5116" y="1119"/>
              <a:ext cx="163" cy="702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>
              <a:spLocks/>
            </p:cNvSpPr>
            <p:nvPr/>
          </p:nvSpPr>
          <p:spPr bwMode="auto">
            <a:xfrm>
              <a:off x="4846" y="1333"/>
              <a:ext cx="317" cy="340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>
              <a:spLocks/>
            </p:cNvSpPr>
            <p:nvPr/>
          </p:nvSpPr>
          <p:spPr bwMode="auto">
            <a:xfrm>
              <a:off x="4899" y="1730"/>
              <a:ext cx="281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>
              <a:spLocks/>
            </p:cNvSpPr>
            <p:nvPr/>
          </p:nvSpPr>
          <p:spPr bwMode="auto">
            <a:xfrm>
              <a:off x="5256" y="1438"/>
              <a:ext cx="385" cy="258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>
              <a:spLocks/>
            </p:cNvSpPr>
            <p:nvPr/>
          </p:nvSpPr>
          <p:spPr bwMode="auto">
            <a:xfrm>
              <a:off x="5237" y="1719"/>
              <a:ext cx="376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>
              <a:spLocks/>
            </p:cNvSpPr>
            <p:nvPr/>
          </p:nvSpPr>
          <p:spPr bwMode="auto">
            <a:xfrm>
              <a:off x="5034" y="1866"/>
              <a:ext cx="186" cy="240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813" y="3049588"/>
            <a:ext cx="387350" cy="363537"/>
            <a:chOff x="3636" y="1964"/>
            <a:chExt cx="413" cy="388"/>
          </a:xfrm>
        </p:grpSpPr>
        <p:sp>
          <p:nvSpPr>
            <p:cNvPr id="438" name="Hình tự do 67"/>
            <p:cNvSpPr>
              <a:spLocks/>
            </p:cNvSpPr>
            <p:nvPr/>
          </p:nvSpPr>
          <p:spPr bwMode="auto">
            <a:xfrm>
              <a:off x="3971" y="1976"/>
              <a:ext cx="78" cy="108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>
              <a:spLocks/>
            </p:cNvSpPr>
            <p:nvPr/>
          </p:nvSpPr>
          <p:spPr bwMode="auto">
            <a:xfrm>
              <a:off x="3677" y="1964"/>
              <a:ext cx="364" cy="368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>
              <a:spLocks/>
            </p:cNvSpPr>
            <p:nvPr/>
          </p:nvSpPr>
          <p:spPr bwMode="auto">
            <a:xfrm>
              <a:off x="3771" y="2079"/>
              <a:ext cx="207" cy="117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>
              <a:spLocks/>
            </p:cNvSpPr>
            <p:nvPr/>
          </p:nvSpPr>
          <p:spPr bwMode="auto">
            <a:xfrm>
              <a:off x="3983" y="2106"/>
              <a:ext cx="37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>
              <a:spLocks/>
            </p:cNvSpPr>
            <p:nvPr/>
          </p:nvSpPr>
          <p:spPr bwMode="auto">
            <a:xfrm>
              <a:off x="3793" y="2033"/>
              <a:ext cx="139" cy="68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823901F-CFC9-40EB-B75C-FECA8EB4BE0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155C063-823F-4C71-AA91-45035614DC4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3087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46C262-C4C3-4AE9-B77A-D140B0F95E43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1352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FBD025-E855-4340-877C-BFDF2821D84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0640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6FB9E8-2252-4DCF-A14E-2774F54AEBC3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0448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9D0406-CF3C-406A-B1DD-FFA6D187B22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4707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62E13F-300E-4631-BDAD-3F7338B72C1E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522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9B515E3-3F3E-4E08-864E-064EC0DFCE3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F75EF6-3D8E-4753-BD7B-5A68B9A476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0999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54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9pPr>
    </p:titleStyle>
    <p:bodyStyle>
      <a:lvl1pPr marL="273050" indent="-228600" algn="l" rtl="0" eaLnBrk="0" fontAlgn="base" hangingPunct="0">
        <a:spcBef>
          <a:spcPts val="1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3725" indent="-228600" algn="l" rtl="0" eaLnBrk="0" fontAlgn="base" hangingPunct="0">
        <a:spcBef>
          <a:spcPts val="10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vi-VN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3488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163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0999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1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Segoe UI" pitchFamily="34" charset="0"/>
          <a:cs typeface="Segoe UI" pitchFamily="34" charset="0"/>
        </a:defRPr>
      </a:lvl9pPr>
    </p:titleStyle>
    <p:bodyStyle>
      <a:lvl1pPr marL="273050" indent="-228600" algn="l" rtl="0" eaLnBrk="0" fontAlgn="base" hangingPunct="0">
        <a:spcBef>
          <a:spcPts val="1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3725" indent="-228600" algn="l" rtl="0" eaLnBrk="0" fontAlgn="base" hangingPunct="0">
        <a:spcBef>
          <a:spcPts val="10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vi-VN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3488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163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0.png"/><Relationship Id="rId5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-119063"/>
            <a:ext cx="13922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云形 16">
            <a:extLst/>
          </p:cNvPr>
          <p:cNvSpPr/>
          <p:nvPr/>
        </p:nvSpPr>
        <p:spPr>
          <a:xfrm>
            <a:off x="0" y="682625"/>
            <a:ext cx="1395413" cy="76041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156" y="3311401"/>
            <a:ext cx="2609850" cy="2409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/>
          <a:srcRect t="44939" b="-2"/>
          <a:stretch>
            <a:fillRect/>
          </a:stretch>
        </p:blipFill>
        <p:spPr bwMode="auto">
          <a:xfrm>
            <a:off x="1218990" y="2850232"/>
            <a:ext cx="11509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9700" y="360363"/>
            <a:ext cx="1782763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-214734" y="5216400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/>
          </p:spPr>
        </p:pic>
      </p:grpSp>
      <p:pic>
        <p:nvPicPr>
          <p:cNvPr id="6146" name="Picture 2" descr="Color pinwheel Royalty Free Vector Image - VectorStock"/>
          <p:cNvPicPr>
            <a:picLocks noChangeAspect="1" noChangeArrowheads="1"/>
          </p:cNvPicPr>
          <p:nvPr/>
        </p:nvPicPr>
        <p:blipFill>
          <a:blip r:embed="rId7"/>
          <a:srcRect b="42635"/>
          <a:stretch>
            <a:fillRect/>
          </a:stretch>
        </p:blipFill>
        <p:spPr bwMode="auto">
          <a:xfrm>
            <a:off x="1303920" y="2300983"/>
            <a:ext cx="9810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2060620" y="121344"/>
            <a:ext cx="8715452" cy="3948379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/>
              <a:cs typeface="Arial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68141" y="1900577"/>
            <a:ext cx="1056555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000" b="1" u="sng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TOÁN 4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alt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alt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02496" y="3311401"/>
            <a:ext cx="2899212" cy="2409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olor pinwheel Royalty Free Vector Image - VectorStock"/>
          <p:cNvPicPr>
            <a:picLocks noChangeAspect="1" noChangeArrowheads="1"/>
          </p:cNvPicPr>
          <p:nvPr/>
        </p:nvPicPr>
        <p:blipFill>
          <a:blip r:embed="rId7"/>
          <a:srcRect b="42635"/>
          <a:stretch>
            <a:fillRect/>
          </a:stretch>
        </p:blipFill>
        <p:spPr bwMode="auto">
          <a:xfrm>
            <a:off x="9710067" y="2152621"/>
            <a:ext cx="9810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/>
          <a:srcRect t="44939" b="-2"/>
          <a:stretch>
            <a:fillRect/>
          </a:stretch>
        </p:blipFill>
        <p:spPr bwMode="auto">
          <a:xfrm>
            <a:off x="9625135" y="2784449"/>
            <a:ext cx="11509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931672" y="4654116"/>
            <a:ext cx="380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GB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GB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41A77A2-331C-BD90-7788-D0D6F6E8A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017" y="136409"/>
            <a:ext cx="8169348" cy="10668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813DFDF-DDCF-9414-1B2C-03BE846FE3F4}"/>
              </a:ext>
            </a:extLst>
          </p:cNvPr>
          <p:cNvSpPr txBox="1"/>
          <p:nvPr/>
        </p:nvSpPr>
        <p:spPr>
          <a:xfrm>
            <a:off x="2842216" y="760778"/>
            <a:ext cx="6838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2024-2025</a:t>
            </a:r>
          </a:p>
        </p:txBody>
      </p:sp>
    </p:spTree>
    <p:extLst>
      <p:ext uri="{BB962C8B-B14F-4D97-AF65-F5344CB8AC3E}">
        <p14:creationId xmlns:p14="http://schemas.microsoft.com/office/powerpoint/2010/main" val="2498758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-119063"/>
            <a:ext cx="13922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云形 16">
            <a:extLst/>
          </p:cNvPr>
          <p:cNvSpPr/>
          <p:nvPr/>
        </p:nvSpPr>
        <p:spPr>
          <a:xfrm>
            <a:off x="0" y="682625"/>
            <a:ext cx="1395413" cy="76041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214734" y="5324350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C7223C-DE2F-48E1-F83A-D2F0124764A9}"/>
                  </a:ext>
                </a:extLst>
              </p:cNvPr>
              <p:cNvSpPr txBox="1"/>
              <p:nvPr/>
            </p:nvSpPr>
            <p:spPr>
              <a:xfrm>
                <a:off x="720588" y="1509931"/>
                <a:ext cx="11385557" cy="698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sz="3200" kern="0" smtClean="0">
                    <a:latin typeface="Times New Roman" pitchFamily="18" charset="0"/>
                    <a:cs typeface="Times New Roman" pitchFamily="18" charset="0"/>
                  </a:rPr>
                  <a:t>Bài 2</a:t>
                </a:r>
                <a:r>
                  <a:rPr lang="en-US" sz="3200" kern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: Tìm hai phân số lần lược </a:t>
                </a:r>
                <a:r>
                  <a:rPr lang="en-US" sz="3200" ker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kumimoji="0" lang="en-US" sz="320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vi-VN" sz="3200" b="0" i="0" kern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20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20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12.</m:t>
                    </m:r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C7223C-DE2F-48E1-F83A-D2F012476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88" y="1509931"/>
                <a:ext cx="11385557" cy="69890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5263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4A1C04-2FBF-2CF8-0DA5-C657AC010CDA}"/>
                  </a:ext>
                </a:extLst>
              </p:cNvPr>
              <p:cNvSpPr txBox="1"/>
              <p:nvPr/>
            </p:nvSpPr>
            <p:spPr>
              <a:xfrm>
                <a:off x="1691235" y="2420866"/>
                <a:ext cx="3589105" cy="1048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0" lang="vi-VN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4A1C04-2FBF-2CF8-0DA5-C657AC01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35" y="2420866"/>
                <a:ext cx="3589105" cy="1048749"/>
              </a:xfrm>
              <a:prstGeom prst="rect">
                <a:avLst/>
              </a:prstGeom>
              <a:blipFill rotWithShape="1">
                <a:blip r:embed="rId5"/>
                <a:stretch>
                  <a:fillRect t="-4070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C7223C-DE2F-48E1-F83A-D2F0124764A9}"/>
                  </a:ext>
                </a:extLst>
              </p:cNvPr>
              <p:cNvSpPr txBox="1"/>
              <p:nvPr/>
            </p:nvSpPr>
            <p:spPr>
              <a:xfrm>
                <a:off x="7066913" y="2429523"/>
                <a:ext cx="3455129" cy="1048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0" lang="vi-VN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C7223C-DE2F-48E1-F83A-D2F012476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913" y="2429523"/>
                <a:ext cx="3455129" cy="1048749"/>
              </a:xfrm>
              <a:prstGeom prst="rect">
                <a:avLst/>
              </a:prstGeom>
              <a:blipFill rotWithShape="1">
                <a:blip r:embed="rId6"/>
                <a:stretch>
                  <a:fillRect t="-4651" b="-18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C7223C-DE2F-48E1-F83A-D2F0124764A9}"/>
                  </a:ext>
                </a:extLst>
              </p:cNvPr>
              <p:cNvSpPr txBox="1"/>
              <p:nvPr/>
            </p:nvSpPr>
            <p:spPr>
              <a:xfrm>
                <a:off x="269823" y="3681112"/>
                <a:ext cx="11817402" cy="1569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kumimoji="0" lang="en-US" sz="360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kumimoji="0" lang="en-US" sz="3600" i="0" u="none" strike="noStrike" kern="0" cap="none" spc="0" normalizeH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hai phân số lần lược bằng</a:t>
                </a:r>
                <a:r>
                  <a:rPr kumimoji="0" lang="en-US" sz="360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60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6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kern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60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12 </m:t>
                    </m:r>
                    <m:r>
                      <m:rPr>
                        <m:nor/>
                      </m:rPr>
                      <a:rPr lang="en-US" sz="3600" b="0" i="0" kern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0" i="0" kern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à:</m:t>
                    </m:r>
                    <m:f>
                      <m:fPr>
                        <m:ctrlPr>
                          <a:rPr lang="en-US" sz="3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600" b="0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3600" kern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; </m:t>
                    </m:r>
                    <m:f>
                      <m:fPr>
                        <m:ctrlPr>
                          <a:rPr lang="en-US" sz="36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kern="0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b="0" i="1" kern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3600" kern="0" dirty="0">
                        <a:solidFill>
                          <a:sysClr val="window" lastClr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C7223C-DE2F-48E1-F83A-D2F012476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23" y="3681112"/>
                <a:ext cx="11817402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2321" t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923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-119063"/>
            <a:ext cx="13922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云形 16">
            <a:extLst/>
          </p:cNvPr>
          <p:cNvSpPr/>
          <p:nvPr/>
        </p:nvSpPr>
        <p:spPr>
          <a:xfrm>
            <a:off x="0" y="682625"/>
            <a:ext cx="1395413" cy="76041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/>
          <a:srcRect t="44939" b="-2"/>
          <a:stretch>
            <a:fillRect/>
          </a:stretch>
        </p:blipFill>
        <p:spPr bwMode="auto">
          <a:xfrm>
            <a:off x="3598863" y="3259138"/>
            <a:ext cx="11509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-214734" y="5324350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/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73200"/>
            <a:ext cx="5900738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630488"/>
            <a:ext cx="51149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69" y="2905612"/>
            <a:ext cx="2713038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58" y="2630488"/>
            <a:ext cx="11525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8" y="2228850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98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-119063"/>
            <a:ext cx="13922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云形 16">
            <a:extLst/>
          </p:cNvPr>
          <p:cNvSpPr/>
          <p:nvPr/>
        </p:nvSpPr>
        <p:spPr>
          <a:xfrm>
            <a:off x="0" y="682625"/>
            <a:ext cx="1395413" cy="76041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63" y="3644900"/>
            <a:ext cx="2609850" cy="2325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/>
          <a:srcRect t="44939" b="-2"/>
          <a:stretch>
            <a:fillRect/>
          </a:stretch>
        </p:blipFill>
        <p:spPr bwMode="auto">
          <a:xfrm>
            <a:off x="3598863" y="3259138"/>
            <a:ext cx="11509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-214734" y="5324350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/>
          </p:spPr>
        </p:pic>
      </p:grpSp>
      <p:pic>
        <p:nvPicPr>
          <p:cNvPr id="6146" name="Picture 2" descr="Color pinwheel Royalty Free Vector Image - VectorStock"/>
          <p:cNvPicPr>
            <a:picLocks noChangeAspect="1" noChangeArrowheads="1"/>
          </p:cNvPicPr>
          <p:nvPr/>
        </p:nvPicPr>
        <p:blipFill>
          <a:blip r:embed="rId6"/>
          <a:srcRect b="42635"/>
          <a:stretch>
            <a:fillRect/>
          </a:stretch>
        </p:blipFill>
        <p:spPr bwMode="auto">
          <a:xfrm>
            <a:off x="3648075" y="3063875"/>
            <a:ext cx="9810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9713" y="1500188"/>
            <a:ext cx="70961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group of dolls holding kites&#10;&#10;Description automatically generated with low confidence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0450" y="3171825"/>
            <a:ext cx="50657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965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4C78C-F401-CF02-626D-A8C9DC1C4080}"/>
              </a:ext>
            </a:extLst>
          </p:cNvPr>
          <p:cNvSpPr txBox="1"/>
          <p:nvPr/>
        </p:nvSpPr>
        <p:spPr>
          <a:xfrm>
            <a:off x="3373070" y="177333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081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-119063"/>
            <a:ext cx="13922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云形 16">
            <a:extLst/>
          </p:cNvPr>
          <p:cNvSpPr/>
          <p:nvPr/>
        </p:nvSpPr>
        <p:spPr>
          <a:xfrm>
            <a:off x="0" y="682625"/>
            <a:ext cx="1395413" cy="76041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/>
          <a:srcRect t="44939" b="-2"/>
          <a:stretch>
            <a:fillRect/>
          </a:stretch>
        </p:blipFill>
        <p:spPr bwMode="auto">
          <a:xfrm>
            <a:off x="3598863" y="3259138"/>
            <a:ext cx="11509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-214734" y="5324350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/>
          </p:spPr>
        </p:pic>
      </p:grpSp>
      <p:pic>
        <p:nvPicPr>
          <p:cNvPr id="2050" name="Picture 2" descr="C:\Users\Administrator\Downloads\IMG_20240312_1355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12" y="1629686"/>
            <a:ext cx="12192000" cy="52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61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IMG_20240312_092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47BE7B-0F94-07D1-43BC-63A54D187966}"/>
              </a:ext>
            </a:extLst>
          </p:cNvPr>
          <p:cNvSpPr txBox="1"/>
          <p:nvPr/>
        </p:nvSpPr>
        <p:spPr>
          <a:xfrm>
            <a:off x="3174644" y="1978554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6979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-119063"/>
            <a:ext cx="13922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云形 16">
            <a:extLst/>
          </p:cNvPr>
          <p:cNvSpPr/>
          <p:nvPr/>
        </p:nvSpPr>
        <p:spPr>
          <a:xfrm>
            <a:off x="0" y="682625"/>
            <a:ext cx="1395413" cy="76041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214734" y="5324350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/>
              <p:nvPr/>
            </p:nvSpPr>
            <p:spPr>
              <a:xfrm>
                <a:off x="3810565" y="2238245"/>
                <a:ext cx="4346048" cy="31507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smtClean="0"/>
                  <a:t>Mẫu</a:t>
                </a:r>
                <a:r>
                  <a:rPr lang="en-US" sz="660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6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600" kern="0" dirty="0">
                    <a:solidFill>
                      <a:sysClr val="windowText" lastClr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6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6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6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a:rPr lang="en-US" sz="6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vi-VN" sz="6600" i="1" ker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6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kern="0" dirty="0">
                    <a:solidFill>
                      <a:sysClr val="windowText" lastClr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6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66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6AFF44C-C59D-9088-41A9-FB5EC830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565" y="2238245"/>
                <a:ext cx="4346048" cy="3150734"/>
              </a:xfrm>
              <a:prstGeom prst="rect">
                <a:avLst/>
              </a:prstGeom>
              <a:blipFill rotWithShape="1">
                <a:blip r:embed="rId4"/>
                <a:stretch>
                  <a:fillRect l="-7714" t="-1547" b="-7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B067DA3-4543-3596-450D-A590742C172C}"/>
              </a:ext>
            </a:extLst>
          </p:cNvPr>
          <p:cNvSpPr/>
          <p:nvPr/>
        </p:nvSpPr>
        <p:spPr>
          <a:xfrm>
            <a:off x="1058001" y="1317263"/>
            <a:ext cx="10190922" cy="854764"/>
          </a:xfrm>
          <a:prstGeom prst="rect">
            <a:avLst/>
          </a:prstGeom>
          <a:solidFill>
            <a:srgbClr val="00B050"/>
          </a:solidFill>
          <a:ln w="15875" cap="flat" cmpd="sng" algn="ctr">
            <a:solidFill>
              <a:srgbClr val="759AA5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Quy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27867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-119063"/>
            <a:ext cx="13922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云形 16">
            <a:extLst/>
          </p:cNvPr>
          <p:cNvSpPr/>
          <p:nvPr/>
        </p:nvSpPr>
        <p:spPr>
          <a:xfrm>
            <a:off x="0" y="682625"/>
            <a:ext cx="1395413" cy="76041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214734" y="5324350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/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B067DA3-4543-3596-450D-A590742C172C}"/>
              </a:ext>
            </a:extLst>
          </p:cNvPr>
          <p:cNvSpPr/>
          <p:nvPr/>
        </p:nvSpPr>
        <p:spPr>
          <a:xfrm>
            <a:off x="1058001" y="1317263"/>
            <a:ext cx="10190922" cy="854764"/>
          </a:xfrm>
          <a:prstGeom prst="rect">
            <a:avLst/>
          </a:prstGeom>
          <a:solidFill>
            <a:srgbClr val="00B050"/>
          </a:solidFill>
          <a:ln w="15875" cap="flat" cmpd="sng" algn="ctr">
            <a:solidFill>
              <a:srgbClr val="759AA5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b="1" u="sng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Quy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/>
              <p:nvPr/>
            </p:nvSpPr>
            <p:spPr>
              <a:xfrm>
                <a:off x="4756297" y="2176793"/>
                <a:ext cx="3428322" cy="1456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AFF44C-C59D-9088-41A9-FB5EC830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97" y="2176793"/>
                <a:ext cx="3428322" cy="1456232"/>
              </a:xfrm>
              <a:prstGeom prst="rect">
                <a:avLst/>
              </a:prstGeom>
              <a:blipFill rotWithShape="1">
                <a:blip r:embed="rId5"/>
                <a:stretch>
                  <a:fillRect t="-3347" b="-18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8EA5BD-3DEE-FF8A-9306-BDCA529CED8B}"/>
                  </a:ext>
                </a:extLst>
              </p:cNvPr>
              <p:cNvSpPr txBox="1"/>
              <p:nvPr/>
            </p:nvSpPr>
            <p:spPr>
              <a:xfrm>
                <a:off x="3498779" y="3735296"/>
                <a:ext cx="4789008" cy="1588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0" lang="vi-VN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kumimoji="0" lang="en-US" sz="7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kumimoji="0" lang="en-US" sz="7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8EA5BD-3DEE-FF8A-9306-BDCA529C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779" y="3735296"/>
                <a:ext cx="4789008" cy="1588512"/>
              </a:xfrm>
              <a:prstGeom prst="rect">
                <a:avLst/>
              </a:prstGeom>
              <a:blipFill rotWithShape="1">
                <a:blip r:embed="rId6"/>
                <a:stretch>
                  <a:fillRect l="-127" t="-3846" b="-1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436;p36"/>
          <p:cNvSpPr txBox="1">
            <a:spLocks/>
          </p:cNvSpPr>
          <p:nvPr/>
        </p:nvSpPr>
        <p:spPr bwMode="auto">
          <a:xfrm>
            <a:off x="1058000" y="2216920"/>
            <a:ext cx="114555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121900" rIns="121900" bIns="12190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253A"/>
              </a:buClr>
              <a:buSzPts val="2800"/>
              <a:buFont typeface="Arvo"/>
              <a:buNone/>
            </a:pPr>
            <a:r>
              <a:rPr lang="en-US" sz="4400" smtClean="0">
                <a:latin typeface="Times New Roman" pitchFamily="18" charset="0"/>
                <a:ea typeface="Arvo"/>
                <a:cs typeface="Calibri" pitchFamily="34" charset="0"/>
                <a:sym typeface="Arvo"/>
              </a:rPr>
              <a:t>a)</a:t>
            </a:r>
            <a:endParaRPr lang="en-US" sz="4400">
              <a:latin typeface="Times New Roman" pitchFamily="18" charset="0"/>
              <a:ea typeface="Arvo"/>
              <a:cs typeface="Calibri" pitchFamily="34" charset="0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368868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-119063"/>
            <a:ext cx="13922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云形 16">
            <a:extLst/>
          </p:cNvPr>
          <p:cNvSpPr/>
          <p:nvPr/>
        </p:nvSpPr>
        <p:spPr>
          <a:xfrm>
            <a:off x="0" y="682625"/>
            <a:ext cx="1395413" cy="76041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214734" y="5324350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/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B067DA3-4543-3596-450D-A590742C172C}"/>
              </a:ext>
            </a:extLst>
          </p:cNvPr>
          <p:cNvSpPr/>
          <p:nvPr/>
        </p:nvSpPr>
        <p:spPr>
          <a:xfrm>
            <a:off x="1058001" y="1317263"/>
            <a:ext cx="10190922" cy="854764"/>
          </a:xfrm>
          <a:prstGeom prst="rect">
            <a:avLst/>
          </a:prstGeom>
          <a:solidFill>
            <a:srgbClr val="00B050"/>
          </a:solidFill>
          <a:ln w="15875" cap="flat" cmpd="sng" algn="ctr">
            <a:solidFill>
              <a:srgbClr val="759AA5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b="1" u="sng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Quy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AFF44C-C59D-9088-41A9-FB5EC830663A}"/>
                  </a:ext>
                </a:extLst>
              </p:cNvPr>
              <p:cNvSpPr txBox="1"/>
              <p:nvPr/>
            </p:nvSpPr>
            <p:spPr>
              <a:xfrm>
                <a:off x="4636377" y="2176793"/>
                <a:ext cx="3428322" cy="1456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en-US" sz="6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AFF44C-C59D-9088-41A9-FB5EC830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77" y="2176793"/>
                <a:ext cx="3428322" cy="1456232"/>
              </a:xfrm>
              <a:prstGeom prst="rect">
                <a:avLst/>
              </a:prstGeom>
              <a:blipFill rotWithShape="1">
                <a:blip r:embed="rId5"/>
                <a:stretch>
                  <a:fillRect l="-178" t="-4184" b="-17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8EA5BD-3DEE-FF8A-9306-BDCA529CED8B}"/>
                  </a:ext>
                </a:extLst>
              </p:cNvPr>
              <p:cNvSpPr txBox="1"/>
              <p:nvPr/>
            </p:nvSpPr>
            <p:spPr>
              <a:xfrm>
                <a:off x="3139019" y="3735296"/>
                <a:ext cx="6064944" cy="15744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7200" b="0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7200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7200" kern="0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72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72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7200" b="0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20</m:t>
                        </m:r>
                        <m:r>
                          <a:rPr lang="en-US" sz="72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7200" b="0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 3</m:t>
                        </m:r>
                      </m:den>
                    </m:f>
                  </m:oMath>
                </a14:m>
                <a:r>
                  <a:rPr lang="en-US" sz="7200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en-US" sz="7200" b="0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endParaRPr lang="en-US" sz="7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8EA5BD-3DEE-FF8A-9306-BDCA529C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019" y="3735296"/>
                <a:ext cx="6064944" cy="1574405"/>
              </a:xfrm>
              <a:prstGeom prst="rect">
                <a:avLst/>
              </a:prstGeom>
              <a:blipFill rotWithShape="1">
                <a:blip r:embed="rId6"/>
                <a:stretch>
                  <a:fillRect l="-101" t="-4651" b="-17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436;p36"/>
          <p:cNvSpPr txBox="1">
            <a:spLocks/>
          </p:cNvSpPr>
          <p:nvPr/>
        </p:nvSpPr>
        <p:spPr bwMode="auto">
          <a:xfrm>
            <a:off x="653270" y="2216920"/>
            <a:ext cx="114555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121900" rIns="121900" bIns="12190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253A"/>
              </a:buClr>
              <a:buSzPts val="2800"/>
              <a:buFont typeface="Arvo"/>
              <a:buNone/>
            </a:pP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  <a:ea typeface="Arvo"/>
                <a:cs typeface="Calibri" pitchFamily="34" charset="0"/>
                <a:sym typeface="Arvo"/>
              </a:rPr>
              <a:t>b)</a:t>
            </a:r>
            <a:endParaRPr lang="en-US" sz="4400">
              <a:solidFill>
                <a:prstClr val="black"/>
              </a:solidFill>
              <a:latin typeface="Times New Roman" pitchFamily="18" charset="0"/>
              <a:ea typeface="Arvo"/>
              <a:cs typeface="Calibri" pitchFamily="34" charset="0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24245884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422</TotalTime>
  <Words>104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.VnAristote</vt:lpstr>
      <vt:lpstr>Arial</vt:lpstr>
      <vt:lpstr>Arvo</vt:lpstr>
      <vt:lpstr>Calibri</vt:lpstr>
      <vt:lpstr>Cambria</vt:lpstr>
      <vt:lpstr>Cambria Math</vt:lpstr>
      <vt:lpstr>Segoe UI</vt:lpstr>
      <vt:lpstr>Times New Roman</vt:lpstr>
      <vt:lpstr>Tw Cen MT</vt:lpstr>
      <vt:lpstr>Verdana</vt:lpstr>
      <vt:lpstr>幼圆</vt:lpstr>
      <vt:lpstr>Thatch</vt:lpstr>
      <vt:lpstr>Trở lại Trường học 16x9</vt:lpstr>
      <vt:lpstr>1_Trở lại Trường học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109</cp:revision>
  <dcterms:created xsi:type="dcterms:W3CDTF">2024-03-11T14:18:10Z</dcterms:created>
  <dcterms:modified xsi:type="dcterms:W3CDTF">2025-03-23T08:24:40Z</dcterms:modified>
</cp:coreProperties>
</file>