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1"/>
  </p:notesMasterIdLst>
  <p:sldIdLst>
    <p:sldId id="365" r:id="rId3"/>
    <p:sldId id="319" r:id="rId4"/>
    <p:sldId id="266" r:id="rId5"/>
    <p:sldId id="279" r:id="rId6"/>
    <p:sldId id="280" r:id="rId7"/>
    <p:sldId id="281" r:id="rId8"/>
    <p:sldId id="287" r:id="rId9"/>
    <p:sldId id="286" r:id="rId10"/>
    <p:sldId id="289" r:id="rId11"/>
    <p:sldId id="288" r:id="rId12"/>
    <p:sldId id="267" r:id="rId13"/>
    <p:sldId id="270" r:id="rId14"/>
    <p:sldId id="290" r:id="rId15"/>
    <p:sldId id="291" r:id="rId16"/>
    <p:sldId id="292" r:id="rId17"/>
    <p:sldId id="293" r:id="rId18"/>
    <p:sldId id="31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D51"/>
    <a:srgbClr val="EA5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8" y="-28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491C2-1809-4602-9911-62F19BD36C68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8F3-E0AC-4834-AD67-4A2687B1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72C4-072E-450B-5403-0FB005E1A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7E4E58-4301-7854-035D-F8BD5F8B67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9CB33-8860-B703-D604-C38DAB34F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4576-4DA4-1BBE-5446-587528E2D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59C78-9B51-4E0C-9D0E-AF58CDBBD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1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7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16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67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5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9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8A99-E8A8-4A8C-A475-63BD63E2C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DBABB-5830-4FB8-AF31-1BE86E4C6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9F54-7281-4C88-8DAC-38835C54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2392B-BF27-40D8-8946-AF1B6E685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185C-B31F-4786-BC79-098D9EB4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7929-13E7-454C-9BA8-8A3780F4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7F53-C6D5-477C-B46D-524C0C5E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716D-616B-4600-B3E9-5D9D0EC8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FFB84-BA64-4B48-B3DA-C256B330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87D-AD67-464A-99DE-D6980261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3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9D9D-C0B4-45D5-B73C-A338F3A2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1C582-C3C5-46E4-B8E3-2F7B9142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52A4F-8C7D-4091-8470-5EC44B58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35DE0-FC43-4D46-8546-D450576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A715-D899-40D7-AEED-DAF69745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3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7C77-8C2F-41AD-8AAA-6C724C90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F5C7-29CA-4DB3-92C9-BDA5657F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2D85C-011E-4493-B01D-ED3B4AF5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A481-89C0-4E95-8946-03E2AB45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E511-F977-4EBC-9494-EDEB3A6A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94B68-A244-4C27-8792-D216BCF2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2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571E-0F52-4538-BBED-42A30E55B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21523-5F75-4B95-80A4-B9AC63F75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C5F72-ED43-455C-8882-7C35764D4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5963D-7ED6-4456-B577-AAF30EE22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F1A89-81B1-4E62-A5FF-403F18FED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E946E-EF0B-49F0-980E-3AE637FB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ACB23-D257-4217-A692-05366CF0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9B10C-F6B2-4895-AE35-5CDE16FE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3AD-C4C0-4994-8148-9256D1C2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D63F9-A326-45DE-9EA5-EFD8DE35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AB967-7B71-4167-B65C-C819422A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D4EA-F917-45B1-8E26-01A0BFAC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9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4F2FB-D26C-4D58-B3AE-FC9733CE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7BACE-31A2-4FDD-B617-CCF1130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53F2D-C9C5-41D2-82AC-B0CE7A3B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2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0DC3-67E4-4DEB-ADBE-D2206DAA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2528-D9FC-4118-AE57-8AB1EEBD4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BECB2-5C60-4056-BDBB-35B5610E9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798F6-EF65-441E-8493-8B515C2D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553E1-F232-46B7-81D5-E70FE777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F9304-2C11-4355-9E74-4804598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3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C13-7B0B-447C-9D35-207DB7D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84B8B3-2D19-4C3C-84CC-51E2C1DE1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EEE19-82DC-47BD-B028-208CE01D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64587-3BCE-4B8A-8A22-C160FAA0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A4325-9E1C-43F5-A048-027FBBDD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1BAF7-7B63-4B4F-AFA4-22A66F0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071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8D06-4EB6-40CE-9F99-11B77AF5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EBDAC-52EE-4E9A-A6CA-6500811F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C3C07-877E-421B-98B8-019D9656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5A5E-A79D-4005-BC51-8554608C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E336-EADA-41A7-9596-F1035E81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59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CA0F5-24C5-4D88-B386-ABEE3E32F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2E51E-3976-4CDD-8454-50514674C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6D708-9DF5-458E-928A-77765943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9B6798-5A7D-4ABA-B6F6-C3AF8A02BD1E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D12E-21B4-4239-8171-6C2BC931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9075-4E93-48F2-BBA3-340FA2F0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68603-A089-495A-9906-6438AAA3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33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8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2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4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0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E736D14-1991-48D4-E979-3FE3FA0C7C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95275"/>
            <a:ext cx="1257300" cy="12573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7700BF-2145-D055-2205-4F240627C3C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17" y="12378418"/>
            <a:ext cx="1257300" cy="125730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6F0C057-145B-1A12-396E-DC95826511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4" y="-7379153"/>
            <a:ext cx="12573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0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87284E-58E3-EB9B-D914-B32507E36E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274" y="46524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0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34ECB-4192-B6BE-8F2A-53E9B939F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98B0901-5035-D6B7-EF2A-152AEF6EE18E}"/>
              </a:ext>
            </a:extLst>
          </p:cNvPr>
          <p:cNvGrpSpPr/>
          <p:nvPr/>
        </p:nvGrpSpPr>
        <p:grpSpPr>
          <a:xfrm>
            <a:off x="5414" y="-101600"/>
            <a:ext cx="12181172" cy="6959600"/>
            <a:chOff x="5414" y="-101600"/>
            <a:chExt cx="12181172" cy="6959600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4DF43377-B311-1E8A-9E58-15BC1C290881}"/>
                </a:ext>
              </a:extLst>
            </p:cNvPr>
            <p:cNvSpPr txBox="1"/>
            <p:nvPr/>
          </p:nvSpPr>
          <p:spPr>
            <a:xfrm>
              <a:off x="5265530" y="4678114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DA75A8-7B76-4DEE-3AF3-24C3B54F7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14" y="-101600"/>
              <a:ext cx="12181172" cy="6959600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E6FB58-C191-C92C-2C3F-EC0FA3990392}"/>
              </a:ext>
            </a:extLst>
          </p:cNvPr>
          <p:cNvSpPr/>
          <p:nvPr/>
        </p:nvSpPr>
        <p:spPr>
          <a:xfrm>
            <a:off x="871487" y="229113"/>
            <a:ext cx="10597554" cy="438352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rgbClr val="99FF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A77A2-331C-BD90-7788-D0D6F6E8A5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017" y="136409"/>
            <a:ext cx="8169348" cy="1066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13DFDF-DDCF-9414-1B2C-03BE846FE3F4}"/>
              </a:ext>
            </a:extLst>
          </p:cNvPr>
          <p:cNvSpPr txBox="1"/>
          <p:nvPr/>
        </p:nvSpPr>
        <p:spPr>
          <a:xfrm>
            <a:off x="2842216" y="760778"/>
            <a:ext cx="6838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2024-2025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6540A-1F72-8516-677A-2201CCD77C9B}"/>
              </a:ext>
            </a:extLst>
          </p:cNvPr>
          <p:cNvSpPr txBox="1"/>
          <p:nvPr/>
        </p:nvSpPr>
        <p:spPr>
          <a:xfrm>
            <a:off x="871487" y="1921070"/>
            <a:ext cx="105975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6357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2015917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mua quà tặng người thân, giúp đỡ người gặp khó khăn.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C487E-2237-0A17-AFF9-1D6F9062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60" y="1890446"/>
            <a:ext cx="4091502" cy="35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83578" y="1315092"/>
            <a:ext cx="8556860" cy="5065160"/>
            <a:chOff x="2098452" y="1632858"/>
            <a:chExt cx="7221356" cy="333102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FB6244F8-D74E-4453-B8B4-3ABC1DAB7CB8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6582" y="2374838"/>
              <a:ext cx="6885095" cy="1882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bán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hóa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dịch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phục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vụ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dự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; …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75963" y="151322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47625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 w="4762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5963" y="171869"/>
            <a:ext cx="448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AFAD0-C212-B750-56DC-4B7FCB6EB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84" y="581327"/>
            <a:ext cx="2763779" cy="8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133564"/>
            <a:ext cx="11623766" cy="660628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752" y="167590"/>
            <a:ext cx="11295111" cy="1308875"/>
            <a:chOff x="88655" y="311428"/>
            <a:chExt cx="11295111" cy="1308875"/>
          </a:xfrm>
        </p:grpSpPr>
        <p:sp>
          <p:nvSpPr>
            <p:cNvPr id="19" name="TextBox 18"/>
            <p:cNvSpPr txBox="1"/>
            <p:nvPr/>
          </p:nvSpPr>
          <p:spPr>
            <a:xfrm>
              <a:off x="1328774" y="311428"/>
              <a:ext cx="100549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5" y="441828"/>
              <a:ext cx="1178475" cy="117847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FC0BB9-9D75-FDCA-2A45-49EB132E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58" y="1433244"/>
            <a:ext cx="5647257" cy="2542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DEB2F4-7964-57CC-E6F9-398C4953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34" y="1601376"/>
            <a:ext cx="492442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C39511-479F-A74A-23A2-191E2C5F7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442" y="3931578"/>
            <a:ext cx="5112036" cy="2653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A6B30E-8733-3AFB-7C5A-EA342D2BE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410" y="3906267"/>
            <a:ext cx="4942725" cy="2555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DC22B-4EB7-04CE-5E19-2CD053F0CB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144" y="725681"/>
            <a:ext cx="2763779" cy="88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998CD-CA20-5A76-572F-03074C790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55" y="1042826"/>
            <a:ext cx="7107557" cy="3200401"/>
          </a:xfrm>
          <a:prstGeom prst="rect">
            <a:avLst/>
          </a:prstGeom>
        </p:spPr>
      </p:pic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56EAC3C8-6101-44C9-BA6A-EA1F0FC0E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2" y="1684961"/>
            <a:ext cx="2121820" cy="1796502"/>
          </a:xfrm>
          <a:prstGeom prst="rect">
            <a:avLst/>
          </a:prstGeom>
        </p:spPr>
      </p:pic>
      <p:pic>
        <p:nvPicPr>
          <p:cNvPr id="14" name="Picture 1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0C4BAB0-96CC-B1C7-9F6F-A286061F0B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51" y="2419532"/>
            <a:ext cx="1148310" cy="11695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5AFEC8-5530-CFC2-69FB-8EED8B1D4B5B}"/>
              </a:ext>
            </a:extLst>
          </p:cNvPr>
          <p:cNvGrpSpPr/>
          <p:nvPr/>
        </p:nvGrpSpPr>
        <p:grpSpPr>
          <a:xfrm>
            <a:off x="1478648" y="4510355"/>
            <a:ext cx="9086463" cy="1921267"/>
            <a:chOff x="1530019" y="2838449"/>
            <a:chExt cx="9086463" cy="968189"/>
          </a:xfrm>
        </p:grpSpPr>
        <p:sp>
          <p:nvSpPr>
            <p:cNvPr id="17" name="任意多边形: 形状 3">
              <a:extLst>
                <a:ext uri="{FF2B5EF4-FFF2-40B4-BE49-F238E27FC236}">
                  <a16:creationId xmlns:a16="http://schemas.microsoft.com/office/drawing/2014/main" id="{9A3D43E6-7449-6AC9-241B-682EF7920E38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654F1C9-D796-7AC2-CB9E-BA796F39DFBC}"/>
                </a:ext>
              </a:extLst>
            </p:cNvPr>
            <p:cNvSpPr/>
            <p:nvPr/>
          </p:nvSpPr>
          <p:spPr>
            <a:xfrm>
              <a:off x="1624149" y="3023356"/>
              <a:ext cx="8932189" cy="542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Kiên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5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4DB6A-A757-CBF6-BD08-179E8B4E4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3523" y="325468"/>
            <a:ext cx="7990256" cy="3863760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FED2AC4-B3C7-DF28-50B0-30F31D87D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027" y="685500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76FBBF1-E4C7-082A-CAF7-3B0634E1F3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99" y="1632722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2908D5-8DD3-A75C-BE4C-8EA54222FA97}"/>
              </a:ext>
            </a:extLst>
          </p:cNvPr>
          <p:cNvGrpSpPr/>
          <p:nvPr/>
        </p:nvGrpSpPr>
        <p:grpSpPr>
          <a:xfrm>
            <a:off x="1946480" y="4253024"/>
            <a:ext cx="9086463" cy="2176562"/>
            <a:chOff x="1530019" y="2838449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35B6C67E-6E1E-9F6D-218A-4099B3857A55}"/>
                </a:ext>
              </a:extLst>
            </p:cNvPr>
            <p:cNvSpPr/>
            <p:nvPr/>
          </p:nvSpPr>
          <p:spPr>
            <a:xfrm>
              <a:off x="1530019" y="2838449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C0093-4674-0326-DDD2-0AAFF070DC0E}"/>
                </a:ext>
              </a:extLst>
            </p:cNvPr>
            <p:cNvSpPr/>
            <p:nvPr/>
          </p:nvSpPr>
          <p:spPr>
            <a:xfrm>
              <a:off x="1666679" y="2933493"/>
              <a:ext cx="8932189" cy="698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ồng tình với ý kiến của Hà bởi mọi vật trên cuộc sống có những thứ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khoẻ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AD36C5-90F4-C0BD-E26D-A72BB7F43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9" y="646117"/>
            <a:ext cx="6932427" cy="3598512"/>
          </a:xfrm>
          <a:prstGeom prst="rect">
            <a:avLst/>
          </a:prstGeom>
        </p:spPr>
      </p:pic>
      <p:pic>
        <p:nvPicPr>
          <p:cNvPr id="10" name="Picture 9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1F7EB11B-79D8-F9F8-35EF-D87AD6A89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641" y="1578635"/>
            <a:ext cx="2121820" cy="1796502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612E4ADA-01C7-3A76-8515-D99DA7FDC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65" y="2313206"/>
            <a:ext cx="1148310" cy="11695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238A6C3-7413-C1B7-3CF7-64499A351569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13" name="任意多边形: 形状 3">
              <a:extLst>
                <a:ext uri="{FF2B5EF4-FFF2-40B4-BE49-F238E27FC236}">
                  <a16:creationId xmlns:a16="http://schemas.microsoft.com/office/drawing/2014/main" id="{A5565ED5-FBE4-2F23-DA96-2C1E2A26EBF5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483B3C-085F-D293-EE3F-36D8E5C8A83C}"/>
                </a:ext>
              </a:extLst>
            </p:cNvPr>
            <p:cNvSpPr/>
            <p:nvPr/>
          </p:nvSpPr>
          <p:spPr>
            <a:xfrm>
              <a:off x="1624149" y="3023356"/>
              <a:ext cx="8932189" cy="7910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Hoàn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kiệm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gửi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ngân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CAF73A-7E77-4A8A-BC78-8CEABFD9C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EF283-7BCF-281E-15A8-928101CF0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021" y="577441"/>
            <a:ext cx="7020889" cy="3630118"/>
          </a:xfrm>
          <a:prstGeom prst="rect">
            <a:avLst/>
          </a:prstGeom>
        </p:spPr>
      </p:pic>
      <p:pic>
        <p:nvPicPr>
          <p:cNvPr id="4" name="Picture 3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88E0E9C-F93B-A4F9-FC65-FCD3F2601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18" y="1681378"/>
            <a:ext cx="2121820" cy="1796502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F41BC8B4-AA74-10BD-2B47-422087B4E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66" y="2025529"/>
            <a:ext cx="1148310" cy="11695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CD6DD1E-0055-A52C-3998-F11457AE7105}"/>
              </a:ext>
            </a:extLst>
          </p:cNvPr>
          <p:cNvGrpSpPr/>
          <p:nvPr/>
        </p:nvGrpSpPr>
        <p:grpSpPr>
          <a:xfrm>
            <a:off x="1563709" y="4265801"/>
            <a:ext cx="9086463" cy="2198794"/>
            <a:chOff x="1540652" y="2887787"/>
            <a:chExt cx="9086463" cy="968189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4C3244B-5D23-E0ED-4393-207A9D80DE68}"/>
                </a:ext>
              </a:extLst>
            </p:cNvPr>
            <p:cNvSpPr/>
            <p:nvPr/>
          </p:nvSpPr>
          <p:spPr>
            <a:xfrm>
              <a:off x="1540652" y="2887787"/>
              <a:ext cx="9086463" cy="968189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719BD8-7BEB-6FC9-6996-7F9F711B33F1}"/>
                </a:ext>
              </a:extLst>
            </p:cNvPr>
            <p:cNvSpPr/>
            <p:nvPr/>
          </p:nvSpPr>
          <p:spPr>
            <a:xfrm>
              <a:off x="1624149" y="3023356"/>
              <a:ext cx="8932189" cy="691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đồng tình với ý kiến của Thủy bởi bất kể là ai giàu hay nghèo, già hay trẻ thì đều phải tiết kiệm, không được tiêu xài hoang phí.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36D0E46-35AF-4195-B794-1D01ED99ED4B}"/>
              </a:ext>
            </a:extLst>
          </p:cNvPr>
          <p:cNvGrpSpPr/>
          <p:nvPr/>
        </p:nvGrpSpPr>
        <p:grpSpPr>
          <a:xfrm>
            <a:off x="3283897" y="16203"/>
            <a:ext cx="2867377" cy="812800"/>
            <a:chOff x="5007836" y="507047"/>
            <a:chExt cx="1501614" cy="30863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99856C-728B-4B86-AAA0-177F861AEC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7297" y="507047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C56635B-760C-4A53-A281-85EC1CA88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374" y="509182"/>
              <a:ext cx="0" cy="249256"/>
            </a:xfrm>
            <a:prstGeom prst="line">
              <a:avLst/>
            </a:prstGeom>
            <a:ln w="28575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8744A-D438-44F0-A5C6-BE491A03CE45}"/>
                </a:ext>
              </a:extLst>
            </p:cNvPr>
            <p:cNvCxnSpPr/>
            <p:nvPr/>
          </p:nvCxnSpPr>
          <p:spPr>
            <a:xfrm>
              <a:off x="5007836" y="756303"/>
              <a:ext cx="1491241" cy="0"/>
            </a:xfrm>
            <a:prstGeom prst="line">
              <a:avLst/>
            </a:prstGeom>
            <a:ln w="57150">
              <a:solidFill>
                <a:srgbClr val="816F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A60BD5A-01E0-4060-9581-4A9C210A06C1}"/>
                </a:ext>
              </a:extLst>
            </p:cNvPr>
            <p:cNvSpPr/>
            <p:nvPr/>
          </p:nvSpPr>
          <p:spPr>
            <a:xfrm>
              <a:off x="5008420" y="766192"/>
              <a:ext cx="1501030" cy="494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B5CD6-07FA-4917-A172-0E8EE1EC7324}"/>
              </a:ext>
            </a:extLst>
          </p:cNvPr>
          <p:cNvGrpSpPr/>
          <p:nvPr/>
        </p:nvGrpSpPr>
        <p:grpSpPr>
          <a:xfrm>
            <a:off x="1118337" y="1396322"/>
            <a:ext cx="4606119" cy="1533104"/>
            <a:chOff x="1651737" y="1438275"/>
            <a:chExt cx="3533874" cy="153310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0541F1D9-A21C-4429-9A74-ED9AA1253111}"/>
                </a:ext>
              </a:extLst>
            </p:cNvPr>
            <p:cNvSpPr/>
            <p:nvPr/>
          </p:nvSpPr>
          <p:spPr>
            <a:xfrm>
              <a:off x="1651737" y="1438275"/>
              <a:ext cx="3533874" cy="1533104"/>
            </a:xfrm>
            <a:prstGeom prst="wedgeRoundRectCallout">
              <a:avLst>
                <a:gd name="adj1" fmla="val -47632"/>
                <a:gd name="adj2" fmla="val 8830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CB1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F7D723-3266-4B78-9522-843ED495AF7A}"/>
                </a:ext>
              </a:extLst>
            </p:cNvPr>
            <p:cNvSpPr txBox="1"/>
            <p:nvPr/>
          </p:nvSpPr>
          <p:spPr>
            <a:xfrm>
              <a:off x="1725870" y="1567817"/>
              <a:ext cx="34378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2BD761-A36B-4ED8-851D-ABA96D75DF8E}"/>
              </a:ext>
            </a:extLst>
          </p:cNvPr>
          <p:cNvGrpSpPr/>
          <p:nvPr/>
        </p:nvGrpSpPr>
        <p:grpSpPr>
          <a:xfrm flipH="1">
            <a:off x="3001662" y="3388603"/>
            <a:ext cx="5515613" cy="1450740"/>
            <a:chOff x="2032467" y="4151977"/>
            <a:chExt cx="3778541" cy="1784873"/>
          </a:xfrm>
        </p:grpSpPr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9A90BBC2-189D-4CF2-AA55-1F58D1CD5D98}"/>
                </a:ext>
              </a:extLst>
            </p:cNvPr>
            <p:cNvSpPr/>
            <p:nvPr/>
          </p:nvSpPr>
          <p:spPr>
            <a:xfrm>
              <a:off x="2099412" y="4151977"/>
              <a:ext cx="3683298" cy="1784873"/>
            </a:xfrm>
            <a:prstGeom prst="wedgeRoundRectCallout">
              <a:avLst>
                <a:gd name="adj1" fmla="val 72378"/>
                <a:gd name="adj2" fmla="val 2121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F56F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8396CC-CD5E-48FE-8438-7F2BA56DD4E5}"/>
                </a:ext>
              </a:extLst>
            </p:cNvPr>
            <p:cNvSpPr txBox="1"/>
            <p:nvPr/>
          </p:nvSpPr>
          <p:spPr>
            <a:xfrm>
              <a:off x="2032467" y="4270453"/>
              <a:ext cx="3778541" cy="1476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 bạn việc tiêu tiền đó có ích không?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1FAC52F-21F1-DA1A-6565-0DBEB0E7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55" y="1442110"/>
            <a:ext cx="3365284" cy="1792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E975B-A0FA-D4C0-0E39-E35F1989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35" y="51554"/>
            <a:ext cx="2980944" cy="13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500" y="141078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159" y="2397946"/>
            <a:ext cx="1075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F908DA-4FFE-492B-BDE9-F4CDB0DE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759CBF8-9C09-4562-B359-509971C3D6DC}"/>
              </a:ext>
            </a:extLst>
          </p:cNvPr>
          <p:cNvSpPr/>
          <p:nvPr/>
        </p:nvSpPr>
        <p:spPr>
          <a:xfrm>
            <a:off x="-598487" y="300179"/>
            <a:ext cx="12966297" cy="6399057"/>
          </a:xfrm>
          <a:custGeom>
            <a:avLst/>
            <a:gdLst>
              <a:gd name="connsiteX0" fmla="*/ 598487 w 12966297"/>
              <a:gd name="connsiteY0" fmla="*/ 603588 h 6399057"/>
              <a:gd name="connsiteX1" fmla="*/ 1045054 w 12966297"/>
              <a:gd name="connsiteY1" fmla="*/ 624854 h 6399057"/>
              <a:gd name="connsiteX2" fmla="*/ 1321501 w 12966297"/>
              <a:gd name="connsiteY2" fmla="*/ 688649 h 6399057"/>
              <a:gd name="connsiteX3" fmla="*/ 1768068 w 12966297"/>
              <a:gd name="connsiteY3" fmla="*/ 444100 h 6399057"/>
              <a:gd name="connsiteX4" fmla="*/ 1980720 w 12966297"/>
              <a:gd name="connsiteY4" fmla="*/ 40063 h 6399057"/>
              <a:gd name="connsiteX5" fmla="*/ 2416654 w 12966297"/>
              <a:gd name="connsiteY5" fmla="*/ 220816 h 6399057"/>
              <a:gd name="connsiteX6" fmla="*/ 2810059 w 12966297"/>
              <a:gd name="connsiteY6" fmla="*/ 167654 h 6399057"/>
              <a:gd name="connsiteX7" fmla="*/ 3331054 w 12966297"/>
              <a:gd name="connsiteY7" fmla="*/ 475998 h 6399057"/>
              <a:gd name="connsiteX8" fmla="*/ 3841417 w 12966297"/>
              <a:gd name="connsiteY8" fmla="*/ 125123 h 6399057"/>
              <a:gd name="connsiteX9" fmla="*/ 4043436 w 12966297"/>
              <a:gd name="connsiteY9" fmla="*/ 157021 h 6399057"/>
              <a:gd name="connsiteX10" fmla="*/ 4213557 w 12966297"/>
              <a:gd name="connsiteY10" fmla="*/ 8165 h 6399057"/>
              <a:gd name="connsiteX11" fmla="*/ 4585696 w 12966297"/>
              <a:gd name="connsiteY11" fmla="*/ 444100 h 6399057"/>
              <a:gd name="connsiteX12" fmla="*/ 5553259 w 12966297"/>
              <a:gd name="connsiteY12" fmla="*/ 901300 h 6399057"/>
              <a:gd name="connsiteX13" fmla="*/ 6435761 w 12966297"/>
              <a:gd name="connsiteY13" fmla="*/ 699281 h 6399057"/>
              <a:gd name="connsiteX14" fmla="*/ 6946124 w 12966297"/>
              <a:gd name="connsiteY14" fmla="*/ 284612 h 6399057"/>
              <a:gd name="connsiteX15" fmla="*/ 7148143 w 12966297"/>
              <a:gd name="connsiteY15" fmla="*/ 369672 h 6399057"/>
              <a:gd name="connsiteX16" fmla="*/ 7413957 w 12966297"/>
              <a:gd name="connsiteY16" fmla="*/ 337774 h 6399057"/>
              <a:gd name="connsiteX17" fmla="*/ 7807361 w 12966297"/>
              <a:gd name="connsiteY17" fmla="*/ 178286 h 6399057"/>
              <a:gd name="connsiteX18" fmla="*/ 8083808 w 12966297"/>
              <a:gd name="connsiteY18" fmla="*/ 624854 h 6399057"/>
              <a:gd name="connsiteX19" fmla="*/ 8604803 w 12966297"/>
              <a:gd name="connsiteY19" fmla="*/ 731179 h 6399057"/>
              <a:gd name="connsiteX20" fmla="*/ 8987575 w 12966297"/>
              <a:gd name="connsiteY20" fmla="*/ 146388 h 6399057"/>
              <a:gd name="connsiteX21" fmla="*/ 9487306 w 12966297"/>
              <a:gd name="connsiteY21" fmla="*/ 475998 h 6399057"/>
              <a:gd name="connsiteX22" fmla="*/ 10433603 w 12966297"/>
              <a:gd name="connsiteY22" fmla="*/ 667384 h 6399057"/>
              <a:gd name="connsiteX23" fmla="*/ 11528757 w 12966297"/>
              <a:gd name="connsiteY23" fmla="*/ 210184 h 6399057"/>
              <a:gd name="connsiteX24" fmla="*/ 11805203 w 12966297"/>
              <a:gd name="connsiteY24" fmla="*/ 699281 h 6399057"/>
              <a:gd name="connsiteX25" fmla="*/ 12836561 w 12966297"/>
              <a:gd name="connsiteY25" fmla="*/ 603588 h 6399057"/>
              <a:gd name="connsiteX26" fmla="*/ 12953520 w 12966297"/>
              <a:gd name="connsiteY26" fmla="*/ 1199012 h 6399057"/>
              <a:gd name="connsiteX27" fmla="*/ 12857827 w 12966297"/>
              <a:gd name="connsiteY27" fmla="*/ 5505198 h 6399057"/>
              <a:gd name="connsiteX28" fmla="*/ 12772766 w 12966297"/>
              <a:gd name="connsiteY28" fmla="*/ 5515830 h 6399057"/>
              <a:gd name="connsiteX29" fmla="*/ 12336831 w 12966297"/>
              <a:gd name="connsiteY29" fmla="*/ 5643421 h 6399057"/>
              <a:gd name="connsiteX30" fmla="*/ 11858366 w 12966297"/>
              <a:gd name="connsiteY30" fmla="*/ 6334537 h 6399057"/>
              <a:gd name="connsiteX31" fmla="*/ 11730775 w 12966297"/>
              <a:gd name="connsiteY31" fmla="*/ 6345170 h 6399057"/>
              <a:gd name="connsiteX32" fmla="*/ 11231045 w 12966297"/>
              <a:gd name="connsiteY32" fmla="*/ 6121886 h 6399057"/>
              <a:gd name="connsiteX33" fmla="*/ 10752580 w 12966297"/>
              <a:gd name="connsiteY33" fmla="*/ 6196314 h 6399057"/>
              <a:gd name="connsiteX34" fmla="*/ 10550561 w 12966297"/>
              <a:gd name="connsiteY34" fmla="*/ 5983663 h 6399057"/>
              <a:gd name="connsiteX35" fmla="*/ 9880710 w 12966297"/>
              <a:gd name="connsiteY35" fmla="*/ 5824174 h 6399057"/>
              <a:gd name="connsiteX36" fmla="*/ 9423510 w 12966297"/>
              <a:gd name="connsiteY36" fmla="*/ 6217579 h 6399057"/>
              <a:gd name="connsiteX37" fmla="*/ 9147064 w 12966297"/>
              <a:gd name="connsiteY37" fmla="*/ 6217579 h 6399057"/>
              <a:gd name="connsiteX38" fmla="*/ 8838720 w 12966297"/>
              <a:gd name="connsiteY38" fmla="*/ 6355802 h 6399057"/>
              <a:gd name="connsiteX39" fmla="*/ 8094440 w 12966297"/>
              <a:gd name="connsiteY39" fmla="*/ 5600891 h 6399057"/>
              <a:gd name="connsiteX40" fmla="*/ 6765371 w 12966297"/>
              <a:gd name="connsiteY40" fmla="*/ 5218119 h 6399057"/>
              <a:gd name="connsiteX41" fmla="*/ 5670217 w 12966297"/>
              <a:gd name="connsiteY41" fmla="*/ 5643421 h 6399057"/>
              <a:gd name="connsiteX42" fmla="*/ 5287445 w 12966297"/>
              <a:gd name="connsiteY42" fmla="*/ 6015561 h 6399057"/>
              <a:gd name="connsiteX43" fmla="*/ 4904673 w 12966297"/>
              <a:gd name="connsiteY43" fmla="*/ 5887970 h 6399057"/>
              <a:gd name="connsiteX44" fmla="*/ 4107231 w 12966297"/>
              <a:gd name="connsiteY44" fmla="*/ 6185681 h 6399057"/>
              <a:gd name="connsiteX45" fmla="*/ 4022171 w 12966297"/>
              <a:gd name="connsiteY45" fmla="*/ 5813542 h 6399057"/>
              <a:gd name="connsiteX46" fmla="*/ 3384217 w 12966297"/>
              <a:gd name="connsiteY46" fmla="*/ 5441402 h 6399057"/>
              <a:gd name="connsiteX47" fmla="*/ 2778161 w 12966297"/>
              <a:gd name="connsiteY47" fmla="*/ 5707216 h 6399057"/>
              <a:gd name="connsiteX48" fmla="*/ 2597408 w 12966297"/>
              <a:gd name="connsiteY48" fmla="*/ 6196314 h 6399057"/>
              <a:gd name="connsiteX49" fmla="*/ 2363492 w 12966297"/>
              <a:gd name="connsiteY49" fmla="*/ 5994295 h 6399057"/>
              <a:gd name="connsiteX50" fmla="*/ 1470357 w 12966297"/>
              <a:gd name="connsiteY50" fmla="*/ 5590258 h 6399057"/>
              <a:gd name="connsiteX51" fmla="*/ 460264 w 12966297"/>
              <a:gd name="connsiteY51" fmla="*/ 5558361 h 6399057"/>
              <a:gd name="connsiteX52" fmla="*/ 130654 w 12966297"/>
              <a:gd name="connsiteY52" fmla="*/ 5228751 h 6399057"/>
              <a:gd name="connsiteX53" fmla="*/ 24329 w 12966297"/>
              <a:gd name="connsiteY53" fmla="*/ 412202 h 6399057"/>
              <a:gd name="connsiteX54" fmla="*/ 598487 w 12966297"/>
              <a:gd name="connsiteY54" fmla="*/ 603588 h 639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966297" h="6399057">
                <a:moveTo>
                  <a:pt x="598487" y="603588"/>
                </a:moveTo>
                <a:cubicBezTo>
                  <a:pt x="768608" y="639030"/>
                  <a:pt x="924552" y="610677"/>
                  <a:pt x="1045054" y="624854"/>
                </a:cubicBezTo>
                <a:cubicBezTo>
                  <a:pt x="1165556" y="639031"/>
                  <a:pt x="1200999" y="718775"/>
                  <a:pt x="1321501" y="688649"/>
                </a:cubicBezTo>
                <a:cubicBezTo>
                  <a:pt x="1442003" y="658523"/>
                  <a:pt x="1658198" y="552198"/>
                  <a:pt x="1768068" y="444100"/>
                </a:cubicBezTo>
                <a:cubicBezTo>
                  <a:pt x="1877938" y="336002"/>
                  <a:pt x="1872622" y="77277"/>
                  <a:pt x="1980720" y="40063"/>
                </a:cubicBezTo>
                <a:cubicBezTo>
                  <a:pt x="2088818" y="2849"/>
                  <a:pt x="2278431" y="199551"/>
                  <a:pt x="2416654" y="220816"/>
                </a:cubicBezTo>
                <a:cubicBezTo>
                  <a:pt x="2554877" y="242081"/>
                  <a:pt x="2657659" y="125124"/>
                  <a:pt x="2810059" y="167654"/>
                </a:cubicBezTo>
                <a:cubicBezTo>
                  <a:pt x="2962459" y="210184"/>
                  <a:pt x="3159161" y="483086"/>
                  <a:pt x="3331054" y="475998"/>
                </a:cubicBezTo>
                <a:cubicBezTo>
                  <a:pt x="3502947" y="468909"/>
                  <a:pt x="3722687" y="178286"/>
                  <a:pt x="3841417" y="125123"/>
                </a:cubicBezTo>
                <a:cubicBezTo>
                  <a:pt x="3960147" y="71960"/>
                  <a:pt x="3981413" y="176514"/>
                  <a:pt x="4043436" y="157021"/>
                </a:cubicBezTo>
                <a:cubicBezTo>
                  <a:pt x="4105459" y="137528"/>
                  <a:pt x="4123180" y="-39681"/>
                  <a:pt x="4213557" y="8165"/>
                </a:cubicBezTo>
                <a:cubicBezTo>
                  <a:pt x="4303934" y="56011"/>
                  <a:pt x="4362412" y="295244"/>
                  <a:pt x="4585696" y="444100"/>
                </a:cubicBezTo>
                <a:cubicBezTo>
                  <a:pt x="4808980" y="592956"/>
                  <a:pt x="5244915" y="858770"/>
                  <a:pt x="5553259" y="901300"/>
                </a:cubicBezTo>
                <a:cubicBezTo>
                  <a:pt x="5861603" y="943830"/>
                  <a:pt x="6203617" y="802062"/>
                  <a:pt x="6435761" y="699281"/>
                </a:cubicBezTo>
                <a:cubicBezTo>
                  <a:pt x="6667905" y="596500"/>
                  <a:pt x="6827394" y="339547"/>
                  <a:pt x="6946124" y="284612"/>
                </a:cubicBezTo>
                <a:cubicBezTo>
                  <a:pt x="7064854" y="229677"/>
                  <a:pt x="7070171" y="360812"/>
                  <a:pt x="7148143" y="369672"/>
                </a:cubicBezTo>
                <a:cubicBezTo>
                  <a:pt x="7226115" y="378532"/>
                  <a:pt x="7304087" y="369672"/>
                  <a:pt x="7413957" y="337774"/>
                </a:cubicBezTo>
                <a:cubicBezTo>
                  <a:pt x="7523827" y="305876"/>
                  <a:pt x="7695719" y="130439"/>
                  <a:pt x="7807361" y="178286"/>
                </a:cubicBezTo>
                <a:cubicBezTo>
                  <a:pt x="7919003" y="226133"/>
                  <a:pt x="7950901" y="532705"/>
                  <a:pt x="8083808" y="624854"/>
                </a:cubicBezTo>
                <a:cubicBezTo>
                  <a:pt x="8216715" y="717003"/>
                  <a:pt x="8454175" y="810923"/>
                  <a:pt x="8604803" y="731179"/>
                </a:cubicBezTo>
                <a:cubicBezTo>
                  <a:pt x="8755431" y="651435"/>
                  <a:pt x="8840491" y="188918"/>
                  <a:pt x="8987575" y="146388"/>
                </a:cubicBezTo>
                <a:cubicBezTo>
                  <a:pt x="9134659" y="103858"/>
                  <a:pt x="9246301" y="389165"/>
                  <a:pt x="9487306" y="475998"/>
                </a:cubicBezTo>
                <a:cubicBezTo>
                  <a:pt x="9728311" y="562831"/>
                  <a:pt x="10093361" y="711686"/>
                  <a:pt x="10433603" y="667384"/>
                </a:cubicBezTo>
                <a:cubicBezTo>
                  <a:pt x="10773845" y="623082"/>
                  <a:pt x="11300157" y="204868"/>
                  <a:pt x="11528757" y="210184"/>
                </a:cubicBezTo>
                <a:cubicBezTo>
                  <a:pt x="11757357" y="215500"/>
                  <a:pt x="11587236" y="633714"/>
                  <a:pt x="11805203" y="699281"/>
                </a:cubicBezTo>
                <a:cubicBezTo>
                  <a:pt x="12023170" y="764848"/>
                  <a:pt x="12645175" y="520299"/>
                  <a:pt x="12836561" y="603588"/>
                </a:cubicBezTo>
                <a:cubicBezTo>
                  <a:pt x="13027947" y="686877"/>
                  <a:pt x="12949976" y="382077"/>
                  <a:pt x="12953520" y="1199012"/>
                </a:cubicBezTo>
                <a:cubicBezTo>
                  <a:pt x="12957064" y="2015947"/>
                  <a:pt x="12887953" y="4785728"/>
                  <a:pt x="12857827" y="5505198"/>
                </a:cubicBezTo>
                <a:cubicBezTo>
                  <a:pt x="12827701" y="6224668"/>
                  <a:pt x="12859599" y="5492793"/>
                  <a:pt x="12772766" y="5515830"/>
                </a:cubicBezTo>
                <a:cubicBezTo>
                  <a:pt x="12685933" y="5538867"/>
                  <a:pt x="12489231" y="5506970"/>
                  <a:pt x="12336831" y="5643421"/>
                </a:cubicBezTo>
                <a:cubicBezTo>
                  <a:pt x="12184431" y="5779872"/>
                  <a:pt x="11959375" y="6217579"/>
                  <a:pt x="11858366" y="6334537"/>
                </a:cubicBezTo>
                <a:cubicBezTo>
                  <a:pt x="11757357" y="6451495"/>
                  <a:pt x="11835329" y="6380612"/>
                  <a:pt x="11730775" y="6345170"/>
                </a:cubicBezTo>
                <a:cubicBezTo>
                  <a:pt x="11626222" y="6309728"/>
                  <a:pt x="11394078" y="6146695"/>
                  <a:pt x="11231045" y="6121886"/>
                </a:cubicBezTo>
                <a:cubicBezTo>
                  <a:pt x="11068013" y="6097077"/>
                  <a:pt x="10865994" y="6219351"/>
                  <a:pt x="10752580" y="6196314"/>
                </a:cubicBezTo>
                <a:cubicBezTo>
                  <a:pt x="10639166" y="6173277"/>
                  <a:pt x="10695873" y="6045686"/>
                  <a:pt x="10550561" y="5983663"/>
                </a:cubicBezTo>
                <a:cubicBezTo>
                  <a:pt x="10405249" y="5921640"/>
                  <a:pt x="10068552" y="5785188"/>
                  <a:pt x="9880710" y="5824174"/>
                </a:cubicBezTo>
                <a:cubicBezTo>
                  <a:pt x="9692868" y="5863160"/>
                  <a:pt x="9545784" y="6152012"/>
                  <a:pt x="9423510" y="6217579"/>
                </a:cubicBezTo>
                <a:cubicBezTo>
                  <a:pt x="9301236" y="6283146"/>
                  <a:pt x="9244529" y="6194542"/>
                  <a:pt x="9147064" y="6217579"/>
                </a:cubicBezTo>
                <a:cubicBezTo>
                  <a:pt x="9049599" y="6240616"/>
                  <a:pt x="9014157" y="6458583"/>
                  <a:pt x="8838720" y="6355802"/>
                </a:cubicBezTo>
                <a:cubicBezTo>
                  <a:pt x="8663283" y="6253021"/>
                  <a:pt x="8439998" y="5790505"/>
                  <a:pt x="8094440" y="5600891"/>
                </a:cubicBezTo>
                <a:cubicBezTo>
                  <a:pt x="7748882" y="5411277"/>
                  <a:pt x="7169408" y="5211031"/>
                  <a:pt x="6765371" y="5218119"/>
                </a:cubicBezTo>
                <a:cubicBezTo>
                  <a:pt x="6361334" y="5225207"/>
                  <a:pt x="5916538" y="5510514"/>
                  <a:pt x="5670217" y="5643421"/>
                </a:cubicBezTo>
                <a:cubicBezTo>
                  <a:pt x="5423896" y="5776328"/>
                  <a:pt x="5415036" y="5974803"/>
                  <a:pt x="5287445" y="6015561"/>
                </a:cubicBezTo>
                <a:cubicBezTo>
                  <a:pt x="5159854" y="6056319"/>
                  <a:pt x="5101375" y="5859617"/>
                  <a:pt x="4904673" y="5887970"/>
                </a:cubicBezTo>
                <a:cubicBezTo>
                  <a:pt x="4707971" y="5916323"/>
                  <a:pt x="4254315" y="6198086"/>
                  <a:pt x="4107231" y="6185681"/>
                </a:cubicBezTo>
                <a:cubicBezTo>
                  <a:pt x="3960147" y="6173276"/>
                  <a:pt x="4142673" y="5937589"/>
                  <a:pt x="4022171" y="5813542"/>
                </a:cubicBezTo>
                <a:cubicBezTo>
                  <a:pt x="3901669" y="5689496"/>
                  <a:pt x="3591552" y="5459123"/>
                  <a:pt x="3384217" y="5441402"/>
                </a:cubicBezTo>
                <a:cubicBezTo>
                  <a:pt x="3176882" y="5423681"/>
                  <a:pt x="2909296" y="5581397"/>
                  <a:pt x="2778161" y="5707216"/>
                </a:cubicBezTo>
                <a:cubicBezTo>
                  <a:pt x="2647026" y="5833035"/>
                  <a:pt x="2666519" y="6148468"/>
                  <a:pt x="2597408" y="6196314"/>
                </a:cubicBezTo>
                <a:cubicBezTo>
                  <a:pt x="2528297" y="6244160"/>
                  <a:pt x="2551334" y="6095304"/>
                  <a:pt x="2363492" y="5994295"/>
                </a:cubicBezTo>
                <a:cubicBezTo>
                  <a:pt x="2175650" y="5893286"/>
                  <a:pt x="1787562" y="5662914"/>
                  <a:pt x="1470357" y="5590258"/>
                </a:cubicBezTo>
                <a:cubicBezTo>
                  <a:pt x="1153152" y="5517602"/>
                  <a:pt x="683548" y="5618612"/>
                  <a:pt x="460264" y="5558361"/>
                </a:cubicBezTo>
                <a:cubicBezTo>
                  <a:pt x="236980" y="5498110"/>
                  <a:pt x="203310" y="6086444"/>
                  <a:pt x="130654" y="5228751"/>
                </a:cubicBezTo>
                <a:cubicBezTo>
                  <a:pt x="57998" y="4371058"/>
                  <a:pt x="-48327" y="1184834"/>
                  <a:pt x="24329" y="412202"/>
                </a:cubicBezTo>
                <a:cubicBezTo>
                  <a:pt x="96985" y="-360430"/>
                  <a:pt x="428366" y="568146"/>
                  <a:pt x="598487" y="603588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B000F2-4BDD-F3B3-B83F-BCEB80398FBF}"/>
              </a:ext>
            </a:extLst>
          </p:cNvPr>
          <p:cNvGrpSpPr/>
          <p:nvPr/>
        </p:nvGrpSpPr>
        <p:grpSpPr>
          <a:xfrm>
            <a:off x="1101791" y="2395591"/>
            <a:ext cx="10088444" cy="2959541"/>
            <a:chOff x="2037806" y="1587202"/>
            <a:chExt cx="9784080" cy="372938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FABAF035-20F9-EA56-7DAA-FD3965401583}"/>
                </a:ext>
              </a:extLst>
            </p:cNvPr>
            <p:cNvSpPr/>
            <p:nvPr/>
          </p:nvSpPr>
          <p:spPr>
            <a:xfrm>
              <a:off x="2037806" y="2521132"/>
              <a:ext cx="9784080" cy="27954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20209C-F432-A04D-C4E4-9364FC5F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658" y="1587202"/>
              <a:ext cx="2198228" cy="372938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603B045-8E46-E0BA-3CBB-BA718779F320}"/>
              </a:ext>
            </a:extLst>
          </p:cNvPr>
          <p:cNvSpPr/>
          <p:nvPr/>
        </p:nvSpPr>
        <p:spPr>
          <a:xfrm>
            <a:off x="2186878" y="949041"/>
            <a:ext cx="79182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nhỏ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4EB36-FC29-7C55-F2F1-CE41EDC0C53A}"/>
              </a:ext>
            </a:extLst>
          </p:cNvPr>
          <p:cNvSpPr txBox="1"/>
          <p:nvPr/>
        </p:nvSpPr>
        <p:spPr>
          <a:xfrm>
            <a:off x="2743200" y="3919346"/>
            <a:ext cx="6949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https://www.youtube.com/watch?v=KtQsDqHEIXo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631C5-3E50-5E34-B248-19478BFE4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931" y="1502868"/>
            <a:ext cx="2553809" cy="14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0261" y="2745168"/>
            <a:ext cx="67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E4239-54D9-17FF-5BC9-0BF8ACF71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47" y="871322"/>
            <a:ext cx="3075839" cy="12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83" y="373099"/>
            <a:ext cx="10855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98C9-FF80-0123-46F3-3A4B1FC26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20" y="1150705"/>
            <a:ext cx="4736601" cy="2613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A2A6E-36B7-CB51-9BE8-3CDE1517A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962" y="1091577"/>
            <a:ext cx="4726272" cy="27231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51D3B-83B0-E119-8BFB-F92EF3E85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347" y="3986481"/>
            <a:ext cx="2628900" cy="24193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5BDAC6-C58C-3D64-6944-35E408618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035" y="4014038"/>
            <a:ext cx="2857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866637-552F-476C-0E82-CAB2DB5C3BD6}"/>
              </a:ext>
            </a:extLst>
          </p:cNvPr>
          <p:cNvGrpSpPr/>
          <p:nvPr/>
        </p:nvGrpSpPr>
        <p:grpSpPr>
          <a:xfrm>
            <a:off x="2219082" y="1972492"/>
            <a:ext cx="7221356" cy="3331028"/>
            <a:chOff x="2098452" y="1632858"/>
            <a:chExt cx="7221356" cy="3331028"/>
          </a:xfrm>
        </p:grpSpPr>
        <p:sp>
          <p:nvSpPr>
            <p:cNvPr id="8" name="任意多边形: 形状 3">
              <a:extLst>
                <a:ext uri="{FF2B5EF4-FFF2-40B4-BE49-F238E27FC236}">
                  <a16:creationId xmlns:a16="http://schemas.microsoft.com/office/drawing/2014/main" id="{8EB53B2D-0748-56E5-D9D7-6DD030F3B12F}"/>
                </a:ext>
              </a:extLst>
            </p:cNvPr>
            <p:cNvSpPr/>
            <p:nvPr/>
          </p:nvSpPr>
          <p:spPr>
            <a:xfrm>
              <a:off x="2098452" y="1632858"/>
              <a:ext cx="7221356" cy="3331028"/>
            </a:xfrm>
            <a:custGeom>
              <a:avLst/>
              <a:gdLst>
                <a:gd name="connsiteX0" fmla="*/ 598487 w 12966297"/>
                <a:gd name="connsiteY0" fmla="*/ 603588 h 6399057"/>
                <a:gd name="connsiteX1" fmla="*/ 1045054 w 12966297"/>
                <a:gd name="connsiteY1" fmla="*/ 624854 h 6399057"/>
                <a:gd name="connsiteX2" fmla="*/ 1321501 w 12966297"/>
                <a:gd name="connsiteY2" fmla="*/ 688649 h 6399057"/>
                <a:gd name="connsiteX3" fmla="*/ 1768068 w 12966297"/>
                <a:gd name="connsiteY3" fmla="*/ 444100 h 6399057"/>
                <a:gd name="connsiteX4" fmla="*/ 1980720 w 12966297"/>
                <a:gd name="connsiteY4" fmla="*/ 40063 h 6399057"/>
                <a:gd name="connsiteX5" fmla="*/ 2416654 w 12966297"/>
                <a:gd name="connsiteY5" fmla="*/ 220816 h 6399057"/>
                <a:gd name="connsiteX6" fmla="*/ 2810059 w 12966297"/>
                <a:gd name="connsiteY6" fmla="*/ 167654 h 6399057"/>
                <a:gd name="connsiteX7" fmla="*/ 3331054 w 12966297"/>
                <a:gd name="connsiteY7" fmla="*/ 475998 h 6399057"/>
                <a:gd name="connsiteX8" fmla="*/ 3841417 w 12966297"/>
                <a:gd name="connsiteY8" fmla="*/ 125123 h 6399057"/>
                <a:gd name="connsiteX9" fmla="*/ 4043436 w 12966297"/>
                <a:gd name="connsiteY9" fmla="*/ 157021 h 6399057"/>
                <a:gd name="connsiteX10" fmla="*/ 4213557 w 12966297"/>
                <a:gd name="connsiteY10" fmla="*/ 8165 h 6399057"/>
                <a:gd name="connsiteX11" fmla="*/ 4585696 w 12966297"/>
                <a:gd name="connsiteY11" fmla="*/ 444100 h 6399057"/>
                <a:gd name="connsiteX12" fmla="*/ 5553259 w 12966297"/>
                <a:gd name="connsiteY12" fmla="*/ 901300 h 6399057"/>
                <a:gd name="connsiteX13" fmla="*/ 6435761 w 12966297"/>
                <a:gd name="connsiteY13" fmla="*/ 699281 h 6399057"/>
                <a:gd name="connsiteX14" fmla="*/ 6946124 w 12966297"/>
                <a:gd name="connsiteY14" fmla="*/ 284612 h 6399057"/>
                <a:gd name="connsiteX15" fmla="*/ 7148143 w 12966297"/>
                <a:gd name="connsiteY15" fmla="*/ 369672 h 6399057"/>
                <a:gd name="connsiteX16" fmla="*/ 7413957 w 12966297"/>
                <a:gd name="connsiteY16" fmla="*/ 337774 h 6399057"/>
                <a:gd name="connsiteX17" fmla="*/ 7807361 w 12966297"/>
                <a:gd name="connsiteY17" fmla="*/ 178286 h 6399057"/>
                <a:gd name="connsiteX18" fmla="*/ 8083808 w 12966297"/>
                <a:gd name="connsiteY18" fmla="*/ 624854 h 6399057"/>
                <a:gd name="connsiteX19" fmla="*/ 8604803 w 12966297"/>
                <a:gd name="connsiteY19" fmla="*/ 731179 h 6399057"/>
                <a:gd name="connsiteX20" fmla="*/ 8987575 w 12966297"/>
                <a:gd name="connsiteY20" fmla="*/ 146388 h 6399057"/>
                <a:gd name="connsiteX21" fmla="*/ 9487306 w 12966297"/>
                <a:gd name="connsiteY21" fmla="*/ 475998 h 6399057"/>
                <a:gd name="connsiteX22" fmla="*/ 10433603 w 12966297"/>
                <a:gd name="connsiteY22" fmla="*/ 667384 h 6399057"/>
                <a:gd name="connsiteX23" fmla="*/ 11528757 w 12966297"/>
                <a:gd name="connsiteY23" fmla="*/ 210184 h 6399057"/>
                <a:gd name="connsiteX24" fmla="*/ 11805203 w 12966297"/>
                <a:gd name="connsiteY24" fmla="*/ 699281 h 6399057"/>
                <a:gd name="connsiteX25" fmla="*/ 12836561 w 12966297"/>
                <a:gd name="connsiteY25" fmla="*/ 603588 h 6399057"/>
                <a:gd name="connsiteX26" fmla="*/ 12953520 w 12966297"/>
                <a:gd name="connsiteY26" fmla="*/ 1199012 h 6399057"/>
                <a:gd name="connsiteX27" fmla="*/ 12857827 w 12966297"/>
                <a:gd name="connsiteY27" fmla="*/ 5505198 h 6399057"/>
                <a:gd name="connsiteX28" fmla="*/ 12772766 w 12966297"/>
                <a:gd name="connsiteY28" fmla="*/ 5515830 h 6399057"/>
                <a:gd name="connsiteX29" fmla="*/ 12336831 w 12966297"/>
                <a:gd name="connsiteY29" fmla="*/ 5643421 h 6399057"/>
                <a:gd name="connsiteX30" fmla="*/ 11858366 w 12966297"/>
                <a:gd name="connsiteY30" fmla="*/ 6334537 h 6399057"/>
                <a:gd name="connsiteX31" fmla="*/ 11730775 w 12966297"/>
                <a:gd name="connsiteY31" fmla="*/ 6345170 h 6399057"/>
                <a:gd name="connsiteX32" fmla="*/ 11231045 w 12966297"/>
                <a:gd name="connsiteY32" fmla="*/ 6121886 h 6399057"/>
                <a:gd name="connsiteX33" fmla="*/ 10752580 w 12966297"/>
                <a:gd name="connsiteY33" fmla="*/ 6196314 h 6399057"/>
                <a:gd name="connsiteX34" fmla="*/ 10550561 w 12966297"/>
                <a:gd name="connsiteY34" fmla="*/ 5983663 h 6399057"/>
                <a:gd name="connsiteX35" fmla="*/ 9880710 w 12966297"/>
                <a:gd name="connsiteY35" fmla="*/ 5824174 h 6399057"/>
                <a:gd name="connsiteX36" fmla="*/ 9423510 w 12966297"/>
                <a:gd name="connsiteY36" fmla="*/ 6217579 h 6399057"/>
                <a:gd name="connsiteX37" fmla="*/ 9147064 w 12966297"/>
                <a:gd name="connsiteY37" fmla="*/ 6217579 h 6399057"/>
                <a:gd name="connsiteX38" fmla="*/ 8838720 w 12966297"/>
                <a:gd name="connsiteY38" fmla="*/ 6355802 h 6399057"/>
                <a:gd name="connsiteX39" fmla="*/ 8094440 w 12966297"/>
                <a:gd name="connsiteY39" fmla="*/ 5600891 h 6399057"/>
                <a:gd name="connsiteX40" fmla="*/ 6765371 w 12966297"/>
                <a:gd name="connsiteY40" fmla="*/ 5218119 h 6399057"/>
                <a:gd name="connsiteX41" fmla="*/ 5670217 w 12966297"/>
                <a:gd name="connsiteY41" fmla="*/ 5643421 h 6399057"/>
                <a:gd name="connsiteX42" fmla="*/ 5287445 w 12966297"/>
                <a:gd name="connsiteY42" fmla="*/ 6015561 h 6399057"/>
                <a:gd name="connsiteX43" fmla="*/ 4904673 w 12966297"/>
                <a:gd name="connsiteY43" fmla="*/ 5887970 h 6399057"/>
                <a:gd name="connsiteX44" fmla="*/ 4107231 w 12966297"/>
                <a:gd name="connsiteY44" fmla="*/ 6185681 h 6399057"/>
                <a:gd name="connsiteX45" fmla="*/ 4022171 w 12966297"/>
                <a:gd name="connsiteY45" fmla="*/ 5813542 h 6399057"/>
                <a:gd name="connsiteX46" fmla="*/ 3384217 w 12966297"/>
                <a:gd name="connsiteY46" fmla="*/ 5441402 h 6399057"/>
                <a:gd name="connsiteX47" fmla="*/ 2778161 w 12966297"/>
                <a:gd name="connsiteY47" fmla="*/ 5707216 h 6399057"/>
                <a:gd name="connsiteX48" fmla="*/ 2597408 w 12966297"/>
                <a:gd name="connsiteY48" fmla="*/ 6196314 h 6399057"/>
                <a:gd name="connsiteX49" fmla="*/ 2363492 w 12966297"/>
                <a:gd name="connsiteY49" fmla="*/ 5994295 h 6399057"/>
                <a:gd name="connsiteX50" fmla="*/ 1470357 w 12966297"/>
                <a:gd name="connsiteY50" fmla="*/ 5590258 h 6399057"/>
                <a:gd name="connsiteX51" fmla="*/ 460264 w 12966297"/>
                <a:gd name="connsiteY51" fmla="*/ 5558361 h 6399057"/>
                <a:gd name="connsiteX52" fmla="*/ 130654 w 12966297"/>
                <a:gd name="connsiteY52" fmla="*/ 5228751 h 6399057"/>
                <a:gd name="connsiteX53" fmla="*/ 24329 w 12966297"/>
                <a:gd name="connsiteY53" fmla="*/ 412202 h 6399057"/>
                <a:gd name="connsiteX54" fmla="*/ 598487 w 12966297"/>
                <a:gd name="connsiteY54" fmla="*/ 603588 h 639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966297" h="6399057">
                  <a:moveTo>
                    <a:pt x="598487" y="603588"/>
                  </a:moveTo>
                  <a:cubicBezTo>
                    <a:pt x="768608" y="639030"/>
                    <a:pt x="924552" y="610677"/>
                    <a:pt x="1045054" y="624854"/>
                  </a:cubicBezTo>
                  <a:cubicBezTo>
                    <a:pt x="1165556" y="639031"/>
                    <a:pt x="1200999" y="718775"/>
                    <a:pt x="1321501" y="688649"/>
                  </a:cubicBezTo>
                  <a:cubicBezTo>
                    <a:pt x="1442003" y="658523"/>
                    <a:pt x="1658198" y="552198"/>
                    <a:pt x="1768068" y="444100"/>
                  </a:cubicBezTo>
                  <a:cubicBezTo>
                    <a:pt x="1877938" y="336002"/>
                    <a:pt x="1872622" y="77277"/>
                    <a:pt x="1980720" y="40063"/>
                  </a:cubicBezTo>
                  <a:cubicBezTo>
                    <a:pt x="2088818" y="2849"/>
                    <a:pt x="2278431" y="199551"/>
                    <a:pt x="2416654" y="220816"/>
                  </a:cubicBezTo>
                  <a:cubicBezTo>
                    <a:pt x="2554877" y="242081"/>
                    <a:pt x="2657659" y="125124"/>
                    <a:pt x="2810059" y="167654"/>
                  </a:cubicBezTo>
                  <a:cubicBezTo>
                    <a:pt x="2962459" y="210184"/>
                    <a:pt x="3159161" y="483086"/>
                    <a:pt x="3331054" y="475998"/>
                  </a:cubicBezTo>
                  <a:cubicBezTo>
                    <a:pt x="3502947" y="468909"/>
                    <a:pt x="3722687" y="178286"/>
                    <a:pt x="3841417" y="125123"/>
                  </a:cubicBezTo>
                  <a:cubicBezTo>
                    <a:pt x="3960147" y="71960"/>
                    <a:pt x="3981413" y="176514"/>
                    <a:pt x="4043436" y="157021"/>
                  </a:cubicBezTo>
                  <a:cubicBezTo>
                    <a:pt x="4105459" y="137528"/>
                    <a:pt x="4123180" y="-39681"/>
                    <a:pt x="4213557" y="8165"/>
                  </a:cubicBezTo>
                  <a:cubicBezTo>
                    <a:pt x="4303934" y="56011"/>
                    <a:pt x="4362412" y="295244"/>
                    <a:pt x="4585696" y="444100"/>
                  </a:cubicBezTo>
                  <a:cubicBezTo>
                    <a:pt x="4808980" y="592956"/>
                    <a:pt x="5244915" y="858770"/>
                    <a:pt x="5553259" y="901300"/>
                  </a:cubicBezTo>
                  <a:cubicBezTo>
                    <a:pt x="5861603" y="943830"/>
                    <a:pt x="6203617" y="802062"/>
                    <a:pt x="6435761" y="699281"/>
                  </a:cubicBezTo>
                  <a:cubicBezTo>
                    <a:pt x="6667905" y="596500"/>
                    <a:pt x="6827394" y="339547"/>
                    <a:pt x="6946124" y="284612"/>
                  </a:cubicBezTo>
                  <a:cubicBezTo>
                    <a:pt x="7064854" y="229677"/>
                    <a:pt x="7070171" y="360812"/>
                    <a:pt x="7148143" y="369672"/>
                  </a:cubicBezTo>
                  <a:cubicBezTo>
                    <a:pt x="7226115" y="378532"/>
                    <a:pt x="7304087" y="369672"/>
                    <a:pt x="7413957" y="337774"/>
                  </a:cubicBezTo>
                  <a:cubicBezTo>
                    <a:pt x="7523827" y="305876"/>
                    <a:pt x="7695719" y="130439"/>
                    <a:pt x="7807361" y="178286"/>
                  </a:cubicBezTo>
                  <a:cubicBezTo>
                    <a:pt x="7919003" y="226133"/>
                    <a:pt x="7950901" y="532705"/>
                    <a:pt x="8083808" y="624854"/>
                  </a:cubicBezTo>
                  <a:cubicBezTo>
                    <a:pt x="8216715" y="717003"/>
                    <a:pt x="8454175" y="810923"/>
                    <a:pt x="8604803" y="731179"/>
                  </a:cubicBezTo>
                  <a:cubicBezTo>
                    <a:pt x="8755431" y="651435"/>
                    <a:pt x="8840491" y="188918"/>
                    <a:pt x="8987575" y="146388"/>
                  </a:cubicBezTo>
                  <a:cubicBezTo>
                    <a:pt x="9134659" y="103858"/>
                    <a:pt x="9246301" y="389165"/>
                    <a:pt x="9487306" y="475998"/>
                  </a:cubicBezTo>
                  <a:cubicBezTo>
                    <a:pt x="9728311" y="562831"/>
                    <a:pt x="10093361" y="711686"/>
                    <a:pt x="10433603" y="667384"/>
                  </a:cubicBezTo>
                  <a:cubicBezTo>
                    <a:pt x="10773845" y="623082"/>
                    <a:pt x="11300157" y="204868"/>
                    <a:pt x="11528757" y="210184"/>
                  </a:cubicBezTo>
                  <a:cubicBezTo>
                    <a:pt x="11757357" y="215500"/>
                    <a:pt x="11587236" y="633714"/>
                    <a:pt x="11805203" y="699281"/>
                  </a:cubicBezTo>
                  <a:cubicBezTo>
                    <a:pt x="12023170" y="764848"/>
                    <a:pt x="12645175" y="520299"/>
                    <a:pt x="12836561" y="603588"/>
                  </a:cubicBezTo>
                  <a:cubicBezTo>
                    <a:pt x="13027947" y="686877"/>
                    <a:pt x="12949976" y="382077"/>
                    <a:pt x="12953520" y="1199012"/>
                  </a:cubicBezTo>
                  <a:cubicBezTo>
                    <a:pt x="12957064" y="2015947"/>
                    <a:pt x="12887953" y="4785728"/>
                    <a:pt x="12857827" y="5505198"/>
                  </a:cubicBezTo>
                  <a:cubicBezTo>
                    <a:pt x="12827701" y="6224668"/>
                    <a:pt x="12859599" y="5492793"/>
                    <a:pt x="12772766" y="5515830"/>
                  </a:cubicBezTo>
                  <a:cubicBezTo>
                    <a:pt x="12685933" y="5538867"/>
                    <a:pt x="12489231" y="5506970"/>
                    <a:pt x="12336831" y="5643421"/>
                  </a:cubicBezTo>
                  <a:cubicBezTo>
                    <a:pt x="12184431" y="5779872"/>
                    <a:pt x="11959375" y="6217579"/>
                    <a:pt x="11858366" y="6334537"/>
                  </a:cubicBezTo>
                  <a:cubicBezTo>
                    <a:pt x="11757357" y="6451495"/>
                    <a:pt x="11835329" y="6380612"/>
                    <a:pt x="11730775" y="6345170"/>
                  </a:cubicBezTo>
                  <a:cubicBezTo>
                    <a:pt x="11626222" y="6309728"/>
                    <a:pt x="11394078" y="6146695"/>
                    <a:pt x="11231045" y="6121886"/>
                  </a:cubicBezTo>
                  <a:cubicBezTo>
                    <a:pt x="11068013" y="6097077"/>
                    <a:pt x="10865994" y="6219351"/>
                    <a:pt x="10752580" y="6196314"/>
                  </a:cubicBezTo>
                  <a:cubicBezTo>
                    <a:pt x="10639166" y="6173277"/>
                    <a:pt x="10695873" y="6045686"/>
                    <a:pt x="10550561" y="5983663"/>
                  </a:cubicBezTo>
                  <a:cubicBezTo>
                    <a:pt x="10405249" y="5921640"/>
                    <a:pt x="10068552" y="5785188"/>
                    <a:pt x="9880710" y="5824174"/>
                  </a:cubicBezTo>
                  <a:cubicBezTo>
                    <a:pt x="9692868" y="5863160"/>
                    <a:pt x="9545784" y="6152012"/>
                    <a:pt x="9423510" y="6217579"/>
                  </a:cubicBezTo>
                  <a:cubicBezTo>
                    <a:pt x="9301236" y="6283146"/>
                    <a:pt x="9244529" y="6194542"/>
                    <a:pt x="9147064" y="6217579"/>
                  </a:cubicBezTo>
                  <a:cubicBezTo>
                    <a:pt x="9049599" y="6240616"/>
                    <a:pt x="9014157" y="6458583"/>
                    <a:pt x="8838720" y="6355802"/>
                  </a:cubicBezTo>
                  <a:cubicBezTo>
                    <a:pt x="8663283" y="6253021"/>
                    <a:pt x="8439998" y="5790505"/>
                    <a:pt x="8094440" y="5600891"/>
                  </a:cubicBezTo>
                  <a:cubicBezTo>
                    <a:pt x="7748882" y="5411277"/>
                    <a:pt x="7169408" y="5211031"/>
                    <a:pt x="6765371" y="5218119"/>
                  </a:cubicBezTo>
                  <a:cubicBezTo>
                    <a:pt x="6361334" y="5225207"/>
                    <a:pt x="5916538" y="5510514"/>
                    <a:pt x="5670217" y="5643421"/>
                  </a:cubicBezTo>
                  <a:cubicBezTo>
                    <a:pt x="5423896" y="5776328"/>
                    <a:pt x="5415036" y="5974803"/>
                    <a:pt x="5287445" y="6015561"/>
                  </a:cubicBezTo>
                  <a:cubicBezTo>
                    <a:pt x="5159854" y="6056319"/>
                    <a:pt x="5101375" y="5859617"/>
                    <a:pt x="4904673" y="5887970"/>
                  </a:cubicBezTo>
                  <a:cubicBezTo>
                    <a:pt x="4707971" y="5916323"/>
                    <a:pt x="4254315" y="6198086"/>
                    <a:pt x="4107231" y="6185681"/>
                  </a:cubicBezTo>
                  <a:cubicBezTo>
                    <a:pt x="3960147" y="6173276"/>
                    <a:pt x="4142673" y="5937589"/>
                    <a:pt x="4022171" y="5813542"/>
                  </a:cubicBezTo>
                  <a:cubicBezTo>
                    <a:pt x="3901669" y="5689496"/>
                    <a:pt x="3591552" y="5459123"/>
                    <a:pt x="3384217" y="5441402"/>
                  </a:cubicBezTo>
                  <a:cubicBezTo>
                    <a:pt x="3176882" y="5423681"/>
                    <a:pt x="2909296" y="5581397"/>
                    <a:pt x="2778161" y="5707216"/>
                  </a:cubicBezTo>
                  <a:cubicBezTo>
                    <a:pt x="2647026" y="5833035"/>
                    <a:pt x="2666519" y="6148468"/>
                    <a:pt x="2597408" y="6196314"/>
                  </a:cubicBezTo>
                  <a:cubicBezTo>
                    <a:pt x="2528297" y="6244160"/>
                    <a:pt x="2551334" y="6095304"/>
                    <a:pt x="2363492" y="5994295"/>
                  </a:cubicBezTo>
                  <a:cubicBezTo>
                    <a:pt x="2175650" y="5893286"/>
                    <a:pt x="1787562" y="5662914"/>
                    <a:pt x="1470357" y="5590258"/>
                  </a:cubicBezTo>
                  <a:cubicBezTo>
                    <a:pt x="1153152" y="5517602"/>
                    <a:pt x="683548" y="5618612"/>
                    <a:pt x="460264" y="5558361"/>
                  </a:cubicBezTo>
                  <a:cubicBezTo>
                    <a:pt x="236980" y="5498110"/>
                    <a:pt x="203310" y="6086444"/>
                    <a:pt x="130654" y="5228751"/>
                  </a:cubicBezTo>
                  <a:cubicBezTo>
                    <a:pt x="57998" y="4371058"/>
                    <a:pt x="-48327" y="1184834"/>
                    <a:pt x="24329" y="412202"/>
                  </a:cubicBezTo>
                  <a:cubicBezTo>
                    <a:pt x="96985" y="-360430"/>
                    <a:pt x="428366" y="568146"/>
                    <a:pt x="598487" y="60358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A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D3AB6C-A9F6-77F4-FC43-A9C66C4482E1}"/>
                </a:ext>
              </a:extLst>
            </p:cNvPr>
            <p:cNvSpPr/>
            <p:nvPr/>
          </p:nvSpPr>
          <p:spPr>
            <a:xfrm>
              <a:off x="2266582" y="2374838"/>
              <a:ext cx="6885095" cy="16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vai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tiền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qua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bức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6896" y="1985094"/>
            <a:ext cx="5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E26FB-B736-0460-1597-9495D010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6" y="2188395"/>
            <a:ext cx="4736601" cy="26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5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4977" y="1779611"/>
            <a:ext cx="5351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 có tiền, ngân hàng mới có thể cho người dân, doanh nghiệp vay vốn để sản xuất, kinh doanh.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79F6-F4E6-85BC-0195-D7ADA1797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10" y="1273996"/>
            <a:ext cx="3259315" cy="41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1" y="1902902"/>
            <a:ext cx="53516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tiết kiệm để mua sách vở, vật dụng cần thiết phục vụ cho đời sống.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2AD20-0398-2DBA-FB45-52D09712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79" y="1551399"/>
            <a:ext cx="375162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15357E-2C8F-4751-8FA6-E6D15479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2" b="6547"/>
          <a:stretch/>
        </p:blipFill>
        <p:spPr>
          <a:xfrm flipH="1"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117" y="280852"/>
            <a:ext cx="11623766" cy="62962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矩形: 圆角 11">
            <a:extLst>
              <a:ext uri="{FF2B5EF4-FFF2-40B4-BE49-F238E27FC236}">
                <a16:creationId xmlns:a16="http://schemas.microsoft.com/office/drawing/2014/main" id="{D1E25C24-7BB7-4B28-946E-59464D4A7D1D}"/>
              </a:ext>
            </a:extLst>
          </p:cNvPr>
          <p:cNvSpPr/>
          <p:nvPr/>
        </p:nvSpPr>
        <p:spPr>
          <a:xfrm>
            <a:off x="5498436" y="1581297"/>
            <a:ext cx="5932712" cy="3547856"/>
          </a:xfrm>
          <a:prstGeom prst="roundRect">
            <a:avLst/>
          </a:prstGeom>
          <a:noFill/>
          <a:ln w="57150">
            <a:solidFill>
              <a:srgbClr val="FFCA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5250" y="1902902"/>
            <a:ext cx="54749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6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để đóng viện phí chữa bệnh.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7E48-179F-E9B8-6C46-3EE6B13FC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" y="1356190"/>
            <a:ext cx="4158260" cy="377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10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A1F6DE-B639-4E7D-A168-1776AEA9CFB8}:36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CA79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405</Words>
  <Application>Microsoft Office PowerPoint</Application>
  <PresentationFormat>Widescreen</PresentationFormat>
  <Paragraphs>30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等线</vt:lpstr>
      <vt:lpstr>Arial</vt:lpstr>
      <vt:lpstr>Calibri</vt:lpstr>
      <vt:lpstr>Cambria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lanhuongnguyen24384@gmail.com</cp:lastModifiedBy>
  <cp:revision>51</cp:revision>
  <dcterms:created xsi:type="dcterms:W3CDTF">2023-11-01T11:19:12Z</dcterms:created>
  <dcterms:modified xsi:type="dcterms:W3CDTF">2025-03-21T14:59:59Z</dcterms:modified>
</cp:coreProperties>
</file>