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6"/>
  </p:notesMasterIdLst>
  <p:sldIdLst>
    <p:sldId id="311" r:id="rId3"/>
    <p:sldId id="266" r:id="rId4"/>
    <p:sldId id="264" r:id="rId5"/>
    <p:sldId id="267" r:id="rId6"/>
    <p:sldId id="269" r:id="rId7"/>
    <p:sldId id="286" r:id="rId8"/>
    <p:sldId id="287" r:id="rId9"/>
    <p:sldId id="288" r:id="rId10"/>
    <p:sldId id="272" r:id="rId11"/>
    <p:sldId id="273" r:id="rId12"/>
    <p:sldId id="289" r:id="rId13"/>
    <p:sldId id="290" r:id="rId14"/>
    <p:sldId id="291" r:id="rId15"/>
    <p:sldId id="278" r:id="rId16"/>
    <p:sldId id="280" r:id="rId17"/>
    <p:sldId id="258" r:id="rId18"/>
    <p:sldId id="292" r:id="rId19"/>
    <p:sldId id="293" r:id="rId20"/>
    <p:sldId id="294" r:id="rId21"/>
    <p:sldId id="295" r:id="rId22"/>
    <p:sldId id="296" r:id="rId23"/>
    <p:sldId id="297"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D8A4E-753A-42B3-A194-16A1A94C7020}" type="slidenum">
              <a:rPr lang="en-US" smtClean="0"/>
              <a:t>1</a:t>
            </a:fld>
            <a:endParaRPr lang="en-US"/>
          </a:p>
        </p:txBody>
      </p:sp>
    </p:spTree>
    <p:extLst>
      <p:ext uri="{BB962C8B-B14F-4D97-AF65-F5344CB8AC3E}">
        <p14:creationId xmlns:p14="http://schemas.microsoft.com/office/powerpoint/2010/main" val="331645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9</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4243083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4"/>
          <a:stretch>
            <a:fillRect/>
          </a:stretch>
        </p:blipFill>
        <p:spPr>
          <a:xfrm>
            <a:off x="2135742" y="848742"/>
            <a:ext cx="8169348" cy="1066892"/>
          </a:xfrm>
          <a:prstGeom prst="rect">
            <a:avLst/>
          </a:prstGeom>
        </p:spPr>
      </p:pic>
      <p:pic>
        <p:nvPicPr>
          <p:cNvPr id="3" name="Picture 2">
            <a:extLst>
              <a:ext uri="{FF2B5EF4-FFF2-40B4-BE49-F238E27FC236}">
                <a16:creationId xmlns:a16="http://schemas.microsoft.com/office/drawing/2014/main" id="{095BD3CC-9D0D-2E4C-A387-3BF178A74CE7}"/>
              </a:ext>
            </a:extLst>
          </p:cNvPr>
          <p:cNvPicPr>
            <a:picLocks noChangeAspect="1"/>
          </p:cNvPicPr>
          <p:nvPr/>
        </p:nvPicPr>
        <p:blipFill>
          <a:blip r:embed="rId5"/>
          <a:stretch>
            <a:fillRect/>
          </a:stretch>
        </p:blipFill>
        <p:spPr>
          <a:xfrm>
            <a:off x="2568597" y="1382190"/>
            <a:ext cx="7303641" cy="1164437"/>
          </a:xfrm>
          <a:prstGeom prst="rect">
            <a:avLst/>
          </a:prstGeom>
        </p:spPr>
      </p:pic>
      <p:sp>
        <p:nvSpPr>
          <p:cNvPr id="4" name="TextBox 3">
            <a:extLst>
              <a:ext uri="{FF2B5EF4-FFF2-40B4-BE49-F238E27FC236}">
                <a16:creationId xmlns:a16="http://schemas.microsoft.com/office/drawing/2014/main" id="{B7313559-B0A4-92C3-4804-B7C568EFF3D1}"/>
              </a:ext>
            </a:extLst>
          </p:cNvPr>
          <p:cNvSpPr txBox="1"/>
          <p:nvPr/>
        </p:nvSpPr>
        <p:spPr>
          <a:xfrm>
            <a:off x="1183760" y="2753501"/>
            <a:ext cx="9824483" cy="2431435"/>
          </a:xfrm>
          <a:prstGeom prst="rect">
            <a:avLst/>
          </a:prstGeom>
          <a:noFill/>
        </p:spPr>
        <p:txBody>
          <a:bodyPr wrap="square">
            <a:spAutoFit/>
          </a:bodyPr>
          <a:lstStyle/>
          <a:p>
            <a:pPr algn="ctr" defTabSz="914492">
              <a:defRPr/>
            </a:pPr>
            <a:r>
              <a:rPr lang="en-US" sz="4000" b="1" dirty="0">
                <a:solidFill>
                  <a:srgbClr val="002060"/>
                </a:solidFill>
                <a:latin typeface="Times New Roman" panose="02020603050405020304" pitchFamily="18" charset="0"/>
                <a:cs typeface="Times New Roman" panose="02020603050405020304" pitchFamily="18" charset="0"/>
              </a:rPr>
              <a:t>MÔN:</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lang="vi-VN"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7: </a:t>
            </a:r>
            <a:r>
              <a:rPr lang="en-US" sz="4000" b="1" dirty="0" err="1">
                <a:solidFill>
                  <a:srgbClr val="002060"/>
                </a:solidFill>
                <a:latin typeface="Times New Roman" panose="02020603050405020304" pitchFamily="18" charset="0"/>
                <a:cs typeface="Times New Roman" panose="02020603050405020304" pitchFamily="18" charset="0"/>
              </a:rPr>
              <a:t>Phòng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xâm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Tiết</a:t>
            </a:r>
            <a:r>
              <a:rPr lang="en-US" sz="4000" b="1" dirty="0">
                <a:solidFill>
                  <a:srgbClr val="002060"/>
                </a:solidFill>
                <a:latin typeface="Times New Roman" panose="02020603050405020304" pitchFamily="18" charset="0"/>
                <a:cs typeface="Times New Roman" panose="02020603050405020304" pitchFamily="18" charset="0"/>
              </a:rPr>
              <a:t> 2)</a:t>
            </a:r>
          </a:p>
          <a:p>
            <a:pPr algn="ctr" defTabSz="914492">
              <a:defRPr/>
            </a:pPr>
            <a:endParaRPr lang="en-US" sz="4000" b="1" dirty="0">
              <a:solidFill>
                <a:srgbClr val="002060"/>
              </a:solidFill>
              <a:latin typeface="Times New Roman" panose="02020603050405020304" pitchFamily="18" charset="0"/>
              <a:cs typeface="Times New Roman" panose="02020603050405020304" pitchFamily="18" charset="0"/>
            </a:endParaRPr>
          </a:p>
          <a:p>
            <a:pPr algn="ctr" defTabSz="914492">
              <a:defRPr/>
            </a:pPr>
            <a:r>
              <a:rPr lang="vi-VN" sz="3200" b="1" i="1" dirty="0">
                <a:latin typeface="Times New Roman" panose="02020603050405020304" pitchFamily="18" charset="0"/>
                <a:cs typeface="Times New Roman" panose="02020603050405020304" pitchFamily="18" charset="0"/>
              </a:rPr>
              <a:t>Giáo viên: </a:t>
            </a:r>
            <a:r>
              <a:rPr lang="en-US" sz="3200" b="1" i="1" dirty="0" err="1">
                <a:latin typeface="Times New Roman" panose="02020603050405020304" pitchFamily="18" charset="0"/>
                <a:cs typeface="Times New Roman" panose="02020603050405020304" pitchFamily="18" charset="0"/>
              </a:rPr>
              <a:t>Nguyễn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Thị</a:t>
            </a:r>
            <a:r>
              <a:rPr lang="en-US" sz="3200" b="1" i="1" dirty="0">
                <a:latin typeface="Times New Roman" panose="02020603050405020304" pitchFamily="18" charset="0"/>
                <a:cs typeface="Times New Roman" panose="02020603050405020304" pitchFamily="18" charset="0"/>
              </a:rPr>
              <a:t> Lan </a:t>
            </a:r>
            <a:r>
              <a:rPr lang="en-US" sz="3200" b="1" i="1" dirty="0" err="1">
                <a:latin typeface="Times New Roman" panose="02020603050405020304" pitchFamily="18" charset="0"/>
                <a:cs typeface="Times New Roman" panose="02020603050405020304" pitchFamily="18" charset="0"/>
              </a:rPr>
              <a:t>Hương</a:t>
            </a:r>
            <a:endParaRPr lang="vi-VN" sz="3200" b="1"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DB2F11B-C283-8039-A24B-F52D2B772AEB}"/>
              </a:ext>
            </a:extLst>
          </p:cNvPr>
          <p:cNvPicPr>
            <a:picLocks noChangeAspect="1"/>
          </p:cNvPicPr>
          <p:nvPr/>
        </p:nvPicPr>
        <p:blipFill>
          <a:blip r:embed="rId4"/>
          <a:stretch>
            <a:fillRect/>
          </a:stretch>
        </p:blipFill>
        <p:spPr>
          <a:xfrm>
            <a:off x="2105597" y="848744"/>
            <a:ext cx="8169348" cy="1066892"/>
          </a:xfrm>
          <a:prstGeom prst="rect">
            <a:avLst/>
          </a:prstGeom>
        </p:spPr>
      </p:pic>
    </p:spTree>
    <p:custDataLst>
      <p:tags r:id="rId1"/>
    </p:custDataLst>
    <p:extLst>
      <p:ext uri="{BB962C8B-B14F-4D97-AF65-F5344CB8AC3E}">
        <p14:creationId xmlns:p14="http://schemas.microsoft.com/office/powerpoint/2010/main" val="280509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437"/>
          <a:stretch/>
        </p:blipFill>
        <p:spPr>
          <a:xfrm>
            <a:off x="-43555" y="4212771"/>
            <a:ext cx="12192000" cy="2645229"/>
          </a:xfrm>
          <a:prstGeom prst="rect">
            <a:avLst/>
          </a:prstGeom>
          <a:effectLst>
            <a:outerShdw blurRad="50800" dist="38100" dir="16200000" rotWithShape="0">
              <a:prstClr val="black">
                <a:alpha val="40000"/>
              </a:prstClr>
            </a:outerShdw>
          </a:effectLst>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4"/>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49EB26-7F23-A62B-C60A-F53D95811624}"/>
              </a:ext>
            </a:extLst>
          </p:cNvPr>
          <p:cNvSpPr txBox="1"/>
          <p:nvPr/>
        </p:nvSpPr>
        <p:spPr>
          <a:xfrm>
            <a:off x="1063658" y="2839151"/>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sp>
        <p:nvSpPr>
          <p:cNvPr id="10" name="TextBox 9">
            <a:extLst>
              <a:ext uri="{FF2B5EF4-FFF2-40B4-BE49-F238E27FC236}">
                <a16:creationId xmlns:a16="http://schemas.microsoft.com/office/drawing/2014/main" id="{228A2AC7-5C6B-5386-F31C-A565AC0BD939}"/>
              </a:ext>
            </a:extLst>
          </p:cNvPr>
          <p:cNvSpPr txBox="1"/>
          <p:nvPr/>
        </p:nvSpPr>
        <p:spPr>
          <a:xfrm>
            <a:off x="6294012" y="1914315"/>
            <a:ext cx="5471268"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AD68A03-BBF5-0347-B064-D0EA1DC562A5}"/>
              </a:ext>
            </a:extLst>
          </p:cNvPr>
          <p:cNvPicPr>
            <a:picLocks noChangeAspect="1"/>
          </p:cNvPicPr>
          <p:nvPr/>
        </p:nvPicPr>
        <p:blipFill>
          <a:blip r:embed="rId2"/>
          <a:stretch>
            <a:fillRect/>
          </a:stretch>
        </p:blipFill>
        <p:spPr>
          <a:xfrm>
            <a:off x="3072384" y="405049"/>
            <a:ext cx="6336792" cy="1446550"/>
          </a:xfrm>
          <a:prstGeom prst="rect">
            <a:avLst/>
          </a:prstGeom>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EF5F69-D162-C0B4-6BAC-FC13DC996F76}"/>
              </a:ext>
            </a:extLst>
          </p:cNvPr>
          <p:cNvSpPr txBox="1"/>
          <p:nvPr/>
        </p:nvSpPr>
        <p:spPr>
          <a:xfrm>
            <a:off x="5418907" y="1513114"/>
            <a:ext cx="60978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A26FDF22-140B-262D-6690-DFDC3EC3CAE5}"/>
              </a:ext>
            </a:extLst>
          </p:cNvPr>
          <p:cNvSpPr txBox="1"/>
          <p:nvPr/>
        </p:nvSpPr>
        <p:spPr>
          <a:xfrm>
            <a:off x="1005604" y="4239045"/>
            <a:ext cx="6897376" cy="123110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14" name="Picture 13"/>
          <p:cNvPicPr>
            <a:picLocks noChangeAspect="1"/>
          </p:cNvPicPr>
          <p:nvPr/>
        </p:nvPicPr>
        <p:blipFill>
          <a:blip r:embed="rId3"/>
          <a:stretch>
            <a:fillRect/>
          </a:stretch>
        </p:blipFill>
        <p:spPr>
          <a:xfrm rot="1117562">
            <a:off x="5373175" y="21963"/>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C7D5B9E6-C9DE-60E2-AED6-517287137356}"/>
              </a:ext>
            </a:extLst>
          </p:cNvPr>
          <p:cNvPicPr>
            <a:picLocks noChangeAspect="1"/>
          </p:cNvPicPr>
          <p:nvPr/>
        </p:nvPicPr>
        <p:blipFill>
          <a:blip r:embed="rId4"/>
          <a:stretch>
            <a:fillRect/>
          </a:stretch>
        </p:blipFill>
        <p:spPr>
          <a:xfrm>
            <a:off x="2786774" y="468575"/>
            <a:ext cx="2276856" cy="1115171"/>
          </a:xfrm>
          <a:prstGeom prst="rect">
            <a:avLst/>
          </a:prstGeom>
        </p:spPr>
      </p:pic>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66450" y="1671937"/>
            <a:ext cx="8096250" cy="4838700"/>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D6B2921C-A14A-4DF7-A880-8A9E27C6F00A}:3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939</Words>
  <Application>Microsoft Office PowerPoint</Application>
  <PresentationFormat>Widescreen</PresentationFormat>
  <Paragraphs>40</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Cambria</vt:lpstr>
      <vt:lpstr>Tahoma</vt:lpstr>
      <vt:lpstr>Times New Roman</vt:lpstr>
      <vt:lpstr>字魂156号-萌趣苏打饼</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lanhuongnguyen24384@gmail.com</cp:lastModifiedBy>
  <cp:revision>61</cp:revision>
  <dcterms:created xsi:type="dcterms:W3CDTF">2024-01-13T10:44:00Z</dcterms:created>
  <dcterms:modified xsi:type="dcterms:W3CDTF">2025-03-21T14:20:10Z</dcterms:modified>
</cp:coreProperties>
</file>