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activeX/activeX3.xml" ContentType="application/vnd.ms-office.activeX+xml"/>
  <Override PartName="/ppt/activeX/activeX4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10" r:id="rId2"/>
    <p:sldId id="449" r:id="rId3"/>
    <p:sldId id="452" r:id="rId4"/>
    <p:sldId id="453" r:id="rId5"/>
    <p:sldId id="454" r:id="rId6"/>
    <p:sldId id="431" r:id="rId7"/>
    <p:sldId id="442" r:id="rId8"/>
    <p:sldId id="443" r:id="rId9"/>
    <p:sldId id="459" r:id="rId10"/>
    <p:sldId id="450" r:id="rId11"/>
    <p:sldId id="451" r:id="rId12"/>
    <p:sldId id="4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20F"/>
    <a:srgbClr val="F4A02E"/>
    <a:srgbClr val="0000CC"/>
    <a:srgbClr val="FFFF66"/>
    <a:srgbClr val="0033CC"/>
    <a:srgbClr val="FFFF00"/>
    <a:srgbClr val="00FF99"/>
    <a:srgbClr val="FFFFFF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4" autoAdjust="0"/>
    <p:restoredTop sz="86659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03:50:4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jar mug of juice to go to the question. Have pupils look, read and choose the right option.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mug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get back to the menu for pupils to choose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mug left.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bowl to go to the question. Have pupils look, read and choose the right option.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‘score’ bowl to get 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 to the menu for pupils to choose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bowl left.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 on the left side to listen and choose the right options. Click the character on the right side to hear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8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7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.xml"/><Relationship Id="rId4" Type="http://schemas.openxmlformats.org/officeDocument/2006/relationships/audio" Target="../media/media4.mp3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6.mp3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.xml"/><Relationship Id="rId4" Type="http://schemas.openxmlformats.org/officeDocument/2006/relationships/audio" Target="../media/media6.mp3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7.mp3"/><Relationship Id="rId7" Type="http://schemas.openxmlformats.org/officeDocument/2006/relationships/image" Target="../media/image22.png"/><Relationship Id="rId12" Type="http://schemas.openxmlformats.org/officeDocument/2006/relationships/image" Target="../media/image3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.xml"/><Relationship Id="rId4" Type="http://schemas.openxmlformats.org/officeDocument/2006/relationships/audio" Target="../media/media7.mp3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control" Target="../activeX/activeX2.xml"/><Relationship Id="rId7" Type="http://schemas.openxmlformats.org/officeDocument/2006/relationships/image" Target="../media/image7.emf"/><Relationship Id="rId12" Type="http://schemas.openxmlformats.org/officeDocument/2006/relationships/slide" Target="slide7.xml"/><Relationship Id="rId2" Type="http://schemas.openxmlformats.org/officeDocument/2006/relationships/control" Target="../activeX/activeX1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1.xml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png"/><Relationship Id="rId10" Type="http://schemas.openxmlformats.org/officeDocument/2006/relationships/slide" Target="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29" Type="http://schemas.openxmlformats.org/officeDocument/2006/relationships/image" Target="../media/image22.png"/><Relationship Id="rId1" Type="http://schemas.microsoft.com/office/2007/relationships/media" Target="../media/media1.mp3"/><Relationship Id="rId5" Type="http://schemas.openxmlformats.org/officeDocument/2006/relationships/customXml" Target="../ink/ink2.xml"/><Relationship Id="rId28" Type="http://schemas.openxmlformats.org/officeDocument/2006/relationships/image" Target="../media/image21.jpeg"/><Relationship Id="rId4" Type="http://schemas.openxmlformats.org/officeDocument/2006/relationships/notesSlide" Target="../notesSlides/notesSlide2.xml"/><Relationship Id="rId27" Type="http://schemas.openxmlformats.org/officeDocument/2006/relationships/image" Target="../media/image25.png"/><Relationship Id="rId30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1.jpeg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29" Type="http://schemas.openxmlformats.org/officeDocument/2006/relationships/image" Target="../media/image26.png"/><Relationship Id="rId1" Type="http://schemas.microsoft.com/office/2007/relationships/media" Target="../media/media2.mp3"/><Relationship Id="rId28" Type="http://schemas.openxmlformats.org/officeDocument/2006/relationships/image" Target="../media/image21.jpeg"/><Relationship Id="rId4" Type="http://schemas.openxmlformats.org/officeDocument/2006/relationships/customXml" Target="../ink/ink4.xml"/><Relationship Id="rId27" Type="http://schemas.openxmlformats.org/officeDocument/2006/relationships/image" Target="../media/image25.png"/><Relationship Id="rId30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1.png"/><Relationship Id="rId3" Type="http://schemas.openxmlformats.org/officeDocument/2006/relationships/control" Target="../activeX/activeX4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6.wmf"/><Relationship Id="rId2" Type="http://schemas.openxmlformats.org/officeDocument/2006/relationships/control" Target="../activeX/activeX3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slide" Target="slide10.xml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3.png"/><Relationship Id="rId10" Type="http://schemas.openxmlformats.org/officeDocument/2006/relationships/slide" Target="slide1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80" y="1671094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3454756" y="2416825"/>
            <a:ext cx="5469756" cy="32274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1801" y="5731030"/>
            <a:ext cx="95956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Quang</a:t>
            </a:r>
            <a:r>
              <a:rPr lang="en-US" sz="30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Trung</a:t>
            </a:r>
            <a:r>
              <a:rPr lang="en-US" sz="30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Primary School</a:t>
            </a:r>
          </a:p>
          <a:p>
            <a:pPr algn="ctr"/>
            <a:r>
              <a:rPr lang="en-US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Teacher: Bui </a:t>
            </a:r>
            <a:r>
              <a:rPr lang="en-US" sz="3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</a:t>
            </a:r>
            <a:r>
              <a:rPr lang="en-US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Thu </a:t>
            </a:r>
            <a:r>
              <a:rPr lang="en-US" sz="3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Trang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o_thanks_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7653" y="1850880"/>
            <a:ext cx="609600" cy="609600"/>
          </a:xfrm>
          <a:prstGeom prst="rect">
            <a:avLst/>
          </a:prstGeom>
        </p:spPr>
      </p:pic>
      <p:pic>
        <p:nvPicPr>
          <p:cNvPr id="9" name="Would_you_like_some__1bean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9308" y="127908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2" y="144092"/>
            <a:ext cx="2962784" cy="431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41" y="251929"/>
            <a:ext cx="2604489" cy="4203524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apples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" name="Prostokąt zaokrąglony 7"/>
          <p:cNvSpPr/>
          <p:nvPr/>
        </p:nvSpPr>
        <p:spPr>
          <a:xfrm>
            <a:off x="3770022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" name="Prostokąt zaokrąglony 8"/>
          <p:cNvSpPr/>
          <p:nvPr/>
        </p:nvSpPr>
        <p:spPr>
          <a:xfrm>
            <a:off x="7276951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pears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9882" y="1618960"/>
            <a:ext cx="3019321" cy="193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65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Yes_please_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8112" y="1544782"/>
            <a:ext cx="609600" cy="609600"/>
          </a:xfrm>
          <a:prstGeom prst="rect">
            <a:avLst/>
          </a:prstGeom>
        </p:spPr>
      </p:pic>
      <p:pic>
        <p:nvPicPr>
          <p:cNvPr id="2" name="Would_you_like_some__ri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09688" y="159315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" y="459681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21" y="411307"/>
            <a:ext cx="2992582" cy="401770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ostokąt zaokrąglony 6"/>
          <p:cNvSpPr/>
          <p:nvPr/>
        </p:nvSpPr>
        <p:spPr>
          <a:xfrm>
            <a:off x="3845990" y="5307061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soup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7"/>
          <p:cNvSpPr/>
          <p:nvPr/>
        </p:nvSpPr>
        <p:spPr>
          <a:xfrm>
            <a:off x="321334" y="528517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rice</a:t>
            </a:r>
          </a:p>
        </p:txBody>
      </p:sp>
      <p:sp>
        <p:nvSpPr>
          <p:cNvPr id="8" name="Prostokąt zaokrąglony 8"/>
          <p:cNvSpPr/>
          <p:nvPr/>
        </p:nvSpPr>
        <p:spPr>
          <a:xfrm>
            <a:off x="7301374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noodles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358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3439" y="1591211"/>
            <a:ext cx="3227075" cy="204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12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Yes_please_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2459" y="1809688"/>
            <a:ext cx="609600" cy="609600"/>
          </a:xfrm>
          <a:prstGeom prst="rect">
            <a:avLst/>
          </a:prstGeom>
        </p:spPr>
      </p:pic>
      <p:pic>
        <p:nvPicPr>
          <p:cNvPr id="2" name="Would_you_like_some__fis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667" y="217219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" y="163341"/>
            <a:ext cx="276225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63341"/>
            <a:ext cx="2992582" cy="401770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131757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665696" y="5275124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6919" y="1581906"/>
            <a:ext cx="2962558" cy="209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36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697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268398" y="106626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64344" y="106626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776" y="0"/>
            <a:ext cx="2926080" cy="2926080"/>
            <a:chOff x="4540894" y="-356106"/>
            <a:chExt cx="2337671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=""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46390" y="662275"/>
              <a:ext cx="2326678" cy="118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AA5F7DD-300A-2445-837A-CB9EB3830335}"/>
              </a:ext>
            </a:extLst>
          </p:cNvPr>
          <p:cNvSpPr/>
          <p:nvPr/>
        </p:nvSpPr>
        <p:spPr>
          <a:xfrm>
            <a:off x="3442996" y="237729"/>
            <a:ext cx="359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A02E"/>
                </a:solidFill>
                <a:effectLst/>
              </a:rPr>
              <a:t>FRUIT JUICE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E7EF6EF8-B081-4A81-8816-B405B41E1DDE}"/>
                  </a:ext>
                </a:extLst>
              </p14:cNvPr>
              <p14:cNvContentPartPr/>
              <p14:nvPr/>
            </p14:nvContentPartPr>
            <p14:xfrm>
              <a:off x="6326018" y="3480834"/>
              <a:ext cx="45719" cy="45719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1572" y="1926388"/>
                <a:ext cx="3154611" cy="3154611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151" y="3302397"/>
            <a:ext cx="2333917" cy="2500625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8145" y="3308355"/>
            <a:ext cx="2333917" cy="2500625"/>
          </a:xfrm>
          <a:prstGeom prst="rect">
            <a:avLst/>
          </a:prstGeom>
        </p:spPr>
      </p:pic>
      <p:pic>
        <p:nvPicPr>
          <p:cNvPr id="23" name="Picture 2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0090" y="3302397"/>
            <a:ext cx="2333917" cy="2500625"/>
          </a:xfrm>
          <a:prstGeom prst="rect">
            <a:avLst/>
          </a:prstGeom>
        </p:spPr>
      </p:pic>
      <p:pic>
        <p:nvPicPr>
          <p:cNvPr id="24" name="Picture 2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2035" y="3302397"/>
            <a:ext cx="2333917" cy="250062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0" name="TextBox1" r:id="rId2" imgW="990720" imgH="380880"/>
        </mc:Choice>
        <mc:Fallback>
          <p:control name="TextBox1" r:id="rId2" imgW="990720" imgH="380880">
            <p:pic>
              <p:nvPicPr>
                <p:cNvPr id="83" name="TextBox1">
                  <a:extLst>
                    <a:ext uri="{FF2B5EF4-FFF2-40B4-BE49-F238E27FC236}">
                      <a16:creationId xmlns=""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0638994" y="87561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2" r:id="rId3" imgW="990720" imgH="380880"/>
        </mc:Choice>
        <mc:Fallback>
          <p:control name="TextBox2" r:id="rId3" imgW="990720" imgH="380880">
            <p:pic>
              <p:nvPicPr>
                <p:cNvPr id="85" name="TextBox2">
                  <a:extLst>
                    <a:ext uri="{FF2B5EF4-FFF2-40B4-BE49-F238E27FC236}">
                      <a16:creationId xmlns=""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8535712" y="87633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" y="0"/>
            <a:ext cx="2962784" cy="431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83" y="410874"/>
            <a:ext cx="2294940" cy="3703926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bread</a:t>
            </a: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rice</a:t>
            </a: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cake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87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2651" y="41132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739" y="2061345"/>
            <a:ext cx="3227075" cy="204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31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8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12469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399839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apples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584570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pears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571" y="4308764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No, thanks.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2290" y="392283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76" y="2274254"/>
            <a:ext cx="4051349" cy="2595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72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" y="163341"/>
            <a:ext cx="2762250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6334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7131757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3665696" y="5275124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786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No, thanks.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05973" y="39968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37" y="2172191"/>
            <a:ext cx="3023982" cy="277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00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=""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4874" y="674963"/>
            <a:ext cx="922357" cy="922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4106" y="1710393"/>
            <a:ext cx="12083892" cy="3478696"/>
          </a:xfrm>
          <a:prstGeom prst="rect">
            <a:avLst/>
          </a:prstGeom>
        </p:spPr>
      </p:pic>
      <p:sp>
        <p:nvSpPr>
          <p:cNvPr id="4" name="Half Frame 3"/>
          <p:cNvSpPr/>
          <p:nvPr/>
        </p:nvSpPr>
        <p:spPr>
          <a:xfrm rot="7909935" flipH="1">
            <a:off x="5795102" y="4354864"/>
            <a:ext cx="601797" cy="21937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7909935" flipH="1">
            <a:off x="11746997" y="4498892"/>
            <a:ext cx="601797" cy="21937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5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4545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=""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34826" y="397450"/>
            <a:ext cx="8553450" cy="57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3032" y="2802389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2758" y="2802389"/>
            <a:ext cx="165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beans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4594" y="526313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2786" y="526313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2209" y="5667622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7871" y="5667621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=""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900" y="1070264"/>
            <a:ext cx="10597430" cy="4369720"/>
          </a:xfrm>
          <a:prstGeom prst="rect">
            <a:avLst/>
          </a:prstGeom>
        </p:spPr>
      </p:pic>
      <p:pic>
        <p:nvPicPr>
          <p:cNvPr id="2" name="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68139" y="1069789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639" y="57513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="" xmlns:a16="http://schemas.microsoft.com/office/drawing/2014/main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031177" y="41563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47904" y="47965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212" y="1434225"/>
            <a:ext cx="2286000" cy="1509624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523" y="1321849"/>
            <a:ext cx="2286000" cy="1509624"/>
          </a:xfrm>
          <a:prstGeom prst="rect">
            <a:avLst/>
          </a:prstGeom>
        </p:spPr>
      </p:pic>
      <p:pic>
        <p:nvPicPr>
          <p:cNvPr id="24" name="Picture 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9976" y="3023358"/>
            <a:ext cx="2286000" cy="1509624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4184" y="2995904"/>
            <a:ext cx="2286000" cy="1512476"/>
          </a:xfrm>
          <a:prstGeom prst="rect">
            <a:avLst/>
          </a:prstGeom>
        </p:spPr>
      </p:pic>
      <p:pic>
        <p:nvPicPr>
          <p:cNvPr id="32" name="Picture 31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8862" y="2919489"/>
            <a:ext cx="2286000" cy="1509622"/>
          </a:xfrm>
          <a:prstGeom prst="rect">
            <a:avLst/>
          </a:prstGeom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9976" y="4651283"/>
            <a:ext cx="2286000" cy="1512476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4184" y="4612491"/>
            <a:ext cx="2286000" cy="1512476"/>
          </a:xfrm>
          <a:prstGeom prst="rect">
            <a:avLst/>
          </a:prstGeom>
        </p:spPr>
      </p:pic>
      <p:pic>
        <p:nvPicPr>
          <p:cNvPr id="40" name="Picture 39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1904" y="4532247"/>
            <a:ext cx="2286000" cy="15096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698039F-F8F0-E652-B86E-B9B6535FC92E}"/>
              </a:ext>
            </a:extLst>
          </p:cNvPr>
          <p:cNvSpPr/>
          <p:nvPr/>
        </p:nvSpPr>
        <p:spPr>
          <a:xfrm>
            <a:off x="2938624" y="140632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B220F"/>
                </a:solidFill>
                <a:effectLst>
                  <a:reflection blurRad="6350" stA="53000" endA="300" endPos="35500" dir="5400000" sy="-90000" algn="bl" rotWithShape="0"/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Yummy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TextBox1" r:id="rId2" imgW="990720" imgH="380880"/>
        </mc:Choice>
        <mc:Fallback>
          <p:control name="TextBox1" r:id="rId2" imgW="990720" imgH="380880">
            <p:pic>
              <p:nvPicPr>
                <p:cNvPr id="9" name="TextBox1">
                  <a:extLst>
                    <a:ext uri="{FF2B5EF4-FFF2-40B4-BE49-F238E27FC236}">
                      <a16:creationId xmlns=""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0515218" y="80606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2" r:id="rId3" imgW="990720" imgH="380880"/>
        </mc:Choice>
        <mc:Fallback>
          <p:control name="TextBox2" r:id="rId3" imgW="990720" imgH="380880">
            <p:pic>
              <p:nvPicPr>
                <p:cNvPr id="10" name="TextBox2">
                  <a:extLst>
                    <a:ext uri="{FF2B5EF4-FFF2-40B4-BE49-F238E27FC236}">
                      <a16:creationId xmlns=""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8284636" y="852833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3813</TotalTime>
  <Words>286</Words>
  <Application>Microsoft Office PowerPoint</Application>
  <PresentationFormat>Widescreen</PresentationFormat>
  <Paragraphs>71</Paragraphs>
  <Slides>12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ADLaM Display</vt:lpstr>
      <vt:lpstr>Amasis MT Pro Black</vt:lpstr>
      <vt:lpstr>Sport Day</vt:lpstr>
      <vt:lpstr>.VnArabia</vt:lpstr>
      <vt:lpstr>Arial</vt:lpstr>
      <vt:lpstr>Berlin Sans FB Demi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196</cp:revision>
  <dcterms:created xsi:type="dcterms:W3CDTF">2022-01-25T11:05:41Z</dcterms:created>
  <dcterms:modified xsi:type="dcterms:W3CDTF">2025-03-26T03:52:07Z</dcterms:modified>
</cp:coreProperties>
</file>