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8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820-1BE1-4DEE-8DFA-582A579A0F67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2E6D-D794-4D41-AAB9-C860DA724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4092" y="470714"/>
            <a:ext cx="6622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vi-VN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6884" y="1436486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MÔN: MĨ THUẬT</a:t>
            </a:r>
          </a:p>
          <a:p>
            <a:pPr algn="ctr"/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LỚP 2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9245" y="3379448"/>
            <a:ext cx="7986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CHỦ ĐỀ 8: BỮA CƠM GIA ĐÌNH (TIẾT 4)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0208" y="4829968"/>
            <a:ext cx="54897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GIÁO VIÊN: NGUYỄN THỊ NGỌC ANH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06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285" y="1107712"/>
            <a:ext cx="6343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KIỂM TRA ĐỒ DÙNG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75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763" y="1251551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KHỞI ĐỘNG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30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310" y="1611147"/>
            <a:ext cx="7092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CHỦ ĐỀ 8: BỮA CƠM GIA ĐÌNH</a:t>
            </a:r>
          </a:p>
          <a:p>
            <a:pPr algn="ctr"/>
            <a:r>
              <a:rPr lang="vi-VN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TIẾT 4</a:t>
            </a:r>
            <a:endParaRPr lang="en-US" sz="3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816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284321" y="195209"/>
            <a:ext cx="6626833" cy="15924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YÊU CẦU CẦN ĐẠT</a:t>
            </a:r>
            <a:endParaRPr lang="en-US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38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24" y="114519"/>
            <a:ext cx="10828961" cy="65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8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16" y="1253448"/>
            <a:ext cx="7413003" cy="48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2" y="390418"/>
            <a:ext cx="10120045" cy="6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2025-03-07T01:20:37Z</dcterms:created>
  <dcterms:modified xsi:type="dcterms:W3CDTF">2025-03-07T01:31:46Z</dcterms:modified>
</cp:coreProperties>
</file>