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2"/>
  </p:notesMasterIdLst>
  <p:sldIdLst>
    <p:sldId id="279" r:id="rId2"/>
    <p:sldId id="261" r:id="rId3"/>
    <p:sldId id="289" r:id="rId4"/>
    <p:sldId id="303" r:id="rId5"/>
    <p:sldId id="302" r:id="rId6"/>
    <p:sldId id="314" r:id="rId7"/>
    <p:sldId id="327" r:id="rId8"/>
    <p:sldId id="315" r:id="rId9"/>
    <p:sldId id="321" r:id="rId10"/>
    <p:sldId id="326" r:id="rId11"/>
  </p:sldIdLst>
  <p:sldSz cx="9144000" cy="5143500" type="screen16x9"/>
  <p:notesSz cx="6858000" cy="9144000"/>
  <p:embeddedFontLst>
    <p:embeddedFont>
      <p:font typeface="Caveat Brush" panose="020B0604020202020204" charset="0"/>
      <p:regular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Londrina Soli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arlow" panose="020B0604020202020204" charset="0"/>
      <p:regular r:id="rId23"/>
      <p:bold r:id="rId24"/>
      <p:italic r:id="rId25"/>
      <p:boldItalic r:id="rId26"/>
    </p:embeddedFont>
    <p:embeddedFont>
      <p:font typeface="Sport Day" panose="020B0604020202020204" charset="0"/>
      <p:regular r:id="rId27"/>
      <p:bold r:id="rId28"/>
      <p:italic r:id="rId29"/>
      <p:boldItalic r:id="rId30"/>
    </p:embeddedFont>
    <p:embeddedFont>
      <p:font typeface="SimSun" panose="02010600030101010101" pitchFamily="2" charset="-122"/>
      <p:regular r:id="rId31"/>
    </p:embeddedFont>
    <p:embeddedFont>
      <p:font typeface="Script MT Bold" panose="03040602040607080904" pitchFamily="66" charset="0"/>
      <p:bold r:id="rId32"/>
    </p:embeddedFont>
    <p:embeddedFont>
      <p:font typeface="Baskerville Old Face" panose="02020602080505020303" pitchFamily="18" charset="0"/>
      <p:regular r:id="rId33"/>
    </p:embeddedFont>
    <p:embeddedFont>
      <p:font typeface="Fredoka On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6" autoAdjust="0"/>
    <p:restoredTop sz="95332" autoAdjust="0"/>
  </p:normalViewPr>
  <p:slideViewPr>
    <p:cSldViewPr snapToGrid="0">
      <p:cViewPr varScale="1">
        <p:scale>
          <a:sx n="111" d="100"/>
          <a:sy n="111" d="100"/>
        </p:scale>
        <p:origin x="8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398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1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19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97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2 teams.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Each team takes turns choosing a number then answering the question.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BC735-48DD-4893-A0B9-BB6DA9782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71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8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2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</a:t>
            </a:r>
            <a:r>
              <a:rPr lang="en-US" baseline="0" dirty="0"/>
              <a:t> the home to go back.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8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598801" y="114900"/>
            <a:ext cx="8426700" cy="4913700"/>
          </a:xfrm>
          <a:prstGeom prst="roundRect">
            <a:avLst>
              <a:gd name="adj" fmla="val 1043"/>
            </a:avLst>
          </a:prstGeom>
          <a:solidFill>
            <a:srgbClr val="153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086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212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789082" y="214700"/>
            <a:ext cx="246900" cy="4710600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18499" y="114900"/>
            <a:ext cx="480300" cy="4913700"/>
          </a:xfrm>
          <a:prstGeom prst="roundRect">
            <a:avLst>
              <a:gd name="adj" fmla="val 9713"/>
            </a:avLst>
          </a:prstGeom>
          <a:gradFill>
            <a:gsLst>
              <a:gs pos="0">
                <a:srgbClr val="1A2528"/>
              </a:gs>
              <a:gs pos="35000">
                <a:srgbClr val="153740"/>
              </a:gs>
              <a:gs pos="79000">
                <a:srgbClr val="1A2528"/>
              </a:gs>
              <a:gs pos="100000">
                <a:srgbClr val="15374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7456" y="114900"/>
            <a:ext cx="246900" cy="4913700"/>
          </a:xfrm>
          <a:prstGeom prst="roundRect">
            <a:avLst>
              <a:gd name="adj" fmla="val 20513"/>
            </a:avLst>
          </a:prstGeom>
          <a:gradFill>
            <a:gsLst>
              <a:gs pos="0">
                <a:srgbClr val="153740"/>
              </a:gs>
              <a:gs pos="100000">
                <a:srgbClr val="1A252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068875" y="387600"/>
            <a:ext cx="7588500" cy="6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5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70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ontrol" Target="../activeX/activeX2.xml"/><Relationship Id="rId7" Type="http://schemas.openxmlformats.org/officeDocument/2006/relationships/slide" Target="slide9.xml"/><Relationship Id="rId12" Type="http://schemas.openxmlformats.org/officeDocument/2006/relationships/image" Target="../media/image1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8.xml"/><Relationship Id="rId11" Type="http://schemas.openxmlformats.org/officeDocument/2006/relationships/image" Target="../media/image12.wmf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36" y="3260313"/>
            <a:ext cx="4544018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1271336" y="3396040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2 - PERIOD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B51B9-C265-45A0-B217-028C10585EA7}"/>
              </a:ext>
            </a:extLst>
          </p:cNvPr>
          <p:cNvSpPr txBox="1"/>
          <p:nvPr/>
        </p:nvSpPr>
        <p:spPr>
          <a:xfrm>
            <a:off x="1251123" y="1964301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824135" y="3764797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659163" y="2615749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589724" y="4088612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Rounded Rectangle 294"/>
          <p:cNvSpPr/>
          <p:nvPr/>
        </p:nvSpPr>
        <p:spPr>
          <a:xfrm>
            <a:off x="1406726" y="4297489"/>
            <a:ext cx="3983723" cy="715089"/>
          </a:xfrm>
          <a:prstGeom prst="round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Quang</a:t>
            </a:r>
            <a:r>
              <a:rPr lang="en-U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Trung</a:t>
            </a:r>
            <a:r>
              <a:rPr lang="en-US" sz="1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Primary School</a:t>
            </a:r>
          </a:p>
          <a:p>
            <a:pPr algn="ctr"/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Teacher: Bui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Thu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xmlns="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485668" y="375354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xmlns="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chairs?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16" y="3747904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xmlns="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244574" y="3747906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971" y="3747905"/>
            <a:ext cx="1115665" cy="1231499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xmlns="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2330303" y="4279326"/>
            <a:ext cx="284777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in the living room.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xmlns="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072209" y="4244601"/>
            <a:ext cx="3087725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on the living room.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2159" y="4310456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8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" y="175608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78" y="206149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8" y="276870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66" y="7087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00" y="2954430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33" y="1059043"/>
            <a:ext cx="5410955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7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369919" y="118758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2862168" y="240983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 a song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51" y="1505518"/>
            <a:ext cx="8260940" cy="3382594"/>
          </a:xfrm>
          <a:prstGeom prst="rect">
            <a:avLst/>
          </a:prstGeom>
        </p:spPr>
      </p:pic>
      <p:pic>
        <p:nvPicPr>
          <p:cNvPr id="4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037" y="1534142"/>
            <a:ext cx="561343" cy="561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9551" y="151795"/>
            <a:ext cx="102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Option 1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49" y="908585"/>
            <a:ext cx="9144000" cy="3806859"/>
          </a:xfrm>
          <a:prstGeom prst="rect">
            <a:avLst/>
          </a:prstGeom>
        </p:spPr>
      </p:pic>
      <p:pic>
        <p:nvPicPr>
          <p:cNvPr id="97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0601" y="979230"/>
            <a:ext cx="600074" cy="6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-1467808" y="23216"/>
            <a:ext cx="11991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pair,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117" y="829912"/>
            <a:ext cx="6142103" cy="4245654"/>
          </a:xfrm>
          <a:prstGeom prst="rect">
            <a:avLst/>
          </a:prstGeom>
        </p:spPr>
      </p:pic>
      <p:pic>
        <p:nvPicPr>
          <p:cNvPr id="5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7362" y="3309914"/>
            <a:ext cx="748522" cy="748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60" y="787039"/>
            <a:ext cx="2755677" cy="22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-900389" y="95725"/>
            <a:ext cx="11213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pairs, ask and answer.</a:t>
            </a:r>
            <a:endParaRPr lang="en-US" sz="44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258"/>
            <a:ext cx="9144000" cy="39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6" action="ppaction://hlinksldjump"/>
          </p:cNvPr>
          <p:cNvSpPr/>
          <p:nvPr/>
        </p:nvSpPr>
        <p:spPr>
          <a:xfrm>
            <a:off x="1733285" y="1947397"/>
            <a:ext cx="1257300" cy="1257300"/>
          </a:xfrm>
          <a:prstGeom prst="ellips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1</a:t>
            </a:r>
          </a:p>
        </p:txBody>
      </p:sp>
      <p:sp>
        <p:nvSpPr>
          <p:cNvPr id="5" name="Oval 4">
            <a:hlinkClick r:id="rId7" action="ppaction://hlinksldjump"/>
          </p:cNvPr>
          <p:cNvSpPr/>
          <p:nvPr/>
        </p:nvSpPr>
        <p:spPr>
          <a:xfrm>
            <a:off x="3219185" y="1947397"/>
            <a:ext cx="1257300" cy="12573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2</a:t>
            </a: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4819385" y="1947397"/>
            <a:ext cx="1257300" cy="12573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3</a:t>
            </a: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6362435" y="1947397"/>
            <a:ext cx="1257300" cy="1257300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  <a:sym typeface="Arial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6361" y="171450"/>
            <a:ext cx="322556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10541" cmpd="sng">
                  <a:solidFill>
                    <a:srgbClr val="0066C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6CC">
                        <a:tint val="40000"/>
                        <a:satMod val="250000"/>
                      </a:srgbClr>
                    </a:gs>
                    <a:gs pos="9000">
                      <a:srgbClr val="0066CC">
                        <a:tint val="52000"/>
                        <a:satMod val="300000"/>
                      </a:srgbClr>
                    </a:gs>
                    <a:gs pos="50000">
                      <a:srgbClr val="0066CC">
                        <a:shade val="20000"/>
                        <a:satMod val="300000"/>
                      </a:srgbClr>
                    </a:gs>
                    <a:gs pos="79000">
                      <a:srgbClr val="0066CC">
                        <a:tint val="52000"/>
                        <a:satMod val="300000"/>
                      </a:srgbClr>
                    </a:gs>
                    <a:gs pos="100000">
                      <a:srgbClr val="0066CC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Baskerville Old Face" panose="02020602080505020303" pitchFamily="18" charset="0"/>
                <a:ea typeface="SimSun"/>
                <a:cs typeface="Arial" panose="020B0604020202020204" pitchFamily="34" charset="0"/>
                <a:sym typeface="Arial"/>
              </a:rPr>
              <a:t>Lucky number</a:t>
            </a:r>
          </a:p>
        </p:txBody>
      </p:sp>
      <p:pic>
        <p:nvPicPr>
          <p:cNvPr id="13" name="Picture 14" descr="Kết quả hình ảnh cho star clipar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22" y="3775076"/>
            <a:ext cx="1579078" cy="157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그림 6" descr="wrong answer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8984" y="780343"/>
            <a:ext cx="976916" cy="138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7" descr="Toad_abc.png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7121" y="979872"/>
            <a:ext cx="1033039" cy="142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30" name="TextBox1" r:id="rId2" imgW="601920" imgH="373320"/>
        </mc:Choice>
        <mc:Fallback>
          <p:control name="TextBox1" r:id="rId2" imgW="601920" imgH="37332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 bwMode="auto">
                <a:xfrm>
                  <a:off x="314960" y="2287746"/>
                  <a:ext cx="1170940" cy="372428"/>
                </a:xfrm>
                <a:prstGeom prst="rect">
                  <a:avLst/>
                </a:prstGeom>
                <a:noFill/>
                <a:ln w="9525"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TextBox2" r:id="rId3" imgW="579240" imgH="388800"/>
        </mc:Choice>
        <mc:Fallback>
          <p:control name="TextBox2" r:id="rId3" imgW="579240" imgH="388800">
            <p:pic>
              <p:nvPicPr>
                <p:cNvPr id="3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 bwMode="auto">
                <a:xfrm>
                  <a:off x="7736430" y="2473960"/>
                  <a:ext cx="931386" cy="390525"/>
                </a:xfrm>
                <a:prstGeom prst="rect">
                  <a:avLst/>
                </a:prstGeom>
                <a:noFill/>
                <a:ln w="9525">
                  <a:noFill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15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xmlns="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1657440" y="4006510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xmlns="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 are the books?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934" y="4010041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xmlns="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44356" y="4006510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219" y="4148937"/>
            <a:ext cx="1115665" cy="1231499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xmlns="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2767008" y="4257830"/>
            <a:ext cx="24579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in the table.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xmlns="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581884" y="4257830"/>
            <a:ext cx="245794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They’re on the table.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8915" y="3141079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8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4" descr="Kết quả hình ảnh cho star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6" y="994563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1347616"/>
            <a:ext cx="5410955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1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xmlns="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xmlns="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Where………………the teddy bear?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xmlns="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xmlns="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xmlns="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is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xmlns="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are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xmlns="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1504950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3" y="716589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6"/>
          <a:stretch/>
        </p:blipFill>
        <p:spPr>
          <a:xfrm>
            <a:off x="1027326" y="1528729"/>
            <a:ext cx="4081537" cy="2399511"/>
          </a:xfrm>
          <a:prstGeom prst="rect">
            <a:avLst/>
          </a:prstGeom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" y="167511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74" y="1934998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8" y="967897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23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11;p69">
            <a:extLst>
              <a:ext uri="{FF2B5EF4-FFF2-40B4-BE49-F238E27FC236}">
                <a16:creationId xmlns:a16="http://schemas.microsoft.com/office/drawing/2014/main" xmlns="" id="{44F2A2C4-6040-4C4D-8BE1-F54161EA263A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391149" y="1321201"/>
            <a:ext cx="1109569" cy="113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5;p25">
            <a:extLst>
              <a:ext uri="{FF2B5EF4-FFF2-40B4-BE49-F238E27FC236}">
                <a16:creationId xmlns:a16="http://schemas.microsoft.com/office/drawing/2014/main" xmlns="" id="{0B1C93BD-0BD8-479F-A329-8E7D7D95869A}"/>
              </a:ext>
            </a:extLst>
          </p:cNvPr>
          <p:cNvSpPr txBox="1">
            <a:spLocks/>
          </p:cNvSpPr>
          <p:nvPr/>
        </p:nvSpPr>
        <p:spPr>
          <a:xfrm>
            <a:off x="0" y="254851"/>
            <a:ext cx="936624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……….. is the bag?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26E">
                  <a:lumMod val="75000"/>
                </a:srgbClr>
              </a:solidFill>
              <a:effectLst/>
              <a:uLnTx/>
              <a:uFillTx/>
              <a:latin typeface="Script MT Bold" panose="03040602040607080904" pitchFamily="66" charset="0"/>
              <a:ea typeface="Chelsea Market" panose="02000000000000000000" pitchFamily="2" charset="0"/>
              <a:sym typeface="Caveat Brush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3C8810-F239-49B3-B72A-1F4DB8FC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718" y="1323132"/>
            <a:ext cx="1109568" cy="1231499"/>
          </a:xfrm>
          <a:prstGeom prst="rect">
            <a:avLst/>
          </a:prstGeom>
        </p:spPr>
      </p:pic>
      <p:pic>
        <p:nvPicPr>
          <p:cNvPr id="16" name="Google Shape;8810;p69">
            <a:extLst>
              <a:ext uri="{FF2B5EF4-FFF2-40B4-BE49-F238E27FC236}">
                <a16:creationId xmlns:a16="http://schemas.microsoft.com/office/drawing/2014/main" xmlns="" id="{471CE9C9-0460-442F-8EAD-627F307F6726}"/>
              </a:ext>
            </a:extLst>
          </p:cNvPr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 flipH="1">
            <a:off x="5391149" y="2586991"/>
            <a:ext cx="1109568" cy="113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BD618A-B375-4EA2-A87D-24568A1C7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56" y="2632022"/>
            <a:ext cx="1115665" cy="1231499"/>
          </a:xfrm>
          <a:prstGeom prst="rect">
            <a:avLst/>
          </a:prstGeom>
        </p:spPr>
      </p:pic>
      <p:pic>
        <p:nvPicPr>
          <p:cNvPr id="21" name="Google Shape;8811;p69">
            <a:extLst>
              <a:ext uri="{FF2B5EF4-FFF2-40B4-BE49-F238E27FC236}">
                <a16:creationId xmlns:a16="http://schemas.microsoft.com/office/drawing/2014/main" xmlns="" id="{A8EC6EB4-89C9-4C1C-8E6A-F0A13406032F}"/>
              </a:ext>
            </a:extLst>
          </p:cNvPr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flipH="1">
            <a:off x="5436154" y="3928240"/>
            <a:ext cx="1109568" cy="9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7323E6D-285A-48D0-9140-B548EA5AA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4" y="3852781"/>
            <a:ext cx="1132966" cy="1271440"/>
          </a:xfrm>
          <a:prstGeom prst="rect">
            <a:avLst/>
          </a:prstGeom>
        </p:spPr>
      </p:pic>
      <p:sp>
        <p:nvSpPr>
          <p:cNvPr id="23" name="Google Shape;265;p25">
            <a:extLst>
              <a:ext uri="{FF2B5EF4-FFF2-40B4-BE49-F238E27FC236}">
                <a16:creationId xmlns:a16="http://schemas.microsoft.com/office/drawing/2014/main" xmlns="" id="{2776635B-732B-433F-8152-7E66D1178ADD}"/>
              </a:ext>
            </a:extLst>
          </p:cNvPr>
          <p:cNvSpPr txBox="1">
            <a:spLocks/>
          </p:cNvSpPr>
          <p:nvPr/>
        </p:nvSpPr>
        <p:spPr>
          <a:xfrm>
            <a:off x="6551819" y="150495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What </a:t>
            </a:r>
          </a:p>
        </p:txBody>
      </p:sp>
      <p:sp>
        <p:nvSpPr>
          <p:cNvPr id="24" name="Google Shape;265;p25">
            <a:extLst>
              <a:ext uri="{FF2B5EF4-FFF2-40B4-BE49-F238E27FC236}">
                <a16:creationId xmlns:a16="http://schemas.microsoft.com/office/drawing/2014/main" xmlns="" id="{53E78491-BDFB-4907-B238-336E388C40A4}"/>
              </a:ext>
            </a:extLst>
          </p:cNvPr>
          <p:cNvSpPr txBox="1">
            <a:spLocks/>
          </p:cNvSpPr>
          <p:nvPr/>
        </p:nvSpPr>
        <p:spPr>
          <a:xfrm>
            <a:off x="6489286" y="2838311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How</a:t>
            </a:r>
          </a:p>
        </p:txBody>
      </p:sp>
      <p:sp>
        <p:nvSpPr>
          <p:cNvPr id="25" name="Google Shape;265;p25">
            <a:extLst>
              <a:ext uri="{FF2B5EF4-FFF2-40B4-BE49-F238E27FC236}">
                <a16:creationId xmlns:a16="http://schemas.microsoft.com/office/drawing/2014/main" xmlns="" id="{A2983309-4B3D-4FD1-AA86-CA314A6E2802}"/>
              </a:ext>
            </a:extLst>
          </p:cNvPr>
          <p:cNvSpPr txBox="1">
            <a:spLocks/>
          </p:cNvSpPr>
          <p:nvPr/>
        </p:nvSpPr>
        <p:spPr>
          <a:xfrm>
            <a:off x="6489286" y="4069810"/>
            <a:ext cx="1650198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defTabSz="914400" eaLnBrk="1" fontAlgn="auto" latinLnBrk="0" hangingPunct="1">
              <a:buClr>
                <a:srgbClr val="00426E"/>
              </a:buClr>
              <a:tabLst/>
              <a:defRPr/>
            </a:pPr>
            <a:r>
              <a:rPr lang="en-US" sz="4000" b="0" dirty="0">
                <a:solidFill>
                  <a:srgbClr val="00426E">
                    <a:lumMod val="75000"/>
                  </a:srgbClr>
                </a:solidFill>
                <a:latin typeface="Script MT Bold" panose="03040602040607080904" pitchFamily="66" charset="0"/>
                <a:ea typeface="Chelsea Market" panose="02000000000000000000" pitchFamily="2" charset="0"/>
              </a:rPr>
              <a:t>Where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70FB349-8DEB-47C6-A63B-095676D23D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017" y="3928240"/>
            <a:ext cx="609419" cy="634350"/>
          </a:xfrm>
          <a:prstGeom prst="rect">
            <a:avLst/>
          </a:prstGeom>
        </p:spPr>
      </p:pic>
      <p:sp>
        <p:nvSpPr>
          <p:cNvPr id="2" name="Action Button: Home 1">
            <a:hlinkClick r:id="rId9" action="ppaction://hlinksldjump" highlightClick="1"/>
          </p:cNvPr>
          <p:cNvSpPr/>
          <p:nvPr/>
        </p:nvSpPr>
        <p:spPr>
          <a:xfrm>
            <a:off x="416689" y="4363656"/>
            <a:ext cx="856526" cy="6250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7" y="856672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881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Kết quả hình ảnh cho star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9" y="881984"/>
            <a:ext cx="1117104" cy="11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6"/>
          <a:stretch/>
        </p:blipFill>
        <p:spPr>
          <a:xfrm>
            <a:off x="1273215" y="1973776"/>
            <a:ext cx="3753374" cy="22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142</Words>
  <Application>Microsoft Office PowerPoint</Application>
  <PresentationFormat>On-screen Show (16:9)</PresentationFormat>
  <Paragraphs>35</Paragraphs>
  <Slides>10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Caveat Brush</vt:lpstr>
      <vt:lpstr>Comic Sans MS</vt:lpstr>
      <vt:lpstr>Londrina Solid</vt:lpstr>
      <vt:lpstr>Calibri</vt:lpstr>
      <vt:lpstr>Barlow</vt:lpstr>
      <vt:lpstr>Chelsea Market</vt:lpstr>
      <vt:lpstr>Arial</vt:lpstr>
      <vt:lpstr>Sport Day</vt:lpstr>
      <vt:lpstr>SimSun</vt:lpstr>
      <vt:lpstr>Script MT Bold</vt:lpstr>
      <vt:lpstr>Baskerville Old Face</vt:lpstr>
      <vt:lpstr>Fredoka One</vt:lpstr>
      <vt:lpstr>Economics Lesson for Pre-K by Slidesgo</vt:lpstr>
      <vt:lpstr>PowerPoint Presentation</vt:lpstr>
      <vt:lpstr>Sing a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Dell</cp:lastModifiedBy>
  <cp:revision>47</cp:revision>
  <dcterms:modified xsi:type="dcterms:W3CDTF">2025-02-21T03:42:47Z</dcterms:modified>
</cp:coreProperties>
</file>