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ACC7-63C4-44BD-B381-4BE686F73BC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04455-C4EE-419A-86B5-4E4CC4D6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4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7386" y="480989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3876" y="1415937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MÔN: MĨ THUẬT</a:t>
            </a:r>
          </a:p>
          <a:p>
            <a:pPr algn="ctr"/>
            <a:r>
              <a:rPr lang="vi-V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LỚP:4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9527" y="3197270"/>
            <a:ext cx="8336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CHỦ ĐỀ 6: MÁI TRƯỜNG YÊU DẤU (TIẾT 4)</a:t>
            </a:r>
            <a:endParaRPr lang="en-US" sz="32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9109" y="4281528"/>
            <a:ext cx="54897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GIÁO VIÊN: NGUYỄN THỊ NGỌC ANH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49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1123" y="1991290"/>
            <a:ext cx="711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KIỂM TRA ĐỒ DÙNG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56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709" y="2037636"/>
            <a:ext cx="7462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CHỦ ĐỀ 6: MÁI TRƯỜNG </a:t>
            </a:r>
            <a:r>
              <a:rPr lang="vi-VN" sz="3200" b="1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YÊU DẤU </a:t>
            </a:r>
            <a:r>
              <a:rPr lang="vi-VN" sz="32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(TIẾT 4)</a:t>
            </a:r>
            <a:endParaRPr lang="en-US" sz="32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04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81555" y="1921268"/>
            <a:ext cx="7510409" cy="17157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EM CÓ BIẾT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35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2" y="536417"/>
            <a:ext cx="10595766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31" y="420653"/>
            <a:ext cx="10191965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80" y="219178"/>
            <a:ext cx="7630951" cy="6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971" y="1220729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THỰC HÀNH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4832" y="3121448"/>
            <a:ext cx="98426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Thiết kế một đồ dùng học tập sử dụng</a:t>
            </a:r>
          </a:p>
          <a:p>
            <a:pPr algn="ctr"/>
            <a:r>
              <a:rPr lang="vi-V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vật liệu sẵn có.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1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174" y="2207047"/>
            <a:ext cx="819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TRƯNG BÀY SẢN PHẨM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2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2025-03-10T13:50:10Z</dcterms:created>
  <dcterms:modified xsi:type="dcterms:W3CDTF">2025-03-10T13:59:56Z</dcterms:modified>
</cp:coreProperties>
</file>