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5"/>
  </p:notesMasterIdLst>
  <p:sldIdLst>
    <p:sldId id="256" r:id="rId2"/>
    <p:sldId id="354" r:id="rId3"/>
    <p:sldId id="355" r:id="rId4"/>
    <p:sldId id="361" r:id="rId5"/>
    <p:sldId id="362" r:id="rId6"/>
    <p:sldId id="353" r:id="rId7"/>
    <p:sldId id="346" r:id="rId8"/>
    <p:sldId id="350" r:id="rId9"/>
    <p:sldId id="348" r:id="rId10"/>
    <p:sldId id="320" r:id="rId11"/>
    <p:sldId id="325" r:id="rId12"/>
    <p:sldId id="327" r:id="rId13"/>
    <p:sldId id="336" r:id="rId14"/>
  </p:sldIdLst>
  <p:sldSz cx="9144000" cy="5143500" type="screen16x9"/>
  <p:notesSz cx="6858000" cy="9144000"/>
  <p:embeddedFontLst>
    <p:embeddedFont>
      <p:font typeface="ChildrenSans" panose="020B0604020202020204" charset="0"/>
      <p:regular r:id="rId16"/>
      <p:bold r:id="rId17"/>
      <p:italic r:id="rId18"/>
      <p:boldItalic r:id="rId19"/>
    </p:embeddedFont>
    <p:embeddedFont>
      <p:font typeface="Patrick Hand" panose="020B0604020202020204" charset="0"/>
      <p:regular r:id="rId20"/>
    </p:embeddedFont>
    <p:embeddedFont>
      <p:font typeface="Script MT Bold" panose="03040602040607080904" pitchFamily="66" charset="0"/>
      <p:bold r:id="rId21"/>
    </p:embeddedFont>
    <p:embeddedFont>
      <p:font typeface="Patrick Hand SC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1E6784-3AAF-48E6-8408-2F3188332265}">
  <a:tblStyle styleId="{671E6784-3AAF-48E6-8408-2F31883322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32" autoAdjust="0"/>
  </p:normalViewPr>
  <p:slideViewPr>
    <p:cSldViewPr snapToGrid="0">
      <p:cViewPr varScale="1">
        <p:scale>
          <a:sx n="111" d="100"/>
          <a:sy n="111" d="100"/>
        </p:scale>
        <p:origin x="634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30369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95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3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19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14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5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REVIEW 2.2</a:t>
            </a:r>
            <a:endParaRPr dirty="0"/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98660" y="3413425"/>
            <a:ext cx="4501950" cy="895200"/>
          </a:xfrm>
        </p:spPr>
        <p:txBody>
          <a:bodyPr/>
          <a:lstStyle/>
          <a:p>
            <a:r>
              <a:rPr lang="en-US" dirty="0" smtClean="0"/>
              <a:t>Teacher: Bui </a:t>
            </a:r>
            <a:r>
              <a:rPr lang="en-US" dirty="0" err="1" smtClean="0"/>
              <a:t>Thi</a:t>
            </a:r>
            <a:r>
              <a:rPr lang="en-US" dirty="0" smtClean="0"/>
              <a:t> Thu </a:t>
            </a:r>
            <a:r>
              <a:rPr lang="en-US" dirty="0" err="1" smtClean="0"/>
              <a:t>Trang</a:t>
            </a:r>
            <a:endParaRPr lang="en-US" dirty="0" smtClean="0"/>
          </a:p>
          <a:p>
            <a:r>
              <a:rPr lang="en-US" dirty="0" err="1" smtClean="0"/>
              <a:t>Quang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Primary School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26892" y="3811763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It’s blue.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90" y="602786"/>
            <a:ext cx="3648273" cy="364827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71332" y="347242"/>
            <a:ext cx="7812911" cy="838752"/>
          </a:xfrm>
          <a:prstGeom prst="wedgeRoundRectCallout">
            <a:avLst>
              <a:gd name="adj1" fmla="val -45694"/>
              <a:gd name="adj2" fmla="val 10613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What </a:t>
            </a:r>
            <a:r>
              <a:rPr lang="en-US" sz="5400" dirty="0" err="1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colour</a:t>
            </a:r>
            <a:r>
              <a:rPr lang="en-US" sz="54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 </a:t>
            </a:r>
            <a:r>
              <a:rPr lang="en-US" sz="5400" dirty="0" smtClean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is it?</a:t>
            </a:r>
            <a:endParaRPr lang="en-US" sz="5400" dirty="0">
              <a:solidFill>
                <a:schemeClr val="bg1">
                  <a:lumMod val="10000"/>
                </a:schemeClr>
              </a:solidFill>
              <a:latin typeface="Script MT Bold" panose="03040602040607080904" pitchFamily="66" charset="0"/>
            </a:endParaRPr>
          </a:p>
        </p:txBody>
      </p:sp>
      <p:pic>
        <p:nvPicPr>
          <p:cNvPr id="45058" name="Picture 2" descr="Home Button Icon Png Transparent Background - Web Button, Png Download -  600x600(#5576241) - PngFind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" b="100000" l="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643" y="4251059"/>
            <a:ext cx="776580" cy="77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602;p34">
            <a:extLst>
              <a:ext uri="{FF2B5EF4-FFF2-40B4-BE49-F238E27FC236}">
                <a16:creationId xmlns:a16="http://schemas.microsoft.com/office/drawing/2014/main" xmlns="" id="{FDBCF87B-9D5E-3042-A23A-257F1D3A3E4B}"/>
              </a:ext>
            </a:extLst>
          </p:cNvPr>
          <p:cNvSpPr/>
          <p:nvPr/>
        </p:nvSpPr>
        <p:spPr>
          <a:xfrm flipH="1">
            <a:off x="414983" y="2426922"/>
            <a:ext cx="2734056" cy="501664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FFFF"/>
                </a:solidFill>
                <a:latin typeface="ChildrenSans" panose="02000503000000000000" pitchFamily="2" charset="0"/>
              </a:rPr>
              <a:t>+ 2 points</a:t>
            </a:r>
            <a:endParaRPr kumimoji="0" sz="3600" b="0" i="0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hildrenSans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5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71332" y="347242"/>
            <a:ext cx="7812911" cy="838752"/>
          </a:xfrm>
          <a:prstGeom prst="wedgeRoundRectCallout">
            <a:avLst>
              <a:gd name="adj1" fmla="val -45694"/>
              <a:gd name="adj2" fmla="val 10613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What </a:t>
            </a:r>
            <a:r>
              <a:rPr lang="en-US" sz="5400" dirty="0" err="1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colour</a:t>
            </a:r>
            <a:r>
              <a:rPr lang="en-US" sz="54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 is </a:t>
            </a:r>
            <a:r>
              <a:rPr lang="en-US" sz="5400" dirty="0" smtClean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it?</a:t>
            </a:r>
            <a:endParaRPr lang="en-US" sz="5400" dirty="0">
              <a:solidFill>
                <a:schemeClr val="bg1">
                  <a:lumMod val="10000"/>
                </a:schemeClr>
              </a:solidFill>
              <a:latin typeface="Script MT Bold" panose="03040602040607080904" pitchFamily="66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26892" y="3811763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It’s yellow.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12" y="340614"/>
            <a:ext cx="4303776" cy="4462272"/>
          </a:xfrm>
          <a:prstGeom prst="rect">
            <a:avLst/>
          </a:prstGeom>
        </p:spPr>
      </p:pic>
      <p:sp>
        <p:nvSpPr>
          <p:cNvPr id="6" name="Google Shape;602;p34">
            <a:extLst>
              <a:ext uri="{FF2B5EF4-FFF2-40B4-BE49-F238E27FC236}">
                <a16:creationId xmlns:a16="http://schemas.microsoft.com/office/drawing/2014/main" xmlns="" id="{FDBCF87B-9D5E-3042-A23A-257F1D3A3E4B}"/>
              </a:ext>
            </a:extLst>
          </p:cNvPr>
          <p:cNvSpPr/>
          <p:nvPr/>
        </p:nvSpPr>
        <p:spPr>
          <a:xfrm flipH="1">
            <a:off x="414983" y="2426922"/>
            <a:ext cx="2734056" cy="501664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FFFF"/>
                </a:solidFill>
                <a:latin typeface="ChildrenSans" panose="02000503000000000000" pitchFamily="2" charset="0"/>
              </a:rPr>
              <a:t>+ 5</a:t>
            </a:r>
            <a:r>
              <a:rPr lang="en-US" sz="3600" dirty="0" smtClean="0">
                <a:solidFill>
                  <a:srgbClr val="FFFFFF"/>
                </a:solidFill>
                <a:latin typeface="ChildrenSans" panose="02000503000000000000" pitchFamily="2" charset="0"/>
              </a:rPr>
              <a:t> </a:t>
            </a:r>
            <a:r>
              <a:rPr lang="en-US" sz="3600" dirty="0">
                <a:solidFill>
                  <a:srgbClr val="FFFFFF"/>
                </a:solidFill>
                <a:latin typeface="ChildrenSans" panose="02000503000000000000" pitchFamily="2" charset="0"/>
              </a:rPr>
              <a:t>points</a:t>
            </a:r>
            <a:endParaRPr kumimoji="0" sz="3600" b="0" i="0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hildrenSans" panose="02000503000000000000" pitchFamily="2" charset="0"/>
            </a:endParaRPr>
          </a:p>
        </p:txBody>
      </p:sp>
      <p:pic>
        <p:nvPicPr>
          <p:cNvPr id="7" name="Picture 2" descr="Home Button Icon Png Transparent Background - Web Button, Png Download -  600x600(#5576241) - PngFind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100000" l="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643" y="4251059"/>
            <a:ext cx="776580" cy="77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40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61662" y="338427"/>
            <a:ext cx="7812911" cy="838752"/>
          </a:xfrm>
          <a:prstGeom prst="wedgeRoundRectCallout">
            <a:avLst>
              <a:gd name="adj1" fmla="val -45694"/>
              <a:gd name="adj2" fmla="val 10613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What </a:t>
            </a:r>
            <a:r>
              <a:rPr lang="en-US" sz="5400" dirty="0" err="1" smtClean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colour</a:t>
            </a:r>
            <a:r>
              <a:rPr lang="en-US" sz="5400" dirty="0" smtClean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 are they?</a:t>
            </a:r>
            <a:endParaRPr lang="en-US" sz="5400" dirty="0">
              <a:solidFill>
                <a:schemeClr val="bg1">
                  <a:lumMod val="10000"/>
                </a:schemeClr>
              </a:solidFill>
              <a:latin typeface="Script MT Bold" panose="03040602040607080904" pitchFamily="66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36420" y="3781597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They’re green.</a:t>
            </a:r>
            <a:endParaRPr lang="en-US" sz="5400" dirty="0">
              <a:solidFill>
                <a:schemeClr val="bg1">
                  <a:lumMod val="10000"/>
                </a:schemeClr>
              </a:solidFill>
              <a:latin typeface="Script MT Bold" panose="030406020406070809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27630" y="1110622"/>
            <a:ext cx="2698975" cy="2554481"/>
            <a:chOff x="7971100" y="904925"/>
            <a:chExt cx="2698975" cy="25544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052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71100" y="1185527"/>
              <a:ext cx="2047875" cy="2009775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7987564" y="904925"/>
              <a:ext cx="2682511" cy="2554481"/>
              <a:chOff x="6525947" y="1068528"/>
              <a:chExt cx="2682511" cy="2554481"/>
            </a:xfrm>
          </p:grpSpPr>
          <p:pic>
            <p:nvPicPr>
              <p:cNvPr id="7" name="Picture 2" descr="CLASSROOM OBJECTS | Baamboozle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330855">
                <a:off x="6525948" y="1068527"/>
                <a:ext cx="2286000" cy="2286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9052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7328519">
                <a:off x="6645010" y="1202232"/>
                <a:ext cx="2047875" cy="2009775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9052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0916902">
                <a:off x="7160583" y="1613234"/>
                <a:ext cx="2047875" cy="2009775"/>
              </a:xfrm>
              <a:prstGeom prst="rect">
                <a:avLst/>
              </a:prstGeom>
            </p:spPr>
          </p:pic>
        </p:grpSp>
      </p:grpSp>
      <p:sp>
        <p:nvSpPr>
          <p:cNvPr id="11" name="Google Shape;602;p34">
            <a:extLst>
              <a:ext uri="{FF2B5EF4-FFF2-40B4-BE49-F238E27FC236}">
                <a16:creationId xmlns:a16="http://schemas.microsoft.com/office/drawing/2014/main" xmlns="" id="{FDBCF87B-9D5E-3042-A23A-257F1D3A3E4B}"/>
              </a:ext>
            </a:extLst>
          </p:cNvPr>
          <p:cNvSpPr/>
          <p:nvPr/>
        </p:nvSpPr>
        <p:spPr>
          <a:xfrm flipH="1">
            <a:off x="5875505" y="2828469"/>
            <a:ext cx="2734056" cy="501664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FFFF"/>
                </a:solidFill>
                <a:latin typeface="ChildrenSans" panose="02000503000000000000" pitchFamily="2" charset="0"/>
              </a:rPr>
              <a:t>+ </a:t>
            </a:r>
            <a:r>
              <a:rPr lang="en-US" sz="3600" dirty="0" smtClean="0">
                <a:solidFill>
                  <a:srgbClr val="FFFFFF"/>
                </a:solidFill>
                <a:latin typeface="ChildrenSans" panose="02000503000000000000" pitchFamily="2" charset="0"/>
              </a:rPr>
              <a:t>3 </a:t>
            </a:r>
            <a:r>
              <a:rPr lang="en-US" sz="3600" dirty="0">
                <a:solidFill>
                  <a:srgbClr val="FFFFFF"/>
                </a:solidFill>
                <a:latin typeface="ChildrenSans" panose="02000503000000000000" pitchFamily="2" charset="0"/>
              </a:rPr>
              <a:t>points</a:t>
            </a:r>
            <a:endParaRPr kumimoji="0" sz="3600" b="0" i="0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hildrenSans" panose="02000503000000000000" pitchFamily="2" charset="0"/>
            </a:endParaRPr>
          </a:p>
        </p:txBody>
      </p:sp>
      <p:pic>
        <p:nvPicPr>
          <p:cNvPr id="12" name="Picture 2" descr="Home Button Icon Png Transparent Background - Web Button, Png Download -  600x600(#5576241) - PngFind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" b="100000" l="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643" y="4251059"/>
            <a:ext cx="776580" cy="77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39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26892" y="3811763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May I speak Vietnamese?</a:t>
            </a:r>
            <a:endParaRPr lang="en-US" sz="5400" dirty="0">
              <a:solidFill>
                <a:schemeClr val="bg1">
                  <a:lumMod val="10000"/>
                </a:schemeClr>
              </a:solidFill>
              <a:latin typeface="Script MT Bold" panose="03040602040607080904" pitchFamily="66" charset="0"/>
            </a:endParaRPr>
          </a:p>
        </p:txBody>
      </p:sp>
      <p:sp>
        <p:nvSpPr>
          <p:cNvPr id="5" name="Google Shape;602;p34">
            <a:extLst>
              <a:ext uri="{FF2B5EF4-FFF2-40B4-BE49-F238E27FC236}">
                <a16:creationId xmlns:a16="http://schemas.microsoft.com/office/drawing/2014/main" xmlns="" id="{FDBCF87B-9D5E-3042-A23A-257F1D3A3E4B}"/>
              </a:ext>
            </a:extLst>
          </p:cNvPr>
          <p:cNvSpPr/>
          <p:nvPr/>
        </p:nvSpPr>
        <p:spPr>
          <a:xfrm flipH="1">
            <a:off x="5875505" y="2828469"/>
            <a:ext cx="2734056" cy="501664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FFFF"/>
                </a:solidFill>
                <a:latin typeface="ChildrenSans" panose="02000503000000000000" pitchFamily="2" charset="0"/>
              </a:rPr>
              <a:t>+ </a:t>
            </a:r>
            <a:r>
              <a:rPr lang="en-US" sz="3600" dirty="0" smtClean="0">
                <a:solidFill>
                  <a:srgbClr val="FFFFFF"/>
                </a:solidFill>
                <a:latin typeface="ChildrenSans" panose="02000503000000000000" pitchFamily="2" charset="0"/>
              </a:rPr>
              <a:t>10 </a:t>
            </a:r>
            <a:r>
              <a:rPr lang="en-US" sz="3600" dirty="0">
                <a:solidFill>
                  <a:srgbClr val="FFFFFF"/>
                </a:solidFill>
                <a:latin typeface="ChildrenSans" panose="02000503000000000000" pitchFamily="2" charset="0"/>
              </a:rPr>
              <a:t>points</a:t>
            </a:r>
            <a:endParaRPr kumimoji="0" sz="3600" b="0" i="0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hildrenSans" panose="02000503000000000000" pitchFamily="2" charset="0"/>
            </a:endParaRPr>
          </a:p>
        </p:txBody>
      </p:sp>
      <p:pic>
        <p:nvPicPr>
          <p:cNvPr id="6" name="Picture 2" descr="Home Button Icon Png Transparent Background - Web Button, Png Download -  600x600(#5576241) - PngFind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643" y="4251059"/>
            <a:ext cx="776580" cy="77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44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5575" y="394279"/>
            <a:ext cx="3309077" cy="2634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Flowchart: Sequential Access Storage 7"/>
          <p:cNvSpPr/>
          <p:nvPr/>
        </p:nvSpPr>
        <p:spPr>
          <a:xfrm>
            <a:off x="1398519" y="927801"/>
            <a:ext cx="1530627" cy="546652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32698" y="1047238"/>
            <a:ext cx="1518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Vietnamese?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2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0515" y="2110085"/>
            <a:ext cx="5262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Look and guess!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571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09" y="216311"/>
            <a:ext cx="8623462" cy="4730852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-5442155" y="-4846961"/>
            <a:ext cx="14763750" cy="11677650"/>
          </a:xfrm>
          <a:custGeom>
            <a:avLst/>
            <a:gdLst>
              <a:gd name="connsiteX0" fmla="*/ 4514850 w 12668250"/>
              <a:gd name="connsiteY0" fmla="*/ 3457575 h 9658350"/>
              <a:gd name="connsiteX1" fmla="*/ 3829050 w 12668250"/>
              <a:gd name="connsiteY1" fmla="*/ 4143375 h 9658350"/>
              <a:gd name="connsiteX2" fmla="*/ 4514850 w 12668250"/>
              <a:gd name="connsiteY2" fmla="*/ 4829175 h 9658350"/>
              <a:gd name="connsiteX3" fmla="*/ 5083526 w 12668250"/>
              <a:gd name="connsiteY3" fmla="*/ 4526812 h 9658350"/>
              <a:gd name="connsiteX4" fmla="*/ 5114925 w 12668250"/>
              <a:gd name="connsiteY4" fmla="*/ 4468964 h 9658350"/>
              <a:gd name="connsiteX5" fmla="*/ 5146324 w 12668250"/>
              <a:gd name="connsiteY5" fmla="*/ 4526812 h 9658350"/>
              <a:gd name="connsiteX6" fmla="*/ 5715000 w 12668250"/>
              <a:gd name="connsiteY6" fmla="*/ 4829175 h 9658350"/>
              <a:gd name="connsiteX7" fmla="*/ 6400800 w 12668250"/>
              <a:gd name="connsiteY7" fmla="*/ 4143375 h 9658350"/>
              <a:gd name="connsiteX8" fmla="*/ 5715000 w 12668250"/>
              <a:gd name="connsiteY8" fmla="*/ 3457575 h 9658350"/>
              <a:gd name="connsiteX9" fmla="*/ 5146324 w 12668250"/>
              <a:gd name="connsiteY9" fmla="*/ 3759938 h 9658350"/>
              <a:gd name="connsiteX10" fmla="*/ 5114925 w 12668250"/>
              <a:gd name="connsiteY10" fmla="*/ 3817786 h 9658350"/>
              <a:gd name="connsiteX11" fmla="*/ 5083526 w 12668250"/>
              <a:gd name="connsiteY11" fmla="*/ 3759938 h 9658350"/>
              <a:gd name="connsiteX12" fmla="*/ 4514850 w 12668250"/>
              <a:gd name="connsiteY12" fmla="*/ 3457575 h 9658350"/>
              <a:gd name="connsiteX13" fmla="*/ 0 w 12668250"/>
              <a:gd name="connsiteY13" fmla="*/ 0 h 9658350"/>
              <a:gd name="connsiteX14" fmla="*/ 12668250 w 12668250"/>
              <a:gd name="connsiteY14" fmla="*/ 0 h 9658350"/>
              <a:gd name="connsiteX15" fmla="*/ 12668250 w 12668250"/>
              <a:gd name="connsiteY15" fmla="*/ 9658350 h 9658350"/>
              <a:gd name="connsiteX16" fmla="*/ 0 w 12668250"/>
              <a:gd name="connsiteY16" fmla="*/ 9658350 h 96583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209550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2095500 w 14763750"/>
              <a:gd name="connsiteY17" fmla="*/ 0 h 9658350"/>
              <a:gd name="connsiteX0" fmla="*/ 6610350 w 14763750"/>
              <a:gd name="connsiteY0" fmla="*/ 3705225 h 9906000"/>
              <a:gd name="connsiteX1" fmla="*/ 5924550 w 14763750"/>
              <a:gd name="connsiteY1" fmla="*/ 4391025 h 9906000"/>
              <a:gd name="connsiteX2" fmla="*/ 6610350 w 14763750"/>
              <a:gd name="connsiteY2" fmla="*/ 5076825 h 9906000"/>
              <a:gd name="connsiteX3" fmla="*/ 7179026 w 14763750"/>
              <a:gd name="connsiteY3" fmla="*/ 4774462 h 9906000"/>
              <a:gd name="connsiteX4" fmla="*/ 7210425 w 14763750"/>
              <a:gd name="connsiteY4" fmla="*/ 4716614 h 9906000"/>
              <a:gd name="connsiteX5" fmla="*/ 7241824 w 14763750"/>
              <a:gd name="connsiteY5" fmla="*/ 4774462 h 9906000"/>
              <a:gd name="connsiteX6" fmla="*/ 7810500 w 14763750"/>
              <a:gd name="connsiteY6" fmla="*/ 5076825 h 9906000"/>
              <a:gd name="connsiteX7" fmla="*/ 8496300 w 14763750"/>
              <a:gd name="connsiteY7" fmla="*/ 4391025 h 9906000"/>
              <a:gd name="connsiteX8" fmla="*/ 7810500 w 14763750"/>
              <a:gd name="connsiteY8" fmla="*/ 3705225 h 9906000"/>
              <a:gd name="connsiteX9" fmla="*/ 7241824 w 14763750"/>
              <a:gd name="connsiteY9" fmla="*/ 4007588 h 9906000"/>
              <a:gd name="connsiteX10" fmla="*/ 7210425 w 14763750"/>
              <a:gd name="connsiteY10" fmla="*/ 4065436 h 9906000"/>
              <a:gd name="connsiteX11" fmla="*/ 7179026 w 14763750"/>
              <a:gd name="connsiteY11" fmla="*/ 4007588 h 9906000"/>
              <a:gd name="connsiteX12" fmla="*/ 6610350 w 14763750"/>
              <a:gd name="connsiteY12" fmla="*/ 3705225 h 9906000"/>
              <a:gd name="connsiteX13" fmla="*/ 19050 w 14763750"/>
              <a:gd name="connsiteY13" fmla="*/ 0 h 9906000"/>
              <a:gd name="connsiteX14" fmla="*/ 14763750 w 14763750"/>
              <a:gd name="connsiteY14" fmla="*/ 247650 h 9906000"/>
              <a:gd name="connsiteX15" fmla="*/ 14763750 w 14763750"/>
              <a:gd name="connsiteY15" fmla="*/ 9906000 h 9906000"/>
              <a:gd name="connsiteX16" fmla="*/ 0 w 14763750"/>
              <a:gd name="connsiteY16" fmla="*/ 9848850 h 9906000"/>
              <a:gd name="connsiteX17" fmla="*/ 19050 w 14763750"/>
              <a:gd name="connsiteY17" fmla="*/ 0 h 9906000"/>
              <a:gd name="connsiteX0" fmla="*/ 6610350 w 14763750"/>
              <a:gd name="connsiteY0" fmla="*/ 3533775 h 9734550"/>
              <a:gd name="connsiteX1" fmla="*/ 5924550 w 14763750"/>
              <a:gd name="connsiteY1" fmla="*/ 4219575 h 9734550"/>
              <a:gd name="connsiteX2" fmla="*/ 6610350 w 14763750"/>
              <a:gd name="connsiteY2" fmla="*/ 4905375 h 9734550"/>
              <a:gd name="connsiteX3" fmla="*/ 7179026 w 14763750"/>
              <a:gd name="connsiteY3" fmla="*/ 4603012 h 9734550"/>
              <a:gd name="connsiteX4" fmla="*/ 7210425 w 14763750"/>
              <a:gd name="connsiteY4" fmla="*/ 4545164 h 9734550"/>
              <a:gd name="connsiteX5" fmla="*/ 7241824 w 14763750"/>
              <a:gd name="connsiteY5" fmla="*/ 4603012 h 9734550"/>
              <a:gd name="connsiteX6" fmla="*/ 7810500 w 14763750"/>
              <a:gd name="connsiteY6" fmla="*/ 4905375 h 9734550"/>
              <a:gd name="connsiteX7" fmla="*/ 8496300 w 14763750"/>
              <a:gd name="connsiteY7" fmla="*/ 4219575 h 9734550"/>
              <a:gd name="connsiteX8" fmla="*/ 7810500 w 14763750"/>
              <a:gd name="connsiteY8" fmla="*/ 3533775 h 9734550"/>
              <a:gd name="connsiteX9" fmla="*/ 7241824 w 14763750"/>
              <a:gd name="connsiteY9" fmla="*/ 3836138 h 9734550"/>
              <a:gd name="connsiteX10" fmla="*/ 7210425 w 14763750"/>
              <a:gd name="connsiteY10" fmla="*/ 3893986 h 9734550"/>
              <a:gd name="connsiteX11" fmla="*/ 7179026 w 14763750"/>
              <a:gd name="connsiteY11" fmla="*/ 3836138 h 9734550"/>
              <a:gd name="connsiteX12" fmla="*/ 6610350 w 14763750"/>
              <a:gd name="connsiteY12" fmla="*/ 3533775 h 9734550"/>
              <a:gd name="connsiteX13" fmla="*/ 19050 w 14763750"/>
              <a:gd name="connsiteY13" fmla="*/ 0 h 9734550"/>
              <a:gd name="connsiteX14" fmla="*/ 14763750 w 14763750"/>
              <a:gd name="connsiteY14" fmla="*/ 76200 h 9734550"/>
              <a:gd name="connsiteX15" fmla="*/ 14763750 w 14763750"/>
              <a:gd name="connsiteY15" fmla="*/ 9734550 h 9734550"/>
              <a:gd name="connsiteX16" fmla="*/ 0 w 14763750"/>
              <a:gd name="connsiteY16" fmla="*/ 9677400 h 9734550"/>
              <a:gd name="connsiteX17" fmla="*/ 19050 w 14763750"/>
              <a:gd name="connsiteY17" fmla="*/ 0 h 97345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1905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19050 w 14763750"/>
              <a:gd name="connsiteY17" fmla="*/ 0 h 96583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201930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44700 w 14763750"/>
              <a:gd name="connsiteY14" fmla="*/ 571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190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63750" h="11677650">
                <a:moveTo>
                  <a:pt x="6610350" y="5476875"/>
                </a:moveTo>
                <a:cubicBezTo>
                  <a:pt x="6231593" y="5476875"/>
                  <a:pt x="5924550" y="5783918"/>
                  <a:pt x="5924550" y="6162675"/>
                </a:cubicBezTo>
                <a:cubicBezTo>
                  <a:pt x="5924550" y="6541432"/>
                  <a:pt x="6231593" y="6848475"/>
                  <a:pt x="6610350" y="6848475"/>
                </a:cubicBezTo>
                <a:cubicBezTo>
                  <a:pt x="6847073" y="6848475"/>
                  <a:pt x="7055783" y="6728536"/>
                  <a:pt x="7179026" y="6546112"/>
                </a:cubicBezTo>
                <a:lnTo>
                  <a:pt x="7210425" y="6488264"/>
                </a:lnTo>
                <a:lnTo>
                  <a:pt x="7241824" y="6546112"/>
                </a:lnTo>
                <a:cubicBezTo>
                  <a:pt x="7365067" y="6728536"/>
                  <a:pt x="7573777" y="6848475"/>
                  <a:pt x="7810500" y="6848475"/>
                </a:cubicBezTo>
                <a:cubicBezTo>
                  <a:pt x="8189257" y="6848475"/>
                  <a:pt x="8496300" y="6541432"/>
                  <a:pt x="8496300" y="6162675"/>
                </a:cubicBezTo>
                <a:cubicBezTo>
                  <a:pt x="8496300" y="5783918"/>
                  <a:pt x="8189257" y="5476875"/>
                  <a:pt x="7810500" y="5476875"/>
                </a:cubicBezTo>
                <a:cubicBezTo>
                  <a:pt x="7573777" y="5476875"/>
                  <a:pt x="7365067" y="5596814"/>
                  <a:pt x="7241824" y="5779238"/>
                </a:cubicBezTo>
                <a:lnTo>
                  <a:pt x="7210425" y="5837086"/>
                </a:lnTo>
                <a:lnTo>
                  <a:pt x="7179026" y="5779238"/>
                </a:lnTo>
                <a:cubicBezTo>
                  <a:pt x="7055783" y="5596814"/>
                  <a:pt x="6847073" y="5476875"/>
                  <a:pt x="6610350" y="5476875"/>
                </a:cubicBezTo>
                <a:close/>
                <a:moveTo>
                  <a:pt x="0" y="0"/>
                </a:moveTo>
                <a:lnTo>
                  <a:pt x="14763750" y="19050"/>
                </a:lnTo>
                <a:lnTo>
                  <a:pt x="14763750" y="11677650"/>
                </a:lnTo>
                <a:lnTo>
                  <a:pt x="0" y="11620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30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64198E-7 L 0.49583 8.64198E-7 L 0.49583 0.54444 L 3.05556E-6 0.54444 L 3.05556E-6 8.64198E-7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90500"/>
            <a:ext cx="5695950" cy="480060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-5155979" y="-4907184"/>
            <a:ext cx="14763750" cy="11677650"/>
          </a:xfrm>
          <a:custGeom>
            <a:avLst/>
            <a:gdLst>
              <a:gd name="connsiteX0" fmla="*/ 4514850 w 12668250"/>
              <a:gd name="connsiteY0" fmla="*/ 3457575 h 9658350"/>
              <a:gd name="connsiteX1" fmla="*/ 3829050 w 12668250"/>
              <a:gd name="connsiteY1" fmla="*/ 4143375 h 9658350"/>
              <a:gd name="connsiteX2" fmla="*/ 4514850 w 12668250"/>
              <a:gd name="connsiteY2" fmla="*/ 4829175 h 9658350"/>
              <a:gd name="connsiteX3" fmla="*/ 5083526 w 12668250"/>
              <a:gd name="connsiteY3" fmla="*/ 4526812 h 9658350"/>
              <a:gd name="connsiteX4" fmla="*/ 5114925 w 12668250"/>
              <a:gd name="connsiteY4" fmla="*/ 4468964 h 9658350"/>
              <a:gd name="connsiteX5" fmla="*/ 5146324 w 12668250"/>
              <a:gd name="connsiteY5" fmla="*/ 4526812 h 9658350"/>
              <a:gd name="connsiteX6" fmla="*/ 5715000 w 12668250"/>
              <a:gd name="connsiteY6" fmla="*/ 4829175 h 9658350"/>
              <a:gd name="connsiteX7" fmla="*/ 6400800 w 12668250"/>
              <a:gd name="connsiteY7" fmla="*/ 4143375 h 9658350"/>
              <a:gd name="connsiteX8" fmla="*/ 5715000 w 12668250"/>
              <a:gd name="connsiteY8" fmla="*/ 3457575 h 9658350"/>
              <a:gd name="connsiteX9" fmla="*/ 5146324 w 12668250"/>
              <a:gd name="connsiteY9" fmla="*/ 3759938 h 9658350"/>
              <a:gd name="connsiteX10" fmla="*/ 5114925 w 12668250"/>
              <a:gd name="connsiteY10" fmla="*/ 3817786 h 9658350"/>
              <a:gd name="connsiteX11" fmla="*/ 5083526 w 12668250"/>
              <a:gd name="connsiteY11" fmla="*/ 3759938 h 9658350"/>
              <a:gd name="connsiteX12" fmla="*/ 4514850 w 12668250"/>
              <a:gd name="connsiteY12" fmla="*/ 3457575 h 9658350"/>
              <a:gd name="connsiteX13" fmla="*/ 0 w 12668250"/>
              <a:gd name="connsiteY13" fmla="*/ 0 h 9658350"/>
              <a:gd name="connsiteX14" fmla="*/ 12668250 w 12668250"/>
              <a:gd name="connsiteY14" fmla="*/ 0 h 9658350"/>
              <a:gd name="connsiteX15" fmla="*/ 12668250 w 12668250"/>
              <a:gd name="connsiteY15" fmla="*/ 9658350 h 9658350"/>
              <a:gd name="connsiteX16" fmla="*/ 0 w 12668250"/>
              <a:gd name="connsiteY16" fmla="*/ 9658350 h 96583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209550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2095500 w 14763750"/>
              <a:gd name="connsiteY17" fmla="*/ 0 h 9658350"/>
              <a:gd name="connsiteX0" fmla="*/ 6610350 w 14763750"/>
              <a:gd name="connsiteY0" fmla="*/ 3705225 h 9906000"/>
              <a:gd name="connsiteX1" fmla="*/ 5924550 w 14763750"/>
              <a:gd name="connsiteY1" fmla="*/ 4391025 h 9906000"/>
              <a:gd name="connsiteX2" fmla="*/ 6610350 w 14763750"/>
              <a:gd name="connsiteY2" fmla="*/ 5076825 h 9906000"/>
              <a:gd name="connsiteX3" fmla="*/ 7179026 w 14763750"/>
              <a:gd name="connsiteY3" fmla="*/ 4774462 h 9906000"/>
              <a:gd name="connsiteX4" fmla="*/ 7210425 w 14763750"/>
              <a:gd name="connsiteY4" fmla="*/ 4716614 h 9906000"/>
              <a:gd name="connsiteX5" fmla="*/ 7241824 w 14763750"/>
              <a:gd name="connsiteY5" fmla="*/ 4774462 h 9906000"/>
              <a:gd name="connsiteX6" fmla="*/ 7810500 w 14763750"/>
              <a:gd name="connsiteY6" fmla="*/ 5076825 h 9906000"/>
              <a:gd name="connsiteX7" fmla="*/ 8496300 w 14763750"/>
              <a:gd name="connsiteY7" fmla="*/ 4391025 h 9906000"/>
              <a:gd name="connsiteX8" fmla="*/ 7810500 w 14763750"/>
              <a:gd name="connsiteY8" fmla="*/ 3705225 h 9906000"/>
              <a:gd name="connsiteX9" fmla="*/ 7241824 w 14763750"/>
              <a:gd name="connsiteY9" fmla="*/ 4007588 h 9906000"/>
              <a:gd name="connsiteX10" fmla="*/ 7210425 w 14763750"/>
              <a:gd name="connsiteY10" fmla="*/ 4065436 h 9906000"/>
              <a:gd name="connsiteX11" fmla="*/ 7179026 w 14763750"/>
              <a:gd name="connsiteY11" fmla="*/ 4007588 h 9906000"/>
              <a:gd name="connsiteX12" fmla="*/ 6610350 w 14763750"/>
              <a:gd name="connsiteY12" fmla="*/ 3705225 h 9906000"/>
              <a:gd name="connsiteX13" fmla="*/ 19050 w 14763750"/>
              <a:gd name="connsiteY13" fmla="*/ 0 h 9906000"/>
              <a:gd name="connsiteX14" fmla="*/ 14763750 w 14763750"/>
              <a:gd name="connsiteY14" fmla="*/ 247650 h 9906000"/>
              <a:gd name="connsiteX15" fmla="*/ 14763750 w 14763750"/>
              <a:gd name="connsiteY15" fmla="*/ 9906000 h 9906000"/>
              <a:gd name="connsiteX16" fmla="*/ 0 w 14763750"/>
              <a:gd name="connsiteY16" fmla="*/ 9848850 h 9906000"/>
              <a:gd name="connsiteX17" fmla="*/ 19050 w 14763750"/>
              <a:gd name="connsiteY17" fmla="*/ 0 h 9906000"/>
              <a:gd name="connsiteX0" fmla="*/ 6610350 w 14763750"/>
              <a:gd name="connsiteY0" fmla="*/ 3533775 h 9734550"/>
              <a:gd name="connsiteX1" fmla="*/ 5924550 w 14763750"/>
              <a:gd name="connsiteY1" fmla="*/ 4219575 h 9734550"/>
              <a:gd name="connsiteX2" fmla="*/ 6610350 w 14763750"/>
              <a:gd name="connsiteY2" fmla="*/ 4905375 h 9734550"/>
              <a:gd name="connsiteX3" fmla="*/ 7179026 w 14763750"/>
              <a:gd name="connsiteY3" fmla="*/ 4603012 h 9734550"/>
              <a:gd name="connsiteX4" fmla="*/ 7210425 w 14763750"/>
              <a:gd name="connsiteY4" fmla="*/ 4545164 h 9734550"/>
              <a:gd name="connsiteX5" fmla="*/ 7241824 w 14763750"/>
              <a:gd name="connsiteY5" fmla="*/ 4603012 h 9734550"/>
              <a:gd name="connsiteX6" fmla="*/ 7810500 w 14763750"/>
              <a:gd name="connsiteY6" fmla="*/ 4905375 h 9734550"/>
              <a:gd name="connsiteX7" fmla="*/ 8496300 w 14763750"/>
              <a:gd name="connsiteY7" fmla="*/ 4219575 h 9734550"/>
              <a:gd name="connsiteX8" fmla="*/ 7810500 w 14763750"/>
              <a:gd name="connsiteY8" fmla="*/ 3533775 h 9734550"/>
              <a:gd name="connsiteX9" fmla="*/ 7241824 w 14763750"/>
              <a:gd name="connsiteY9" fmla="*/ 3836138 h 9734550"/>
              <a:gd name="connsiteX10" fmla="*/ 7210425 w 14763750"/>
              <a:gd name="connsiteY10" fmla="*/ 3893986 h 9734550"/>
              <a:gd name="connsiteX11" fmla="*/ 7179026 w 14763750"/>
              <a:gd name="connsiteY11" fmla="*/ 3836138 h 9734550"/>
              <a:gd name="connsiteX12" fmla="*/ 6610350 w 14763750"/>
              <a:gd name="connsiteY12" fmla="*/ 3533775 h 9734550"/>
              <a:gd name="connsiteX13" fmla="*/ 19050 w 14763750"/>
              <a:gd name="connsiteY13" fmla="*/ 0 h 9734550"/>
              <a:gd name="connsiteX14" fmla="*/ 14763750 w 14763750"/>
              <a:gd name="connsiteY14" fmla="*/ 76200 h 9734550"/>
              <a:gd name="connsiteX15" fmla="*/ 14763750 w 14763750"/>
              <a:gd name="connsiteY15" fmla="*/ 9734550 h 9734550"/>
              <a:gd name="connsiteX16" fmla="*/ 0 w 14763750"/>
              <a:gd name="connsiteY16" fmla="*/ 9677400 h 9734550"/>
              <a:gd name="connsiteX17" fmla="*/ 19050 w 14763750"/>
              <a:gd name="connsiteY17" fmla="*/ 0 h 97345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1905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19050 w 14763750"/>
              <a:gd name="connsiteY17" fmla="*/ 0 h 96583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201930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44700 w 14763750"/>
              <a:gd name="connsiteY14" fmla="*/ 571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190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63750" h="11677650">
                <a:moveTo>
                  <a:pt x="6610350" y="5476875"/>
                </a:moveTo>
                <a:cubicBezTo>
                  <a:pt x="6231593" y="5476875"/>
                  <a:pt x="5924550" y="5783918"/>
                  <a:pt x="5924550" y="6162675"/>
                </a:cubicBezTo>
                <a:cubicBezTo>
                  <a:pt x="5924550" y="6541432"/>
                  <a:pt x="6231593" y="6848475"/>
                  <a:pt x="6610350" y="6848475"/>
                </a:cubicBezTo>
                <a:cubicBezTo>
                  <a:pt x="6847073" y="6848475"/>
                  <a:pt x="7055783" y="6728536"/>
                  <a:pt x="7179026" y="6546112"/>
                </a:cubicBezTo>
                <a:lnTo>
                  <a:pt x="7210425" y="6488264"/>
                </a:lnTo>
                <a:lnTo>
                  <a:pt x="7241824" y="6546112"/>
                </a:lnTo>
                <a:cubicBezTo>
                  <a:pt x="7365067" y="6728536"/>
                  <a:pt x="7573777" y="6848475"/>
                  <a:pt x="7810500" y="6848475"/>
                </a:cubicBezTo>
                <a:cubicBezTo>
                  <a:pt x="8189257" y="6848475"/>
                  <a:pt x="8496300" y="6541432"/>
                  <a:pt x="8496300" y="6162675"/>
                </a:cubicBezTo>
                <a:cubicBezTo>
                  <a:pt x="8496300" y="5783918"/>
                  <a:pt x="8189257" y="5476875"/>
                  <a:pt x="7810500" y="5476875"/>
                </a:cubicBezTo>
                <a:cubicBezTo>
                  <a:pt x="7573777" y="5476875"/>
                  <a:pt x="7365067" y="5596814"/>
                  <a:pt x="7241824" y="5779238"/>
                </a:cubicBezTo>
                <a:lnTo>
                  <a:pt x="7210425" y="5837086"/>
                </a:lnTo>
                <a:lnTo>
                  <a:pt x="7179026" y="5779238"/>
                </a:lnTo>
                <a:cubicBezTo>
                  <a:pt x="7055783" y="5596814"/>
                  <a:pt x="6847073" y="5476875"/>
                  <a:pt x="6610350" y="5476875"/>
                </a:cubicBezTo>
                <a:close/>
                <a:moveTo>
                  <a:pt x="0" y="0"/>
                </a:moveTo>
                <a:lnTo>
                  <a:pt x="14763750" y="19050"/>
                </a:lnTo>
                <a:lnTo>
                  <a:pt x="14763750" y="11677650"/>
                </a:lnTo>
                <a:lnTo>
                  <a:pt x="0" y="11620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2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64198E-7 L 0.49583 8.64198E-7 L 0.49583 0.54444 L 3.05556E-6 0.54444 L 3.05556E-6 8.64198E-7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652462"/>
            <a:ext cx="4686300" cy="3838575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-5336458" y="-4612832"/>
            <a:ext cx="14763750" cy="11677650"/>
          </a:xfrm>
          <a:custGeom>
            <a:avLst/>
            <a:gdLst>
              <a:gd name="connsiteX0" fmla="*/ 4514850 w 12668250"/>
              <a:gd name="connsiteY0" fmla="*/ 3457575 h 9658350"/>
              <a:gd name="connsiteX1" fmla="*/ 3829050 w 12668250"/>
              <a:gd name="connsiteY1" fmla="*/ 4143375 h 9658350"/>
              <a:gd name="connsiteX2" fmla="*/ 4514850 w 12668250"/>
              <a:gd name="connsiteY2" fmla="*/ 4829175 h 9658350"/>
              <a:gd name="connsiteX3" fmla="*/ 5083526 w 12668250"/>
              <a:gd name="connsiteY3" fmla="*/ 4526812 h 9658350"/>
              <a:gd name="connsiteX4" fmla="*/ 5114925 w 12668250"/>
              <a:gd name="connsiteY4" fmla="*/ 4468964 h 9658350"/>
              <a:gd name="connsiteX5" fmla="*/ 5146324 w 12668250"/>
              <a:gd name="connsiteY5" fmla="*/ 4526812 h 9658350"/>
              <a:gd name="connsiteX6" fmla="*/ 5715000 w 12668250"/>
              <a:gd name="connsiteY6" fmla="*/ 4829175 h 9658350"/>
              <a:gd name="connsiteX7" fmla="*/ 6400800 w 12668250"/>
              <a:gd name="connsiteY7" fmla="*/ 4143375 h 9658350"/>
              <a:gd name="connsiteX8" fmla="*/ 5715000 w 12668250"/>
              <a:gd name="connsiteY8" fmla="*/ 3457575 h 9658350"/>
              <a:gd name="connsiteX9" fmla="*/ 5146324 w 12668250"/>
              <a:gd name="connsiteY9" fmla="*/ 3759938 h 9658350"/>
              <a:gd name="connsiteX10" fmla="*/ 5114925 w 12668250"/>
              <a:gd name="connsiteY10" fmla="*/ 3817786 h 9658350"/>
              <a:gd name="connsiteX11" fmla="*/ 5083526 w 12668250"/>
              <a:gd name="connsiteY11" fmla="*/ 3759938 h 9658350"/>
              <a:gd name="connsiteX12" fmla="*/ 4514850 w 12668250"/>
              <a:gd name="connsiteY12" fmla="*/ 3457575 h 9658350"/>
              <a:gd name="connsiteX13" fmla="*/ 0 w 12668250"/>
              <a:gd name="connsiteY13" fmla="*/ 0 h 9658350"/>
              <a:gd name="connsiteX14" fmla="*/ 12668250 w 12668250"/>
              <a:gd name="connsiteY14" fmla="*/ 0 h 9658350"/>
              <a:gd name="connsiteX15" fmla="*/ 12668250 w 12668250"/>
              <a:gd name="connsiteY15" fmla="*/ 9658350 h 9658350"/>
              <a:gd name="connsiteX16" fmla="*/ 0 w 12668250"/>
              <a:gd name="connsiteY16" fmla="*/ 9658350 h 96583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209550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2095500 w 14763750"/>
              <a:gd name="connsiteY17" fmla="*/ 0 h 9658350"/>
              <a:gd name="connsiteX0" fmla="*/ 6610350 w 14763750"/>
              <a:gd name="connsiteY0" fmla="*/ 3705225 h 9906000"/>
              <a:gd name="connsiteX1" fmla="*/ 5924550 w 14763750"/>
              <a:gd name="connsiteY1" fmla="*/ 4391025 h 9906000"/>
              <a:gd name="connsiteX2" fmla="*/ 6610350 w 14763750"/>
              <a:gd name="connsiteY2" fmla="*/ 5076825 h 9906000"/>
              <a:gd name="connsiteX3" fmla="*/ 7179026 w 14763750"/>
              <a:gd name="connsiteY3" fmla="*/ 4774462 h 9906000"/>
              <a:gd name="connsiteX4" fmla="*/ 7210425 w 14763750"/>
              <a:gd name="connsiteY4" fmla="*/ 4716614 h 9906000"/>
              <a:gd name="connsiteX5" fmla="*/ 7241824 w 14763750"/>
              <a:gd name="connsiteY5" fmla="*/ 4774462 h 9906000"/>
              <a:gd name="connsiteX6" fmla="*/ 7810500 w 14763750"/>
              <a:gd name="connsiteY6" fmla="*/ 5076825 h 9906000"/>
              <a:gd name="connsiteX7" fmla="*/ 8496300 w 14763750"/>
              <a:gd name="connsiteY7" fmla="*/ 4391025 h 9906000"/>
              <a:gd name="connsiteX8" fmla="*/ 7810500 w 14763750"/>
              <a:gd name="connsiteY8" fmla="*/ 3705225 h 9906000"/>
              <a:gd name="connsiteX9" fmla="*/ 7241824 w 14763750"/>
              <a:gd name="connsiteY9" fmla="*/ 4007588 h 9906000"/>
              <a:gd name="connsiteX10" fmla="*/ 7210425 w 14763750"/>
              <a:gd name="connsiteY10" fmla="*/ 4065436 h 9906000"/>
              <a:gd name="connsiteX11" fmla="*/ 7179026 w 14763750"/>
              <a:gd name="connsiteY11" fmla="*/ 4007588 h 9906000"/>
              <a:gd name="connsiteX12" fmla="*/ 6610350 w 14763750"/>
              <a:gd name="connsiteY12" fmla="*/ 3705225 h 9906000"/>
              <a:gd name="connsiteX13" fmla="*/ 19050 w 14763750"/>
              <a:gd name="connsiteY13" fmla="*/ 0 h 9906000"/>
              <a:gd name="connsiteX14" fmla="*/ 14763750 w 14763750"/>
              <a:gd name="connsiteY14" fmla="*/ 247650 h 9906000"/>
              <a:gd name="connsiteX15" fmla="*/ 14763750 w 14763750"/>
              <a:gd name="connsiteY15" fmla="*/ 9906000 h 9906000"/>
              <a:gd name="connsiteX16" fmla="*/ 0 w 14763750"/>
              <a:gd name="connsiteY16" fmla="*/ 9848850 h 9906000"/>
              <a:gd name="connsiteX17" fmla="*/ 19050 w 14763750"/>
              <a:gd name="connsiteY17" fmla="*/ 0 h 9906000"/>
              <a:gd name="connsiteX0" fmla="*/ 6610350 w 14763750"/>
              <a:gd name="connsiteY0" fmla="*/ 3533775 h 9734550"/>
              <a:gd name="connsiteX1" fmla="*/ 5924550 w 14763750"/>
              <a:gd name="connsiteY1" fmla="*/ 4219575 h 9734550"/>
              <a:gd name="connsiteX2" fmla="*/ 6610350 w 14763750"/>
              <a:gd name="connsiteY2" fmla="*/ 4905375 h 9734550"/>
              <a:gd name="connsiteX3" fmla="*/ 7179026 w 14763750"/>
              <a:gd name="connsiteY3" fmla="*/ 4603012 h 9734550"/>
              <a:gd name="connsiteX4" fmla="*/ 7210425 w 14763750"/>
              <a:gd name="connsiteY4" fmla="*/ 4545164 h 9734550"/>
              <a:gd name="connsiteX5" fmla="*/ 7241824 w 14763750"/>
              <a:gd name="connsiteY5" fmla="*/ 4603012 h 9734550"/>
              <a:gd name="connsiteX6" fmla="*/ 7810500 w 14763750"/>
              <a:gd name="connsiteY6" fmla="*/ 4905375 h 9734550"/>
              <a:gd name="connsiteX7" fmla="*/ 8496300 w 14763750"/>
              <a:gd name="connsiteY7" fmla="*/ 4219575 h 9734550"/>
              <a:gd name="connsiteX8" fmla="*/ 7810500 w 14763750"/>
              <a:gd name="connsiteY8" fmla="*/ 3533775 h 9734550"/>
              <a:gd name="connsiteX9" fmla="*/ 7241824 w 14763750"/>
              <a:gd name="connsiteY9" fmla="*/ 3836138 h 9734550"/>
              <a:gd name="connsiteX10" fmla="*/ 7210425 w 14763750"/>
              <a:gd name="connsiteY10" fmla="*/ 3893986 h 9734550"/>
              <a:gd name="connsiteX11" fmla="*/ 7179026 w 14763750"/>
              <a:gd name="connsiteY11" fmla="*/ 3836138 h 9734550"/>
              <a:gd name="connsiteX12" fmla="*/ 6610350 w 14763750"/>
              <a:gd name="connsiteY12" fmla="*/ 3533775 h 9734550"/>
              <a:gd name="connsiteX13" fmla="*/ 19050 w 14763750"/>
              <a:gd name="connsiteY13" fmla="*/ 0 h 9734550"/>
              <a:gd name="connsiteX14" fmla="*/ 14763750 w 14763750"/>
              <a:gd name="connsiteY14" fmla="*/ 76200 h 9734550"/>
              <a:gd name="connsiteX15" fmla="*/ 14763750 w 14763750"/>
              <a:gd name="connsiteY15" fmla="*/ 9734550 h 9734550"/>
              <a:gd name="connsiteX16" fmla="*/ 0 w 14763750"/>
              <a:gd name="connsiteY16" fmla="*/ 9677400 h 9734550"/>
              <a:gd name="connsiteX17" fmla="*/ 19050 w 14763750"/>
              <a:gd name="connsiteY17" fmla="*/ 0 h 97345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1905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19050 w 14763750"/>
              <a:gd name="connsiteY17" fmla="*/ 0 h 96583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201930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44700 w 14763750"/>
              <a:gd name="connsiteY14" fmla="*/ 571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190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63750" h="11677650">
                <a:moveTo>
                  <a:pt x="6610350" y="5476875"/>
                </a:moveTo>
                <a:cubicBezTo>
                  <a:pt x="6231593" y="5476875"/>
                  <a:pt x="5924550" y="5783918"/>
                  <a:pt x="5924550" y="6162675"/>
                </a:cubicBezTo>
                <a:cubicBezTo>
                  <a:pt x="5924550" y="6541432"/>
                  <a:pt x="6231593" y="6848475"/>
                  <a:pt x="6610350" y="6848475"/>
                </a:cubicBezTo>
                <a:cubicBezTo>
                  <a:pt x="6847073" y="6848475"/>
                  <a:pt x="7055783" y="6728536"/>
                  <a:pt x="7179026" y="6546112"/>
                </a:cubicBezTo>
                <a:lnTo>
                  <a:pt x="7210425" y="6488264"/>
                </a:lnTo>
                <a:lnTo>
                  <a:pt x="7241824" y="6546112"/>
                </a:lnTo>
                <a:cubicBezTo>
                  <a:pt x="7365067" y="6728536"/>
                  <a:pt x="7573777" y="6848475"/>
                  <a:pt x="7810500" y="6848475"/>
                </a:cubicBezTo>
                <a:cubicBezTo>
                  <a:pt x="8189257" y="6848475"/>
                  <a:pt x="8496300" y="6541432"/>
                  <a:pt x="8496300" y="6162675"/>
                </a:cubicBezTo>
                <a:cubicBezTo>
                  <a:pt x="8496300" y="5783918"/>
                  <a:pt x="8189257" y="5476875"/>
                  <a:pt x="7810500" y="5476875"/>
                </a:cubicBezTo>
                <a:cubicBezTo>
                  <a:pt x="7573777" y="5476875"/>
                  <a:pt x="7365067" y="5596814"/>
                  <a:pt x="7241824" y="5779238"/>
                </a:cubicBezTo>
                <a:lnTo>
                  <a:pt x="7210425" y="5837086"/>
                </a:lnTo>
                <a:lnTo>
                  <a:pt x="7179026" y="5779238"/>
                </a:lnTo>
                <a:cubicBezTo>
                  <a:pt x="7055783" y="5596814"/>
                  <a:pt x="6847073" y="5476875"/>
                  <a:pt x="6610350" y="5476875"/>
                </a:cubicBezTo>
                <a:close/>
                <a:moveTo>
                  <a:pt x="0" y="0"/>
                </a:moveTo>
                <a:lnTo>
                  <a:pt x="14763750" y="19050"/>
                </a:lnTo>
                <a:lnTo>
                  <a:pt x="14763750" y="11677650"/>
                </a:lnTo>
                <a:lnTo>
                  <a:pt x="0" y="11620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7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64198E-7 L 0.49583 8.64198E-7 L 0.49583 0.54444 L 3.05556E-6 0.54444 L 3.05556E-6 8.64198E-7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62" y="558546"/>
            <a:ext cx="8315201" cy="372389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188268" y="1624012"/>
            <a:ext cx="457485" cy="21955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00219" y="1985264"/>
            <a:ext cx="1057656" cy="12564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967478" y="2240788"/>
            <a:ext cx="682181" cy="4928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076825" y="2733675"/>
            <a:ext cx="740093" cy="7139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191125" y="1571625"/>
            <a:ext cx="454628" cy="2352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3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990599"/>
            <a:ext cx="8488747" cy="288863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240293" y="1066800"/>
            <a:ext cx="1760082" cy="521784"/>
          </a:xfrm>
          <a:prstGeom prst="wedgeRoundRectCallout">
            <a:avLst>
              <a:gd name="adj1" fmla="val -26838"/>
              <a:gd name="adj2" fmla="val 3345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pencil case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680213" y="1570209"/>
            <a:ext cx="1760082" cy="346506"/>
          </a:xfrm>
          <a:prstGeom prst="wedgeRoundRectCallout">
            <a:avLst>
              <a:gd name="adj1" fmla="val -26838"/>
              <a:gd name="adj2" fmla="val 3345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045983" y="2560658"/>
            <a:ext cx="1760082" cy="346506"/>
          </a:xfrm>
          <a:prstGeom prst="wedgeRoundRectCallout">
            <a:avLst>
              <a:gd name="adj1" fmla="val -26838"/>
              <a:gd name="adj2" fmla="val 3345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chess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180716" y="2883083"/>
            <a:ext cx="1760082" cy="346506"/>
          </a:xfrm>
          <a:prstGeom prst="wedgeRoundRectCallout">
            <a:avLst>
              <a:gd name="adj1" fmla="val -26838"/>
              <a:gd name="adj2" fmla="val 3345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0657" y="1127637"/>
            <a:ext cx="1159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down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1270;p56"/>
          <p:cNvSpPr txBox="1">
            <a:spLocks/>
          </p:cNvSpPr>
          <p:nvPr/>
        </p:nvSpPr>
        <p:spPr>
          <a:xfrm>
            <a:off x="619053" y="243375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r>
              <a:rPr lang="en-US" sz="2800" dirty="0" smtClean="0"/>
              <a:t>4. Look, complete and read.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130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357" y="687518"/>
            <a:ext cx="7110448" cy="4208376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70021" y="1870051"/>
            <a:ext cx="4573366" cy="302740"/>
          </a:xfrm>
          <a:prstGeom prst="wedgeRoundRectCallout">
            <a:avLst>
              <a:gd name="adj1" fmla="val -26838"/>
              <a:gd name="adj2" fmla="val 3345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Yes, you can/No, you can’t.</a:t>
            </a:r>
            <a:endParaRPr lang="en-US" sz="3000" dirty="0">
              <a:solidFill>
                <a:srgbClr val="FF0000"/>
              </a:solidFill>
              <a:latin typeface="Script MT Bold" panose="03040602040607080904" pitchFamily="66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272461" y="1868360"/>
            <a:ext cx="4573366" cy="302740"/>
          </a:xfrm>
          <a:prstGeom prst="wedgeRoundRectCallout">
            <a:avLst>
              <a:gd name="adj1" fmla="val -26838"/>
              <a:gd name="adj2" fmla="val 3345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Yes, I do.</a:t>
            </a:r>
            <a:endParaRPr lang="en-US" sz="3000" dirty="0">
              <a:solidFill>
                <a:srgbClr val="FF0000"/>
              </a:solidFill>
              <a:latin typeface="Script MT Bold" panose="03040602040607080904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-106167" y="3417264"/>
            <a:ext cx="5343387" cy="838752"/>
          </a:xfrm>
          <a:prstGeom prst="wedgeRoundRectCallout">
            <a:avLst>
              <a:gd name="adj1" fmla="val -26838"/>
              <a:gd name="adj2" fmla="val 3345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They’re blue.</a:t>
            </a:r>
            <a:endParaRPr lang="en-US" sz="3000" dirty="0">
              <a:solidFill>
                <a:srgbClr val="FF0000"/>
              </a:solidFill>
              <a:latin typeface="Script MT Bold" panose="03040602040607080904" pitchFamily="66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161410" y="3489912"/>
            <a:ext cx="4573366" cy="302740"/>
          </a:xfrm>
          <a:prstGeom prst="wedgeRoundRectCallout">
            <a:avLst>
              <a:gd name="adj1" fmla="val -26838"/>
              <a:gd name="adj2" fmla="val 3345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Yes, it is.</a:t>
            </a:r>
            <a:endParaRPr lang="en-US" sz="3000" dirty="0">
              <a:solidFill>
                <a:srgbClr val="FF0000"/>
              </a:solidFill>
              <a:latin typeface="Script MT Bold" panose="030406020406070809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883293" y="4141702"/>
            <a:ext cx="2260707" cy="302740"/>
          </a:xfrm>
          <a:prstGeom prst="wedgeRoundRectCallout">
            <a:avLst>
              <a:gd name="adj1" fmla="val -26838"/>
              <a:gd name="adj2" fmla="val 3345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I play football.</a:t>
            </a:r>
            <a:endParaRPr lang="en-US" sz="3000" dirty="0">
              <a:solidFill>
                <a:srgbClr val="FF0000"/>
              </a:solidFill>
              <a:latin typeface="Script MT Bold" panose="03040602040607080904" pitchFamily="66" charset="0"/>
            </a:endParaRPr>
          </a:p>
        </p:txBody>
      </p:sp>
      <p:sp>
        <p:nvSpPr>
          <p:cNvPr id="9" name="Google Shape;1270;p56"/>
          <p:cNvSpPr txBox="1">
            <a:spLocks/>
          </p:cNvSpPr>
          <p:nvPr/>
        </p:nvSpPr>
        <p:spPr>
          <a:xfrm>
            <a:off x="2457570" y="2973610"/>
            <a:ext cx="5085030" cy="303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r>
              <a:rPr lang="en-US" smtClean="0"/>
              <a:t>Ask and anwer. </a:t>
            </a:r>
            <a:endParaRPr lang="en-US" dirty="0"/>
          </a:p>
        </p:txBody>
      </p:sp>
      <p:sp>
        <p:nvSpPr>
          <p:cNvPr id="10" name="Google Shape;1270;p56"/>
          <p:cNvSpPr txBox="1">
            <a:spLocks/>
          </p:cNvSpPr>
          <p:nvPr/>
        </p:nvSpPr>
        <p:spPr>
          <a:xfrm>
            <a:off x="942093" y="128648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r>
              <a:rPr lang="en-US" sz="2800" dirty="0" smtClean="0"/>
              <a:t>5. Ask and </a:t>
            </a:r>
            <a:r>
              <a:rPr lang="en-US" sz="2800" dirty="0" err="1" smtClean="0"/>
              <a:t>anwer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625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Its Game Time! — Soaring Rh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93" y="0"/>
            <a:ext cx="952500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01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111</Words>
  <Application>Microsoft Office PowerPoint</Application>
  <PresentationFormat>On-screen Show (16:9)</PresentationFormat>
  <Paragraphs>29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ChildrenSans</vt:lpstr>
      <vt:lpstr>Patrick Hand</vt:lpstr>
      <vt:lpstr>Script MT Bold</vt:lpstr>
      <vt:lpstr>Times New Roman</vt:lpstr>
      <vt:lpstr>Arial</vt:lpstr>
      <vt:lpstr>Patrick Hand SC</vt:lpstr>
      <vt:lpstr>English Language Grammar Rules by Slidesgo</vt:lpstr>
      <vt:lpstr>REVIEW 2.2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DELL</dc:creator>
  <cp:lastModifiedBy>Dell</cp:lastModifiedBy>
  <cp:revision>44</cp:revision>
  <dcterms:modified xsi:type="dcterms:W3CDTF">2025-01-25T07:16:50Z</dcterms:modified>
</cp:coreProperties>
</file>