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7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2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6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8DD91-9C25-4881-8E66-894E0A033792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4F05-6EC6-4A3A-97A6-2038E98A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6838" y="398795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TRƯỜNG TIỂU HỌC QUANG TRUNG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5514" y="1210454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MÔN: MĨ THUẬT</a:t>
            </a:r>
          </a:p>
          <a:p>
            <a:pPr algn="ctr"/>
            <a:r>
              <a:rPr lang="vi-V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LỚP: 3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4336" y="2967335"/>
            <a:ext cx="85033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CHỦ ĐỀ 8: CHÂN DUNG NGƯỜI THÂN TRONG GIA ĐÌNH</a:t>
            </a:r>
          </a:p>
          <a:p>
            <a:pPr algn="ctr"/>
            <a:r>
              <a:rPr lang="vi-VN" sz="2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(TIẾT 4)</a:t>
            </a:r>
            <a:endParaRPr lang="en-US" sz="2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2250" y="4252200"/>
            <a:ext cx="5489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GIÁO VIÊN: NGUYỄN THỊ NGỌC ANH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97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4965" y="1775532"/>
            <a:ext cx="728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KIỂM TRA ĐỒ DÙNG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784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7" y="513708"/>
            <a:ext cx="11291299" cy="6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9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7" y="210033"/>
            <a:ext cx="10726219" cy="64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650" y="153953"/>
            <a:ext cx="6736664" cy="2091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81" y="2322170"/>
            <a:ext cx="10572108" cy="40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021" y="902229"/>
            <a:ext cx="4487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THỰC HÀNH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945" y="2320063"/>
            <a:ext cx="118641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 hãy sử dụng vật liệu yêu thích tạo một bức tranh </a:t>
            </a:r>
          </a:p>
          <a:p>
            <a:pPr algn="ctr"/>
            <a:r>
              <a:rPr lang="vi-VN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chân dung người thân trong gia đình.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548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966" y="1785807"/>
            <a:ext cx="819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TRƯNG BÀY SẢN PHẨM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764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216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2025-03-10T13:33:16Z</dcterms:created>
  <dcterms:modified xsi:type="dcterms:W3CDTF">2025-03-10T13:42:46Z</dcterms:modified>
</cp:coreProperties>
</file>