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490" r:id="rId2"/>
    <p:sldId id="479" r:id="rId3"/>
    <p:sldId id="478" r:id="rId4"/>
    <p:sldId id="476" r:id="rId5"/>
    <p:sldId id="475" r:id="rId6"/>
    <p:sldId id="474" r:id="rId7"/>
    <p:sldId id="457" r:id="rId8"/>
    <p:sldId id="459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8409F-9564-4470-8C27-B55AC53CB4F1}" type="datetimeFigureOut">
              <a:rPr lang="en-US" smtClean="0"/>
              <a:t>26-Mar-25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77797-3DEA-4267-BB20-62D40AD6F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3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7797-3DEA-4267-BB20-62D40AD6F1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92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7797-3DEA-4267-BB20-62D40AD6F1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58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7797-3DEA-4267-BB20-62D40AD6F1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59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7797-3DEA-4267-BB20-62D40AD6F1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18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7797-3DEA-4267-BB20-62D40AD6F1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78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7797-3DEA-4267-BB20-62D40AD6F1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08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7797-3DEA-4267-BB20-62D40AD6F1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47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7797-3DEA-4267-BB20-62D40AD6F1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48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26-Mar-25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6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26-Mar-25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7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26-Mar-25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3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26-Mar-25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0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26-Mar-25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7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26-Mar-25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3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26-Mar-25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7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26-Mar-25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8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26-Mar-25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8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26-Mar-25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5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26-Mar-25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9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26-Mar-25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5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7331" y="254616"/>
            <a:ext cx="69547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TRƯỜNG TIỂU HỌC QUANG TRUNG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924056" y="1351896"/>
            <a:ext cx="44048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MÔN: MĨ THUẬT</a:t>
            </a:r>
          </a:p>
        </p:txBody>
      </p:sp>
      <p:sp>
        <p:nvSpPr>
          <p:cNvPr id="4" name="Rectangle 3"/>
          <p:cNvSpPr/>
          <p:nvPr/>
        </p:nvSpPr>
        <p:spPr>
          <a:xfrm>
            <a:off x="5144032" y="2182893"/>
            <a:ext cx="15381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LỚP: 1</a:t>
            </a:r>
          </a:p>
        </p:txBody>
      </p:sp>
      <p:sp>
        <p:nvSpPr>
          <p:cNvPr id="5" name="Rectangle 4"/>
          <p:cNvSpPr/>
          <p:nvPr/>
        </p:nvSpPr>
        <p:spPr>
          <a:xfrm>
            <a:off x="3433692" y="3977483"/>
            <a:ext cx="49588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Giáo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viên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Nguyễn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Thị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Ngọc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Anh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1991" y="3080188"/>
            <a:ext cx="59291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8: NGƯỜI THÂN CỦA EM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3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093" y="419634"/>
            <a:ext cx="9621519" cy="24123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3283" y="3099821"/>
            <a:ext cx="7508240" cy="17980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89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78" y="81342"/>
            <a:ext cx="1810003" cy="18004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76559" y="734125"/>
            <a:ext cx="6315893" cy="49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Hình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ảnh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người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thân</a:t>
            </a:r>
            <a:r>
              <a:rPr lang="en-US" sz="2800" b="1" dirty="0">
                <a:solidFill>
                  <a:schemeClr val="tx1"/>
                </a:solidFill>
              </a:rPr>
              <a:t> qua </a:t>
            </a:r>
            <a:r>
              <a:rPr lang="en-US" sz="2800" b="1" dirty="0" err="1">
                <a:solidFill>
                  <a:schemeClr val="tx1"/>
                </a:solidFill>
              </a:rPr>
              <a:t>một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số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bức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ảnh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559" y="1881818"/>
            <a:ext cx="5532405" cy="42976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66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459151"/>
              </p:ext>
            </p:extLst>
          </p:nvPr>
        </p:nvGraphicFramePr>
        <p:xfrm>
          <a:off x="955040" y="629919"/>
          <a:ext cx="10220959" cy="602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0959">
                  <a:extLst>
                    <a:ext uri="{9D8B030D-6E8A-4147-A177-3AD203B41FA5}">
                      <a16:colId xmlns:a16="http://schemas.microsoft.com/office/drawing/2014/main" val="1857910648"/>
                    </a:ext>
                  </a:extLst>
                </a:gridCol>
              </a:tblGrid>
              <a:tr h="923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/>
                        <a:t>Câu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hỏi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thảo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luận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gợi</a:t>
                      </a:r>
                      <a:r>
                        <a:rPr lang="en-US" sz="3200" b="1" baseline="0" dirty="0" smtClean="0"/>
                        <a:t> ý</a:t>
                      </a:r>
                      <a:endParaRPr lang="en-US" sz="32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185171"/>
                  </a:ext>
                </a:extLst>
              </a:tr>
              <a:tr h="1700571">
                <a:tc>
                  <a:txBody>
                    <a:bodyPr/>
                    <a:lstStyle/>
                    <a:p>
                      <a:r>
                        <a:rPr lang="en-US" sz="3200" baseline="0" dirty="0" err="1" smtClean="0"/>
                        <a:t>Hằng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ngày</a:t>
                      </a:r>
                      <a:r>
                        <a:rPr lang="en-US" sz="3200" baseline="0" dirty="0" smtClean="0"/>
                        <a:t>, </a:t>
                      </a:r>
                      <a:r>
                        <a:rPr lang="en-US" sz="3200" baseline="0" dirty="0" err="1" smtClean="0"/>
                        <a:t>em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có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những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sinh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hoạt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nào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cùng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với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người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thân</a:t>
                      </a:r>
                      <a:r>
                        <a:rPr lang="en-US" sz="3200" baseline="0" dirty="0" smtClean="0"/>
                        <a:t>? 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68733"/>
                  </a:ext>
                </a:extLst>
              </a:tr>
              <a:tr h="17005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/>
                        <a:t>Em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nhớ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đến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kỉ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niệm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nào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với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người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thân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của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em</a:t>
                      </a:r>
                      <a:r>
                        <a:rPr lang="en-US" sz="3200" baseline="0" dirty="0" smtClean="0"/>
                        <a:t>?</a:t>
                      </a:r>
                      <a:endParaRPr lang="en-US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734703"/>
                  </a:ext>
                </a:extLst>
              </a:tr>
              <a:tr h="17005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/>
                        <a:t>Em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muốn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thể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hiện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hình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ảnh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nào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về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người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thân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của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em</a:t>
                      </a:r>
                      <a:r>
                        <a:rPr lang="en-US" sz="3200" baseline="0" dirty="0" smtClean="0"/>
                        <a:t>?</a:t>
                      </a:r>
                      <a:endParaRPr lang="en-US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09638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486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368" y="345915"/>
            <a:ext cx="6994688" cy="627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3681" y="1525266"/>
            <a:ext cx="5774054" cy="4079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1795" y="1272964"/>
            <a:ext cx="3555580" cy="4954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602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593" y="187438"/>
            <a:ext cx="5168985" cy="3074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435" y="3407800"/>
            <a:ext cx="5097066" cy="3182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208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877" y="675457"/>
            <a:ext cx="1991003" cy="15623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4880" y="853945"/>
            <a:ext cx="6315893" cy="1383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Dùng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hình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thức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hiện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yêu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thích</a:t>
            </a:r>
            <a:r>
              <a:rPr lang="en-US" sz="2800" b="1" dirty="0">
                <a:solidFill>
                  <a:schemeClr val="tx1"/>
                </a:solidFill>
              </a:rPr>
              <a:t> (</a:t>
            </a:r>
            <a:r>
              <a:rPr lang="en-US" sz="2800" b="1" dirty="0" err="1">
                <a:solidFill>
                  <a:schemeClr val="tx1"/>
                </a:solidFill>
              </a:rPr>
              <a:t>vẽ</a:t>
            </a:r>
            <a:r>
              <a:rPr lang="en-US" sz="2800" b="1" dirty="0">
                <a:solidFill>
                  <a:schemeClr val="tx1"/>
                </a:solidFill>
              </a:rPr>
              <a:t>; </a:t>
            </a:r>
            <a:r>
              <a:rPr lang="en-US" sz="2800" b="1" dirty="0" err="1">
                <a:solidFill>
                  <a:schemeClr val="tx1"/>
                </a:solidFill>
              </a:rPr>
              <a:t>nặn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hoặc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dán</a:t>
            </a:r>
            <a:r>
              <a:rPr lang="en-US" sz="2800" b="1" dirty="0">
                <a:solidFill>
                  <a:schemeClr val="tx1"/>
                </a:solidFill>
              </a:rPr>
              <a:t>) </a:t>
            </a:r>
            <a:r>
              <a:rPr lang="en-US" sz="2800" b="1" dirty="0" err="1">
                <a:solidFill>
                  <a:schemeClr val="tx1"/>
                </a:solidFill>
              </a:rPr>
              <a:t>thể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hiện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về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chủ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đề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Người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của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em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2225" y="2328824"/>
            <a:ext cx="6315893" cy="512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Sản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phẩm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mĩ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thuật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của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học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sinh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193" y="3064424"/>
            <a:ext cx="6069561" cy="3607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24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43" y="221844"/>
            <a:ext cx="1692285" cy="1582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228" y="245396"/>
            <a:ext cx="9507656" cy="10817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7801" y="1696532"/>
            <a:ext cx="4063101" cy="7562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9482" y="2596197"/>
            <a:ext cx="6239737" cy="39295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3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F8D2FD3-59FD-4021-9ABC-2981D406013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EB4D0F27-ED78-4F99-BED0-4D0BE6554A42}&quot;,&quot;E:\\lớp 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MĨ THUẬT 1- CHỦ ĐỀ 8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5CCD02-B0E8-4BA3-91B5-6B87D3B4181D}:4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46AF68-CD63-46DD-BFBD-2CF058DD6433}:47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C985A2-990B-4CA5-B7ED-50AC902EEC4A}:4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53980C-96E6-4745-8FA8-D906F1C59705}:4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7EF384-0980-46A7-826B-096A8FB61314}:4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64DE2B-8702-4619-9980-C0E67A7B51A9}:47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D98341-2364-4832-9E63-29AF7D38E1A7}:45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5F7582-52E1-4ACF-864B-FCE0FDA85BEA}:45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1110</TotalTime>
  <Words>121</Words>
  <Application>Microsoft Office PowerPoint</Application>
  <PresentationFormat>Widescreen</PresentationFormat>
  <Paragraphs>20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1- CHỦ ĐỀ 8</dc:title>
  <dc:creator>Windows User</dc:creator>
  <cp:lastModifiedBy>STD_NGOC</cp:lastModifiedBy>
  <cp:revision>156</cp:revision>
  <dcterms:created xsi:type="dcterms:W3CDTF">2021-01-29T04:19:07Z</dcterms:created>
  <dcterms:modified xsi:type="dcterms:W3CDTF">2025-03-26T07:42:29Z</dcterms:modified>
</cp:coreProperties>
</file>