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450" r:id="rId2"/>
    <p:sldId id="422" r:id="rId3"/>
    <p:sldId id="443" r:id="rId4"/>
    <p:sldId id="449" r:id="rId5"/>
    <p:sldId id="445" r:id="rId6"/>
    <p:sldId id="446" r:id="rId7"/>
    <p:sldId id="441" r:id="rId8"/>
    <p:sldId id="447" r:id="rId9"/>
    <p:sldId id="439" r:id="rId10"/>
    <p:sldId id="448" r:id="rId11"/>
    <p:sldId id="437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4CADB-BB6B-4C30-854B-2BCB03575609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85F79-CB5D-45A4-8B15-AEF0FBD96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79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5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8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9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6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9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2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34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1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85F79-CB5D-45A4-8B15-AEF0FBD967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3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3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5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5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9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1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9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4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6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0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0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5311" y="639003"/>
            <a:ext cx="53079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TRƯỜNG TIỂU HỌC QUANG TRUNG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5497" y="1502602"/>
            <a:ext cx="582755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MÔN: MĨ THUẬT</a:t>
            </a:r>
          </a:p>
          <a:p>
            <a:pPr algn="ctr"/>
            <a:r>
              <a:rPr lang="vi-V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LỚP</a:t>
            </a:r>
            <a:r>
              <a:rPr lang="vi-VN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: </a:t>
            </a:r>
            <a:r>
              <a:rPr lang="vi-VN" sz="4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2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6307" y="3243365"/>
            <a:ext cx="52121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THẦY CÔ CỦA EM</a:t>
            </a:r>
            <a:endParaRPr lang="en-US" sz="28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2785" y="4542135"/>
            <a:ext cx="46111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NGỌC ANH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747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86" y="251905"/>
            <a:ext cx="1219146" cy="105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532" y="426087"/>
            <a:ext cx="6828808" cy="706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35" y="2132444"/>
            <a:ext cx="5380685" cy="403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479" y="1132752"/>
            <a:ext cx="4101185" cy="5628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28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79" y="-3674"/>
            <a:ext cx="11413671" cy="686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121" y="538842"/>
            <a:ext cx="9837965" cy="2357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928" y="3070258"/>
            <a:ext cx="9748157" cy="3266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0063" y="6033994"/>
            <a:ext cx="565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ó thể là hình ảnh về 4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21" y="3575957"/>
            <a:ext cx="4599898" cy="251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ó thể là hình ảnh về Khánh Chi, trẻ em và đang đứ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21" y="359739"/>
            <a:ext cx="4599898" cy="299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629" y="359739"/>
            <a:ext cx="4577027" cy="5674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54037" y="5633471"/>
            <a:ext cx="7170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70" y="286896"/>
            <a:ext cx="5154608" cy="569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485" y="1020006"/>
            <a:ext cx="3577955" cy="420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345" y="1224065"/>
            <a:ext cx="4394904" cy="4205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70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515663"/>
              </p:ext>
            </p:extLst>
          </p:nvPr>
        </p:nvGraphicFramePr>
        <p:xfrm>
          <a:off x="1752601" y="4546599"/>
          <a:ext cx="8627533" cy="2120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7533">
                  <a:extLst>
                    <a:ext uri="{9D8B030D-6E8A-4147-A177-3AD203B41FA5}">
                      <a16:colId xmlns:a16="http://schemas.microsoft.com/office/drawing/2014/main" val="538655115"/>
                    </a:ext>
                  </a:extLst>
                </a:gridCol>
              </a:tblGrid>
              <a:tr h="63847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Nội</a:t>
                      </a:r>
                      <a:r>
                        <a:rPr lang="en-US" baseline="0" dirty="0" smtClean="0"/>
                        <a:t> dung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47329"/>
                  </a:ext>
                </a:extLst>
              </a:tr>
              <a:tr h="42167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Cô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trong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tranh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thế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nào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078641"/>
                  </a:ext>
                </a:extLst>
              </a:tr>
              <a:tr h="421678">
                <a:tc>
                  <a:txBody>
                    <a:bodyPr/>
                    <a:lstStyle/>
                    <a:p>
                      <a:r>
                        <a:rPr lang="vi-VN" dirty="0" smtClean="0"/>
                        <a:t>Màu sắc nào được sử dụng trong các sản phẩm?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11744"/>
                  </a:ext>
                </a:extLst>
              </a:tr>
              <a:tr h="638446">
                <a:tc>
                  <a:txBody>
                    <a:bodyPr/>
                    <a:lstStyle/>
                    <a:p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sẽ dùng hình ảnh gì để thể hiện về chủ đề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Thầy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vi-VN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49" y="292633"/>
            <a:ext cx="4073920" cy="523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775" y="873413"/>
            <a:ext cx="4859132" cy="3121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482" y="928109"/>
            <a:ext cx="4948885" cy="30149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1460" y="4116720"/>
            <a:ext cx="3886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Nguyễn</a:t>
            </a:r>
            <a:r>
              <a:rPr lang="en-US" sz="1400" b="1" dirty="0"/>
              <a:t> </a:t>
            </a:r>
            <a:r>
              <a:rPr lang="en-US" sz="1400" b="1" dirty="0" err="1"/>
              <a:t>Thế</a:t>
            </a:r>
            <a:r>
              <a:rPr lang="en-US" sz="1400" b="1" dirty="0"/>
              <a:t> </a:t>
            </a:r>
            <a:r>
              <a:rPr lang="en-US" sz="1400" b="1" dirty="0" err="1"/>
              <a:t>Vinh</a:t>
            </a:r>
            <a:r>
              <a:rPr lang="en-US" sz="1400" b="1" dirty="0"/>
              <a:t>, </a:t>
            </a:r>
            <a:r>
              <a:rPr lang="en-US" sz="1400" i="1" dirty="0" err="1"/>
              <a:t>Lớp</a:t>
            </a:r>
            <a:r>
              <a:rPr lang="en-US" sz="1400" i="1" dirty="0"/>
              <a:t> </a:t>
            </a:r>
            <a:r>
              <a:rPr lang="en-US" sz="1400" i="1" dirty="0" err="1"/>
              <a:t>học</a:t>
            </a:r>
            <a:r>
              <a:rPr lang="en-US" sz="1400" i="1" dirty="0"/>
              <a:t> </a:t>
            </a:r>
            <a:r>
              <a:rPr lang="en-US" sz="1400" i="1" dirty="0" err="1"/>
              <a:t>bình</a:t>
            </a:r>
            <a:r>
              <a:rPr lang="en-US" sz="1400" i="1" dirty="0"/>
              <a:t> </a:t>
            </a:r>
            <a:r>
              <a:rPr lang="en-US" sz="1400" i="1" dirty="0" err="1"/>
              <a:t>dân</a:t>
            </a:r>
            <a:r>
              <a:rPr lang="en-US" sz="1400" i="1" dirty="0"/>
              <a:t>, </a:t>
            </a:r>
            <a:r>
              <a:rPr lang="en-US" sz="1400" dirty="0" err="1"/>
              <a:t>tranh</a:t>
            </a:r>
            <a:r>
              <a:rPr lang="en-US" sz="1400" dirty="0"/>
              <a:t> </a:t>
            </a:r>
            <a:r>
              <a:rPr lang="en-US" sz="1400" dirty="0" err="1"/>
              <a:t>sơn</a:t>
            </a:r>
            <a:r>
              <a:rPr lang="en-US" sz="1400" dirty="0"/>
              <a:t> </a:t>
            </a:r>
            <a:r>
              <a:rPr lang="en-US" sz="1400" dirty="0" err="1"/>
              <a:t>mài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17" y="131299"/>
            <a:ext cx="5526237" cy="597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343" y="1796142"/>
            <a:ext cx="6878657" cy="5134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56" y="824175"/>
            <a:ext cx="5656246" cy="2457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59880"/>
            <a:ext cx="5974676" cy="1183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" y="124151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280397"/>
              </p:ext>
            </p:extLst>
          </p:nvPr>
        </p:nvGraphicFramePr>
        <p:xfrm>
          <a:off x="579664" y="1906890"/>
          <a:ext cx="10613572" cy="4706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3572">
                  <a:extLst>
                    <a:ext uri="{9D8B030D-6E8A-4147-A177-3AD203B41FA5}">
                      <a16:colId xmlns:a16="http://schemas.microsoft.com/office/drawing/2014/main" val="3983136289"/>
                    </a:ext>
                  </a:extLst>
                </a:gridCol>
              </a:tblGrid>
              <a:tr h="8746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48933"/>
                  </a:ext>
                </a:extLst>
              </a:tr>
              <a:tr h="9578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dùng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thức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thực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SPMT </a:t>
                      </a:r>
                      <a:r>
                        <a:rPr lang="en-US" sz="2000" baseline="0" dirty="0" err="1" smtClean="0"/>
                        <a:t>về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chủ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i="1" baseline="0" dirty="0" err="1" smtClean="0"/>
                        <a:t>Thầy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cô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của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em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99016"/>
                  </a:ext>
                </a:extLst>
              </a:tr>
              <a:tr h="957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bằng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và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30813"/>
                  </a:ext>
                </a:extLst>
              </a:tr>
              <a:tr h="957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sử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dụng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đậm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nhạt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không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84616"/>
                  </a:ext>
                </a:extLst>
              </a:tr>
              <a:tr h="957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chân</a:t>
                      </a:r>
                      <a:r>
                        <a:rPr lang="en-US" sz="2000" baseline="0" dirty="0" smtClean="0"/>
                        <a:t> dung hay </a:t>
                      </a:r>
                      <a:r>
                        <a:rPr lang="en-US" sz="2000" baseline="0" dirty="0" err="1" smtClean="0"/>
                        <a:t>hoạt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động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thường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ngày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của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thầy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cô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694" y="397268"/>
            <a:ext cx="6527854" cy="819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4494" y="221101"/>
            <a:ext cx="574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44" y="3688859"/>
            <a:ext cx="4373528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271" y="880626"/>
            <a:ext cx="4265709" cy="261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278" y="1783108"/>
            <a:ext cx="4461308" cy="3415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08" y="440873"/>
            <a:ext cx="10989128" cy="5935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5033A2A-9B57-456B-AFAA-BDC48FCF887C"/>
  <p:tag name="ISPRING_CMI5_LAUNCH_METHOD" val="any window"/>
  <p:tag name="ISPRING_SCORM_RATE_SLIDES" val="1"/>
  <p:tag name="ISPRINGCLOUDFOLDERID" val="1"/>
  <p:tag name="ISPRINGONLINEFOLDERID" val="1"/>
  <p:tag name="ISPRING_OUTPUT_FOLDER" val="[[&quot;\uFFFDV\uFFFD\u001C{EB4D0F27-ED78-4F99-BED0-4D0BE6554A42}&quot;,&quot;E:\\LỚP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MĨ THUẬT 2- CHỦ ĐỀ 9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2F2C8F-1891-4FD8-B12E-80BF41C7F3F2}:4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D46546-5F00-4806-A574-C9927D4C0379}:4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398B14-D586-4924-A9E4-DE3920682369}:4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13377E-01AE-4DA4-A97D-DC0F71E39153}:4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246FF3-08E7-4D28-B26A-63434742AD21}:4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70D6C6-29F9-405E-968A-0636A818E036}:4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40743D-CE3A-40E9-8E67-C1B5DC294831}:4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620248-B1DC-4810-9877-5BC0A4EA9C69}: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67312F-2024-4A18-BBB2-295BF6D8B92B}:4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5ABD8A-87EE-4678-8F0A-5DE48B4F65FA}:4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6E67BE-6706-419F-844C-B99AC502A0DE}:44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</TotalTime>
  <Words>190</Words>
  <Application>Microsoft Office PowerPoint</Application>
  <PresentationFormat>Widescreen</PresentationFormat>
  <Paragraphs>29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2- CHỦ ĐỀ 9</dc:title>
  <dc:creator>Windows User</dc:creator>
  <cp:lastModifiedBy>Admin</cp:lastModifiedBy>
  <cp:revision>181</cp:revision>
  <dcterms:created xsi:type="dcterms:W3CDTF">2021-01-29T04:19:07Z</dcterms:created>
  <dcterms:modified xsi:type="dcterms:W3CDTF">2025-03-17T13:07:13Z</dcterms:modified>
</cp:coreProperties>
</file>