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 id="2147483687" r:id="rId3"/>
    <p:sldMasterId id="2147483715" r:id="rId4"/>
    <p:sldMasterId id="2147483742" r:id="rId5"/>
  </p:sldMasterIdLst>
  <p:notesMasterIdLst>
    <p:notesMasterId r:id="rId23"/>
  </p:notesMasterIdLst>
  <p:sldIdLst>
    <p:sldId id="470" r:id="rId6"/>
    <p:sldId id="496" r:id="rId7"/>
    <p:sldId id="497" r:id="rId8"/>
    <p:sldId id="472" r:id="rId9"/>
    <p:sldId id="488" r:id="rId10"/>
    <p:sldId id="499" r:id="rId11"/>
    <p:sldId id="536" r:id="rId12"/>
    <p:sldId id="528" r:id="rId13"/>
    <p:sldId id="490" r:id="rId14"/>
    <p:sldId id="341" r:id="rId15"/>
    <p:sldId id="296" r:id="rId16"/>
    <p:sldId id="473" r:id="rId17"/>
    <p:sldId id="530" r:id="rId18"/>
    <p:sldId id="492" r:id="rId19"/>
    <p:sldId id="537" r:id="rId20"/>
    <p:sldId id="524" r:id="rId21"/>
    <p:sldId id="272" r:id="rId22"/>
  </p:sldIdLst>
  <p:sldSz cx="16778288" cy="9475788"/>
  <p:notesSz cx="6858000" cy="9144000"/>
  <p:custDataLst>
    <p:tags r:id="rId24"/>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extLst>
    <p:ext uri="{EFAFB233-063F-42B5-8137-9DF3F51BA10A}">
      <p15:sldGuideLst xmlns:p15="http://schemas.microsoft.com/office/powerpoint/2012/main">
        <p15:guide id="1" orient="horz" pos="2984">
          <p15:clr>
            <a:srgbClr val="A4A3A4"/>
          </p15:clr>
        </p15:guide>
        <p15:guide id="2"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71"/>
    <a:srgbClr val="FFD937"/>
    <a:srgbClr val="FFEFAB"/>
    <a:srgbClr val="663300"/>
    <a:srgbClr val="FFFF00"/>
    <a:srgbClr val="F7A7D5"/>
    <a:srgbClr val="EFEFAF"/>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5025"/>
  </p:normalViewPr>
  <p:slideViewPr>
    <p:cSldViewPr showGuides="1">
      <p:cViewPr varScale="1">
        <p:scale>
          <a:sx n="49" d="100"/>
          <a:sy n="49" d="100"/>
        </p:scale>
        <p:origin x="894" y="66"/>
      </p:cViewPr>
      <p:guideLst>
        <p:guide orient="horz" pos="2984"/>
        <p:guide pos="5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C432B-2B4A-471B-B63B-49BB501C911C}" type="doc">
      <dgm:prSet loTypeId="urn:microsoft.com/office/officeart/2008/layout/AscendingPictureAccentProcess" loCatId="process" qsTypeId="urn:microsoft.com/office/officeart/2005/8/quickstyle/3d3" qsCatId="3D" csTypeId="urn:microsoft.com/office/officeart/2005/8/colors/accent1_2" csCatId="accent1" phldr="1"/>
      <dgm:spPr/>
      <dgm:t>
        <a:bodyPr/>
        <a:lstStyle/>
        <a:p>
          <a:endParaRPr lang="vi-VN"/>
        </a:p>
      </dgm:t>
    </dgm:pt>
    <dgm:pt modelId="{CE77583B-8C73-4CF7-B823-A35075728A19}">
      <dgm:prSet phldrT="[Text]"/>
      <dgm:spPr>
        <a:solidFill>
          <a:srgbClr val="FFEFAB"/>
        </a:solidFill>
      </dgm:spPr>
      <dgm:t>
        <a:bodyPr/>
        <a:lstStyle/>
        <a:p>
          <a:r>
            <a:rPr lang="vi-VN">
              <a:solidFill>
                <a:srgbClr val="FF0000"/>
              </a:solidFill>
            </a:rPr>
            <a:t>THẬT THÀ</a:t>
          </a:r>
        </a:p>
      </dgm:t>
    </dgm:pt>
    <dgm:pt modelId="{2F6A342E-BC48-49AC-B6C8-9DC9D5C2DC10}" type="parTrans" cxnId="{EB4FB108-AC8C-4230-9DD7-BBCEC4796278}">
      <dgm:prSet/>
      <dgm:spPr/>
      <dgm:t>
        <a:bodyPr/>
        <a:lstStyle/>
        <a:p>
          <a:endParaRPr lang="vi-VN"/>
        </a:p>
      </dgm:t>
    </dgm:pt>
    <dgm:pt modelId="{91F9F227-5139-430C-AD8C-E4AC9B75A26C}" type="sibTrans" cxnId="{EB4FB108-AC8C-4230-9DD7-BBCEC479627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vi-VN"/>
        </a:p>
      </dgm:t>
    </dgm:pt>
    <dgm:pt modelId="{A40C4F64-43F8-4EE2-A72C-05B0C8AF3168}">
      <dgm:prSet phldrT="[Text]"/>
      <dgm:spPr>
        <a:solidFill>
          <a:srgbClr val="92D050"/>
        </a:solidFill>
      </dgm:spPr>
      <dgm:t>
        <a:bodyPr/>
        <a:lstStyle/>
        <a:p>
          <a:r>
            <a:rPr lang="vi-VN">
              <a:solidFill>
                <a:srgbClr val="663300"/>
              </a:solidFill>
            </a:rPr>
            <a:t>TỰ GIÁC LÀM VIỆC CỦA MÌNH</a:t>
          </a:r>
        </a:p>
      </dgm:t>
    </dgm:pt>
    <dgm:pt modelId="{D29E210A-4063-46BA-9C66-8E3325094F40}" type="parTrans" cxnId="{6BE0B0F4-D26D-4C1E-BD18-BF2BE2AE962D}">
      <dgm:prSet/>
      <dgm:spPr/>
      <dgm:t>
        <a:bodyPr/>
        <a:lstStyle/>
        <a:p>
          <a:endParaRPr lang="vi-VN"/>
        </a:p>
      </dgm:t>
    </dgm:pt>
    <dgm:pt modelId="{71A0D73B-7DC0-4D1D-A285-6671DD828DC3}" type="sibTrans" cxnId="{6BE0B0F4-D26D-4C1E-BD18-BF2BE2AE962D}">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t>
        <a:bodyPr/>
        <a:lstStyle/>
        <a:p>
          <a:endParaRPr lang="vi-VN"/>
        </a:p>
      </dgm:t>
    </dgm:pt>
    <dgm:pt modelId="{0509D4C2-DF12-490B-9D11-7CCE61FB868A}" type="pres">
      <dgm:prSet presAssocID="{C94C432B-2B4A-471B-B63B-49BB501C911C}" presName="Name0" presStyleCnt="0">
        <dgm:presLayoutVars>
          <dgm:chMax val="7"/>
          <dgm:chPref val="7"/>
          <dgm:dir/>
        </dgm:presLayoutVars>
      </dgm:prSet>
      <dgm:spPr/>
    </dgm:pt>
    <dgm:pt modelId="{56B0B92F-0A15-40C8-A3A1-EE38D15748C7}" type="pres">
      <dgm:prSet presAssocID="{C94C432B-2B4A-471B-B63B-49BB501C911C}" presName="dot1" presStyleLbl="alignNode1" presStyleIdx="0" presStyleCnt="10" custLinFactY="167764" custLinFactNeighborX="-49990" custLinFactNeighborY="200000"/>
      <dgm:spPr/>
    </dgm:pt>
    <dgm:pt modelId="{CC435EAE-2683-4FFB-8283-F2C8E4D8BC33}" type="pres">
      <dgm:prSet presAssocID="{C94C432B-2B4A-471B-B63B-49BB501C911C}" presName="dot2" presStyleLbl="alignNode1" presStyleIdx="1" presStyleCnt="10" custLinFactX="-89252" custLinFactY="200000" custLinFactNeighborX="-100000" custLinFactNeighborY="286651"/>
      <dgm:spPr/>
    </dgm:pt>
    <dgm:pt modelId="{D9847290-0BF8-41CA-9C5B-85C32A1B0EF3}" type="pres">
      <dgm:prSet presAssocID="{C94C432B-2B4A-471B-B63B-49BB501C911C}" presName="dot3" presStyleLbl="alignNode1" presStyleIdx="2" presStyleCnt="10" custLinFactX="-111714" custLinFactY="300000" custLinFactNeighborX="-200000" custLinFactNeighborY="356789"/>
      <dgm:spPr/>
    </dgm:pt>
    <dgm:pt modelId="{316DCEA6-FEBE-4C37-9A45-0982C9BB43ED}" type="pres">
      <dgm:prSet presAssocID="{C94C432B-2B4A-471B-B63B-49BB501C911C}" presName="dotArrow1" presStyleLbl="alignNode1" presStyleIdx="3" presStyleCnt="10" custLinFactY="216675" custLinFactNeighborX="-66538" custLinFactNeighborY="300000"/>
      <dgm:spPr/>
    </dgm:pt>
    <dgm:pt modelId="{026522AF-F092-4461-B98D-AA875F14119B}" type="pres">
      <dgm:prSet presAssocID="{C94C432B-2B4A-471B-B63B-49BB501C911C}" presName="dotArrow2" presStyleLbl="alignNode1" presStyleIdx="4" presStyleCnt="10" custLinFactY="200000" custLinFactNeighborX="-5684" custLinFactNeighborY="234244"/>
      <dgm:spPr/>
    </dgm:pt>
    <dgm:pt modelId="{E1282518-1CFC-47D1-99DB-DCFC4A7F1D9D}" type="pres">
      <dgm:prSet presAssocID="{C94C432B-2B4A-471B-B63B-49BB501C911C}" presName="dotArrow3" presStyleLbl="alignNode1" presStyleIdx="5" presStyleCnt="10" custLinFactY="184221" custLinFactNeighborX="55569" custLinFactNeighborY="200000"/>
      <dgm:spPr/>
    </dgm:pt>
    <dgm:pt modelId="{9DFCBECC-7BC2-4020-A1BE-7E73E5DC32B8}" type="pres">
      <dgm:prSet presAssocID="{C94C432B-2B4A-471B-B63B-49BB501C911C}" presName="dotArrow4" presStyleLbl="alignNode1" presStyleIdx="6" presStyleCnt="10" custLinFactX="100000" custLinFactY="300000" custLinFactNeighborX="178866" custLinFactNeighborY="328697"/>
      <dgm:spPr/>
    </dgm:pt>
    <dgm:pt modelId="{13050F67-CA33-476C-AF25-28CACFC290B7}" type="pres">
      <dgm:prSet presAssocID="{C94C432B-2B4A-471B-B63B-49BB501C911C}" presName="dotArrow5" presStyleLbl="alignNode1" presStyleIdx="7" presStyleCnt="10" custLinFactY="154631" custLinFactNeighborX="-16778" custLinFactNeighborY="200000"/>
      <dgm:spPr/>
    </dgm:pt>
    <dgm:pt modelId="{E0C762DD-9A8E-49F7-B136-2BD7A9154FBA}" type="pres">
      <dgm:prSet presAssocID="{C94C432B-2B4A-471B-B63B-49BB501C911C}" presName="dotArrow6" presStyleLbl="alignNode1" presStyleIdx="8" presStyleCnt="10" custLinFactY="200000" custLinFactNeighborX="23160" custLinFactNeighborY="243100"/>
      <dgm:spPr/>
    </dgm:pt>
    <dgm:pt modelId="{ADABD25B-31E9-4650-8D29-BC398DED6F60}" type="pres">
      <dgm:prSet presAssocID="{C94C432B-2B4A-471B-B63B-49BB501C911C}" presName="dotArrow7" presStyleLbl="alignNode1" presStyleIdx="9" presStyleCnt="10" custLinFactY="266797" custLinFactNeighborX="23160" custLinFactNeighborY="300000"/>
      <dgm:spPr/>
    </dgm:pt>
    <dgm:pt modelId="{C0532B36-D195-4976-9D07-2B21240FBD07}" type="pres">
      <dgm:prSet presAssocID="{CE77583B-8C73-4CF7-B823-A35075728A19}" presName="parTx1" presStyleLbl="node1" presStyleIdx="0" presStyleCnt="2" custScaleX="149386" custLinFactNeighborX="16036" custLinFactNeighborY="95208"/>
      <dgm:spPr/>
    </dgm:pt>
    <dgm:pt modelId="{EF0F5841-3644-4A15-B3D4-D78DECB78C92}" type="pres">
      <dgm:prSet presAssocID="{91F9F227-5139-430C-AD8C-E4AC9B75A26C}" presName="picture1" presStyleCnt="0"/>
      <dgm:spPr/>
    </dgm:pt>
    <dgm:pt modelId="{3CDBB535-4915-4457-B6F9-B2A17D2F179E}" type="pres">
      <dgm:prSet presAssocID="{91F9F227-5139-430C-AD8C-E4AC9B75A26C}" presName="imageRepeatNode" presStyleLbl="fgImgPlace1" presStyleIdx="0" presStyleCnt="2" custLinFactNeighborX="-62048" custLinFactNeighborY="69637"/>
      <dgm:spPr/>
    </dgm:pt>
    <dgm:pt modelId="{7CF9AED6-5DDF-4356-8B90-909BAD48D8C2}" type="pres">
      <dgm:prSet presAssocID="{A40C4F64-43F8-4EE2-A72C-05B0C8AF3168}" presName="parTx2" presStyleLbl="node1" presStyleIdx="1" presStyleCnt="2" custScaleX="249702" custLinFactNeighborX="32312" custLinFactNeighborY="21906"/>
      <dgm:spPr/>
    </dgm:pt>
    <dgm:pt modelId="{2C4DF098-A232-4441-B8FF-A2B71FD9B78F}" type="pres">
      <dgm:prSet presAssocID="{71A0D73B-7DC0-4D1D-A285-6671DD828DC3}" presName="picture2" presStyleCnt="0"/>
      <dgm:spPr/>
    </dgm:pt>
    <dgm:pt modelId="{8D04195F-FEEE-400C-A768-203EDA9CF9A5}" type="pres">
      <dgm:prSet presAssocID="{71A0D73B-7DC0-4D1D-A285-6671DD828DC3}" presName="imageRepeatNode" presStyleLbl="fgImgPlace1" presStyleIdx="1" presStyleCnt="2" custLinFactX="-25933" custLinFactNeighborX="-100000" custLinFactNeighborY="4540"/>
      <dgm:spPr/>
    </dgm:pt>
  </dgm:ptLst>
  <dgm:cxnLst>
    <dgm:cxn modelId="{EB4FB108-AC8C-4230-9DD7-BBCEC4796278}" srcId="{C94C432B-2B4A-471B-B63B-49BB501C911C}" destId="{CE77583B-8C73-4CF7-B823-A35075728A19}" srcOrd="0" destOrd="0" parTransId="{2F6A342E-BC48-49AC-B6C8-9DC9D5C2DC10}" sibTransId="{91F9F227-5139-430C-AD8C-E4AC9B75A26C}"/>
    <dgm:cxn modelId="{F51B8314-528D-4C82-9233-FEF3C9A0BA25}" type="presOf" srcId="{CE77583B-8C73-4CF7-B823-A35075728A19}" destId="{C0532B36-D195-4976-9D07-2B21240FBD07}" srcOrd="0" destOrd="0" presId="urn:microsoft.com/office/officeart/2008/layout/AscendingPictureAccentProcess"/>
    <dgm:cxn modelId="{31C2E531-5EA0-4F2C-8116-E535A59FA419}" type="presOf" srcId="{91F9F227-5139-430C-AD8C-E4AC9B75A26C}" destId="{3CDBB535-4915-4457-B6F9-B2A17D2F179E}" srcOrd="0" destOrd="0" presId="urn:microsoft.com/office/officeart/2008/layout/AscendingPictureAccentProcess"/>
    <dgm:cxn modelId="{8A41B944-387A-4136-91AA-BCDEFDC6C09F}" type="presOf" srcId="{C94C432B-2B4A-471B-B63B-49BB501C911C}" destId="{0509D4C2-DF12-490B-9D11-7CCE61FB868A}" srcOrd="0" destOrd="0" presId="urn:microsoft.com/office/officeart/2008/layout/AscendingPictureAccentProcess"/>
    <dgm:cxn modelId="{C82F2675-404A-4587-B06C-A77C54718C25}" type="presOf" srcId="{71A0D73B-7DC0-4D1D-A285-6671DD828DC3}" destId="{8D04195F-FEEE-400C-A768-203EDA9CF9A5}" srcOrd="0" destOrd="0" presId="urn:microsoft.com/office/officeart/2008/layout/AscendingPictureAccentProcess"/>
    <dgm:cxn modelId="{D1D011D7-C7FD-4417-95E0-9FA6301FFF7B}" type="presOf" srcId="{A40C4F64-43F8-4EE2-A72C-05B0C8AF3168}" destId="{7CF9AED6-5DDF-4356-8B90-909BAD48D8C2}" srcOrd="0" destOrd="0" presId="urn:microsoft.com/office/officeart/2008/layout/AscendingPictureAccentProcess"/>
    <dgm:cxn modelId="{6BE0B0F4-D26D-4C1E-BD18-BF2BE2AE962D}" srcId="{C94C432B-2B4A-471B-B63B-49BB501C911C}" destId="{A40C4F64-43F8-4EE2-A72C-05B0C8AF3168}" srcOrd="1" destOrd="0" parTransId="{D29E210A-4063-46BA-9C66-8E3325094F40}" sibTransId="{71A0D73B-7DC0-4D1D-A285-6671DD828DC3}"/>
    <dgm:cxn modelId="{20459BA6-EBF1-4BD8-870C-D34C47AEA4CD}" type="presParOf" srcId="{0509D4C2-DF12-490B-9D11-7CCE61FB868A}" destId="{56B0B92F-0A15-40C8-A3A1-EE38D15748C7}" srcOrd="0" destOrd="0" presId="urn:microsoft.com/office/officeart/2008/layout/AscendingPictureAccentProcess"/>
    <dgm:cxn modelId="{C4D96562-1D16-4BC5-B9EF-E22231433DB8}" type="presParOf" srcId="{0509D4C2-DF12-490B-9D11-7CCE61FB868A}" destId="{CC435EAE-2683-4FFB-8283-F2C8E4D8BC33}" srcOrd="1" destOrd="0" presId="urn:microsoft.com/office/officeart/2008/layout/AscendingPictureAccentProcess"/>
    <dgm:cxn modelId="{B89C8135-C040-4FD9-9063-5B3F66A3D712}" type="presParOf" srcId="{0509D4C2-DF12-490B-9D11-7CCE61FB868A}" destId="{D9847290-0BF8-41CA-9C5B-85C32A1B0EF3}" srcOrd="2" destOrd="0" presId="urn:microsoft.com/office/officeart/2008/layout/AscendingPictureAccentProcess"/>
    <dgm:cxn modelId="{AAA64AA4-57FC-438C-8CB4-7C5D385FFC87}" type="presParOf" srcId="{0509D4C2-DF12-490B-9D11-7CCE61FB868A}" destId="{316DCEA6-FEBE-4C37-9A45-0982C9BB43ED}" srcOrd="3" destOrd="0" presId="urn:microsoft.com/office/officeart/2008/layout/AscendingPictureAccentProcess"/>
    <dgm:cxn modelId="{653F356E-1E3C-4A6C-91C9-FD4443D310D4}" type="presParOf" srcId="{0509D4C2-DF12-490B-9D11-7CCE61FB868A}" destId="{026522AF-F092-4461-B98D-AA875F14119B}" srcOrd="4" destOrd="0" presId="urn:microsoft.com/office/officeart/2008/layout/AscendingPictureAccentProcess"/>
    <dgm:cxn modelId="{38AAF3BE-B445-4F12-ACB5-07C24DDAF512}" type="presParOf" srcId="{0509D4C2-DF12-490B-9D11-7CCE61FB868A}" destId="{E1282518-1CFC-47D1-99DB-DCFC4A7F1D9D}" srcOrd="5" destOrd="0" presId="urn:microsoft.com/office/officeart/2008/layout/AscendingPictureAccentProcess"/>
    <dgm:cxn modelId="{62B5E0BB-C8E0-406D-BF2E-4E00423D40DB}" type="presParOf" srcId="{0509D4C2-DF12-490B-9D11-7CCE61FB868A}" destId="{9DFCBECC-7BC2-4020-A1BE-7E73E5DC32B8}" srcOrd="6" destOrd="0" presId="urn:microsoft.com/office/officeart/2008/layout/AscendingPictureAccentProcess"/>
    <dgm:cxn modelId="{BDFEAE10-9878-4FD1-BF66-D5647E1408FC}" type="presParOf" srcId="{0509D4C2-DF12-490B-9D11-7CCE61FB868A}" destId="{13050F67-CA33-476C-AF25-28CACFC290B7}" srcOrd="7" destOrd="0" presId="urn:microsoft.com/office/officeart/2008/layout/AscendingPictureAccentProcess"/>
    <dgm:cxn modelId="{9AB61A9B-C34A-4220-A21E-38616F33F0BA}" type="presParOf" srcId="{0509D4C2-DF12-490B-9D11-7CCE61FB868A}" destId="{E0C762DD-9A8E-49F7-B136-2BD7A9154FBA}" srcOrd="8" destOrd="0" presId="urn:microsoft.com/office/officeart/2008/layout/AscendingPictureAccentProcess"/>
    <dgm:cxn modelId="{6C341A37-1372-4F24-98BD-27C70AB20088}" type="presParOf" srcId="{0509D4C2-DF12-490B-9D11-7CCE61FB868A}" destId="{ADABD25B-31E9-4650-8D29-BC398DED6F60}" srcOrd="9" destOrd="0" presId="urn:microsoft.com/office/officeart/2008/layout/AscendingPictureAccentProcess"/>
    <dgm:cxn modelId="{42085A16-76B2-446D-8318-B3D0D23F6272}" type="presParOf" srcId="{0509D4C2-DF12-490B-9D11-7CCE61FB868A}" destId="{C0532B36-D195-4976-9D07-2B21240FBD07}" srcOrd="10" destOrd="0" presId="urn:microsoft.com/office/officeart/2008/layout/AscendingPictureAccentProcess"/>
    <dgm:cxn modelId="{4C675211-C25F-4AB3-9B17-B57FC5876F3E}" type="presParOf" srcId="{0509D4C2-DF12-490B-9D11-7CCE61FB868A}" destId="{EF0F5841-3644-4A15-B3D4-D78DECB78C92}" srcOrd="11" destOrd="0" presId="urn:microsoft.com/office/officeart/2008/layout/AscendingPictureAccentProcess"/>
    <dgm:cxn modelId="{830F0BFD-5920-422B-AFAD-8679528A97E6}" type="presParOf" srcId="{EF0F5841-3644-4A15-B3D4-D78DECB78C92}" destId="{3CDBB535-4915-4457-B6F9-B2A17D2F179E}" srcOrd="0" destOrd="0" presId="urn:microsoft.com/office/officeart/2008/layout/AscendingPictureAccentProcess"/>
    <dgm:cxn modelId="{EAC72916-40B4-4D83-8526-21932FBFC6A8}" type="presParOf" srcId="{0509D4C2-DF12-490B-9D11-7CCE61FB868A}" destId="{7CF9AED6-5DDF-4356-8B90-909BAD48D8C2}" srcOrd="12" destOrd="0" presId="urn:microsoft.com/office/officeart/2008/layout/AscendingPictureAccentProcess"/>
    <dgm:cxn modelId="{D301A912-F70F-4849-A7D4-F18E2F4CB44D}" type="presParOf" srcId="{0509D4C2-DF12-490B-9D11-7CCE61FB868A}" destId="{2C4DF098-A232-4441-B8FF-A2B71FD9B78F}" srcOrd="13" destOrd="0" presId="urn:microsoft.com/office/officeart/2008/layout/AscendingPictureAccentProcess"/>
    <dgm:cxn modelId="{FD5D287A-FBCF-4EE8-92E4-7BCFCC55496F}" type="presParOf" srcId="{2C4DF098-A232-4441-B8FF-A2B71FD9B78F}" destId="{8D04195F-FEEE-400C-A768-203EDA9CF9A5}"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0B92F-0A15-40C8-A3A1-EE38D15748C7}">
      <dsp:nvSpPr>
        <dsp:cNvPr id="0" name=""/>
        <dsp:cNvSpPr/>
      </dsp:nvSpPr>
      <dsp:spPr>
        <a:xfrm>
          <a:off x="5220792" y="5962030"/>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435EAE-2683-4FFB-8283-F2C8E4D8BC33}">
      <dsp:nvSpPr>
        <dsp:cNvPr id="0" name=""/>
        <dsp:cNvSpPr/>
      </dsp:nvSpPr>
      <dsp:spPr>
        <a:xfrm>
          <a:off x="4716736" y="6538093"/>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847290-0BF8-41CA-9C5B-85C32A1B0EF3}">
      <dsp:nvSpPr>
        <dsp:cNvPr id="0" name=""/>
        <dsp:cNvSpPr/>
      </dsp:nvSpPr>
      <dsp:spPr>
        <a:xfrm>
          <a:off x="4212680" y="7186165"/>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6DCEA6-FEBE-4C37-9A45-0982C9BB43ED}">
      <dsp:nvSpPr>
        <dsp:cNvPr id="0" name=""/>
        <dsp:cNvSpPr/>
      </dsp:nvSpPr>
      <dsp:spPr>
        <a:xfrm>
          <a:off x="5034715" y="3153716"/>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26522AF-F092-4461-B98D-AA875F14119B}">
      <dsp:nvSpPr>
        <dsp:cNvPr id="0" name=""/>
        <dsp:cNvSpPr/>
      </dsp:nvSpPr>
      <dsp:spPr>
        <a:xfrm>
          <a:off x="5466765" y="2793678"/>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282518-1CFC-47D1-99DB-DCFC4A7F1D9D}">
      <dsp:nvSpPr>
        <dsp:cNvPr id="0" name=""/>
        <dsp:cNvSpPr/>
      </dsp:nvSpPr>
      <dsp:spPr>
        <a:xfrm>
          <a:off x="5898812" y="2505646"/>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FCBECC-7BC2-4020-A1BE-7E73E5DC32B8}">
      <dsp:nvSpPr>
        <dsp:cNvPr id="0" name=""/>
        <dsp:cNvSpPr/>
      </dsp:nvSpPr>
      <dsp:spPr>
        <a:xfrm>
          <a:off x="6690899" y="3225726"/>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050F67-CA33-476C-AF25-28CACFC290B7}">
      <dsp:nvSpPr>
        <dsp:cNvPr id="0" name=""/>
        <dsp:cNvSpPr/>
      </dsp:nvSpPr>
      <dsp:spPr>
        <a:xfrm>
          <a:off x="6330860" y="2793677"/>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C762DD-9A8E-49F7-B136-2BD7A9154FBA}">
      <dsp:nvSpPr>
        <dsp:cNvPr id="0" name=""/>
        <dsp:cNvSpPr/>
      </dsp:nvSpPr>
      <dsp:spPr>
        <a:xfrm>
          <a:off x="5826804" y="3009701"/>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ABD25B-31E9-4650-8D29-BC398DED6F60}">
      <dsp:nvSpPr>
        <dsp:cNvPr id="0" name=""/>
        <dsp:cNvSpPr/>
      </dsp:nvSpPr>
      <dsp:spPr>
        <a:xfrm>
          <a:off x="5826804" y="3657772"/>
          <a:ext cx="222186" cy="2221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532B36-D195-4976-9D07-2B21240FBD07}">
      <dsp:nvSpPr>
        <dsp:cNvPr id="0" name=""/>
        <dsp:cNvSpPr/>
      </dsp:nvSpPr>
      <dsp:spPr>
        <a:xfrm>
          <a:off x="3552787" y="7762231"/>
          <a:ext cx="7158740" cy="1285386"/>
        </a:xfrm>
        <a:prstGeom prst="roundRect">
          <a:avLst/>
        </a:prstGeom>
        <a:solidFill>
          <a:srgbClr val="FFEF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4330" tIns="205740" rIns="205740" bIns="205740" numCol="1" spcCol="1270" anchor="ctr" anchorCtr="0">
          <a:noAutofit/>
        </a:bodyPr>
        <a:lstStyle/>
        <a:p>
          <a:pPr marL="0" lvl="0" indent="0" algn="l" defTabSz="2400300">
            <a:lnSpc>
              <a:spcPct val="90000"/>
            </a:lnSpc>
            <a:spcBef>
              <a:spcPct val="0"/>
            </a:spcBef>
            <a:spcAft>
              <a:spcPct val="35000"/>
            </a:spcAft>
            <a:buNone/>
          </a:pPr>
          <a:r>
            <a:rPr lang="vi-VN" sz="5400" kern="1200">
              <a:solidFill>
                <a:srgbClr val="FF0000"/>
              </a:solidFill>
            </a:rPr>
            <a:t>THẬT THÀ</a:t>
          </a:r>
        </a:p>
      </dsp:txBody>
      <dsp:txXfrm>
        <a:off x="3615534" y="7824978"/>
        <a:ext cx="7033246" cy="1159892"/>
      </dsp:txXfrm>
    </dsp:sp>
    <dsp:sp modelId="{3CDBB535-4915-4457-B6F9-B2A17D2F179E}">
      <dsp:nvSpPr>
        <dsp:cNvPr id="0" name=""/>
        <dsp:cNvSpPr/>
      </dsp:nvSpPr>
      <dsp:spPr>
        <a:xfrm>
          <a:off x="1260347" y="6826132"/>
          <a:ext cx="2221860" cy="22217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CF9AED6-5DDF-4356-8B90-909BAD48D8C2}">
      <dsp:nvSpPr>
        <dsp:cNvPr id="0" name=""/>
        <dsp:cNvSpPr/>
      </dsp:nvSpPr>
      <dsp:spPr>
        <a:xfrm>
          <a:off x="3954573" y="4305849"/>
          <a:ext cx="11965993" cy="1285386"/>
        </a:xfrm>
        <a:prstGeom prst="roundRect">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4330" tIns="205740" rIns="205740" bIns="205740" numCol="1" spcCol="1270" anchor="ctr" anchorCtr="0">
          <a:noAutofit/>
        </a:bodyPr>
        <a:lstStyle/>
        <a:p>
          <a:pPr marL="0" lvl="0" indent="0" algn="l" defTabSz="2400300">
            <a:lnSpc>
              <a:spcPct val="90000"/>
            </a:lnSpc>
            <a:spcBef>
              <a:spcPct val="0"/>
            </a:spcBef>
            <a:spcAft>
              <a:spcPct val="35000"/>
            </a:spcAft>
            <a:buNone/>
          </a:pPr>
          <a:r>
            <a:rPr lang="vi-VN" sz="5400" kern="1200">
              <a:solidFill>
                <a:srgbClr val="663300"/>
              </a:solidFill>
            </a:rPr>
            <a:t>TỰ GIÁC LÀM VIỆC CỦA MÌNH</a:t>
          </a:r>
        </a:p>
      </dsp:txBody>
      <dsp:txXfrm>
        <a:off x="4017320" y="4368596"/>
        <a:ext cx="11840499" cy="1159892"/>
      </dsp:txXfrm>
    </dsp:sp>
    <dsp:sp modelId="{8D04195F-FEEE-400C-A768-203EDA9CF9A5}">
      <dsp:nvSpPr>
        <dsp:cNvPr id="0" name=""/>
        <dsp:cNvSpPr/>
      </dsp:nvSpPr>
      <dsp:spPr>
        <a:xfrm>
          <a:off x="1866359" y="2865695"/>
          <a:ext cx="2221860" cy="222171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629242885"/>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85800"/>
            <a:ext cx="60706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a:defRPr/>
            </a:pPr>
            <a:fld id="{21B2AA4F-B828-4D7C-AFD3-893933DAFCB4}" type="slidenum">
              <a:rPr lang="en-US" sz="3000" smtClean="0">
                <a:solidFill>
                  <a:srgbClr val="000000"/>
                </a:solidFill>
              </a:rPr>
              <a:pPr algn="l">
                <a:defRPr/>
              </a:pPr>
              <a:t>14</a:t>
            </a:fld>
            <a:endParaRPr lang="en-US" sz="3000">
              <a:solidFill>
                <a:srgbClr val="000000"/>
              </a:solidFill>
            </a:endParaRPr>
          </a:p>
        </p:txBody>
      </p:sp>
    </p:spTree>
    <p:extLst>
      <p:ext uri="{BB962C8B-B14F-4D97-AF65-F5344CB8AC3E}">
        <p14:creationId xmlns:p14="http://schemas.microsoft.com/office/powerpoint/2010/main" val="272707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rtl="0" fontAlgn="auto">
              <a:spcBef>
                <a:spcPts val="0"/>
              </a:spcBef>
              <a:spcAft>
                <a:spcPts val="0"/>
              </a:spcAft>
              <a:defRPr/>
            </a:pPr>
            <a:fld id="{9A0DB2DC-4C9A-4742-B13C-FB6460FD3503}" type="slidenum">
              <a:rPr lang="en-US" altLang="zh-CN" dirty="0">
                <a:solidFill>
                  <a:prstClr val="black"/>
                </a:solidFill>
                <a:latin typeface="Calibri" panose="020F0502020204030204"/>
                <a:ea typeface="等线" panose="02010600030101010101" pitchFamily="2" charset="-122"/>
                <a:cs typeface="+mn-cs"/>
              </a:rPr>
              <a:pPr rtl="0" fontAlgn="auto">
                <a:spcBef>
                  <a:spcPts val="0"/>
                </a:spcBef>
                <a:spcAft>
                  <a:spcPts val="0"/>
                </a:spcAft>
                <a:defRPr/>
              </a:pPr>
              <a:t>16</a:t>
            </a:fld>
            <a:endParaRPr lang="zh-CN" altLang="en-US" dirty="0">
              <a:solidFill>
                <a:prstClr val="black"/>
              </a:solidFill>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76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85800"/>
            <a:ext cx="60706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a:defRPr/>
            </a:pPr>
            <a:fld id="{21B2AA4F-B828-4D7C-AFD3-893933DAFCB4}" type="slidenum">
              <a:rPr lang="en-US" sz="3000" smtClean="0">
                <a:solidFill>
                  <a:srgbClr val="000000"/>
                </a:solidFill>
              </a:rPr>
              <a:pPr algn="l">
                <a:defRPr/>
              </a:pPr>
              <a:t>2</a:t>
            </a:fld>
            <a:endParaRPr lang="en-US" sz="3000">
              <a:solidFill>
                <a:srgbClr val="000000"/>
              </a:solidFill>
            </a:endParaRPr>
          </a:p>
        </p:txBody>
      </p:sp>
    </p:spTree>
    <p:extLst>
      <p:ext uri="{BB962C8B-B14F-4D97-AF65-F5344CB8AC3E}">
        <p14:creationId xmlns:p14="http://schemas.microsoft.com/office/powerpoint/2010/main" val="272707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85800"/>
            <a:ext cx="60706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a:defRPr/>
            </a:pPr>
            <a:fld id="{21B2AA4F-B828-4D7C-AFD3-893933DAFCB4}" type="slidenum">
              <a:rPr lang="en-US" sz="3000" smtClean="0">
                <a:solidFill>
                  <a:srgbClr val="000000"/>
                </a:solidFill>
              </a:rPr>
              <a:pPr algn="l">
                <a:defRPr/>
              </a:pPr>
              <a:t>6</a:t>
            </a:fld>
            <a:endParaRPr lang="en-US" sz="3000">
              <a:solidFill>
                <a:srgbClr val="000000"/>
              </a:solidFill>
            </a:endParaRPr>
          </a:p>
        </p:txBody>
      </p:sp>
    </p:spTree>
    <p:extLst>
      <p:ext uri="{BB962C8B-B14F-4D97-AF65-F5344CB8AC3E}">
        <p14:creationId xmlns:p14="http://schemas.microsoft.com/office/powerpoint/2010/main" val="272707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rtl="0" fontAlgn="auto">
              <a:spcBef>
                <a:spcPts val="0"/>
              </a:spcBef>
              <a:spcAft>
                <a:spcPts val="0"/>
              </a:spcAft>
              <a:defRPr/>
            </a:pPr>
            <a:fld id="{9A0DB2DC-4C9A-4742-B13C-FB6460FD3503}" type="slidenum">
              <a:rPr lang="en-US" altLang="zh-CN" dirty="0">
                <a:solidFill>
                  <a:prstClr val="black"/>
                </a:solidFill>
                <a:latin typeface="Calibri" panose="020F0502020204030204"/>
                <a:ea typeface="等线" panose="02010600030101010101" pitchFamily="2" charset="-122"/>
                <a:cs typeface="+mn-cs"/>
              </a:rPr>
              <a:pPr rtl="0" fontAlgn="auto">
                <a:spcBef>
                  <a:spcPts val="0"/>
                </a:spcBef>
                <a:spcAft>
                  <a:spcPts val="0"/>
                </a:spcAft>
                <a:defRPr/>
              </a:pPr>
              <a:t>8</a:t>
            </a:fld>
            <a:endParaRPr lang="zh-CN" altLang="en-US" dirty="0">
              <a:solidFill>
                <a:prstClr val="black"/>
              </a:solidFill>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76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85800"/>
            <a:ext cx="60706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lgn="l">
              <a:defRPr/>
            </a:pPr>
            <a:fld id="{21B2AA4F-B828-4D7C-AFD3-893933DAFCB4}" type="slidenum">
              <a:rPr lang="en-US" sz="3000" smtClean="0">
                <a:solidFill>
                  <a:srgbClr val="000000"/>
                </a:solidFill>
              </a:rPr>
              <a:pPr algn="l">
                <a:defRPr/>
              </a:pPr>
              <a:t>9</a:t>
            </a:fld>
            <a:endParaRPr lang="en-US" sz="3000">
              <a:solidFill>
                <a:srgbClr val="000000"/>
              </a:solidFill>
            </a:endParaRPr>
          </a:p>
        </p:txBody>
      </p:sp>
    </p:spTree>
    <p:extLst>
      <p:ext uri="{BB962C8B-B14F-4D97-AF65-F5344CB8AC3E}">
        <p14:creationId xmlns:p14="http://schemas.microsoft.com/office/powerpoint/2010/main" val="272707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93700" y="685800"/>
            <a:ext cx="60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93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154783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74497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rtl="0" fontAlgn="auto">
              <a:spcBef>
                <a:spcPts val="0"/>
              </a:spcBef>
              <a:spcAft>
                <a:spcPts val="0"/>
              </a:spcAft>
              <a:defRPr/>
            </a:pPr>
            <a:fld id="{9A0DB2DC-4C9A-4742-B13C-FB6460FD3503}" type="slidenum">
              <a:rPr lang="en-US" altLang="zh-CN" dirty="0">
                <a:solidFill>
                  <a:prstClr val="black"/>
                </a:solidFill>
                <a:latin typeface="Calibri" panose="020F0502020204030204"/>
                <a:ea typeface="等线" panose="02010600030101010101" pitchFamily="2" charset="-122"/>
                <a:cs typeface="+mn-cs"/>
              </a:rPr>
              <a:pPr rtl="0" fontAlgn="auto">
                <a:spcBef>
                  <a:spcPts val="0"/>
                </a:spcBef>
                <a:spcAft>
                  <a:spcPts val="0"/>
                </a:spcAft>
                <a:defRPr/>
              </a:pPr>
              <a:t>13</a:t>
            </a:fld>
            <a:endParaRPr lang="zh-CN" altLang="en-US" dirty="0">
              <a:solidFill>
                <a:prstClr val="black"/>
              </a:solidFill>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76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1644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41"/>
            <a:ext cx="14261545" cy="2031153"/>
          </a:xfrm>
        </p:spPr>
        <p:txBody>
          <a:bodyPr/>
          <a:lstStyle/>
          <a:p>
            <a:r>
              <a:rPr lang="en-US"/>
              <a:t>Click to edit Master title style</a:t>
            </a:r>
          </a:p>
        </p:txBody>
      </p:sp>
      <p:sp>
        <p:nvSpPr>
          <p:cNvPr id="3" name="Subtitle 2"/>
          <p:cNvSpPr>
            <a:spLocks noGrp="1"/>
          </p:cNvSpPr>
          <p:nvPr>
            <p:ph type="subTitle" idx="1"/>
          </p:nvPr>
        </p:nvSpPr>
        <p:spPr>
          <a:xfrm>
            <a:off x="2516743" y="5369613"/>
            <a:ext cx="11744802" cy="2421590"/>
          </a:xfrm>
        </p:spPr>
        <p:txBody>
          <a:bodyPr/>
          <a:lstStyle>
            <a:lvl1pPr marL="0" indent="0" algn="ctr">
              <a:buNone/>
              <a:defRPr>
                <a:solidFill>
                  <a:schemeClr val="tx1">
                    <a:tint val="75000"/>
                  </a:schemeClr>
                </a:solidFill>
              </a:defRPr>
            </a:lvl1pPr>
            <a:lvl2pPr marL="471899" indent="0" algn="ctr">
              <a:buNone/>
              <a:defRPr>
                <a:solidFill>
                  <a:schemeClr val="tx1">
                    <a:tint val="75000"/>
                  </a:schemeClr>
                </a:solidFill>
              </a:defRPr>
            </a:lvl2pPr>
            <a:lvl3pPr marL="943798" indent="0" algn="ctr">
              <a:buNone/>
              <a:defRPr>
                <a:solidFill>
                  <a:schemeClr val="tx1">
                    <a:tint val="75000"/>
                  </a:schemeClr>
                </a:solidFill>
              </a:defRPr>
            </a:lvl3pPr>
            <a:lvl4pPr marL="1415697" indent="0" algn="ctr">
              <a:buNone/>
              <a:defRPr>
                <a:solidFill>
                  <a:schemeClr val="tx1">
                    <a:tint val="75000"/>
                  </a:schemeClr>
                </a:solidFill>
              </a:defRPr>
            </a:lvl4pPr>
            <a:lvl5pPr marL="1887596" indent="0" algn="ctr">
              <a:buNone/>
              <a:defRPr>
                <a:solidFill>
                  <a:schemeClr val="tx1">
                    <a:tint val="75000"/>
                  </a:schemeClr>
                </a:solidFill>
              </a:defRPr>
            </a:lvl5pPr>
            <a:lvl6pPr marL="2359495" indent="0" algn="ctr">
              <a:buNone/>
              <a:defRPr>
                <a:solidFill>
                  <a:schemeClr val="tx1">
                    <a:tint val="75000"/>
                  </a:schemeClr>
                </a:solidFill>
              </a:defRPr>
            </a:lvl6pPr>
            <a:lvl7pPr marL="2831394" indent="0" algn="ctr">
              <a:buNone/>
              <a:defRPr>
                <a:solidFill>
                  <a:schemeClr val="tx1">
                    <a:tint val="75000"/>
                  </a:schemeClr>
                </a:solidFill>
              </a:defRPr>
            </a:lvl7pPr>
            <a:lvl8pPr marL="3303293" indent="0" algn="ctr">
              <a:buNone/>
              <a:defRPr>
                <a:solidFill>
                  <a:schemeClr val="tx1">
                    <a:tint val="75000"/>
                  </a:schemeClr>
                </a:solidFill>
              </a:defRPr>
            </a:lvl8pPr>
            <a:lvl9pPr marL="37751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663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252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6"/>
            <a:ext cx="14261545" cy="1881997"/>
          </a:xfrm>
        </p:spPr>
        <p:txBody>
          <a:bodyPr anchor="t"/>
          <a:lstStyle>
            <a:lvl1pPr algn="l">
              <a:defRPr sz="4129" b="1" cap="all"/>
            </a:lvl1pPr>
          </a:lstStyle>
          <a:p>
            <a:r>
              <a:rPr lang="en-US"/>
              <a:t>Click to edit Master title style</a:t>
            </a:r>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064">
                <a:solidFill>
                  <a:schemeClr val="tx1">
                    <a:tint val="75000"/>
                  </a:schemeClr>
                </a:solidFill>
              </a:defRPr>
            </a:lvl1pPr>
            <a:lvl2pPr marL="471899" indent="0">
              <a:buNone/>
              <a:defRPr sz="1858">
                <a:solidFill>
                  <a:schemeClr val="tx1">
                    <a:tint val="75000"/>
                  </a:schemeClr>
                </a:solidFill>
              </a:defRPr>
            </a:lvl2pPr>
            <a:lvl3pPr marL="943798" indent="0">
              <a:buNone/>
              <a:defRPr sz="1651">
                <a:solidFill>
                  <a:schemeClr val="tx1">
                    <a:tint val="75000"/>
                  </a:schemeClr>
                </a:solidFill>
              </a:defRPr>
            </a:lvl3pPr>
            <a:lvl4pPr marL="1415697" indent="0">
              <a:buNone/>
              <a:defRPr sz="1445">
                <a:solidFill>
                  <a:schemeClr val="tx1">
                    <a:tint val="75000"/>
                  </a:schemeClr>
                </a:solidFill>
              </a:defRPr>
            </a:lvl4pPr>
            <a:lvl5pPr marL="1887596" indent="0">
              <a:buNone/>
              <a:defRPr sz="1445">
                <a:solidFill>
                  <a:schemeClr val="tx1">
                    <a:tint val="75000"/>
                  </a:schemeClr>
                </a:solidFill>
              </a:defRPr>
            </a:lvl5pPr>
            <a:lvl6pPr marL="2359495" indent="0">
              <a:buNone/>
              <a:defRPr sz="1445">
                <a:solidFill>
                  <a:schemeClr val="tx1">
                    <a:tint val="75000"/>
                  </a:schemeClr>
                </a:solidFill>
              </a:defRPr>
            </a:lvl6pPr>
            <a:lvl7pPr marL="2831394" indent="0">
              <a:buNone/>
              <a:defRPr sz="1445">
                <a:solidFill>
                  <a:schemeClr val="tx1">
                    <a:tint val="75000"/>
                  </a:schemeClr>
                </a:solidFill>
              </a:defRPr>
            </a:lvl7pPr>
            <a:lvl8pPr marL="3303293" indent="0">
              <a:buNone/>
              <a:defRPr sz="1445">
                <a:solidFill>
                  <a:schemeClr val="tx1">
                    <a:tint val="75000"/>
                  </a:schemeClr>
                </a:solidFill>
              </a:defRPr>
            </a:lvl8pPr>
            <a:lvl9pPr marL="3775192" indent="0">
              <a:buNone/>
              <a:defRPr sz="14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50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914" y="2211022"/>
            <a:ext cx="7410411" cy="6253582"/>
          </a:xfrm>
        </p:spPr>
        <p:txBody>
          <a:bodyPr/>
          <a:lstStyle>
            <a:lvl1pPr>
              <a:defRPr sz="2890"/>
            </a:lvl1pPr>
            <a:lvl2pPr>
              <a:defRPr sz="2477"/>
            </a:lvl2pPr>
            <a:lvl3pPr>
              <a:defRPr sz="2064"/>
            </a:lvl3pPr>
            <a:lvl4pPr>
              <a:defRPr sz="1858"/>
            </a:lvl4pPr>
            <a:lvl5pPr>
              <a:defRPr sz="1858"/>
            </a:lvl5pPr>
            <a:lvl6pPr>
              <a:defRPr sz="1858"/>
            </a:lvl6pPr>
            <a:lvl7pPr>
              <a:defRPr sz="1858"/>
            </a:lvl7pPr>
            <a:lvl8pPr>
              <a:defRPr sz="1858"/>
            </a:lvl8pPr>
            <a:lvl9pPr>
              <a:defRPr sz="18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28963" y="2211022"/>
            <a:ext cx="7410411" cy="6253582"/>
          </a:xfrm>
        </p:spPr>
        <p:txBody>
          <a:bodyPr/>
          <a:lstStyle>
            <a:lvl1pPr>
              <a:defRPr sz="2890"/>
            </a:lvl1pPr>
            <a:lvl2pPr>
              <a:defRPr sz="2477"/>
            </a:lvl2pPr>
            <a:lvl3pPr>
              <a:defRPr sz="2064"/>
            </a:lvl3pPr>
            <a:lvl4pPr>
              <a:defRPr sz="1858"/>
            </a:lvl4pPr>
            <a:lvl5pPr>
              <a:defRPr sz="1858"/>
            </a:lvl5pPr>
            <a:lvl6pPr>
              <a:defRPr sz="1858"/>
            </a:lvl6pPr>
            <a:lvl7pPr>
              <a:defRPr sz="1858"/>
            </a:lvl7pPr>
            <a:lvl8pPr>
              <a:defRPr sz="1858"/>
            </a:lvl8pPr>
            <a:lvl9pPr>
              <a:defRPr sz="18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95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915" y="2121086"/>
            <a:ext cx="7413324" cy="883967"/>
          </a:xfrm>
        </p:spPr>
        <p:txBody>
          <a:bodyPr anchor="b"/>
          <a:lstStyle>
            <a:lvl1pPr marL="0" indent="0">
              <a:buNone/>
              <a:defRPr sz="2477" b="1"/>
            </a:lvl1pPr>
            <a:lvl2pPr marL="471899" indent="0">
              <a:buNone/>
              <a:defRPr sz="2064" b="1"/>
            </a:lvl2pPr>
            <a:lvl3pPr marL="943798" indent="0">
              <a:buNone/>
              <a:defRPr sz="1858" b="1"/>
            </a:lvl3pPr>
            <a:lvl4pPr marL="1415697" indent="0">
              <a:buNone/>
              <a:defRPr sz="1651" b="1"/>
            </a:lvl4pPr>
            <a:lvl5pPr marL="1887596" indent="0">
              <a:buNone/>
              <a:defRPr sz="1651" b="1"/>
            </a:lvl5pPr>
            <a:lvl6pPr marL="2359495" indent="0">
              <a:buNone/>
              <a:defRPr sz="1651" b="1"/>
            </a:lvl6pPr>
            <a:lvl7pPr marL="2831394" indent="0">
              <a:buNone/>
              <a:defRPr sz="1651" b="1"/>
            </a:lvl7pPr>
            <a:lvl8pPr marL="3303293" indent="0">
              <a:buNone/>
              <a:defRPr sz="1651" b="1"/>
            </a:lvl8pPr>
            <a:lvl9pPr marL="3775192" indent="0">
              <a:buNone/>
              <a:defRPr sz="1651" b="1"/>
            </a:lvl9pPr>
          </a:lstStyle>
          <a:p>
            <a:pPr lvl="0"/>
            <a:r>
              <a:rPr lang="en-US"/>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2477"/>
            </a:lvl1pPr>
            <a:lvl2pPr>
              <a:defRPr sz="2064"/>
            </a:lvl2pPr>
            <a:lvl3pPr>
              <a:defRPr sz="1858"/>
            </a:lvl3pPr>
            <a:lvl4pPr>
              <a:defRPr sz="1651"/>
            </a:lvl4pPr>
            <a:lvl5pPr>
              <a:defRPr sz="1651"/>
            </a:lvl5pPr>
            <a:lvl6pPr>
              <a:defRPr sz="1651"/>
            </a:lvl6pPr>
            <a:lvl7pPr>
              <a:defRPr sz="1651"/>
            </a:lvl7pPr>
            <a:lvl8pPr>
              <a:defRPr sz="1651"/>
            </a:lvl8pPr>
            <a:lvl9pPr>
              <a:defRPr sz="16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523141" y="2121086"/>
            <a:ext cx="7416236" cy="883967"/>
          </a:xfrm>
        </p:spPr>
        <p:txBody>
          <a:bodyPr anchor="b"/>
          <a:lstStyle>
            <a:lvl1pPr marL="0" indent="0">
              <a:buNone/>
              <a:defRPr sz="2477" b="1"/>
            </a:lvl1pPr>
            <a:lvl2pPr marL="471899" indent="0">
              <a:buNone/>
              <a:defRPr sz="2064" b="1"/>
            </a:lvl2pPr>
            <a:lvl3pPr marL="943798" indent="0">
              <a:buNone/>
              <a:defRPr sz="1858" b="1"/>
            </a:lvl3pPr>
            <a:lvl4pPr marL="1415697" indent="0">
              <a:buNone/>
              <a:defRPr sz="1651" b="1"/>
            </a:lvl4pPr>
            <a:lvl5pPr marL="1887596" indent="0">
              <a:buNone/>
              <a:defRPr sz="1651" b="1"/>
            </a:lvl5pPr>
            <a:lvl6pPr marL="2359495" indent="0">
              <a:buNone/>
              <a:defRPr sz="1651" b="1"/>
            </a:lvl6pPr>
            <a:lvl7pPr marL="2831394" indent="0">
              <a:buNone/>
              <a:defRPr sz="1651" b="1"/>
            </a:lvl7pPr>
            <a:lvl8pPr marL="3303293" indent="0">
              <a:buNone/>
              <a:defRPr sz="1651" b="1"/>
            </a:lvl8pPr>
            <a:lvl9pPr marL="3775192" indent="0">
              <a:buNone/>
              <a:defRPr sz="1651" b="1"/>
            </a:lvl9pPr>
          </a:lstStyle>
          <a:p>
            <a:pPr lvl="0"/>
            <a:r>
              <a:rPr lang="en-US"/>
              <a:t>Click to edit Master text styles</a:t>
            </a:r>
          </a:p>
        </p:txBody>
      </p:sp>
      <p:sp>
        <p:nvSpPr>
          <p:cNvPr id="6" name="Content Placeholder 5"/>
          <p:cNvSpPr>
            <a:spLocks noGrp="1"/>
          </p:cNvSpPr>
          <p:nvPr>
            <p:ph sz="quarter" idx="4"/>
          </p:nvPr>
        </p:nvSpPr>
        <p:spPr>
          <a:xfrm>
            <a:off x="8523141" y="3005053"/>
            <a:ext cx="7416236" cy="5459546"/>
          </a:xfrm>
        </p:spPr>
        <p:txBody>
          <a:bodyPr/>
          <a:lstStyle>
            <a:lvl1pPr>
              <a:defRPr sz="2477"/>
            </a:lvl1pPr>
            <a:lvl2pPr>
              <a:defRPr sz="2064"/>
            </a:lvl2pPr>
            <a:lvl3pPr>
              <a:defRPr sz="1858"/>
            </a:lvl3pPr>
            <a:lvl4pPr>
              <a:defRPr sz="1651"/>
            </a:lvl4pPr>
            <a:lvl5pPr>
              <a:defRPr sz="1651"/>
            </a:lvl5pPr>
            <a:lvl6pPr>
              <a:defRPr sz="1651"/>
            </a:lvl6pPr>
            <a:lvl7pPr>
              <a:defRPr sz="1651"/>
            </a:lvl7pPr>
            <a:lvl8pPr>
              <a:defRPr sz="1651"/>
            </a:lvl8pPr>
            <a:lvl9pPr>
              <a:defRPr sz="16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768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53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272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7" y="377277"/>
            <a:ext cx="5519941" cy="1605620"/>
          </a:xfrm>
        </p:spPr>
        <p:txBody>
          <a:bodyPr anchor="b"/>
          <a:lstStyle>
            <a:lvl1pPr algn="l">
              <a:defRPr sz="2064" b="1"/>
            </a:lvl1pPr>
          </a:lstStyle>
          <a:p>
            <a:r>
              <a:rPr lang="en-US"/>
              <a:t>Click to edit Master title style</a:t>
            </a:r>
          </a:p>
        </p:txBody>
      </p:sp>
      <p:sp>
        <p:nvSpPr>
          <p:cNvPr id="3" name="Content Placeholder 2"/>
          <p:cNvSpPr>
            <a:spLocks noGrp="1"/>
          </p:cNvSpPr>
          <p:nvPr>
            <p:ph idx="1"/>
          </p:nvPr>
        </p:nvSpPr>
        <p:spPr>
          <a:xfrm>
            <a:off x="6559845" y="377281"/>
            <a:ext cx="9379530" cy="8087323"/>
          </a:xfrm>
        </p:spPr>
        <p:txBody>
          <a:bodyPr/>
          <a:lstStyle>
            <a:lvl1pPr>
              <a:defRPr sz="3303"/>
            </a:lvl1pPr>
            <a:lvl2pPr>
              <a:defRPr sz="2890"/>
            </a:lvl2pPr>
            <a:lvl3pPr>
              <a:defRPr sz="2477"/>
            </a:lvl3pPr>
            <a:lvl4pPr>
              <a:defRPr sz="2064"/>
            </a:lvl4pPr>
            <a:lvl5pPr>
              <a:defRPr sz="2064"/>
            </a:lvl5pPr>
            <a:lvl6pPr>
              <a:defRPr sz="2064"/>
            </a:lvl6pPr>
            <a:lvl7pPr>
              <a:defRPr sz="2064"/>
            </a:lvl7pPr>
            <a:lvl8pPr>
              <a:defRPr sz="2064"/>
            </a:lvl8pPr>
            <a:lvl9pPr>
              <a:defRPr sz="20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7" y="1982901"/>
            <a:ext cx="5519941" cy="6481703"/>
          </a:xfrm>
        </p:spPr>
        <p:txBody>
          <a:bodyPr/>
          <a:lstStyle>
            <a:lvl1pPr marL="0" indent="0">
              <a:buNone/>
              <a:defRPr sz="1445"/>
            </a:lvl1pPr>
            <a:lvl2pPr marL="471899" indent="0">
              <a:buNone/>
              <a:defRPr sz="1239"/>
            </a:lvl2pPr>
            <a:lvl3pPr marL="943798" indent="0">
              <a:buNone/>
              <a:defRPr sz="1032"/>
            </a:lvl3pPr>
            <a:lvl4pPr marL="1415697" indent="0">
              <a:buNone/>
              <a:defRPr sz="929"/>
            </a:lvl4pPr>
            <a:lvl5pPr marL="1887596" indent="0">
              <a:buNone/>
              <a:defRPr sz="929"/>
            </a:lvl5pPr>
            <a:lvl6pPr marL="2359495" indent="0">
              <a:buNone/>
              <a:defRPr sz="929"/>
            </a:lvl6pPr>
            <a:lvl7pPr marL="2831394" indent="0">
              <a:buNone/>
              <a:defRPr sz="929"/>
            </a:lvl7pPr>
            <a:lvl8pPr marL="3303293" indent="0">
              <a:buNone/>
              <a:defRPr sz="929"/>
            </a:lvl8pPr>
            <a:lvl9pPr marL="3775192" indent="0">
              <a:buNone/>
              <a:defRPr sz="92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1" y="6633052"/>
            <a:ext cx="10066973" cy="783069"/>
          </a:xfrm>
        </p:spPr>
        <p:txBody>
          <a:bodyPr anchor="b"/>
          <a:lstStyle>
            <a:lvl1pPr algn="l">
              <a:defRPr sz="2064" b="1"/>
            </a:lvl1pPr>
          </a:lstStyle>
          <a:p>
            <a:r>
              <a:rPr lang="en-US"/>
              <a:t>Click to edit Master title style</a:t>
            </a:r>
          </a:p>
        </p:txBody>
      </p:sp>
      <p:sp>
        <p:nvSpPr>
          <p:cNvPr id="3" name="Picture Placeholder 2"/>
          <p:cNvSpPr>
            <a:spLocks noGrp="1"/>
          </p:cNvSpPr>
          <p:nvPr>
            <p:ph type="pic" idx="1"/>
          </p:nvPr>
        </p:nvSpPr>
        <p:spPr>
          <a:xfrm>
            <a:off x="3288661" y="846679"/>
            <a:ext cx="10066973" cy="5685473"/>
          </a:xfrm>
        </p:spPr>
        <p:txBody>
          <a:bodyPr/>
          <a:lstStyle>
            <a:lvl1pPr marL="0" indent="0">
              <a:buNone/>
              <a:defRPr sz="3303"/>
            </a:lvl1pPr>
            <a:lvl2pPr marL="471899" indent="0">
              <a:buNone/>
              <a:defRPr sz="2890"/>
            </a:lvl2pPr>
            <a:lvl3pPr marL="943798" indent="0">
              <a:buNone/>
              <a:defRPr sz="2477"/>
            </a:lvl3pPr>
            <a:lvl4pPr marL="1415697" indent="0">
              <a:buNone/>
              <a:defRPr sz="2064"/>
            </a:lvl4pPr>
            <a:lvl5pPr marL="1887596" indent="0">
              <a:buNone/>
              <a:defRPr sz="2064"/>
            </a:lvl5pPr>
            <a:lvl6pPr marL="2359495" indent="0">
              <a:buNone/>
              <a:defRPr sz="2064"/>
            </a:lvl6pPr>
            <a:lvl7pPr marL="2831394" indent="0">
              <a:buNone/>
              <a:defRPr sz="2064"/>
            </a:lvl7pPr>
            <a:lvl8pPr marL="3303293" indent="0">
              <a:buNone/>
              <a:defRPr sz="2064"/>
            </a:lvl8pPr>
            <a:lvl9pPr marL="3775192" indent="0">
              <a:buNone/>
              <a:defRPr sz="2064"/>
            </a:lvl9pPr>
          </a:lstStyle>
          <a:p>
            <a:endParaRPr lang="en-US"/>
          </a:p>
        </p:txBody>
      </p:sp>
      <p:sp>
        <p:nvSpPr>
          <p:cNvPr id="4" name="Text Placeholder 3"/>
          <p:cNvSpPr>
            <a:spLocks noGrp="1"/>
          </p:cNvSpPr>
          <p:nvPr>
            <p:ph type="body" sz="half" idx="2"/>
          </p:nvPr>
        </p:nvSpPr>
        <p:spPr>
          <a:xfrm>
            <a:off x="3288661" y="7416121"/>
            <a:ext cx="10066973" cy="1112088"/>
          </a:xfrm>
        </p:spPr>
        <p:txBody>
          <a:bodyPr/>
          <a:lstStyle>
            <a:lvl1pPr marL="0" indent="0">
              <a:buNone/>
              <a:defRPr sz="1445"/>
            </a:lvl1pPr>
            <a:lvl2pPr marL="471899" indent="0">
              <a:buNone/>
              <a:defRPr sz="1239"/>
            </a:lvl2pPr>
            <a:lvl3pPr marL="943798" indent="0">
              <a:buNone/>
              <a:defRPr sz="1032"/>
            </a:lvl3pPr>
            <a:lvl4pPr marL="1415697" indent="0">
              <a:buNone/>
              <a:defRPr sz="929"/>
            </a:lvl4pPr>
            <a:lvl5pPr marL="1887596" indent="0">
              <a:buNone/>
              <a:defRPr sz="929"/>
            </a:lvl5pPr>
            <a:lvl6pPr marL="2359495" indent="0">
              <a:buNone/>
              <a:defRPr sz="929"/>
            </a:lvl6pPr>
            <a:lvl7pPr marL="2831394" indent="0">
              <a:buNone/>
              <a:defRPr sz="929"/>
            </a:lvl7pPr>
            <a:lvl8pPr marL="3303293" indent="0">
              <a:buNone/>
              <a:defRPr sz="929"/>
            </a:lvl8pPr>
            <a:lvl9pPr marL="3775192" indent="0">
              <a:buNone/>
              <a:defRPr sz="92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14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33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6"/>
            <a:ext cx="3775115" cy="8085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915" y="379476"/>
            <a:ext cx="11045706" cy="8085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980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43"/>
            <a:ext cx="14261545" cy="2031153"/>
          </a:xfrm>
        </p:spPr>
        <p:txBody>
          <a:bodyPr/>
          <a:lstStyle/>
          <a:p>
            <a:r>
              <a:rPr lang="en-US"/>
              <a:t>Click to edit Master title style</a:t>
            </a:r>
          </a:p>
        </p:txBody>
      </p:sp>
      <p:sp>
        <p:nvSpPr>
          <p:cNvPr id="3" name="Subtitle 2"/>
          <p:cNvSpPr>
            <a:spLocks noGrp="1"/>
          </p:cNvSpPr>
          <p:nvPr>
            <p:ph type="subTitle" idx="1"/>
          </p:nvPr>
        </p:nvSpPr>
        <p:spPr>
          <a:xfrm>
            <a:off x="2516743" y="5369613"/>
            <a:ext cx="11744802" cy="2421590"/>
          </a:xfrm>
        </p:spPr>
        <p:txBody>
          <a:bodyPr/>
          <a:lstStyle>
            <a:lvl1pPr marL="0" indent="0" algn="ctr">
              <a:buNone/>
              <a:defRPr>
                <a:solidFill>
                  <a:schemeClr val="tx1">
                    <a:tint val="75000"/>
                  </a:schemeClr>
                </a:solidFill>
              </a:defRPr>
            </a:lvl1pPr>
            <a:lvl2pPr marL="629199" indent="0" algn="ctr">
              <a:buNone/>
              <a:defRPr>
                <a:solidFill>
                  <a:schemeClr val="tx1">
                    <a:tint val="75000"/>
                  </a:schemeClr>
                </a:solidFill>
              </a:defRPr>
            </a:lvl2pPr>
            <a:lvl3pPr marL="1258397" indent="0" algn="ctr">
              <a:buNone/>
              <a:defRPr>
                <a:solidFill>
                  <a:schemeClr val="tx1">
                    <a:tint val="75000"/>
                  </a:schemeClr>
                </a:solidFill>
              </a:defRPr>
            </a:lvl3pPr>
            <a:lvl4pPr marL="1887596" indent="0" algn="ctr">
              <a:buNone/>
              <a:defRPr>
                <a:solidFill>
                  <a:schemeClr val="tx1">
                    <a:tint val="75000"/>
                  </a:schemeClr>
                </a:solidFill>
              </a:defRPr>
            </a:lvl4pPr>
            <a:lvl5pPr marL="2516795" indent="0" algn="ctr">
              <a:buNone/>
              <a:defRPr>
                <a:solidFill>
                  <a:schemeClr val="tx1">
                    <a:tint val="75000"/>
                  </a:schemeClr>
                </a:solidFill>
              </a:defRPr>
            </a:lvl5pPr>
            <a:lvl6pPr marL="3145993" indent="0" algn="ctr">
              <a:buNone/>
              <a:defRPr>
                <a:solidFill>
                  <a:schemeClr val="tx1">
                    <a:tint val="75000"/>
                  </a:schemeClr>
                </a:solidFill>
              </a:defRPr>
            </a:lvl6pPr>
            <a:lvl7pPr marL="3775192" indent="0" algn="ctr">
              <a:buNone/>
              <a:defRPr>
                <a:solidFill>
                  <a:schemeClr val="tx1">
                    <a:tint val="75000"/>
                  </a:schemeClr>
                </a:solidFill>
              </a:defRPr>
            </a:lvl7pPr>
            <a:lvl8pPr marL="4404390" indent="0" algn="ctr">
              <a:buNone/>
              <a:defRPr>
                <a:solidFill>
                  <a:schemeClr val="tx1">
                    <a:tint val="75000"/>
                  </a:schemeClr>
                </a:solidFill>
              </a:defRPr>
            </a:lvl8pPr>
            <a:lvl9pPr marL="50335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9EE7-45B2-4F55-856D-0EDB60A21FA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438957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3702681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9"/>
            <a:ext cx="14261545" cy="1881997"/>
          </a:xfrm>
        </p:spPr>
        <p:txBody>
          <a:bodyPr anchor="t"/>
          <a:lstStyle>
            <a:lvl1pPr algn="l">
              <a:defRPr sz="5505" b="1" cap="all"/>
            </a:lvl1pPr>
          </a:lstStyle>
          <a:p>
            <a:r>
              <a:rPr lang="en-US"/>
              <a:t>Click to edit Master title style</a:t>
            </a:r>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52">
                <a:solidFill>
                  <a:schemeClr val="tx1">
                    <a:tint val="75000"/>
                  </a:schemeClr>
                </a:solidFill>
              </a:defRPr>
            </a:lvl1pPr>
            <a:lvl2pPr marL="629199" indent="0">
              <a:buNone/>
              <a:defRPr sz="2477">
                <a:solidFill>
                  <a:schemeClr val="tx1">
                    <a:tint val="75000"/>
                  </a:schemeClr>
                </a:solidFill>
              </a:defRPr>
            </a:lvl2pPr>
            <a:lvl3pPr marL="1258397" indent="0">
              <a:buNone/>
              <a:defRPr sz="2202">
                <a:solidFill>
                  <a:schemeClr val="tx1">
                    <a:tint val="75000"/>
                  </a:schemeClr>
                </a:solidFill>
              </a:defRPr>
            </a:lvl3pPr>
            <a:lvl4pPr marL="1887596" indent="0">
              <a:buNone/>
              <a:defRPr sz="1927">
                <a:solidFill>
                  <a:schemeClr val="tx1">
                    <a:tint val="75000"/>
                  </a:schemeClr>
                </a:solidFill>
              </a:defRPr>
            </a:lvl4pPr>
            <a:lvl5pPr marL="2516795" indent="0">
              <a:buNone/>
              <a:defRPr sz="1927">
                <a:solidFill>
                  <a:schemeClr val="tx1">
                    <a:tint val="75000"/>
                  </a:schemeClr>
                </a:solidFill>
              </a:defRPr>
            </a:lvl5pPr>
            <a:lvl6pPr marL="3145993" indent="0">
              <a:buNone/>
              <a:defRPr sz="1927">
                <a:solidFill>
                  <a:schemeClr val="tx1">
                    <a:tint val="75000"/>
                  </a:schemeClr>
                </a:solidFill>
              </a:defRPr>
            </a:lvl6pPr>
            <a:lvl7pPr marL="3775192" indent="0">
              <a:buNone/>
              <a:defRPr sz="1927">
                <a:solidFill>
                  <a:schemeClr val="tx1">
                    <a:tint val="75000"/>
                  </a:schemeClr>
                </a:solidFill>
              </a:defRPr>
            </a:lvl7pPr>
            <a:lvl8pPr marL="4404390" indent="0">
              <a:buNone/>
              <a:defRPr sz="1927">
                <a:solidFill>
                  <a:schemeClr val="tx1">
                    <a:tint val="75000"/>
                  </a:schemeClr>
                </a:solidFill>
              </a:defRPr>
            </a:lvl8pPr>
            <a:lvl9pPr marL="5033589" indent="0">
              <a:buNone/>
              <a:defRPr sz="19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89EE7-45B2-4F55-856D-0EDB60A21FA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140519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914" y="2211025"/>
            <a:ext cx="7410411" cy="6253582"/>
          </a:xfrm>
        </p:spPr>
        <p:txBody>
          <a:bodyPr/>
          <a:lstStyle>
            <a:lvl1pPr>
              <a:defRPr sz="3853"/>
            </a:lvl1pPr>
            <a:lvl2pPr>
              <a:defRPr sz="3303"/>
            </a:lvl2pPr>
            <a:lvl3pPr>
              <a:defRPr sz="2752"/>
            </a:lvl3pPr>
            <a:lvl4pPr>
              <a:defRPr sz="2477"/>
            </a:lvl4pPr>
            <a:lvl5pPr>
              <a:defRPr sz="2477"/>
            </a:lvl5pPr>
            <a:lvl6pPr>
              <a:defRPr sz="2477"/>
            </a:lvl6pPr>
            <a:lvl7pPr>
              <a:defRPr sz="2477"/>
            </a:lvl7pPr>
            <a:lvl8pPr>
              <a:defRPr sz="2477"/>
            </a:lvl8pPr>
            <a:lvl9pPr>
              <a:defRPr sz="2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28963" y="2211025"/>
            <a:ext cx="7410411" cy="6253582"/>
          </a:xfrm>
        </p:spPr>
        <p:txBody>
          <a:bodyPr/>
          <a:lstStyle>
            <a:lvl1pPr>
              <a:defRPr sz="3853"/>
            </a:lvl1pPr>
            <a:lvl2pPr>
              <a:defRPr sz="3303"/>
            </a:lvl2pPr>
            <a:lvl3pPr>
              <a:defRPr sz="2752"/>
            </a:lvl3pPr>
            <a:lvl4pPr>
              <a:defRPr sz="2477"/>
            </a:lvl4pPr>
            <a:lvl5pPr>
              <a:defRPr sz="2477"/>
            </a:lvl5pPr>
            <a:lvl6pPr>
              <a:defRPr sz="2477"/>
            </a:lvl6pPr>
            <a:lvl7pPr>
              <a:defRPr sz="2477"/>
            </a:lvl7pPr>
            <a:lvl8pPr>
              <a:defRPr sz="2477"/>
            </a:lvl8pPr>
            <a:lvl9pPr>
              <a:defRPr sz="2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89EE7-45B2-4F55-856D-0EDB60A21FA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910257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03"/>
            </a:lvl1pPr>
            <a:lvl2pPr>
              <a:defRPr sz="2752"/>
            </a:lvl2pPr>
            <a:lvl3pPr>
              <a:defRPr sz="2477"/>
            </a:lvl3pPr>
            <a:lvl4pPr>
              <a:defRPr sz="2202"/>
            </a:lvl4pPr>
            <a:lvl5pPr>
              <a:defRPr sz="2202"/>
            </a:lvl5pPr>
            <a:lvl6pPr>
              <a:defRPr sz="2202"/>
            </a:lvl6pPr>
            <a:lvl7pPr>
              <a:defRPr sz="2202"/>
            </a:lvl7pPr>
            <a:lvl8pPr>
              <a:defRPr sz="2202"/>
            </a:lvl8pPr>
            <a:lvl9pPr>
              <a:defRPr sz="22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523142" y="2121086"/>
            <a:ext cx="7416236" cy="883967"/>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a:t>Click to edit Master text styles</a:t>
            </a:r>
          </a:p>
        </p:txBody>
      </p:sp>
      <p:sp>
        <p:nvSpPr>
          <p:cNvPr id="6" name="Content Placeholder 5"/>
          <p:cNvSpPr>
            <a:spLocks noGrp="1"/>
          </p:cNvSpPr>
          <p:nvPr>
            <p:ph sz="quarter" idx="4"/>
          </p:nvPr>
        </p:nvSpPr>
        <p:spPr>
          <a:xfrm>
            <a:off x="8523142" y="3005053"/>
            <a:ext cx="7416236" cy="5459546"/>
          </a:xfrm>
        </p:spPr>
        <p:txBody>
          <a:bodyPr/>
          <a:lstStyle>
            <a:lvl1pPr>
              <a:defRPr sz="3303"/>
            </a:lvl1pPr>
            <a:lvl2pPr>
              <a:defRPr sz="2752"/>
            </a:lvl2pPr>
            <a:lvl3pPr>
              <a:defRPr sz="2477"/>
            </a:lvl3pPr>
            <a:lvl4pPr>
              <a:defRPr sz="2202"/>
            </a:lvl4pPr>
            <a:lvl5pPr>
              <a:defRPr sz="2202"/>
            </a:lvl5pPr>
            <a:lvl6pPr>
              <a:defRPr sz="2202"/>
            </a:lvl6pPr>
            <a:lvl7pPr>
              <a:defRPr sz="2202"/>
            </a:lvl7pPr>
            <a:lvl8pPr>
              <a:defRPr sz="2202"/>
            </a:lvl8pPr>
            <a:lvl9pPr>
              <a:defRPr sz="22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89EE7-45B2-4F55-856D-0EDB60A21FAF}"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45706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89EE7-45B2-4F55-856D-0EDB60A21FAF}"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46011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58366"/>
            <a:fld id="{92FBB3E7-7923-44DC-BBA8-9707294906BC}" type="datetimeFigureOut">
              <a:rPr lang="en-US" smtClean="0">
                <a:solidFill>
                  <a:prstClr val="black">
                    <a:tint val="75000"/>
                  </a:prstClr>
                </a:solidFill>
              </a:rPr>
              <a:pPr defTabSz="1258366"/>
              <a:t>3/26/2025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58366"/>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58366"/>
            <a:fld id="{8C05F3E8-1DEB-46A3-B9FC-A99778A161A6}" type="slidenum">
              <a:rPr lang="en-US" smtClean="0">
                <a:solidFill>
                  <a:prstClr val="black">
                    <a:tint val="75000"/>
                  </a:prstClr>
                </a:solidFill>
              </a:rPr>
              <a:pPr defTabSz="1258366"/>
              <a:t>‹#›</a:t>
            </a:fld>
            <a:endParaRPr lang="en-US">
              <a:solidFill>
                <a:prstClr val="black">
                  <a:tint val="75000"/>
                </a:prstClr>
              </a:solidFill>
            </a:endParaRPr>
          </a:p>
        </p:txBody>
      </p:sp>
      <p:sp>
        <p:nvSpPr>
          <p:cNvPr id="5" name="TextBox 4">
            <a:extLst>
              <a:ext uri="{FF2B5EF4-FFF2-40B4-BE49-F238E27FC236}">
                <a16:creationId xmlns:a16="http://schemas.microsoft.com/office/drawing/2014/main" id="{9D06A0CB-F0A0-4B81-AA0F-1A86AF874136}"/>
              </a:ext>
            </a:extLst>
          </p:cNvPr>
          <p:cNvSpPr txBox="1"/>
          <p:nvPr userDrawn="1"/>
        </p:nvSpPr>
        <p:spPr>
          <a:xfrm>
            <a:off x="4660986" y="1"/>
            <a:ext cx="7456324" cy="1405321"/>
          </a:xfrm>
          <a:prstGeom prst="rect">
            <a:avLst/>
          </a:prstGeom>
          <a:noFill/>
        </p:spPr>
        <p:txBody>
          <a:bodyPr wrap="square" rtlCol="0">
            <a:spAutoFit/>
          </a:bodyPr>
          <a:lstStyle/>
          <a:p>
            <a:pPr marL="0" marR="0" lvl="0" indent="0" algn="ctr" defTabSz="1258366" rtl="0" eaLnBrk="1" fontAlgn="auto" latinLnBrk="0" hangingPunct="1">
              <a:lnSpc>
                <a:spcPct val="100000"/>
              </a:lnSpc>
              <a:spcBef>
                <a:spcPts val="0"/>
              </a:spcBef>
              <a:spcAft>
                <a:spcPts val="0"/>
              </a:spcAft>
              <a:buClrTx/>
              <a:buSzTx/>
              <a:buFontTx/>
              <a:buNone/>
              <a:tabLst/>
              <a:defRPr/>
            </a:pP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2752"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752"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1258366" rtl="0" eaLnBrk="1" fontAlgn="auto" latinLnBrk="0" hangingPunct="1">
              <a:lnSpc>
                <a:spcPct val="100000"/>
              </a:lnSpc>
              <a:spcBef>
                <a:spcPts val="0"/>
              </a:spcBef>
              <a:spcAft>
                <a:spcPts val="0"/>
              </a:spcAft>
              <a:buClrTx/>
              <a:buSzTx/>
              <a:buFontTx/>
              <a:buNone/>
              <a:tabLst/>
              <a:defRPr/>
            </a:pPr>
            <a:r>
              <a:rPr kumimoji="0" lang="en-US" sz="2752"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752"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52"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2752"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258366" rtl="0" eaLnBrk="1" fontAlgn="auto" latinLnBrk="0" hangingPunct="1">
              <a:lnSpc>
                <a:spcPct val="100000"/>
              </a:lnSpc>
              <a:spcBef>
                <a:spcPts val="0"/>
              </a:spcBef>
              <a:spcAft>
                <a:spcPts val="0"/>
              </a:spcAft>
              <a:buClrTx/>
              <a:buSzTx/>
              <a:buFontTx/>
              <a:buNone/>
              <a:tabLst/>
              <a:defRPr/>
            </a:pPr>
            <a:r>
              <a:rPr kumimoji="0" lang="en-US" sz="3028"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sz="3028"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28"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3028"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28"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3028"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28"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vua</a:t>
            </a:r>
            <a:endParaRPr kumimoji="0" lang="en-US" sz="3028"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5240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9" y="377277"/>
            <a:ext cx="5519941" cy="1605620"/>
          </a:xfrm>
        </p:spPr>
        <p:txBody>
          <a:bodyPr anchor="b"/>
          <a:lstStyle>
            <a:lvl1pPr algn="l">
              <a:defRPr sz="2752" b="1"/>
            </a:lvl1pPr>
          </a:lstStyle>
          <a:p>
            <a:r>
              <a:rPr lang="en-US"/>
              <a:t>Click to edit Master title style</a:t>
            </a:r>
          </a:p>
        </p:txBody>
      </p:sp>
      <p:sp>
        <p:nvSpPr>
          <p:cNvPr id="3" name="Content Placeholder 2"/>
          <p:cNvSpPr>
            <a:spLocks noGrp="1"/>
          </p:cNvSpPr>
          <p:nvPr>
            <p:ph idx="1"/>
          </p:nvPr>
        </p:nvSpPr>
        <p:spPr>
          <a:xfrm>
            <a:off x="6559845" y="377284"/>
            <a:ext cx="9379530" cy="8087323"/>
          </a:xfrm>
        </p:spPr>
        <p:txBody>
          <a:bodyPr/>
          <a:lstStyle>
            <a:lvl1pPr>
              <a:defRPr sz="4404"/>
            </a:lvl1pPr>
            <a:lvl2pPr>
              <a:defRPr sz="3853"/>
            </a:lvl2pPr>
            <a:lvl3pPr>
              <a:defRPr sz="3303"/>
            </a:lvl3pPr>
            <a:lvl4pPr>
              <a:defRPr sz="2752"/>
            </a:lvl4pPr>
            <a:lvl5pPr>
              <a:defRPr sz="2752"/>
            </a:lvl5pPr>
            <a:lvl6pPr>
              <a:defRPr sz="2752"/>
            </a:lvl6pPr>
            <a:lvl7pPr>
              <a:defRPr sz="2752"/>
            </a:lvl7pPr>
            <a:lvl8pPr>
              <a:defRPr sz="2752"/>
            </a:lvl8pPr>
            <a:lvl9pPr>
              <a:defRPr sz="27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9" y="1982901"/>
            <a:ext cx="5519941" cy="6481703"/>
          </a:xfrm>
        </p:spPr>
        <p:txBody>
          <a:bodyPr/>
          <a:lstStyle>
            <a:lvl1pPr marL="0" indent="0">
              <a:buNone/>
              <a:defRPr sz="1927"/>
            </a:lvl1pPr>
            <a:lvl2pPr marL="629199" indent="0">
              <a:buNone/>
              <a:defRPr sz="1651"/>
            </a:lvl2pPr>
            <a:lvl3pPr marL="1258397" indent="0">
              <a:buNone/>
              <a:defRPr sz="1376"/>
            </a:lvl3pPr>
            <a:lvl4pPr marL="1887596" indent="0">
              <a:buNone/>
              <a:defRPr sz="1239"/>
            </a:lvl4pPr>
            <a:lvl5pPr marL="2516795" indent="0">
              <a:buNone/>
              <a:defRPr sz="1239"/>
            </a:lvl5pPr>
            <a:lvl6pPr marL="3145993" indent="0">
              <a:buNone/>
              <a:defRPr sz="1239"/>
            </a:lvl6pPr>
            <a:lvl7pPr marL="3775192" indent="0">
              <a:buNone/>
              <a:defRPr sz="1239"/>
            </a:lvl7pPr>
            <a:lvl8pPr marL="4404390" indent="0">
              <a:buNone/>
              <a:defRPr sz="1239"/>
            </a:lvl8pPr>
            <a:lvl9pPr marL="5033589" indent="0">
              <a:buNone/>
              <a:defRPr sz="1239"/>
            </a:lvl9pPr>
          </a:lstStyle>
          <a:p>
            <a:pPr lvl="0"/>
            <a:r>
              <a:rPr lang="en-US"/>
              <a:t>Click to edit Master text styles</a:t>
            </a:r>
          </a:p>
        </p:txBody>
      </p:sp>
      <p:sp>
        <p:nvSpPr>
          <p:cNvPr id="5" name="Date Placeholder 4"/>
          <p:cNvSpPr>
            <a:spLocks noGrp="1"/>
          </p:cNvSpPr>
          <p:nvPr>
            <p:ph type="dt" sz="half" idx="10"/>
          </p:nvPr>
        </p:nvSpPr>
        <p:spPr/>
        <p:txBody>
          <a:bodyPr/>
          <a:lstStyle/>
          <a:p>
            <a:fld id="{34D89EE7-45B2-4F55-856D-0EDB60A21FA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55600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1" y="6633052"/>
            <a:ext cx="10066973" cy="783069"/>
          </a:xfrm>
        </p:spPr>
        <p:txBody>
          <a:bodyPr anchor="b"/>
          <a:lstStyle>
            <a:lvl1pPr algn="l">
              <a:defRPr sz="2752" b="1"/>
            </a:lvl1pPr>
          </a:lstStyle>
          <a:p>
            <a:r>
              <a:rPr lang="en-US"/>
              <a:t>Click to edit Master title style</a:t>
            </a:r>
          </a:p>
        </p:txBody>
      </p:sp>
      <p:sp>
        <p:nvSpPr>
          <p:cNvPr id="3" name="Picture Placeholder 2"/>
          <p:cNvSpPr>
            <a:spLocks noGrp="1"/>
          </p:cNvSpPr>
          <p:nvPr>
            <p:ph type="pic" idx="1"/>
          </p:nvPr>
        </p:nvSpPr>
        <p:spPr>
          <a:xfrm>
            <a:off x="3288661" y="846679"/>
            <a:ext cx="10066973" cy="5685473"/>
          </a:xfrm>
        </p:spPr>
        <p:txBody>
          <a:bodyPr/>
          <a:lstStyle>
            <a:lvl1pPr marL="0" indent="0">
              <a:buNone/>
              <a:defRPr sz="4404"/>
            </a:lvl1pPr>
            <a:lvl2pPr marL="629199" indent="0">
              <a:buNone/>
              <a:defRPr sz="3853"/>
            </a:lvl2pPr>
            <a:lvl3pPr marL="1258397" indent="0">
              <a:buNone/>
              <a:defRPr sz="3303"/>
            </a:lvl3pPr>
            <a:lvl4pPr marL="1887596" indent="0">
              <a:buNone/>
              <a:defRPr sz="2752"/>
            </a:lvl4pPr>
            <a:lvl5pPr marL="2516795" indent="0">
              <a:buNone/>
              <a:defRPr sz="2752"/>
            </a:lvl5pPr>
            <a:lvl6pPr marL="3145993" indent="0">
              <a:buNone/>
              <a:defRPr sz="2752"/>
            </a:lvl6pPr>
            <a:lvl7pPr marL="3775192" indent="0">
              <a:buNone/>
              <a:defRPr sz="2752"/>
            </a:lvl7pPr>
            <a:lvl8pPr marL="4404390" indent="0">
              <a:buNone/>
              <a:defRPr sz="2752"/>
            </a:lvl8pPr>
            <a:lvl9pPr marL="5033589" indent="0">
              <a:buNone/>
              <a:defRPr sz="2752"/>
            </a:lvl9pPr>
          </a:lstStyle>
          <a:p>
            <a:endParaRPr lang="en-US"/>
          </a:p>
        </p:txBody>
      </p:sp>
      <p:sp>
        <p:nvSpPr>
          <p:cNvPr id="4" name="Text Placeholder 3"/>
          <p:cNvSpPr>
            <a:spLocks noGrp="1"/>
          </p:cNvSpPr>
          <p:nvPr>
            <p:ph type="body" sz="half" idx="2"/>
          </p:nvPr>
        </p:nvSpPr>
        <p:spPr>
          <a:xfrm>
            <a:off x="3288661" y="7416121"/>
            <a:ext cx="10066973" cy="1112088"/>
          </a:xfrm>
        </p:spPr>
        <p:txBody>
          <a:bodyPr/>
          <a:lstStyle>
            <a:lvl1pPr marL="0" indent="0">
              <a:buNone/>
              <a:defRPr sz="1927"/>
            </a:lvl1pPr>
            <a:lvl2pPr marL="629199" indent="0">
              <a:buNone/>
              <a:defRPr sz="1651"/>
            </a:lvl2pPr>
            <a:lvl3pPr marL="1258397" indent="0">
              <a:buNone/>
              <a:defRPr sz="1376"/>
            </a:lvl3pPr>
            <a:lvl4pPr marL="1887596" indent="0">
              <a:buNone/>
              <a:defRPr sz="1239"/>
            </a:lvl4pPr>
            <a:lvl5pPr marL="2516795" indent="0">
              <a:buNone/>
              <a:defRPr sz="1239"/>
            </a:lvl5pPr>
            <a:lvl6pPr marL="3145993" indent="0">
              <a:buNone/>
              <a:defRPr sz="1239"/>
            </a:lvl6pPr>
            <a:lvl7pPr marL="3775192" indent="0">
              <a:buNone/>
              <a:defRPr sz="1239"/>
            </a:lvl7pPr>
            <a:lvl8pPr marL="4404390" indent="0">
              <a:buNone/>
              <a:defRPr sz="1239"/>
            </a:lvl8pPr>
            <a:lvl9pPr marL="5033589" indent="0">
              <a:buNone/>
              <a:defRPr sz="1239"/>
            </a:lvl9pPr>
          </a:lstStyle>
          <a:p>
            <a:pPr lvl="0"/>
            <a:r>
              <a:rPr lang="en-US"/>
              <a:t>Click to edit Master text styles</a:t>
            </a:r>
          </a:p>
        </p:txBody>
      </p:sp>
      <p:sp>
        <p:nvSpPr>
          <p:cNvPr id="5" name="Date Placeholder 4"/>
          <p:cNvSpPr>
            <a:spLocks noGrp="1"/>
          </p:cNvSpPr>
          <p:nvPr>
            <p:ph type="dt" sz="half" idx="10"/>
          </p:nvPr>
        </p:nvSpPr>
        <p:spPr/>
        <p:txBody>
          <a:bodyPr/>
          <a:lstStyle/>
          <a:p>
            <a:fld id="{34D89EE7-45B2-4F55-856D-0EDB60A21FA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3045120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435212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9"/>
            <a:ext cx="3775115" cy="8085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915" y="379479"/>
            <a:ext cx="11045706" cy="8085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770386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1591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90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3"/>
        <p:cNvGrpSpPr/>
        <p:nvPr/>
      </p:nvGrpSpPr>
      <p:grpSpPr>
        <a:xfrm>
          <a:off x="0" y="0"/>
          <a:ext cx="0" cy="0"/>
          <a:chOff x="0" y="0"/>
          <a:chExt cx="0" cy="0"/>
        </a:xfrm>
      </p:grpSpPr>
      <p:sp>
        <p:nvSpPr>
          <p:cNvPr id="178" name="Google Shape;178;p13"/>
          <p:cNvSpPr txBox="1">
            <a:spLocks noGrp="1"/>
          </p:cNvSpPr>
          <p:nvPr>
            <p:ph type="title"/>
          </p:nvPr>
        </p:nvSpPr>
        <p:spPr>
          <a:xfrm>
            <a:off x="2973609" y="3279354"/>
            <a:ext cx="4489073" cy="972173"/>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670"/>
            </a:lvl1pPr>
            <a:lvl2pPr lvl="1" algn="ctr" rtl="0">
              <a:spcBef>
                <a:spcPts val="0"/>
              </a:spcBef>
              <a:spcAft>
                <a:spcPts val="0"/>
              </a:spcAft>
              <a:buSzPts val="2500"/>
              <a:buNone/>
              <a:defRPr sz="4587"/>
            </a:lvl2pPr>
            <a:lvl3pPr lvl="2" algn="ctr" rtl="0">
              <a:spcBef>
                <a:spcPts val="0"/>
              </a:spcBef>
              <a:spcAft>
                <a:spcPts val="0"/>
              </a:spcAft>
              <a:buSzPts val="2500"/>
              <a:buNone/>
              <a:defRPr sz="4587"/>
            </a:lvl3pPr>
            <a:lvl4pPr lvl="3" algn="ctr" rtl="0">
              <a:spcBef>
                <a:spcPts val="0"/>
              </a:spcBef>
              <a:spcAft>
                <a:spcPts val="0"/>
              </a:spcAft>
              <a:buSzPts val="2500"/>
              <a:buNone/>
              <a:defRPr sz="4587"/>
            </a:lvl4pPr>
            <a:lvl5pPr lvl="4" algn="ctr" rtl="0">
              <a:spcBef>
                <a:spcPts val="0"/>
              </a:spcBef>
              <a:spcAft>
                <a:spcPts val="0"/>
              </a:spcAft>
              <a:buSzPts val="2500"/>
              <a:buNone/>
              <a:defRPr sz="4587"/>
            </a:lvl5pPr>
            <a:lvl6pPr lvl="5" algn="ctr" rtl="0">
              <a:spcBef>
                <a:spcPts val="0"/>
              </a:spcBef>
              <a:spcAft>
                <a:spcPts val="0"/>
              </a:spcAft>
              <a:buSzPts val="2500"/>
              <a:buNone/>
              <a:defRPr sz="4587"/>
            </a:lvl6pPr>
            <a:lvl7pPr lvl="6" algn="ctr" rtl="0">
              <a:spcBef>
                <a:spcPts val="0"/>
              </a:spcBef>
              <a:spcAft>
                <a:spcPts val="0"/>
              </a:spcAft>
              <a:buSzPts val="2500"/>
              <a:buNone/>
              <a:defRPr sz="4587"/>
            </a:lvl7pPr>
            <a:lvl8pPr lvl="7" algn="ctr" rtl="0">
              <a:spcBef>
                <a:spcPts val="0"/>
              </a:spcBef>
              <a:spcAft>
                <a:spcPts val="0"/>
              </a:spcAft>
              <a:buSzPts val="2500"/>
              <a:buNone/>
              <a:defRPr sz="4587"/>
            </a:lvl8pPr>
            <a:lvl9pPr lvl="8" algn="ctr" rtl="0">
              <a:spcBef>
                <a:spcPts val="0"/>
              </a:spcBef>
              <a:spcAft>
                <a:spcPts val="0"/>
              </a:spcAft>
              <a:buSzPts val="2500"/>
              <a:buNone/>
              <a:defRPr sz="4587"/>
            </a:lvl9pPr>
          </a:lstStyle>
          <a:p>
            <a:endParaRPr/>
          </a:p>
        </p:txBody>
      </p:sp>
      <p:sp>
        <p:nvSpPr>
          <p:cNvPr id="179" name="Google Shape;179;p13"/>
          <p:cNvSpPr txBox="1">
            <a:spLocks noGrp="1"/>
          </p:cNvSpPr>
          <p:nvPr>
            <p:ph type="subTitle" idx="1"/>
          </p:nvPr>
        </p:nvSpPr>
        <p:spPr>
          <a:xfrm>
            <a:off x="2794294" y="3965517"/>
            <a:ext cx="4847978" cy="89313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6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2"/>
          </p:nvPr>
        </p:nvSpPr>
        <p:spPr>
          <a:xfrm>
            <a:off x="9102436" y="3279354"/>
            <a:ext cx="4489073" cy="972173"/>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670"/>
            </a:lvl1pPr>
            <a:lvl2pPr lvl="1" algn="ctr" rtl="0">
              <a:spcBef>
                <a:spcPts val="0"/>
              </a:spcBef>
              <a:spcAft>
                <a:spcPts val="0"/>
              </a:spcAft>
              <a:buSzPts val="2500"/>
              <a:buNone/>
              <a:defRPr sz="4587"/>
            </a:lvl2pPr>
            <a:lvl3pPr lvl="2" algn="ctr" rtl="0">
              <a:spcBef>
                <a:spcPts val="0"/>
              </a:spcBef>
              <a:spcAft>
                <a:spcPts val="0"/>
              </a:spcAft>
              <a:buSzPts val="2500"/>
              <a:buNone/>
              <a:defRPr sz="4587"/>
            </a:lvl3pPr>
            <a:lvl4pPr lvl="3" algn="ctr" rtl="0">
              <a:spcBef>
                <a:spcPts val="0"/>
              </a:spcBef>
              <a:spcAft>
                <a:spcPts val="0"/>
              </a:spcAft>
              <a:buSzPts val="2500"/>
              <a:buNone/>
              <a:defRPr sz="4587"/>
            </a:lvl4pPr>
            <a:lvl5pPr lvl="4" algn="ctr" rtl="0">
              <a:spcBef>
                <a:spcPts val="0"/>
              </a:spcBef>
              <a:spcAft>
                <a:spcPts val="0"/>
              </a:spcAft>
              <a:buSzPts val="2500"/>
              <a:buNone/>
              <a:defRPr sz="4587"/>
            </a:lvl5pPr>
            <a:lvl6pPr lvl="5" algn="ctr" rtl="0">
              <a:spcBef>
                <a:spcPts val="0"/>
              </a:spcBef>
              <a:spcAft>
                <a:spcPts val="0"/>
              </a:spcAft>
              <a:buSzPts val="2500"/>
              <a:buNone/>
              <a:defRPr sz="4587"/>
            </a:lvl6pPr>
            <a:lvl7pPr lvl="6" algn="ctr" rtl="0">
              <a:spcBef>
                <a:spcPts val="0"/>
              </a:spcBef>
              <a:spcAft>
                <a:spcPts val="0"/>
              </a:spcAft>
              <a:buSzPts val="2500"/>
              <a:buNone/>
              <a:defRPr sz="4587"/>
            </a:lvl7pPr>
            <a:lvl8pPr lvl="7" algn="ctr" rtl="0">
              <a:spcBef>
                <a:spcPts val="0"/>
              </a:spcBef>
              <a:spcAft>
                <a:spcPts val="0"/>
              </a:spcAft>
              <a:buSzPts val="2500"/>
              <a:buNone/>
              <a:defRPr sz="4587"/>
            </a:lvl8pPr>
            <a:lvl9pPr lvl="8" algn="ctr" rtl="0">
              <a:spcBef>
                <a:spcPts val="0"/>
              </a:spcBef>
              <a:spcAft>
                <a:spcPts val="0"/>
              </a:spcAft>
              <a:buSzPts val="2500"/>
              <a:buNone/>
              <a:defRPr sz="4587"/>
            </a:lvl9pPr>
          </a:lstStyle>
          <a:p>
            <a:endParaRPr/>
          </a:p>
        </p:txBody>
      </p:sp>
      <p:sp>
        <p:nvSpPr>
          <p:cNvPr id="181" name="Google Shape;181;p13"/>
          <p:cNvSpPr txBox="1">
            <a:spLocks noGrp="1"/>
          </p:cNvSpPr>
          <p:nvPr>
            <p:ph type="subTitle" idx="3"/>
          </p:nvPr>
        </p:nvSpPr>
        <p:spPr>
          <a:xfrm>
            <a:off x="8709953" y="3965517"/>
            <a:ext cx="5274041" cy="89313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6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title" idx="4"/>
          </p:nvPr>
        </p:nvSpPr>
        <p:spPr>
          <a:xfrm>
            <a:off x="2973609" y="6777210"/>
            <a:ext cx="4489073" cy="972173"/>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670"/>
            </a:lvl1pPr>
            <a:lvl2pPr lvl="1" algn="ctr" rtl="0">
              <a:spcBef>
                <a:spcPts val="0"/>
              </a:spcBef>
              <a:spcAft>
                <a:spcPts val="0"/>
              </a:spcAft>
              <a:buSzPts val="2500"/>
              <a:buNone/>
              <a:defRPr sz="4587"/>
            </a:lvl2pPr>
            <a:lvl3pPr lvl="2" algn="ctr" rtl="0">
              <a:spcBef>
                <a:spcPts val="0"/>
              </a:spcBef>
              <a:spcAft>
                <a:spcPts val="0"/>
              </a:spcAft>
              <a:buSzPts val="2500"/>
              <a:buNone/>
              <a:defRPr sz="4587"/>
            </a:lvl3pPr>
            <a:lvl4pPr lvl="3" algn="ctr" rtl="0">
              <a:spcBef>
                <a:spcPts val="0"/>
              </a:spcBef>
              <a:spcAft>
                <a:spcPts val="0"/>
              </a:spcAft>
              <a:buSzPts val="2500"/>
              <a:buNone/>
              <a:defRPr sz="4587"/>
            </a:lvl4pPr>
            <a:lvl5pPr lvl="4" algn="ctr" rtl="0">
              <a:spcBef>
                <a:spcPts val="0"/>
              </a:spcBef>
              <a:spcAft>
                <a:spcPts val="0"/>
              </a:spcAft>
              <a:buSzPts val="2500"/>
              <a:buNone/>
              <a:defRPr sz="4587"/>
            </a:lvl5pPr>
            <a:lvl6pPr lvl="5" algn="ctr" rtl="0">
              <a:spcBef>
                <a:spcPts val="0"/>
              </a:spcBef>
              <a:spcAft>
                <a:spcPts val="0"/>
              </a:spcAft>
              <a:buSzPts val="2500"/>
              <a:buNone/>
              <a:defRPr sz="4587"/>
            </a:lvl6pPr>
            <a:lvl7pPr lvl="6" algn="ctr" rtl="0">
              <a:spcBef>
                <a:spcPts val="0"/>
              </a:spcBef>
              <a:spcAft>
                <a:spcPts val="0"/>
              </a:spcAft>
              <a:buSzPts val="2500"/>
              <a:buNone/>
              <a:defRPr sz="4587"/>
            </a:lvl7pPr>
            <a:lvl8pPr lvl="7" algn="ctr" rtl="0">
              <a:spcBef>
                <a:spcPts val="0"/>
              </a:spcBef>
              <a:spcAft>
                <a:spcPts val="0"/>
              </a:spcAft>
              <a:buSzPts val="2500"/>
              <a:buNone/>
              <a:defRPr sz="4587"/>
            </a:lvl8pPr>
            <a:lvl9pPr lvl="8" algn="ctr" rtl="0">
              <a:spcBef>
                <a:spcPts val="0"/>
              </a:spcBef>
              <a:spcAft>
                <a:spcPts val="0"/>
              </a:spcAft>
              <a:buSzPts val="2500"/>
              <a:buNone/>
              <a:defRPr sz="4587"/>
            </a:lvl9pPr>
          </a:lstStyle>
          <a:p>
            <a:endParaRPr/>
          </a:p>
        </p:txBody>
      </p:sp>
      <p:sp>
        <p:nvSpPr>
          <p:cNvPr id="183" name="Google Shape;183;p13"/>
          <p:cNvSpPr txBox="1">
            <a:spLocks noGrp="1"/>
          </p:cNvSpPr>
          <p:nvPr>
            <p:ph type="subTitle" idx="5"/>
          </p:nvPr>
        </p:nvSpPr>
        <p:spPr>
          <a:xfrm>
            <a:off x="2794294" y="7463374"/>
            <a:ext cx="4847978" cy="89313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6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6"/>
          </p:nvPr>
        </p:nvSpPr>
        <p:spPr>
          <a:xfrm>
            <a:off x="9118271" y="6777210"/>
            <a:ext cx="4457146" cy="972173"/>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3670"/>
            </a:lvl1pPr>
            <a:lvl2pPr lvl="1" algn="ctr" rtl="0">
              <a:spcBef>
                <a:spcPts val="0"/>
              </a:spcBef>
              <a:spcAft>
                <a:spcPts val="0"/>
              </a:spcAft>
              <a:buSzPts val="2500"/>
              <a:buNone/>
              <a:defRPr sz="4587"/>
            </a:lvl2pPr>
            <a:lvl3pPr lvl="2" algn="ctr" rtl="0">
              <a:spcBef>
                <a:spcPts val="0"/>
              </a:spcBef>
              <a:spcAft>
                <a:spcPts val="0"/>
              </a:spcAft>
              <a:buSzPts val="2500"/>
              <a:buNone/>
              <a:defRPr sz="4587"/>
            </a:lvl3pPr>
            <a:lvl4pPr lvl="3" algn="ctr" rtl="0">
              <a:spcBef>
                <a:spcPts val="0"/>
              </a:spcBef>
              <a:spcAft>
                <a:spcPts val="0"/>
              </a:spcAft>
              <a:buSzPts val="2500"/>
              <a:buNone/>
              <a:defRPr sz="4587"/>
            </a:lvl4pPr>
            <a:lvl5pPr lvl="4" algn="ctr" rtl="0">
              <a:spcBef>
                <a:spcPts val="0"/>
              </a:spcBef>
              <a:spcAft>
                <a:spcPts val="0"/>
              </a:spcAft>
              <a:buSzPts val="2500"/>
              <a:buNone/>
              <a:defRPr sz="4587"/>
            </a:lvl5pPr>
            <a:lvl6pPr lvl="5" algn="ctr" rtl="0">
              <a:spcBef>
                <a:spcPts val="0"/>
              </a:spcBef>
              <a:spcAft>
                <a:spcPts val="0"/>
              </a:spcAft>
              <a:buSzPts val="2500"/>
              <a:buNone/>
              <a:defRPr sz="4587"/>
            </a:lvl6pPr>
            <a:lvl7pPr lvl="6" algn="ctr" rtl="0">
              <a:spcBef>
                <a:spcPts val="0"/>
              </a:spcBef>
              <a:spcAft>
                <a:spcPts val="0"/>
              </a:spcAft>
              <a:buSzPts val="2500"/>
              <a:buNone/>
              <a:defRPr sz="4587"/>
            </a:lvl7pPr>
            <a:lvl8pPr lvl="7" algn="ctr" rtl="0">
              <a:spcBef>
                <a:spcPts val="0"/>
              </a:spcBef>
              <a:spcAft>
                <a:spcPts val="0"/>
              </a:spcAft>
              <a:buSzPts val="2500"/>
              <a:buNone/>
              <a:defRPr sz="4587"/>
            </a:lvl8pPr>
            <a:lvl9pPr lvl="8" algn="ctr" rtl="0">
              <a:spcBef>
                <a:spcPts val="0"/>
              </a:spcBef>
              <a:spcAft>
                <a:spcPts val="0"/>
              </a:spcAft>
              <a:buSzPts val="2500"/>
              <a:buNone/>
              <a:defRPr sz="4587"/>
            </a:lvl9pPr>
          </a:lstStyle>
          <a:p>
            <a:endParaRPr/>
          </a:p>
        </p:txBody>
      </p:sp>
      <p:sp>
        <p:nvSpPr>
          <p:cNvPr id="185" name="Google Shape;185;p13"/>
          <p:cNvSpPr txBox="1">
            <a:spLocks noGrp="1"/>
          </p:cNvSpPr>
          <p:nvPr>
            <p:ph type="subTitle" idx="7"/>
          </p:nvPr>
        </p:nvSpPr>
        <p:spPr>
          <a:xfrm>
            <a:off x="8709953" y="7463391"/>
            <a:ext cx="5274041" cy="89313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6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3"/>
          <p:cNvSpPr txBox="1">
            <a:spLocks noGrp="1"/>
          </p:cNvSpPr>
          <p:nvPr>
            <p:ph type="title" idx="8"/>
          </p:nvPr>
        </p:nvSpPr>
        <p:spPr>
          <a:xfrm>
            <a:off x="1321125" y="819863"/>
            <a:ext cx="14136038" cy="1055076"/>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13"/>
          <p:cNvSpPr txBox="1">
            <a:spLocks noGrp="1"/>
          </p:cNvSpPr>
          <p:nvPr>
            <p:ph type="title" idx="9" hasCustomPrompt="1"/>
          </p:nvPr>
        </p:nvSpPr>
        <p:spPr>
          <a:xfrm>
            <a:off x="4491251" y="2329683"/>
            <a:ext cx="1453788" cy="824606"/>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5505">
                <a:solidFill>
                  <a:schemeClr val="accent4"/>
                </a:solidFill>
              </a:defRPr>
            </a:lvl1pPr>
            <a:lvl2pPr lvl="1" rtl="0">
              <a:spcBef>
                <a:spcPts val="0"/>
              </a:spcBef>
              <a:spcAft>
                <a:spcPts val="0"/>
              </a:spcAft>
              <a:buSzPts val="3000"/>
              <a:buNone/>
              <a:defRPr sz="5505"/>
            </a:lvl2pPr>
            <a:lvl3pPr lvl="2" rtl="0">
              <a:spcBef>
                <a:spcPts val="0"/>
              </a:spcBef>
              <a:spcAft>
                <a:spcPts val="0"/>
              </a:spcAft>
              <a:buSzPts val="3000"/>
              <a:buNone/>
              <a:defRPr sz="5505"/>
            </a:lvl3pPr>
            <a:lvl4pPr lvl="3" rtl="0">
              <a:spcBef>
                <a:spcPts val="0"/>
              </a:spcBef>
              <a:spcAft>
                <a:spcPts val="0"/>
              </a:spcAft>
              <a:buSzPts val="3000"/>
              <a:buNone/>
              <a:defRPr sz="5505"/>
            </a:lvl4pPr>
            <a:lvl5pPr lvl="4" rtl="0">
              <a:spcBef>
                <a:spcPts val="0"/>
              </a:spcBef>
              <a:spcAft>
                <a:spcPts val="0"/>
              </a:spcAft>
              <a:buSzPts val="3000"/>
              <a:buNone/>
              <a:defRPr sz="5505"/>
            </a:lvl5pPr>
            <a:lvl6pPr lvl="5" rtl="0">
              <a:spcBef>
                <a:spcPts val="0"/>
              </a:spcBef>
              <a:spcAft>
                <a:spcPts val="0"/>
              </a:spcAft>
              <a:buSzPts val="3000"/>
              <a:buNone/>
              <a:defRPr sz="5505"/>
            </a:lvl6pPr>
            <a:lvl7pPr lvl="6" rtl="0">
              <a:spcBef>
                <a:spcPts val="0"/>
              </a:spcBef>
              <a:spcAft>
                <a:spcPts val="0"/>
              </a:spcAft>
              <a:buSzPts val="3000"/>
              <a:buNone/>
              <a:defRPr sz="5505"/>
            </a:lvl7pPr>
            <a:lvl8pPr lvl="7" rtl="0">
              <a:spcBef>
                <a:spcPts val="0"/>
              </a:spcBef>
              <a:spcAft>
                <a:spcPts val="0"/>
              </a:spcAft>
              <a:buSzPts val="3000"/>
              <a:buNone/>
              <a:defRPr sz="5505"/>
            </a:lvl8pPr>
            <a:lvl9pPr lvl="8" rtl="0">
              <a:spcBef>
                <a:spcPts val="0"/>
              </a:spcBef>
              <a:spcAft>
                <a:spcPts val="0"/>
              </a:spcAft>
              <a:buSzPts val="3000"/>
              <a:buNone/>
              <a:defRPr sz="5505"/>
            </a:lvl9pPr>
          </a:lstStyle>
          <a:p>
            <a:r>
              <a:t>xx%</a:t>
            </a:r>
          </a:p>
        </p:txBody>
      </p:sp>
      <p:sp>
        <p:nvSpPr>
          <p:cNvPr id="188" name="Google Shape;188;p13"/>
          <p:cNvSpPr txBox="1">
            <a:spLocks noGrp="1"/>
          </p:cNvSpPr>
          <p:nvPr>
            <p:ph type="title" idx="13" hasCustomPrompt="1"/>
          </p:nvPr>
        </p:nvSpPr>
        <p:spPr>
          <a:xfrm>
            <a:off x="4491251" y="5822113"/>
            <a:ext cx="1453788" cy="824606"/>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5505">
                <a:solidFill>
                  <a:schemeClr val="accent1"/>
                </a:solidFill>
              </a:defRPr>
            </a:lvl1pPr>
            <a:lvl2pPr lvl="1" rtl="0">
              <a:spcBef>
                <a:spcPts val="0"/>
              </a:spcBef>
              <a:spcAft>
                <a:spcPts val="0"/>
              </a:spcAft>
              <a:buSzPts val="3000"/>
              <a:buNone/>
              <a:defRPr sz="5505"/>
            </a:lvl2pPr>
            <a:lvl3pPr lvl="2" rtl="0">
              <a:spcBef>
                <a:spcPts val="0"/>
              </a:spcBef>
              <a:spcAft>
                <a:spcPts val="0"/>
              </a:spcAft>
              <a:buSzPts val="3000"/>
              <a:buNone/>
              <a:defRPr sz="5505"/>
            </a:lvl3pPr>
            <a:lvl4pPr lvl="3" rtl="0">
              <a:spcBef>
                <a:spcPts val="0"/>
              </a:spcBef>
              <a:spcAft>
                <a:spcPts val="0"/>
              </a:spcAft>
              <a:buSzPts val="3000"/>
              <a:buNone/>
              <a:defRPr sz="5505"/>
            </a:lvl4pPr>
            <a:lvl5pPr lvl="4" rtl="0">
              <a:spcBef>
                <a:spcPts val="0"/>
              </a:spcBef>
              <a:spcAft>
                <a:spcPts val="0"/>
              </a:spcAft>
              <a:buSzPts val="3000"/>
              <a:buNone/>
              <a:defRPr sz="5505"/>
            </a:lvl5pPr>
            <a:lvl6pPr lvl="5" rtl="0">
              <a:spcBef>
                <a:spcPts val="0"/>
              </a:spcBef>
              <a:spcAft>
                <a:spcPts val="0"/>
              </a:spcAft>
              <a:buSzPts val="3000"/>
              <a:buNone/>
              <a:defRPr sz="5505"/>
            </a:lvl6pPr>
            <a:lvl7pPr lvl="6" rtl="0">
              <a:spcBef>
                <a:spcPts val="0"/>
              </a:spcBef>
              <a:spcAft>
                <a:spcPts val="0"/>
              </a:spcAft>
              <a:buSzPts val="3000"/>
              <a:buNone/>
              <a:defRPr sz="5505"/>
            </a:lvl7pPr>
            <a:lvl8pPr lvl="7" rtl="0">
              <a:spcBef>
                <a:spcPts val="0"/>
              </a:spcBef>
              <a:spcAft>
                <a:spcPts val="0"/>
              </a:spcAft>
              <a:buSzPts val="3000"/>
              <a:buNone/>
              <a:defRPr sz="5505"/>
            </a:lvl8pPr>
            <a:lvl9pPr lvl="8" rtl="0">
              <a:spcBef>
                <a:spcPts val="0"/>
              </a:spcBef>
              <a:spcAft>
                <a:spcPts val="0"/>
              </a:spcAft>
              <a:buSzPts val="3000"/>
              <a:buNone/>
              <a:defRPr sz="5505"/>
            </a:lvl9pPr>
          </a:lstStyle>
          <a:p>
            <a:r>
              <a:t>xx%</a:t>
            </a:r>
          </a:p>
        </p:txBody>
      </p:sp>
      <p:sp>
        <p:nvSpPr>
          <p:cNvPr id="189" name="Google Shape;189;p13"/>
          <p:cNvSpPr txBox="1">
            <a:spLocks noGrp="1"/>
          </p:cNvSpPr>
          <p:nvPr>
            <p:ph type="title" idx="14" hasCustomPrompt="1"/>
          </p:nvPr>
        </p:nvSpPr>
        <p:spPr>
          <a:xfrm>
            <a:off x="10620172" y="2329683"/>
            <a:ext cx="1453788" cy="824606"/>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5505">
                <a:solidFill>
                  <a:schemeClr val="lt2"/>
                </a:solidFill>
              </a:defRPr>
            </a:lvl1pPr>
            <a:lvl2pPr lvl="1" rtl="0">
              <a:spcBef>
                <a:spcPts val="0"/>
              </a:spcBef>
              <a:spcAft>
                <a:spcPts val="0"/>
              </a:spcAft>
              <a:buSzPts val="3000"/>
              <a:buNone/>
              <a:defRPr sz="5505"/>
            </a:lvl2pPr>
            <a:lvl3pPr lvl="2" rtl="0">
              <a:spcBef>
                <a:spcPts val="0"/>
              </a:spcBef>
              <a:spcAft>
                <a:spcPts val="0"/>
              </a:spcAft>
              <a:buSzPts val="3000"/>
              <a:buNone/>
              <a:defRPr sz="5505"/>
            </a:lvl3pPr>
            <a:lvl4pPr lvl="3" rtl="0">
              <a:spcBef>
                <a:spcPts val="0"/>
              </a:spcBef>
              <a:spcAft>
                <a:spcPts val="0"/>
              </a:spcAft>
              <a:buSzPts val="3000"/>
              <a:buNone/>
              <a:defRPr sz="5505"/>
            </a:lvl4pPr>
            <a:lvl5pPr lvl="4" rtl="0">
              <a:spcBef>
                <a:spcPts val="0"/>
              </a:spcBef>
              <a:spcAft>
                <a:spcPts val="0"/>
              </a:spcAft>
              <a:buSzPts val="3000"/>
              <a:buNone/>
              <a:defRPr sz="5505"/>
            </a:lvl5pPr>
            <a:lvl6pPr lvl="5" rtl="0">
              <a:spcBef>
                <a:spcPts val="0"/>
              </a:spcBef>
              <a:spcAft>
                <a:spcPts val="0"/>
              </a:spcAft>
              <a:buSzPts val="3000"/>
              <a:buNone/>
              <a:defRPr sz="5505"/>
            </a:lvl6pPr>
            <a:lvl7pPr lvl="6" rtl="0">
              <a:spcBef>
                <a:spcPts val="0"/>
              </a:spcBef>
              <a:spcAft>
                <a:spcPts val="0"/>
              </a:spcAft>
              <a:buSzPts val="3000"/>
              <a:buNone/>
              <a:defRPr sz="5505"/>
            </a:lvl7pPr>
            <a:lvl8pPr lvl="7" rtl="0">
              <a:spcBef>
                <a:spcPts val="0"/>
              </a:spcBef>
              <a:spcAft>
                <a:spcPts val="0"/>
              </a:spcAft>
              <a:buSzPts val="3000"/>
              <a:buNone/>
              <a:defRPr sz="5505"/>
            </a:lvl8pPr>
            <a:lvl9pPr lvl="8" rtl="0">
              <a:spcBef>
                <a:spcPts val="0"/>
              </a:spcBef>
              <a:spcAft>
                <a:spcPts val="0"/>
              </a:spcAft>
              <a:buSzPts val="3000"/>
              <a:buNone/>
              <a:defRPr sz="5505"/>
            </a:lvl9pPr>
          </a:lstStyle>
          <a:p>
            <a:r>
              <a:t>xx%</a:t>
            </a:r>
          </a:p>
        </p:txBody>
      </p:sp>
      <p:sp>
        <p:nvSpPr>
          <p:cNvPr id="190" name="Google Shape;190;p13"/>
          <p:cNvSpPr txBox="1">
            <a:spLocks noGrp="1"/>
          </p:cNvSpPr>
          <p:nvPr>
            <p:ph type="title" idx="15" hasCustomPrompt="1"/>
          </p:nvPr>
        </p:nvSpPr>
        <p:spPr>
          <a:xfrm>
            <a:off x="10620172" y="5802493"/>
            <a:ext cx="1453788" cy="824606"/>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5505">
                <a:solidFill>
                  <a:schemeClr val="accent2"/>
                </a:solidFill>
              </a:defRPr>
            </a:lvl1pPr>
            <a:lvl2pPr lvl="1" rtl="0">
              <a:spcBef>
                <a:spcPts val="0"/>
              </a:spcBef>
              <a:spcAft>
                <a:spcPts val="0"/>
              </a:spcAft>
              <a:buSzPts val="3000"/>
              <a:buNone/>
              <a:defRPr sz="5505"/>
            </a:lvl2pPr>
            <a:lvl3pPr lvl="2" rtl="0">
              <a:spcBef>
                <a:spcPts val="0"/>
              </a:spcBef>
              <a:spcAft>
                <a:spcPts val="0"/>
              </a:spcAft>
              <a:buSzPts val="3000"/>
              <a:buNone/>
              <a:defRPr sz="5505"/>
            </a:lvl3pPr>
            <a:lvl4pPr lvl="3" rtl="0">
              <a:spcBef>
                <a:spcPts val="0"/>
              </a:spcBef>
              <a:spcAft>
                <a:spcPts val="0"/>
              </a:spcAft>
              <a:buSzPts val="3000"/>
              <a:buNone/>
              <a:defRPr sz="5505"/>
            </a:lvl4pPr>
            <a:lvl5pPr lvl="4" rtl="0">
              <a:spcBef>
                <a:spcPts val="0"/>
              </a:spcBef>
              <a:spcAft>
                <a:spcPts val="0"/>
              </a:spcAft>
              <a:buSzPts val="3000"/>
              <a:buNone/>
              <a:defRPr sz="5505"/>
            </a:lvl5pPr>
            <a:lvl6pPr lvl="5" rtl="0">
              <a:spcBef>
                <a:spcPts val="0"/>
              </a:spcBef>
              <a:spcAft>
                <a:spcPts val="0"/>
              </a:spcAft>
              <a:buSzPts val="3000"/>
              <a:buNone/>
              <a:defRPr sz="5505"/>
            </a:lvl6pPr>
            <a:lvl7pPr lvl="6" rtl="0">
              <a:spcBef>
                <a:spcPts val="0"/>
              </a:spcBef>
              <a:spcAft>
                <a:spcPts val="0"/>
              </a:spcAft>
              <a:buSzPts val="3000"/>
              <a:buNone/>
              <a:defRPr sz="5505"/>
            </a:lvl7pPr>
            <a:lvl8pPr lvl="7" rtl="0">
              <a:spcBef>
                <a:spcPts val="0"/>
              </a:spcBef>
              <a:spcAft>
                <a:spcPts val="0"/>
              </a:spcAft>
              <a:buSzPts val="3000"/>
              <a:buNone/>
              <a:defRPr sz="5505"/>
            </a:lvl8pPr>
            <a:lvl9pPr lvl="8" rtl="0">
              <a:spcBef>
                <a:spcPts val="0"/>
              </a:spcBef>
              <a:spcAft>
                <a:spcPts val="0"/>
              </a:spcAft>
              <a:buSzPts val="3000"/>
              <a:buNone/>
              <a:defRPr sz="5505"/>
            </a:lvl9pPr>
          </a:lstStyle>
          <a:p>
            <a:r>
              <a:t>xx%</a:t>
            </a:r>
          </a:p>
        </p:txBody>
      </p:sp>
    </p:spTree>
    <p:extLst>
      <p:ext uri="{BB962C8B-B14F-4D97-AF65-F5344CB8AC3E}">
        <p14:creationId xmlns:p14="http://schemas.microsoft.com/office/powerpoint/2010/main" val="907284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9"/>
            <a:ext cx="14261545" cy="2031153"/>
          </a:xfrm>
        </p:spPr>
        <p:txBody>
          <a:bodyPr/>
          <a:lstStyle/>
          <a:p>
            <a:r>
              <a:rPr lang="en-US"/>
              <a:t>Click to edit Master title style</a:t>
            </a:r>
          </a:p>
        </p:txBody>
      </p:sp>
      <p:sp>
        <p:nvSpPr>
          <p:cNvPr id="3" name="Subtitle 2"/>
          <p:cNvSpPr>
            <a:spLocks noGrp="1"/>
          </p:cNvSpPr>
          <p:nvPr>
            <p:ph type="subTitle" idx="1"/>
          </p:nvPr>
        </p:nvSpPr>
        <p:spPr>
          <a:xfrm>
            <a:off x="2516743" y="5369613"/>
            <a:ext cx="11744802" cy="2421590"/>
          </a:xfrm>
        </p:spPr>
        <p:txBody>
          <a:bodyPr/>
          <a:lstStyle>
            <a:lvl1pPr marL="0" indent="0" algn="ctr">
              <a:buNone/>
              <a:defRPr>
                <a:solidFill>
                  <a:schemeClr val="tx1">
                    <a:tint val="75000"/>
                  </a:schemeClr>
                </a:solidFill>
              </a:defRPr>
            </a:lvl1pPr>
            <a:lvl2pPr marL="473785" indent="0" algn="ctr">
              <a:buNone/>
              <a:defRPr>
                <a:solidFill>
                  <a:schemeClr val="tx1">
                    <a:tint val="75000"/>
                  </a:schemeClr>
                </a:solidFill>
              </a:defRPr>
            </a:lvl2pPr>
            <a:lvl3pPr marL="947570" indent="0" algn="ctr">
              <a:buNone/>
              <a:defRPr>
                <a:solidFill>
                  <a:schemeClr val="tx1">
                    <a:tint val="75000"/>
                  </a:schemeClr>
                </a:solidFill>
              </a:defRPr>
            </a:lvl3pPr>
            <a:lvl4pPr marL="1421355" indent="0" algn="ctr">
              <a:buNone/>
              <a:defRPr>
                <a:solidFill>
                  <a:schemeClr val="tx1">
                    <a:tint val="75000"/>
                  </a:schemeClr>
                </a:solidFill>
              </a:defRPr>
            </a:lvl4pPr>
            <a:lvl5pPr marL="1895140" indent="0" algn="ctr">
              <a:buNone/>
              <a:defRPr>
                <a:solidFill>
                  <a:schemeClr val="tx1">
                    <a:tint val="75000"/>
                  </a:schemeClr>
                </a:solidFill>
              </a:defRPr>
            </a:lvl5pPr>
            <a:lvl6pPr marL="2368925" indent="0" algn="ctr">
              <a:buNone/>
              <a:defRPr>
                <a:solidFill>
                  <a:schemeClr val="tx1">
                    <a:tint val="75000"/>
                  </a:schemeClr>
                </a:solidFill>
              </a:defRPr>
            </a:lvl6pPr>
            <a:lvl7pPr marL="2842710" indent="0" algn="ctr">
              <a:buNone/>
              <a:defRPr>
                <a:solidFill>
                  <a:schemeClr val="tx1">
                    <a:tint val="75000"/>
                  </a:schemeClr>
                </a:solidFill>
              </a:defRPr>
            </a:lvl7pPr>
            <a:lvl8pPr marL="3316495" indent="0" algn="ctr">
              <a:buNone/>
              <a:defRPr>
                <a:solidFill>
                  <a:schemeClr val="tx1">
                    <a:tint val="75000"/>
                  </a:schemeClr>
                </a:solidFill>
              </a:defRPr>
            </a:lvl8pPr>
            <a:lvl9pPr marL="37902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26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276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5"/>
            <a:ext cx="14261545" cy="1881997"/>
          </a:xfrm>
        </p:spPr>
        <p:txBody>
          <a:bodyPr anchor="t"/>
          <a:lstStyle>
            <a:lvl1pPr algn="l">
              <a:defRPr sz="4145" b="1" cap="all"/>
            </a:lvl1pPr>
          </a:lstStyle>
          <a:p>
            <a:r>
              <a:rPr lang="en-US"/>
              <a:t>Click to edit Master title style</a:t>
            </a:r>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073">
                <a:solidFill>
                  <a:schemeClr val="tx1">
                    <a:tint val="75000"/>
                  </a:schemeClr>
                </a:solidFill>
              </a:defRPr>
            </a:lvl1pPr>
            <a:lvl2pPr marL="473785" indent="0">
              <a:buNone/>
              <a:defRPr sz="1865">
                <a:solidFill>
                  <a:schemeClr val="tx1">
                    <a:tint val="75000"/>
                  </a:schemeClr>
                </a:solidFill>
              </a:defRPr>
            </a:lvl2pPr>
            <a:lvl3pPr marL="947570" indent="0">
              <a:buNone/>
              <a:defRPr sz="1658">
                <a:solidFill>
                  <a:schemeClr val="tx1">
                    <a:tint val="75000"/>
                  </a:schemeClr>
                </a:solidFill>
              </a:defRPr>
            </a:lvl3pPr>
            <a:lvl4pPr marL="1421355" indent="0">
              <a:buNone/>
              <a:defRPr sz="1451">
                <a:solidFill>
                  <a:schemeClr val="tx1">
                    <a:tint val="75000"/>
                  </a:schemeClr>
                </a:solidFill>
              </a:defRPr>
            </a:lvl4pPr>
            <a:lvl5pPr marL="1895140" indent="0">
              <a:buNone/>
              <a:defRPr sz="1451">
                <a:solidFill>
                  <a:schemeClr val="tx1">
                    <a:tint val="75000"/>
                  </a:schemeClr>
                </a:solidFill>
              </a:defRPr>
            </a:lvl5pPr>
            <a:lvl6pPr marL="2368925" indent="0">
              <a:buNone/>
              <a:defRPr sz="1451">
                <a:solidFill>
                  <a:schemeClr val="tx1">
                    <a:tint val="75000"/>
                  </a:schemeClr>
                </a:solidFill>
              </a:defRPr>
            </a:lvl6pPr>
            <a:lvl7pPr marL="2842710" indent="0">
              <a:buNone/>
              <a:defRPr sz="1451">
                <a:solidFill>
                  <a:schemeClr val="tx1">
                    <a:tint val="75000"/>
                  </a:schemeClr>
                </a:solidFill>
              </a:defRPr>
            </a:lvl7pPr>
            <a:lvl8pPr marL="3316495" indent="0">
              <a:buNone/>
              <a:defRPr sz="1451">
                <a:solidFill>
                  <a:schemeClr val="tx1">
                    <a:tint val="75000"/>
                  </a:schemeClr>
                </a:solidFill>
              </a:defRPr>
            </a:lvl8pPr>
            <a:lvl9pPr marL="3790279" indent="0">
              <a:buNone/>
              <a:defRPr sz="14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4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914" y="2211021"/>
            <a:ext cx="7410411" cy="6253582"/>
          </a:xfrm>
        </p:spPr>
        <p:txBody>
          <a:bodyPr/>
          <a:lstStyle>
            <a:lvl1pPr>
              <a:defRPr sz="2902"/>
            </a:lvl1pPr>
            <a:lvl2pPr>
              <a:defRPr sz="2487"/>
            </a:lvl2pPr>
            <a:lvl3pPr>
              <a:defRPr sz="2073"/>
            </a:lvl3pPr>
            <a:lvl4pPr>
              <a:defRPr sz="1865"/>
            </a:lvl4pPr>
            <a:lvl5pPr>
              <a:defRPr sz="1865"/>
            </a:lvl5pPr>
            <a:lvl6pPr>
              <a:defRPr sz="1865"/>
            </a:lvl6pPr>
            <a:lvl7pPr>
              <a:defRPr sz="1865"/>
            </a:lvl7pPr>
            <a:lvl8pPr>
              <a:defRPr sz="1865"/>
            </a:lvl8pPr>
            <a:lvl9pPr>
              <a:defRPr sz="18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28963" y="2211021"/>
            <a:ext cx="7410411" cy="6253582"/>
          </a:xfrm>
        </p:spPr>
        <p:txBody>
          <a:bodyPr/>
          <a:lstStyle>
            <a:lvl1pPr>
              <a:defRPr sz="2902"/>
            </a:lvl1pPr>
            <a:lvl2pPr>
              <a:defRPr sz="2487"/>
            </a:lvl2pPr>
            <a:lvl3pPr>
              <a:defRPr sz="2073"/>
            </a:lvl3pPr>
            <a:lvl4pPr>
              <a:defRPr sz="1865"/>
            </a:lvl4pPr>
            <a:lvl5pPr>
              <a:defRPr sz="1865"/>
            </a:lvl5pPr>
            <a:lvl6pPr>
              <a:defRPr sz="1865"/>
            </a:lvl6pPr>
            <a:lvl7pPr>
              <a:defRPr sz="1865"/>
            </a:lvl7pPr>
            <a:lvl8pPr>
              <a:defRPr sz="1865"/>
            </a:lvl8pPr>
            <a:lvl9pPr>
              <a:defRPr sz="18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081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915" y="2121086"/>
            <a:ext cx="7413324" cy="883967"/>
          </a:xfrm>
        </p:spPr>
        <p:txBody>
          <a:bodyPr anchor="b"/>
          <a:lstStyle>
            <a:lvl1pPr marL="0" indent="0">
              <a:buNone/>
              <a:defRPr sz="2487" b="1"/>
            </a:lvl1pPr>
            <a:lvl2pPr marL="473785" indent="0">
              <a:buNone/>
              <a:defRPr sz="2073" b="1"/>
            </a:lvl2pPr>
            <a:lvl3pPr marL="947570" indent="0">
              <a:buNone/>
              <a:defRPr sz="1865" b="1"/>
            </a:lvl3pPr>
            <a:lvl4pPr marL="1421355" indent="0">
              <a:buNone/>
              <a:defRPr sz="1658" b="1"/>
            </a:lvl4pPr>
            <a:lvl5pPr marL="1895140" indent="0">
              <a:buNone/>
              <a:defRPr sz="1658" b="1"/>
            </a:lvl5pPr>
            <a:lvl6pPr marL="2368925" indent="0">
              <a:buNone/>
              <a:defRPr sz="1658" b="1"/>
            </a:lvl6pPr>
            <a:lvl7pPr marL="2842710" indent="0">
              <a:buNone/>
              <a:defRPr sz="1658" b="1"/>
            </a:lvl7pPr>
            <a:lvl8pPr marL="3316495" indent="0">
              <a:buNone/>
              <a:defRPr sz="1658" b="1"/>
            </a:lvl8pPr>
            <a:lvl9pPr marL="3790279" indent="0">
              <a:buNone/>
              <a:defRPr sz="1658" b="1"/>
            </a:lvl9pPr>
          </a:lstStyle>
          <a:p>
            <a:pPr lvl="0"/>
            <a:r>
              <a:rPr lang="en-US"/>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2487"/>
            </a:lvl1pPr>
            <a:lvl2pPr>
              <a:defRPr sz="2073"/>
            </a:lvl2pPr>
            <a:lvl3pPr>
              <a:defRPr sz="1865"/>
            </a:lvl3pPr>
            <a:lvl4pPr>
              <a:defRPr sz="1658"/>
            </a:lvl4pPr>
            <a:lvl5pPr>
              <a:defRPr sz="1658"/>
            </a:lvl5pPr>
            <a:lvl6pPr>
              <a:defRPr sz="1658"/>
            </a:lvl6pPr>
            <a:lvl7pPr>
              <a:defRPr sz="1658"/>
            </a:lvl7pPr>
            <a:lvl8pPr>
              <a:defRPr sz="1658"/>
            </a:lvl8pPr>
            <a:lvl9pPr>
              <a:defRPr sz="16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523140" y="2121086"/>
            <a:ext cx="7416236" cy="883967"/>
          </a:xfrm>
        </p:spPr>
        <p:txBody>
          <a:bodyPr anchor="b"/>
          <a:lstStyle>
            <a:lvl1pPr marL="0" indent="0">
              <a:buNone/>
              <a:defRPr sz="2487" b="1"/>
            </a:lvl1pPr>
            <a:lvl2pPr marL="473785" indent="0">
              <a:buNone/>
              <a:defRPr sz="2073" b="1"/>
            </a:lvl2pPr>
            <a:lvl3pPr marL="947570" indent="0">
              <a:buNone/>
              <a:defRPr sz="1865" b="1"/>
            </a:lvl3pPr>
            <a:lvl4pPr marL="1421355" indent="0">
              <a:buNone/>
              <a:defRPr sz="1658" b="1"/>
            </a:lvl4pPr>
            <a:lvl5pPr marL="1895140" indent="0">
              <a:buNone/>
              <a:defRPr sz="1658" b="1"/>
            </a:lvl5pPr>
            <a:lvl6pPr marL="2368925" indent="0">
              <a:buNone/>
              <a:defRPr sz="1658" b="1"/>
            </a:lvl6pPr>
            <a:lvl7pPr marL="2842710" indent="0">
              <a:buNone/>
              <a:defRPr sz="1658" b="1"/>
            </a:lvl7pPr>
            <a:lvl8pPr marL="3316495" indent="0">
              <a:buNone/>
              <a:defRPr sz="1658" b="1"/>
            </a:lvl8pPr>
            <a:lvl9pPr marL="3790279" indent="0">
              <a:buNone/>
              <a:defRPr sz="1658" b="1"/>
            </a:lvl9pPr>
          </a:lstStyle>
          <a:p>
            <a:pPr lvl="0"/>
            <a:r>
              <a:rPr lang="en-US"/>
              <a:t>Click to edit Master text styles</a:t>
            </a:r>
          </a:p>
        </p:txBody>
      </p:sp>
      <p:sp>
        <p:nvSpPr>
          <p:cNvPr id="6" name="Content Placeholder 5"/>
          <p:cNvSpPr>
            <a:spLocks noGrp="1"/>
          </p:cNvSpPr>
          <p:nvPr>
            <p:ph sz="quarter" idx="4"/>
          </p:nvPr>
        </p:nvSpPr>
        <p:spPr>
          <a:xfrm>
            <a:off x="8523140" y="3005053"/>
            <a:ext cx="7416236" cy="5459546"/>
          </a:xfrm>
        </p:spPr>
        <p:txBody>
          <a:bodyPr/>
          <a:lstStyle>
            <a:lvl1pPr>
              <a:defRPr sz="2487"/>
            </a:lvl1pPr>
            <a:lvl2pPr>
              <a:defRPr sz="2073"/>
            </a:lvl2pPr>
            <a:lvl3pPr>
              <a:defRPr sz="1865"/>
            </a:lvl3pPr>
            <a:lvl4pPr>
              <a:defRPr sz="1658"/>
            </a:lvl4pPr>
            <a:lvl5pPr>
              <a:defRPr sz="1658"/>
            </a:lvl5pPr>
            <a:lvl6pPr>
              <a:defRPr sz="1658"/>
            </a:lvl6pPr>
            <a:lvl7pPr>
              <a:defRPr sz="1658"/>
            </a:lvl7pPr>
            <a:lvl8pPr>
              <a:defRPr sz="1658"/>
            </a:lvl8pPr>
            <a:lvl9pPr>
              <a:defRPr sz="16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53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373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838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7" y="377277"/>
            <a:ext cx="5519941" cy="1605620"/>
          </a:xfrm>
        </p:spPr>
        <p:txBody>
          <a:bodyPr anchor="b"/>
          <a:lstStyle>
            <a:lvl1pPr algn="l">
              <a:defRPr sz="2073" b="1"/>
            </a:lvl1pPr>
          </a:lstStyle>
          <a:p>
            <a:r>
              <a:rPr lang="en-US"/>
              <a:t>Click to edit Master title style</a:t>
            </a:r>
          </a:p>
        </p:txBody>
      </p:sp>
      <p:sp>
        <p:nvSpPr>
          <p:cNvPr id="3" name="Content Placeholder 2"/>
          <p:cNvSpPr>
            <a:spLocks noGrp="1"/>
          </p:cNvSpPr>
          <p:nvPr>
            <p:ph idx="1"/>
          </p:nvPr>
        </p:nvSpPr>
        <p:spPr>
          <a:xfrm>
            <a:off x="6559845" y="377280"/>
            <a:ext cx="9379529" cy="8087323"/>
          </a:xfrm>
        </p:spPr>
        <p:txBody>
          <a:bodyPr/>
          <a:lstStyle>
            <a:lvl1pPr>
              <a:defRPr sz="3316"/>
            </a:lvl1pPr>
            <a:lvl2pPr>
              <a:defRPr sz="2902"/>
            </a:lvl2pPr>
            <a:lvl3pPr>
              <a:defRPr sz="2487"/>
            </a:lvl3pPr>
            <a:lvl4pPr>
              <a:defRPr sz="2073"/>
            </a:lvl4pPr>
            <a:lvl5pPr>
              <a:defRPr sz="2073"/>
            </a:lvl5pPr>
            <a:lvl6pPr>
              <a:defRPr sz="2073"/>
            </a:lvl6pPr>
            <a:lvl7pPr>
              <a:defRPr sz="2073"/>
            </a:lvl7pPr>
            <a:lvl8pPr>
              <a:defRPr sz="2073"/>
            </a:lvl8pPr>
            <a:lvl9pPr>
              <a:defRPr sz="20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7" y="1982900"/>
            <a:ext cx="5519941" cy="6481703"/>
          </a:xfrm>
        </p:spPr>
        <p:txBody>
          <a:bodyPr/>
          <a:lstStyle>
            <a:lvl1pPr marL="0" indent="0">
              <a:buNone/>
              <a:defRPr sz="1451"/>
            </a:lvl1pPr>
            <a:lvl2pPr marL="473785" indent="0">
              <a:buNone/>
              <a:defRPr sz="1244"/>
            </a:lvl2pPr>
            <a:lvl3pPr marL="947570" indent="0">
              <a:buNone/>
              <a:defRPr sz="1036"/>
            </a:lvl3pPr>
            <a:lvl4pPr marL="1421355" indent="0">
              <a:buNone/>
              <a:defRPr sz="933"/>
            </a:lvl4pPr>
            <a:lvl5pPr marL="1895140" indent="0">
              <a:buNone/>
              <a:defRPr sz="933"/>
            </a:lvl5pPr>
            <a:lvl6pPr marL="2368925" indent="0">
              <a:buNone/>
              <a:defRPr sz="933"/>
            </a:lvl6pPr>
            <a:lvl7pPr marL="2842710" indent="0">
              <a:buNone/>
              <a:defRPr sz="933"/>
            </a:lvl7pPr>
            <a:lvl8pPr marL="3316495" indent="0">
              <a:buNone/>
              <a:defRPr sz="933"/>
            </a:lvl8pPr>
            <a:lvl9pPr marL="3790279"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875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073" b="1"/>
            </a:lvl1pPr>
          </a:lstStyle>
          <a:p>
            <a:r>
              <a:rPr lang="en-US"/>
              <a:t>Click to edit Master title style</a:t>
            </a:r>
          </a:p>
        </p:txBody>
      </p:sp>
      <p:sp>
        <p:nvSpPr>
          <p:cNvPr id="3" name="Picture Placeholder 2"/>
          <p:cNvSpPr>
            <a:spLocks noGrp="1"/>
          </p:cNvSpPr>
          <p:nvPr>
            <p:ph type="pic" idx="1"/>
          </p:nvPr>
        </p:nvSpPr>
        <p:spPr>
          <a:xfrm>
            <a:off x="3288662" y="846679"/>
            <a:ext cx="10066973" cy="5685473"/>
          </a:xfrm>
        </p:spPr>
        <p:txBody>
          <a:bodyPr/>
          <a:lstStyle>
            <a:lvl1pPr marL="0" indent="0">
              <a:buNone/>
              <a:defRPr sz="3316"/>
            </a:lvl1pPr>
            <a:lvl2pPr marL="473785" indent="0">
              <a:buNone/>
              <a:defRPr sz="2902"/>
            </a:lvl2pPr>
            <a:lvl3pPr marL="947570" indent="0">
              <a:buNone/>
              <a:defRPr sz="2487"/>
            </a:lvl3pPr>
            <a:lvl4pPr marL="1421355" indent="0">
              <a:buNone/>
              <a:defRPr sz="2073"/>
            </a:lvl4pPr>
            <a:lvl5pPr marL="1895140" indent="0">
              <a:buNone/>
              <a:defRPr sz="2073"/>
            </a:lvl5pPr>
            <a:lvl6pPr marL="2368925" indent="0">
              <a:buNone/>
              <a:defRPr sz="2073"/>
            </a:lvl6pPr>
            <a:lvl7pPr marL="2842710" indent="0">
              <a:buNone/>
              <a:defRPr sz="2073"/>
            </a:lvl7pPr>
            <a:lvl8pPr marL="3316495" indent="0">
              <a:buNone/>
              <a:defRPr sz="2073"/>
            </a:lvl8pPr>
            <a:lvl9pPr marL="3790279" indent="0">
              <a:buNone/>
              <a:defRPr sz="2073"/>
            </a:lvl9pPr>
          </a:lstStyle>
          <a:p>
            <a:endParaRPr lang="en-US"/>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451"/>
            </a:lvl1pPr>
            <a:lvl2pPr marL="473785" indent="0">
              <a:buNone/>
              <a:defRPr sz="1244"/>
            </a:lvl2pPr>
            <a:lvl3pPr marL="947570" indent="0">
              <a:buNone/>
              <a:defRPr sz="1036"/>
            </a:lvl3pPr>
            <a:lvl4pPr marL="1421355" indent="0">
              <a:buNone/>
              <a:defRPr sz="933"/>
            </a:lvl4pPr>
            <a:lvl5pPr marL="1895140" indent="0">
              <a:buNone/>
              <a:defRPr sz="933"/>
            </a:lvl5pPr>
            <a:lvl6pPr marL="2368925" indent="0">
              <a:buNone/>
              <a:defRPr sz="933"/>
            </a:lvl6pPr>
            <a:lvl7pPr marL="2842710" indent="0">
              <a:buNone/>
              <a:defRPr sz="933"/>
            </a:lvl7pPr>
            <a:lvl8pPr marL="3316495" indent="0">
              <a:buNone/>
              <a:defRPr sz="933"/>
            </a:lvl8pPr>
            <a:lvl9pPr marL="3790279"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683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998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5"/>
            <a:ext cx="3775115" cy="8085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915" y="379475"/>
            <a:ext cx="11045706" cy="8085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34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extLst>
      <p:ext uri="{BB962C8B-B14F-4D97-AF65-F5344CB8AC3E}">
        <p14:creationId xmlns:p14="http://schemas.microsoft.com/office/powerpoint/2010/main" val="3420353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26732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95118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93011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39705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6458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87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extLst>
      <p:ext uri="{BB962C8B-B14F-4D97-AF65-F5344CB8AC3E}">
        <p14:creationId xmlns:p14="http://schemas.microsoft.com/office/powerpoint/2010/main" val="1764031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extLst>
      <p:ext uri="{BB962C8B-B14F-4D97-AF65-F5344CB8AC3E}">
        <p14:creationId xmlns:p14="http://schemas.microsoft.com/office/powerpoint/2010/main" val="3668642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1567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9245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91854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05174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5"/>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915" y="379471"/>
            <a:ext cx="15100459" cy="15792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915" y="2211022"/>
            <a:ext cx="15100459" cy="62535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914" y="8782656"/>
            <a:ext cx="3914934" cy="504498"/>
          </a:xfrm>
          <a:prstGeom prst="rect">
            <a:avLst/>
          </a:prstGeom>
        </p:spPr>
        <p:txBody>
          <a:bodyPr vert="horz" lIns="91440" tIns="45720" rIns="91440" bIns="45720" rtlCol="0" anchor="ctr"/>
          <a:lstStyle>
            <a:lvl1pPr algn="l">
              <a:defRPr sz="1239">
                <a:solidFill>
                  <a:schemeClr val="tx1">
                    <a:tint val="75000"/>
                  </a:schemeClr>
                </a:solidFill>
              </a:defRPr>
            </a:lvl1p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3"/>
          </p:nvPr>
        </p:nvSpPr>
        <p:spPr>
          <a:xfrm>
            <a:off x="5732582" y="8782656"/>
            <a:ext cx="5313125" cy="504498"/>
          </a:xfrm>
          <a:prstGeom prst="rect">
            <a:avLst/>
          </a:prstGeom>
        </p:spPr>
        <p:txBody>
          <a:bodyPr vert="horz" lIns="91440" tIns="45720" rIns="91440" bIns="45720" rtlCol="0" anchor="ctr"/>
          <a:lstStyle>
            <a:lvl1pPr algn="ctr">
              <a:defRPr sz="1239">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024440" y="8782656"/>
            <a:ext cx="3914934" cy="504498"/>
          </a:xfrm>
          <a:prstGeom prst="rect">
            <a:avLst/>
          </a:prstGeom>
        </p:spPr>
        <p:txBody>
          <a:bodyPr vert="horz" lIns="91440" tIns="45720" rIns="91440" bIns="45720" rtlCol="0" anchor="ctr"/>
          <a:lstStyle>
            <a:lvl1pPr algn="r">
              <a:defRPr sz="1239">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6672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43798" rtl="0" eaLnBrk="1" latinLnBrk="0" hangingPunct="1">
        <a:spcBef>
          <a:spcPct val="0"/>
        </a:spcBef>
        <a:buNone/>
        <a:defRPr sz="4541" kern="1200">
          <a:solidFill>
            <a:schemeClr val="tx1"/>
          </a:solidFill>
          <a:latin typeface="+mj-lt"/>
          <a:ea typeface="+mj-ea"/>
          <a:cs typeface="+mj-cs"/>
        </a:defRPr>
      </a:lvl1pPr>
    </p:titleStyle>
    <p:bodyStyle>
      <a:lvl1pPr marL="353924" indent="-353924" algn="l" defTabSz="943798" rtl="0" eaLnBrk="1" latinLnBrk="0" hangingPunct="1">
        <a:spcBef>
          <a:spcPct val="20000"/>
        </a:spcBef>
        <a:buFont typeface="Arial" panose="020B0604020202020204" pitchFamily="34" charset="0"/>
        <a:buChar char="•"/>
        <a:defRPr sz="3303" kern="1200">
          <a:solidFill>
            <a:schemeClr val="tx1"/>
          </a:solidFill>
          <a:latin typeface="+mn-lt"/>
          <a:ea typeface="+mn-ea"/>
          <a:cs typeface="+mn-cs"/>
        </a:defRPr>
      </a:lvl1pPr>
      <a:lvl2pPr marL="766837" indent="-294938" algn="l" defTabSz="943798" rtl="0" eaLnBrk="1" latinLnBrk="0" hangingPunct="1">
        <a:spcBef>
          <a:spcPct val="20000"/>
        </a:spcBef>
        <a:buFont typeface="Arial" panose="020B0604020202020204" pitchFamily="34" charset="0"/>
        <a:buChar char="–"/>
        <a:defRPr sz="2890" kern="1200">
          <a:solidFill>
            <a:schemeClr val="tx1"/>
          </a:solidFill>
          <a:latin typeface="+mn-lt"/>
          <a:ea typeface="+mn-ea"/>
          <a:cs typeface="+mn-cs"/>
        </a:defRPr>
      </a:lvl2pPr>
      <a:lvl3pPr marL="1179747" indent="-235949" algn="l" defTabSz="943798" rtl="0" eaLnBrk="1" latinLnBrk="0" hangingPunct="1">
        <a:spcBef>
          <a:spcPct val="20000"/>
        </a:spcBef>
        <a:buFont typeface="Arial" panose="020B0604020202020204" pitchFamily="34" charset="0"/>
        <a:buChar char="•"/>
        <a:defRPr sz="2477" kern="1200">
          <a:solidFill>
            <a:schemeClr val="tx1"/>
          </a:solidFill>
          <a:latin typeface="+mn-lt"/>
          <a:ea typeface="+mn-ea"/>
          <a:cs typeface="+mn-cs"/>
        </a:defRPr>
      </a:lvl3pPr>
      <a:lvl4pPr marL="1651646"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4pPr>
      <a:lvl5pPr marL="2123545"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5pPr>
      <a:lvl6pPr marL="2595444"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6pPr>
      <a:lvl7pPr marL="3067343"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7pPr>
      <a:lvl8pPr marL="3539242"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8pPr>
      <a:lvl9pPr marL="4011141" indent="-235949" algn="l" defTabSz="943798" rtl="0" eaLnBrk="1" latinLnBrk="0" hangingPunct="1">
        <a:spcBef>
          <a:spcPct val="20000"/>
        </a:spcBef>
        <a:buFont typeface="Arial" panose="020B0604020202020204" pitchFamily="34" charset="0"/>
        <a:buChar char="•"/>
        <a:defRPr sz="2064" kern="1200">
          <a:solidFill>
            <a:schemeClr val="tx1"/>
          </a:solidFill>
          <a:latin typeface="+mn-lt"/>
          <a:ea typeface="+mn-ea"/>
          <a:cs typeface="+mn-cs"/>
        </a:defRPr>
      </a:lvl9pPr>
    </p:bodyStyle>
    <p:otherStyle>
      <a:defPPr>
        <a:defRPr lang="en-US"/>
      </a:defPPr>
      <a:lvl1pPr marL="0" algn="l" defTabSz="943798" rtl="0" eaLnBrk="1" latinLnBrk="0" hangingPunct="1">
        <a:defRPr sz="1858" kern="1200">
          <a:solidFill>
            <a:schemeClr val="tx1"/>
          </a:solidFill>
          <a:latin typeface="+mn-lt"/>
          <a:ea typeface="+mn-ea"/>
          <a:cs typeface="+mn-cs"/>
        </a:defRPr>
      </a:lvl1pPr>
      <a:lvl2pPr marL="471899" algn="l" defTabSz="943798" rtl="0" eaLnBrk="1" latinLnBrk="0" hangingPunct="1">
        <a:defRPr sz="1858" kern="1200">
          <a:solidFill>
            <a:schemeClr val="tx1"/>
          </a:solidFill>
          <a:latin typeface="+mn-lt"/>
          <a:ea typeface="+mn-ea"/>
          <a:cs typeface="+mn-cs"/>
        </a:defRPr>
      </a:lvl2pPr>
      <a:lvl3pPr marL="943798" algn="l" defTabSz="943798" rtl="0" eaLnBrk="1" latinLnBrk="0" hangingPunct="1">
        <a:defRPr sz="1858" kern="1200">
          <a:solidFill>
            <a:schemeClr val="tx1"/>
          </a:solidFill>
          <a:latin typeface="+mn-lt"/>
          <a:ea typeface="+mn-ea"/>
          <a:cs typeface="+mn-cs"/>
        </a:defRPr>
      </a:lvl3pPr>
      <a:lvl4pPr marL="1415697" algn="l" defTabSz="943798" rtl="0" eaLnBrk="1" latinLnBrk="0" hangingPunct="1">
        <a:defRPr sz="1858" kern="1200">
          <a:solidFill>
            <a:schemeClr val="tx1"/>
          </a:solidFill>
          <a:latin typeface="+mn-lt"/>
          <a:ea typeface="+mn-ea"/>
          <a:cs typeface="+mn-cs"/>
        </a:defRPr>
      </a:lvl4pPr>
      <a:lvl5pPr marL="1887596" algn="l" defTabSz="943798" rtl="0" eaLnBrk="1" latinLnBrk="0" hangingPunct="1">
        <a:defRPr sz="1858" kern="1200">
          <a:solidFill>
            <a:schemeClr val="tx1"/>
          </a:solidFill>
          <a:latin typeface="+mn-lt"/>
          <a:ea typeface="+mn-ea"/>
          <a:cs typeface="+mn-cs"/>
        </a:defRPr>
      </a:lvl5pPr>
      <a:lvl6pPr marL="2359495" algn="l" defTabSz="943798" rtl="0" eaLnBrk="1" latinLnBrk="0" hangingPunct="1">
        <a:defRPr sz="1858" kern="1200">
          <a:solidFill>
            <a:schemeClr val="tx1"/>
          </a:solidFill>
          <a:latin typeface="+mn-lt"/>
          <a:ea typeface="+mn-ea"/>
          <a:cs typeface="+mn-cs"/>
        </a:defRPr>
      </a:lvl6pPr>
      <a:lvl7pPr marL="2831394" algn="l" defTabSz="943798" rtl="0" eaLnBrk="1" latinLnBrk="0" hangingPunct="1">
        <a:defRPr sz="1858" kern="1200">
          <a:solidFill>
            <a:schemeClr val="tx1"/>
          </a:solidFill>
          <a:latin typeface="+mn-lt"/>
          <a:ea typeface="+mn-ea"/>
          <a:cs typeface="+mn-cs"/>
        </a:defRPr>
      </a:lvl7pPr>
      <a:lvl8pPr marL="3303293" algn="l" defTabSz="943798" rtl="0" eaLnBrk="1" latinLnBrk="0" hangingPunct="1">
        <a:defRPr sz="1858" kern="1200">
          <a:solidFill>
            <a:schemeClr val="tx1"/>
          </a:solidFill>
          <a:latin typeface="+mn-lt"/>
          <a:ea typeface="+mn-ea"/>
          <a:cs typeface="+mn-cs"/>
        </a:defRPr>
      </a:lvl8pPr>
      <a:lvl9pPr marL="3775192" algn="l" defTabSz="943798" rtl="0" eaLnBrk="1" latinLnBrk="0" hangingPunct="1">
        <a:defRPr sz="185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915" y="379471"/>
            <a:ext cx="15100459" cy="15792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915" y="2211025"/>
            <a:ext cx="15100459" cy="62535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914" y="8782659"/>
            <a:ext cx="3914934" cy="504498"/>
          </a:xfrm>
          <a:prstGeom prst="rect">
            <a:avLst/>
          </a:prstGeom>
        </p:spPr>
        <p:txBody>
          <a:bodyPr vert="horz" lIns="91440" tIns="45720" rIns="91440" bIns="45720" rtlCol="0" anchor="ctr"/>
          <a:lstStyle>
            <a:lvl1pPr algn="l">
              <a:defRPr sz="1651">
                <a:solidFill>
                  <a:schemeClr val="tx1">
                    <a:tint val="75000"/>
                  </a:schemeClr>
                </a:solidFill>
              </a:defRPr>
            </a:lvl1pPr>
          </a:lstStyle>
          <a:p>
            <a:fld id="{34D89EE7-45B2-4F55-856D-0EDB60A21FAF}" type="datetimeFigureOut">
              <a:rPr lang="en-US" smtClean="0"/>
              <a:t>3/26/2025</a:t>
            </a:fld>
            <a:endParaRPr lang="en-US"/>
          </a:p>
        </p:txBody>
      </p:sp>
      <p:sp>
        <p:nvSpPr>
          <p:cNvPr id="5" name="Footer Placeholder 4"/>
          <p:cNvSpPr>
            <a:spLocks noGrp="1"/>
          </p:cNvSpPr>
          <p:nvPr>
            <p:ph type="ftr" sz="quarter" idx="3"/>
          </p:nvPr>
        </p:nvSpPr>
        <p:spPr>
          <a:xfrm>
            <a:off x="5732582" y="8782659"/>
            <a:ext cx="5313125" cy="504498"/>
          </a:xfrm>
          <a:prstGeom prst="rect">
            <a:avLst/>
          </a:prstGeom>
        </p:spPr>
        <p:txBody>
          <a:bodyPr vert="horz" lIns="91440" tIns="45720" rIns="91440" bIns="45720" rtlCol="0" anchor="ctr"/>
          <a:lstStyle>
            <a:lvl1pPr algn="ctr">
              <a:defRPr sz="165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024440" y="8782659"/>
            <a:ext cx="3914934" cy="504498"/>
          </a:xfrm>
          <a:prstGeom prst="rect">
            <a:avLst/>
          </a:prstGeom>
        </p:spPr>
        <p:txBody>
          <a:bodyPr vert="horz" lIns="91440" tIns="45720" rIns="91440" bIns="45720" rtlCol="0" anchor="ctr"/>
          <a:lstStyle>
            <a:lvl1pPr algn="r">
              <a:defRPr sz="1651">
                <a:solidFill>
                  <a:schemeClr val="tx1">
                    <a:tint val="75000"/>
                  </a:schemeClr>
                </a:solidFill>
              </a:defRPr>
            </a:lvl1pPr>
          </a:lstStyle>
          <a:p>
            <a:fld id="{781B6818-1899-4E3E-8065-5F1EB1DCCE62}" type="slidenum">
              <a:rPr lang="en-US" smtClean="0"/>
              <a:t>‹#›</a:t>
            </a:fld>
            <a:endParaRPr lang="en-US"/>
          </a:p>
        </p:txBody>
      </p:sp>
    </p:spTree>
    <p:extLst>
      <p:ext uri="{BB962C8B-B14F-4D97-AF65-F5344CB8AC3E}">
        <p14:creationId xmlns:p14="http://schemas.microsoft.com/office/powerpoint/2010/main" val="229295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58397" rtl="0" eaLnBrk="1" latinLnBrk="0" hangingPunct="1">
        <a:spcBef>
          <a:spcPct val="0"/>
        </a:spcBef>
        <a:buNone/>
        <a:defRPr sz="6055" kern="1200">
          <a:solidFill>
            <a:schemeClr val="tx1"/>
          </a:solidFill>
          <a:latin typeface="+mj-lt"/>
          <a:ea typeface="+mj-ea"/>
          <a:cs typeface="+mj-cs"/>
        </a:defRPr>
      </a:lvl1pPr>
    </p:titleStyle>
    <p:bodyStyle>
      <a:lvl1pPr marL="471899" indent="-471899" algn="l" defTabSz="1258397" rtl="0" eaLnBrk="1" latinLnBrk="0" hangingPunct="1">
        <a:spcBef>
          <a:spcPct val="20000"/>
        </a:spcBef>
        <a:buFont typeface="Arial" pitchFamily="34" charset="0"/>
        <a:buChar char="•"/>
        <a:defRPr sz="4404" kern="1200">
          <a:solidFill>
            <a:schemeClr val="tx1"/>
          </a:solidFill>
          <a:latin typeface="+mn-lt"/>
          <a:ea typeface="+mn-ea"/>
          <a:cs typeface="+mn-cs"/>
        </a:defRPr>
      </a:lvl1pPr>
      <a:lvl2pPr marL="1022448" indent="-393249" algn="l" defTabSz="1258397" rtl="0" eaLnBrk="1" latinLnBrk="0" hangingPunct="1">
        <a:spcBef>
          <a:spcPct val="20000"/>
        </a:spcBef>
        <a:buFont typeface="Arial" pitchFamily="34" charset="0"/>
        <a:buChar char="–"/>
        <a:defRPr sz="3853" kern="1200">
          <a:solidFill>
            <a:schemeClr val="tx1"/>
          </a:solidFill>
          <a:latin typeface="+mn-lt"/>
          <a:ea typeface="+mn-ea"/>
          <a:cs typeface="+mn-cs"/>
        </a:defRPr>
      </a:lvl2pPr>
      <a:lvl3pPr marL="1572997" indent="-314599" algn="l" defTabSz="1258397" rtl="0" eaLnBrk="1" latinLnBrk="0" hangingPunct="1">
        <a:spcBef>
          <a:spcPct val="20000"/>
        </a:spcBef>
        <a:buFont typeface="Arial" pitchFamily="34" charset="0"/>
        <a:buChar char="•"/>
        <a:defRPr sz="3303" kern="1200">
          <a:solidFill>
            <a:schemeClr val="tx1"/>
          </a:solidFill>
          <a:latin typeface="+mn-lt"/>
          <a:ea typeface="+mn-ea"/>
          <a:cs typeface="+mn-cs"/>
        </a:defRPr>
      </a:lvl3pPr>
      <a:lvl4pPr marL="2202195"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4pPr>
      <a:lvl5pPr marL="2831394"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5pPr>
      <a:lvl6pPr marL="3460593"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6pPr>
      <a:lvl7pPr marL="4089791"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7pPr>
      <a:lvl8pPr marL="4718990"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8pPr>
      <a:lvl9pPr marL="5348188" indent="-314599" algn="l" defTabSz="1258397" rtl="0" eaLnBrk="1" latinLnBrk="0" hangingPunct="1">
        <a:spcBef>
          <a:spcPct val="20000"/>
        </a:spcBef>
        <a:buFont typeface="Arial" pitchFamily="34" charset="0"/>
        <a:buChar char="•"/>
        <a:defRPr sz="2752" kern="1200">
          <a:solidFill>
            <a:schemeClr val="tx1"/>
          </a:solidFill>
          <a:latin typeface="+mn-lt"/>
          <a:ea typeface="+mn-ea"/>
          <a:cs typeface="+mn-cs"/>
        </a:defRPr>
      </a:lvl9pPr>
    </p:bodyStyle>
    <p:otherStyle>
      <a:defPPr>
        <a:defRPr lang="en-US"/>
      </a:defPPr>
      <a:lvl1pPr marL="0" algn="l" defTabSz="1258397" rtl="0" eaLnBrk="1" latinLnBrk="0" hangingPunct="1">
        <a:defRPr sz="2477" kern="1200">
          <a:solidFill>
            <a:schemeClr val="tx1"/>
          </a:solidFill>
          <a:latin typeface="+mn-lt"/>
          <a:ea typeface="+mn-ea"/>
          <a:cs typeface="+mn-cs"/>
        </a:defRPr>
      </a:lvl1pPr>
      <a:lvl2pPr marL="629199" algn="l" defTabSz="1258397" rtl="0" eaLnBrk="1" latinLnBrk="0" hangingPunct="1">
        <a:defRPr sz="2477" kern="1200">
          <a:solidFill>
            <a:schemeClr val="tx1"/>
          </a:solidFill>
          <a:latin typeface="+mn-lt"/>
          <a:ea typeface="+mn-ea"/>
          <a:cs typeface="+mn-cs"/>
        </a:defRPr>
      </a:lvl2pPr>
      <a:lvl3pPr marL="1258397" algn="l" defTabSz="1258397" rtl="0" eaLnBrk="1" latinLnBrk="0" hangingPunct="1">
        <a:defRPr sz="2477" kern="1200">
          <a:solidFill>
            <a:schemeClr val="tx1"/>
          </a:solidFill>
          <a:latin typeface="+mn-lt"/>
          <a:ea typeface="+mn-ea"/>
          <a:cs typeface="+mn-cs"/>
        </a:defRPr>
      </a:lvl3pPr>
      <a:lvl4pPr marL="1887596" algn="l" defTabSz="1258397" rtl="0" eaLnBrk="1" latinLnBrk="0" hangingPunct="1">
        <a:defRPr sz="2477" kern="1200">
          <a:solidFill>
            <a:schemeClr val="tx1"/>
          </a:solidFill>
          <a:latin typeface="+mn-lt"/>
          <a:ea typeface="+mn-ea"/>
          <a:cs typeface="+mn-cs"/>
        </a:defRPr>
      </a:lvl4pPr>
      <a:lvl5pPr marL="2516795" algn="l" defTabSz="1258397" rtl="0" eaLnBrk="1" latinLnBrk="0" hangingPunct="1">
        <a:defRPr sz="2477" kern="1200">
          <a:solidFill>
            <a:schemeClr val="tx1"/>
          </a:solidFill>
          <a:latin typeface="+mn-lt"/>
          <a:ea typeface="+mn-ea"/>
          <a:cs typeface="+mn-cs"/>
        </a:defRPr>
      </a:lvl5pPr>
      <a:lvl6pPr marL="3145993" algn="l" defTabSz="1258397" rtl="0" eaLnBrk="1" latinLnBrk="0" hangingPunct="1">
        <a:defRPr sz="2477" kern="1200">
          <a:solidFill>
            <a:schemeClr val="tx1"/>
          </a:solidFill>
          <a:latin typeface="+mn-lt"/>
          <a:ea typeface="+mn-ea"/>
          <a:cs typeface="+mn-cs"/>
        </a:defRPr>
      </a:lvl6pPr>
      <a:lvl7pPr marL="3775192" algn="l" defTabSz="1258397" rtl="0" eaLnBrk="1" latinLnBrk="0" hangingPunct="1">
        <a:defRPr sz="2477" kern="1200">
          <a:solidFill>
            <a:schemeClr val="tx1"/>
          </a:solidFill>
          <a:latin typeface="+mn-lt"/>
          <a:ea typeface="+mn-ea"/>
          <a:cs typeface="+mn-cs"/>
        </a:defRPr>
      </a:lvl7pPr>
      <a:lvl8pPr marL="4404390" algn="l" defTabSz="1258397" rtl="0" eaLnBrk="1" latinLnBrk="0" hangingPunct="1">
        <a:defRPr sz="2477" kern="1200">
          <a:solidFill>
            <a:schemeClr val="tx1"/>
          </a:solidFill>
          <a:latin typeface="+mn-lt"/>
          <a:ea typeface="+mn-ea"/>
          <a:cs typeface="+mn-cs"/>
        </a:defRPr>
      </a:lvl8pPr>
      <a:lvl9pPr marL="5033589" algn="l" defTabSz="1258397" rtl="0" eaLnBrk="1" latinLnBrk="0" hangingPunct="1">
        <a:defRPr sz="247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915" y="379471"/>
            <a:ext cx="15100459" cy="15792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915" y="2211021"/>
            <a:ext cx="15100459" cy="62535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914" y="8782655"/>
            <a:ext cx="3914934" cy="504498"/>
          </a:xfrm>
          <a:prstGeom prst="rect">
            <a:avLst/>
          </a:prstGeom>
        </p:spPr>
        <p:txBody>
          <a:bodyPr vert="horz" lIns="91440" tIns="45720" rIns="91440" bIns="45720" rtlCol="0" anchor="ctr"/>
          <a:lstStyle>
            <a:lvl1pPr algn="l">
              <a:defRPr sz="1244">
                <a:solidFill>
                  <a:schemeClr val="tx1">
                    <a:tint val="75000"/>
                  </a:schemeClr>
                </a:solidFill>
              </a:defRPr>
            </a:lvl1pPr>
          </a:lstStyle>
          <a:p>
            <a:fld id="{1D8BD707-D9CF-40AE-B4C6-C98DA3205C09}" type="datetimeFigureOut">
              <a:rPr lang="en-US" smtClean="0">
                <a:solidFill>
                  <a:prstClr val="black">
                    <a:tint val="75000"/>
                  </a:prstClr>
                </a:solidFill>
              </a:rPr>
              <a:pPr/>
              <a:t>3/26/2025</a:t>
            </a:fld>
            <a:endParaRPr lang="en-US">
              <a:solidFill>
                <a:prstClr val="black">
                  <a:tint val="75000"/>
                </a:prstClr>
              </a:solidFill>
            </a:endParaRPr>
          </a:p>
        </p:txBody>
      </p:sp>
      <p:sp>
        <p:nvSpPr>
          <p:cNvPr id="5" name="Footer Placeholder 4"/>
          <p:cNvSpPr>
            <a:spLocks noGrp="1"/>
          </p:cNvSpPr>
          <p:nvPr>
            <p:ph type="ftr" sz="quarter" idx="3"/>
          </p:nvPr>
        </p:nvSpPr>
        <p:spPr>
          <a:xfrm>
            <a:off x="5732582" y="8782655"/>
            <a:ext cx="5313125" cy="504498"/>
          </a:xfrm>
          <a:prstGeom prst="rect">
            <a:avLst/>
          </a:prstGeom>
        </p:spPr>
        <p:txBody>
          <a:bodyPr vert="horz" lIns="91440" tIns="45720" rIns="91440" bIns="45720" rtlCol="0" anchor="ctr"/>
          <a:lstStyle>
            <a:lvl1pPr algn="ctr">
              <a:defRPr sz="1244">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024440" y="8782655"/>
            <a:ext cx="3914934" cy="504498"/>
          </a:xfrm>
          <a:prstGeom prst="rect">
            <a:avLst/>
          </a:prstGeom>
        </p:spPr>
        <p:txBody>
          <a:bodyPr vert="horz" lIns="91440" tIns="45720" rIns="91440" bIns="45720" rtlCol="0" anchor="ctr"/>
          <a:lstStyle>
            <a:lvl1pPr algn="r">
              <a:defRPr sz="1244">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17737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47570" rtl="0" eaLnBrk="1" latinLnBrk="0" hangingPunct="1">
        <a:spcBef>
          <a:spcPct val="0"/>
        </a:spcBef>
        <a:buNone/>
        <a:defRPr sz="4560" kern="1200">
          <a:solidFill>
            <a:schemeClr val="tx1"/>
          </a:solidFill>
          <a:latin typeface="+mj-lt"/>
          <a:ea typeface="+mj-ea"/>
          <a:cs typeface="+mj-cs"/>
        </a:defRPr>
      </a:lvl1pPr>
    </p:titleStyle>
    <p:bodyStyle>
      <a:lvl1pPr marL="355339" indent="-355339" algn="l" defTabSz="947570" rtl="0" eaLnBrk="1" latinLnBrk="0" hangingPunct="1">
        <a:spcBef>
          <a:spcPct val="20000"/>
        </a:spcBef>
        <a:buFont typeface="Arial" panose="020B0604020202020204" pitchFamily="34" charset="0"/>
        <a:buChar char="•"/>
        <a:defRPr sz="3316" kern="1200">
          <a:solidFill>
            <a:schemeClr val="tx1"/>
          </a:solidFill>
          <a:latin typeface="+mn-lt"/>
          <a:ea typeface="+mn-ea"/>
          <a:cs typeface="+mn-cs"/>
        </a:defRPr>
      </a:lvl1pPr>
      <a:lvl2pPr marL="769901" indent="-296116" algn="l" defTabSz="947570" rtl="0" eaLnBrk="1" latinLnBrk="0" hangingPunct="1">
        <a:spcBef>
          <a:spcPct val="20000"/>
        </a:spcBef>
        <a:buFont typeface="Arial" panose="020B0604020202020204" pitchFamily="34" charset="0"/>
        <a:buChar char="–"/>
        <a:defRPr sz="2902" kern="1200">
          <a:solidFill>
            <a:schemeClr val="tx1"/>
          </a:solidFill>
          <a:latin typeface="+mn-lt"/>
          <a:ea typeface="+mn-ea"/>
          <a:cs typeface="+mn-cs"/>
        </a:defRPr>
      </a:lvl2pPr>
      <a:lvl3pPr marL="1184462" indent="-236892" algn="l" defTabSz="947570" rtl="0" eaLnBrk="1" latinLnBrk="0" hangingPunct="1">
        <a:spcBef>
          <a:spcPct val="20000"/>
        </a:spcBef>
        <a:buFont typeface="Arial" panose="020B0604020202020204" pitchFamily="34" charset="0"/>
        <a:buChar char="•"/>
        <a:defRPr sz="2487" kern="1200">
          <a:solidFill>
            <a:schemeClr val="tx1"/>
          </a:solidFill>
          <a:latin typeface="+mn-lt"/>
          <a:ea typeface="+mn-ea"/>
          <a:cs typeface="+mn-cs"/>
        </a:defRPr>
      </a:lvl3pPr>
      <a:lvl4pPr marL="1658247"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4pPr>
      <a:lvl5pPr marL="2132032"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5pPr>
      <a:lvl6pPr marL="2605817"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6pPr>
      <a:lvl7pPr marL="3079602"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7pPr>
      <a:lvl8pPr marL="3553387"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8pPr>
      <a:lvl9pPr marL="4027172" indent="-236892" algn="l" defTabSz="947570" rtl="0" eaLnBrk="1" latinLnBrk="0" hangingPunct="1">
        <a:spcBef>
          <a:spcPct val="20000"/>
        </a:spcBef>
        <a:buFont typeface="Arial" panose="020B0604020202020204" pitchFamily="34" charset="0"/>
        <a:buChar char="•"/>
        <a:defRPr sz="2073" kern="1200">
          <a:solidFill>
            <a:schemeClr val="tx1"/>
          </a:solidFill>
          <a:latin typeface="+mn-lt"/>
          <a:ea typeface="+mn-ea"/>
          <a:cs typeface="+mn-cs"/>
        </a:defRPr>
      </a:lvl9pPr>
    </p:bodyStyle>
    <p:otherStyle>
      <a:defPPr>
        <a:defRPr lang="en-US"/>
      </a:defPPr>
      <a:lvl1pPr marL="0" algn="l" defTabSz="947570" rtl="0" eaLnBrk="1" latinLnBrk="0" hangingPunct="1">
        <a:defRPr sz="1865" kern="1200">
          <a:solidFill>
            <a:schemeClr val="tx1"/>
          </a:solidFill>
          <a:latin typeface="+mn-lt"/>
          <a:ea typeface="+mn-ea"/>
          <a:cs typeface="+mn-cs"/>
        </a:defRPr>
      </a:lvl1pPr>
      <a:lvl2pPr marL="473785" algn="l" defTabSz="947570" rtl="0" eaLnBrk="1" latinLnBrk="0" hangingPunct="1">
        <a:defRPr sz="1865" kern="1200">
          <a:solidFill>
            <a:schemeClr val="tx1"/>
          </a:solidFill>
          <a:latin typeface="+mn-lt"/>
          <a:ea typeface="+mn-ea"/>
          <a:cs typeface="+mn-cs"/>
        </a:defRPr>
      </a:lvl2pPr>
      <a:lvl3pPr marL="947570" algn="l" defTabSz="947570" rtl="0" eaLnBrk="1" latinLnBrk="0" hangingPunct="1">
        <a:defRPr sz="1865" kern="1200">
          <a:solidFill>
            <a:schemeClr val="tx1"/>
          </a:solidFill>
          <a:latin typeface="+mn-lt"/>
          <a:ea typeface="+mn-ea"/>
          <a:cs typeface="+mn-cs"/>
        </a:defRPr>
      </a:lvl3pPr>
      <a:lvl4pPr marL="1421355" algn="l" defTabSz="947570" rtl="0" eaLnBrk="1" latinLnBrk="0" hangingPunct="1">
        <a:defRPr sz="1865" kern="1200">
          <a:solidFill>
            <a:schemeClr val="tx1"/>
          </a:solidFill>
          <a:latin typeface="+mn-lt"/>
          <a:ea typeface="+mn-ea"/>
          <a:cs typeface="+mn-cs"/>
        </a:defRPr>
      </a:lvl4pPr>
      <a:lvl5pPr marL="1895140" algn="l" defTabSz="947570" rtl="0" eaLnBrk="1" latinLnBrk="0" hangingPunct="1">
        <a:defRPr sz="1865" kern="1200">
          <a:solidFill>
            <a:schemeClr val="tx1"/>
          </a:solidFill>
          <a:latin typeface="+mn-lt"/>
          <a:ea typeface="+mn-ea"/>
          <a:cs typeface="+mn-cs"/>
        </a:defRPr>
      </a:lvl5pPr>
      <a:lvl6pPr marL="2368925" algn="l" defTabSz="947570" rtl="0" eaLnBrk="1" latinLnBrk="0" hangingPunct="1">
        <a:defRPr sz="1865" kern="1200">
          <a:solidFill>
            <a:schemeClr val="tx1"/>
          </a:solidFill>
          <a:latin typeface="+mn-lt"/>
          <a:ea typeface="+mn-ea"/>
          <a:cs typeface="+mn-cs"/>
        </a:defRPr>
      </a:lvl6pPr>
      <a:lvl7pPr marL="2842710" algn="l" defTabSz="947570" rtl="0" eaLnBrk="1" latinLnBrk="0" hangingPunct="1">
        <a:defRPr sz="1865" kern="1200">
          <a:solidFill>
            <a:schemeClr val="tx1"/>
          </a:solidFill>
          <a:latin typeface="+mn-lt"/>
          <a:ea typeface="+mn-ea"/>
          <a:cs typeface="+mn-cs"/>
        </a:defRPr>
      </a:lvl7pPr>
      <a:lvl8pPr marL="3316495" algn="l" defTabSz="947570" rtl="0" eaLnBrk="1" latinLnBrk="0" hangingPunct="1">
        <a:defRPr sz="1865" kern="1200">
          <a:solidFill>
            <a:schemeClr val="tx1"/>
          </a:solidFill>
          <a:latin typeface="+mn-lt"/>
          <a:ea typeface="+mn-ea"/>
          <a:cs typeface="+mn-cs"/>
        </a:defRPr>
      </a:lvl8pPr>
      <a:lvl9pPr marL="3790279" algn="l" defTabSz="947570" rtl="0" eaLnBrk="1" latinLnBrk="0" hangingPunct="1">
        <a:defRPr sz="18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5"/>
          <a:stretch>
            <a:fillRect/>
          </a:stretch>
        </p:blipFill>
        <p:spPr>
          <a:xfrm>
            <a:off x="1588" y="1588"/>
            <a:ext cx="16775112" cy="9472612"/>
          </a:xfrm>
          <a:prstGeom prst="rect">
            <a:avLst/>
          </a:prstGeom>
          <a:noFill/>
          <a:ln w="9525">
            <a:noFill/>
          </a:ln>
        </p:spPr>
      </p:pic>
    </p:spTree>
    <p:extLst>
      <p:ext uri="{BB962C8B-B14F-4D97-AF65-F5344CB8AC3E}">
        <p14:creationId xmlns:p14="http://schemas.microsoft.com/office/powerpoint/2010/main" val="125871573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8.xml"/><Relationship Id="rId1" Type="http://schemas.openxmlformats.org/officeDocument/2006/relationships/tags" Target="../tags/tag11.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png"/><Relationship Id="rId2" Type="http://schemas.openxmlformats.org/officeDocument/2006/relationships/slideLayout" Target="../slideLayouts/slideLayout51.xml"/><Relationship Id="rId1" Type="http://schemas.openxmlformats.org/officeDocument/2006/relationships/tags" Target="../tags/tag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30.jp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5.xml"/><Relationship Id="rId1" Type="http://schemas.openxmlformats.org/officeDocument/2006/relationships/tags" Target="../tags/tag1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4.png"/><Relationship Id="rId2" Type="http://schemas.openxmlformats.org/officeDocument/2006/relationships/slideLayout" Target="../slideLayouts/slideLayout51.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E7DFA10-70C6-4944-BB45-3A5BA07D6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75233"/>
            <a:ext cx="16772221" cy="9434374"/>
          </a:xfrm>
          <a:prstGeom prst="rect">
            <a:avLst/>
          </a:prstGeom>
        </p:spPr>
      </p:pic>
      <p:pic>
        <p:nvPicPr>
          <p:cNvPr id="7" name="图片 6">
            <a:extLst>
              <a:ext uri="{FF2B5EF4-FFF2-40B4-BE49-F238E27FC236}">
                <a16:creationId xmlns:a16="http://schemas.microsoft.com/office/drawing/2014/main" id="{58EADE47-76EC-4FF1-8D4C-D2A3F91AB27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12413502" y="6229572"/>
            <a:ext cx="4361755" cy="3350750"/>
          </a:xfrm>
          <a:prstGeom prst="rect">
            <a:avLst/>
          </a:prstGeom>
        </p:spPr>
      </p:pic>
      <p:pic>
        <p:nvPicPr>
          <p:cNvPr id="8" name="图片 7">
            <a:extLst>
              <a:ext uri="{FF2B5EF4-FFF2-40B4-BE49-F238E27FC236}">
                <a16:creationId xmlns:a16="http://schemas.microsoft.com/office/drawing/2014/main" id="{BE35B2B5-000D-4B6E-8BBF-5E39362126F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413502" y="-223838"/>
            <a:ext cx="4479680" cy="3654475"/>
          </a:xfrm>
          <a:prstGeom prst="rect">
            <a:avLst/>
          </a:prstGeom>
        </p:spPr>
      </p:pic>
      <p:pic>
        <p:nvPicPr>
          <p:cNvPr id="10" name="图片 9">
            <a:extLst>
              <a:ext uri="{FF2B5EF4-FFF2-40B4-BE49-F238E27FC236}">
                <a16:creationId xmlns:a16="http://schemas.microsoft.com/office/drawing/2014/main" id="{BEBCD21F-6CBB-4108-9208-DE24762C91E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341623" y="5154279"/>
            <a:ext cx="3584315" cy="4453536"/>
          </a:xfrm>
          <a:prstGeom prst="rect">
            <a:avLst/>
          </a:prstGeom>
        </p:spPr>
      </p:pic>
      <p:pic>
        <p:nvPicPr>
          <p:cNvPr id="11" name="图片 10">
            <a:extLst>
              <a:ext uri="{FF2B5EF4-FFF2-40B4-BE49-F238E27FC236}">
                <a16:creationId xmlns:a16="http://schemas.microsoft.com/office/drawing/2014/main" id="{4315C9AF-FAF9-43CC-BE9D-226D142B165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582822">
            <a:off x="-592721" y="-185485"/>
            <a:ext cx="4947787" cy="3207905"/>
          </a:xfrm>
          <a:prstGeom prst="rect">
            <a:avLst/>
          </a:prstGeom>
        </p:spPr>
      </p:pic>
      <p:pic>
        <p:nvPicPr>
          <p:cNvPr id="32" name="图片 31">
            <a:extLst>
              <a:ext uri="{FF2B5EF4-FFF2-40B4-BE49-F238E27FC236}">
                <a16:creationId xmlns:a16="http://schemas.microsoft.com/office/drawing/2014/main" id="{D5AA8534-6155-4A91-BC51-DECE939680A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91159" y="6175432"/>
            <a:ext cx="5291324" cy="3304090"/>
          </a:xfrm>
          <a:prstGeom prst="rect">
            <a:avLst/>
          </a:prstGeom>
        </p:spPr>
      </p:pic>
      <p:sp>
        <p:nvSpPr>
          <p:cNvPr id="2" name="TextBox 1"/>
          <p:cNvSpPr txBox="1"/>
          <p:nvPr/>
        </p:nvSpPr>
        <p:spPr>
          <a:xfrm>
            <a:off x="4073372" y="1418467"/>
            <a:ext cx="8856984"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ỦY BAN NHÂN DÂN HUYỆN AN LÃO</a:t>
            </a:r>
          </a:p>
          <a:p>
            <a:pPr algn="ctr"/>
            <a:r>
              <a:rPr lang="en-US" sz="2800" b="1" dirty="0">
                <a:latin typeface="Times New Roman" panose="02020603050405020304" pitchFamily="18" charset="0"/>
                <a:cs typeface="Times New Roman" panose="02020603050405020304" pitchFamily="18" charset="0"/>
              </a:rPr>
              <a:t>TRƯỜNG TIỂU HỌC QUANG TRUNG</a:t>
            </a:r>
          </a:p>
        </p:txBody>
      </p:sp>
      <p:cxnSp>
        <p:nvCxnSpPr>
          <p:cNvPr id="4" name="Straight Connector 3"/>
          <p:cNvCxnSpPr/>
          <p:nvPr/>
        </p:nvCxnSpPr>
        <p:spPr>
          <a:xfrm>
            <a:off x="6847260" y="2258274"/>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91504" y="2689153"/>
            <a:ext cx="10009112" cy="523220"/>
          </a:xfrm>
          <a:prstGeom prst="rect">
            <a:avLst/>
          </a:prstGeom>
          <a:noFill/>
        </p:spPr>
        <p:txBody>
          <a:bodyPr wrap="square" rtlCol="0">
            <a:spAutoFit/>
          </a:bodyPr>
          <a:lstStyle/>
          <a:p>
            <a:pPr algn="ctr"/>
            <a:r>
              <a:rPr lang="en-US" sz="2800" b="1" dirty="0">
                <a:solidFill>
                  <a:srgbClr val="00B0F0"/>
                </a:solidFill>
                <a:latin typeface="Times New Roman" panose="02020603050405020304" pitchFamily="18" charset="0"/>
                <a:cs typeface="Times New Roman" panose="02020603050405020304" pitchFamily="18" charset="0"/>
              </a:rPr>
              <a:t>BỘ SÁCH KẾT NỐI TRI THỨC VỚI CUỘC SỐNG</a:t>
            </a:r>
          </a:p>
        </p:txBody>
      </p:sp>
      <p:sp>
        <p:nvSpPr>
          <p:cNvPr id="9" name="TextBox 8"/>
          <p:cNvSpPr txBox="1"/>
          <p:nvPr/>
        </p:nvSpPr>
        <p:spPr>
          <a:xfrm>
            <a:off x="6488135" y="3356065"/>
            <a:ext cx="4497372"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ĐẠO ĐỨC 1</a:t>
            </a:r>
          </a:p>
        </p:txBody>
      </p:sp>
      <p:sp>
        <p:nvSpPr>
          <p:cNvPr id="13" name="TextBox 12"/>
          <p:cNvSpPr txBox="1"/>
          <p:nvPr/>
        </p:nvSpPr>
        <p:spPr>
          <a:xfrm>
            <a:off x="4560357" y="4256640"/>
            <a:ext cx="8352928" cy="769441"/>
          </a:xfrm>
          <a:prstGeom prst="rect">
            <a:avLst/>
          </a:prstGeom>
          <a:noFill/>
        </p:spPr>
        <p:txBody>
          <a:bodyPr wrap="square" rtlCol="0">
            <a:spAutoFit/>
          </a:bodyPr>
          <a:lstStyle/>
          <a:p>
            <a:pPr algn="ctr"/>
            <a:r>
              <a:rPr lang="en-US" sz="4400" b="1" dirty="0" err="1">
                <a:solidFill>
                  <a:schemeClr val="accent5">
                    <a:lumMod val="75000"/>
                  </a:schemeClr>
                </a:solidFill>
                <a:latin typeface="Times New Roman" panose="02020603050405020304" pitchFamily="18" charset="0"/>
                <a:cs typeface="Times New Roman" panose="02020603050405020304" pitchFamily="18" charset="0"/>
              </a:rPr>
              <a:t>Thực</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hành</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kĩ</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năng</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giữa</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học</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kì</a:t>
            </a:r>
            <a:r>
              <a:rPr lang="en-US" sz="4400" b="1" dirty="0">
                <a:solidFill>
                  <a:schemeClr val="accent5">
                    <a:lumMod val="75000"/>
                  </a:schemeClr>
                </a:solidFill>
                <a:latin typeface="Times New Roman" panose="02020603050405020304" pitchFamily="18" charset="0"/>
                <a:cs typeface="Times New Roman" panose="02020603050405020304" pitchFamily="18" charset="0"/>
              </a:rPr>
              <a:t> 2</a:t>
            </a:r>
          </a:p>
        </p:txBody>
      </p:sp>
      <p:sp>
        <p:nvSpPr>
          <p:cNvPr id="14" name="TextBox 13"/>
          <p:cNvSpPr txBox="1"/>
          <p:nvPr/>
        </p:nvSpPr>
        <p:spPr>
          <a:xfrm>
            <a:off x="7792841" y="6009796"/>
            <a:ext cx="7189673"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GV: </a:t>
            </a:r>
            <a:r>
              <a:rPr lang="en-US" sz="3200" b="1" dirty="0" err="1">
                <a:latin typeface="Times New Roman" panose="02020603050405020304" pitchFamily="18" charset="0"/>
                <a:cs typeface="Times New Roman" panose="02020603050405020304" pitchFamily="18" charset="0"/>
              </a:rPr>
              <a:t>Phạm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Hương</a:t>
            </a:r>
            <a:endParaRPr lang="en-US" sz="32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par>
                                    <p:cTn id="8" presetID="2" presetClass="entr" presetSubtype="8" fill="hold" nodeType="withEffect" p14:presetBounceEnd="46667">
                                      <p:stCondLst>
                                        <p:cond delay="750"/>
                                      </p:stCondLst>
                                      <p:childTnLst>
                                        <p:set>
                                          <p:cBhvr>
                                            <p:cTn id="9" dur="1" fill="hold">
                                              <p:stCondLst>
                                                <p:cond delay="0"/>
                                              </p:stCondLst>
                                            </p:cTn>
                                            <p:tgtEl>
                                              <p:spTgt spid="7"/>
                                            </p:tgtEl>
                                            <p:attrNameLst>
                                              <p:attrName>style.visibility</p:attrName>
                                            </p:attrNameLst>
                                          </p:cBhvr>
                                          <p:to>
                                            <p:strVal val="visible"/>
                                          </p:to>
                                        </p:set>
                                        <p:anim calcmode="lin" valueType="num" p14:bounceEnd="46667">
                                          <p:cBhvr additive="base">
                                            <p:cTn id="10" dur="750" fill="hold"/>
                                            <p:tgtEl>
                                              <p:spTgt spid="7"/>
                                            </p:tgtEl>
                                            <p:attrNameLst>
                                              <p:attrName>ppt_x</p:attrName>
                                            </p:attrNameLst>
                                          </p:cBhvr>
                                          <p:tavLst>
                                            <p:tav tm="0">
                                              <p:val>
                                                <p:strVal val="0-#ppt_w/2"/>
                                              </p:val>
                                            </p:tav>
                                            <p:tav tm="100000">
                                              <p:val>
                                                <p:strVal val="#ppt_x"/>
                                              </p:val>
                                            </p:tav>
                                          </p:tavLst>
                                        </p:anim>
                                        <p:anim calcmode="lin" valueType="num" p14:bounceEnd="46667">
                                          <p:cBhvr additive="base">
                                            <p:cTn id="11" dur="750" fill="hold"/>
                                            <p:tgtEl>
                                              <p:spTgt spid="7"/>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2" presetClass="entr" presetSubtype="6" fill="hold" nodeType="afterEffect" p14:presetBounceEnd="46667">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46667">
                                          <p:cBhvr additive="base">
                                            <p:cTn id="15" dur="750" fill="hold"/>
                                            <p:tgtEl>
                                              <p:spTgt spid="8"/>
                                            </p:tgtEl>
                                            <p:attrNameLst>
                                              <p:attrName>ppt_x</p:attrName>
                                            </p:attrNameLst>
                                          </p:cBhvr>
                                          <p:tavLst>
                                            <p:tav tm="0">
                                              <p:val>
                                                <p:strVal val="1+#ppt_w/2"/>
                                              </p:val>
                                            </p:tav>
                                            <p:tav tm="100000">
                                              <p:val>
                                                <p:strVal val="#ppt_x"/>
                                              </p:val>
                                            </p:tav>
                                          </p:tavLst>
                                        </p:anim>
                                        <p:anim calcmode="lin" valueType="num" p14:bounceEnd="46667">
                                          <p:cBhvr additive="base">
                                            <p:cTn id="16" dur="75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46667">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14:bounceEnd="46667">
                                          <p:cBhvr additive="base">
                                            <p:cTn id="19" dur="750" fill="hold"/>
                                            <p:tgtEl>
                                              <p:spTgt spid="11"/>
                                            </p:tgtEl>
                                            <p:attrNameLst>
                                              <p:attrName>ppt_x</p:attrName>
                                            </p:attrNameLst>
                                          </p:cBhvr>
                                          <p:tavLst>
                                            <p:tav tm="0">
                                              <p:val>
                                                <p:strVal val="0-#ppt_w/2"/>
                                              </p:val>
                                            </p:tav>
                                            <p:tav tm="100000">
                                              <p:val>
                                                <p:strVal val="#ppt_x"/>
                                              </p:val>
                                            </p:tav>
                                          </p:tavLst>
                                        </p:anim>
                                        <p:anim calcmode="lin" valueType="num" p14:bounceEnd="46667">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46667">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14:bounceEnd="46667">
                                          <p:cBhvr additive="base">
                                            <p:cTn id="23" dur="750" fill="hold"/>
                                            <p:tgtEl>
                                              <p:spTgt spid="10"/>
                                            </p:tgtEl>
                                            <p:attrNameLst>
                                              <p:attrName>ppt_x</p:attrName>
                                            </p:attrNameLst>
                                          </p:cBhvr>
                                          <p:tavLst>
                                            <p:tav tm="0">
                                              <p:val>
                                                <p:strVal val="#ppt_x"/>
                                              </p:val>
                                            </p:tav>
                                            <p:tav tm="100000">
                                              <p:val>
                                                <p:strVal val="#ppt_x"/>
                                              </p:val>
                                            </p:tav>
                                          </p:tavLst>
                                        </p:anim>
                                        <p:anim calcmode="lin" valueType="num" p14:bounceEnd="46667">
                                          <p:cBhvr additive="base">
                                            <p:cTn id="24" dur="75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10"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3250"/>
                                </p:stCondLst>
                                <p:childTnLst>
                                  <p:par>
                                    <p:cTn id="30" presetID="59" presetClass="path" presetSubtype="0" accel="50000" decel="50000" fill="hold" nodeType="afterEffect">
                                      <p:stCondLst>
                                        <p:cond delay="0"/>
                                      </p:stCondLst>
                                      <p:childTnLst>
                                        <p:animMotion origin="layout" path="M 1.23193E-6 -0.00023 C 1.23193E-6 -0.03517 0.02891 -0.13631 0.05391 -0.14279 C 0.07892 -0.14927 0.1228 -0.07428 0.15002 -0.03911 C 0.17684 -0.00416 0.18114 0.06758 0.21617 0.06758 C 0.24964 0.06758 0.42818 -0.01805 0.42818 -0.05299 " pathEditMode="relative" rAng="0" ptsTypes="AAAAA">
                                          <p:cBhvr>
                                            <p:cTn id="31" dur="2000" spd="-100000" fill="hold"/>
                                            <p:tgtEl>
                                              <p:spTgt spid="32"/>
                                            </p:tgtEl>
                                            <p:attrNameLst>
                                              <p:attrName>ppt_x</p:attrName>
                                              <p:attrName>ppt_y</p:attrName>
                                            </p:attrNameLst>
                                          </p:cBhvr>
                                          <p:rCtr x="21409" y="-37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par>
                                    <p:cTn id="8" presetID="2" presetClass="entr" presetSubtype="8" fill="hold" nodeType="withEffect">
                                      <p:stCondLst>
                                        <p:cond delay="75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0-#ppt_w/2"/>
                                              </p:val>
                                            </p:tav>
                                            <p:tav tm="100000">
                                              <p:val>
                                                <p:strVal val="#ppt_x"/>
                                              </p:val>
                                            </p:tav>
                                          </p:tavLst>
                                        </p:anim>
                                        <p:anim calcmode="lin" valueType="num">
                                          <p:cBhvr additive="base">
                                            <p:cTn id="11" dur="750" fill="hold"/>
                                            <p:tgtEl>
                                              <p:spTgt spid="7"/>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2" presetClass="entr" presetSubtype="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ppt_x"/>
                                              </p:val>
                                            </p:tav>
                                            <p:tav tm="100000">
                                              <p:val>
                                                <p:strVal val="#ppt_x"/>
                                              </p:val>
                                            </p:tav>
                                          </p:tavLst>
                                        </p:anim>
                                        <p:anim calcmode="lin" valueType="num">
                                          <p:cBhvr additive="base">
                                            <p:cTn id="24" dur="75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10"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3250"/>
                                </p:stCondLst>
                                <p:childTnLst>
                                  <p:par>
                                    <p:cTn id="30" presetID="59" presetClass="path" presetSubtype="0" accel="50000" decel="50000" fill="hold" nodeType="afterEffect">
                                      <p:stCondLst>
                                        <p:cond delay="0"/>
                                      </p:stCondLst>
                                      <p:childTnLst>
                                        <p:animMotion origin="layout" path="M 1.23193E-6 -0.00023 C 1.23193E-6 -0.03517 0.02891 -0.13631 0.05391 -0.14279 C 0.07892 -0.14927 0.1228 -0.07428 0.15002 -0.03911 C 0.17684 -0.00416 0.18114 0.06758 0.21617 0.06758 C 0.24964 0.06758 0.42818 -0.01805 0.42818 -0.05299 " pathEditMode="relative" rAng="0" ptsTypes="AAAAA">
                                          <p:cBhvr>
                                            <p:cTn id="31" dur="2000" spd="-100000" fill="hold"/>
                                            <p:tgtEl>
                                              <p:spTgt spid="32"/>
                                            </p:tgtEl>
                                            <p:attrNameLst>
                                              <p:attrName>ppt_x</p:attrName>
                                              <p:attrName>ppt_y</p:attrName>
                                            </p:attrNameLst>
                                          </p:cBhvr>
                                          <p:rCtr x="21409" y="-37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734050" y="-560519"/>
            <a:ext cx="17512338" cy="9437787"/>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0" y="43280"/>
            <a:ext cx="13885569" cy="770083"/>
          </a:xfrm>
          <a:prstGeom prst="rect">
            <a:avLst/>
          </a:prstGeom>
          <a:solidFill>
            <a:srgbClr val="EFEFAF"/>
          </a:solidFill>
        </p:spPr>
        <p:txBody>
          <a:bodyPr wrap="square" rtlCol="0">
            <a:spAutoFit/>
          </a:bodyPr>
          <a:lstStyle/>
          <a:p>
            <a:pPr algn="ctr" defTabSz="629199" rtl="0" fontAlgn="auto">
              <a:spcBef>
                <a:spcPts val="0"/>
              </a:spcBef>
              <a:spcAft>
                <a:spcPts val="0"/>
              </a:spcAft>
            </a:pPr>
            <a:r>
              <a:rPr lang="vi-VN" sz="4404" b="1">
                <a:solidFill>
                  <a:srgbClr val="4BACC6">
                    <a:lumMod val="50000"/>
                  </a:srgbClr>
                </a:solidFill>
                <a:latin typeface="Times New Roman" panose="02020603050405020304" pitchFamily="18" charset="0"/>
                <a:ea typeface="+mn-ea"/>
                <a:cs typeface="+mn-cs"/>
              </a:rPr>
              <a:t>Thảo luận nhóm, xử các tình huống dưới đây.</a:t>
            </a:r>
            <a:endParaRPr lang="en-US" sz="4404" b="1" dirty="0">
              <a:solidFill>
                <a:srgbClr val="4BACC6">
                  <a:lumMod val="50000"/>
                </a:srgbClr>
              </a:solidFill>
              <a:latin typeface="Calibri"/>
              <a:ea typeface="+mn-ea"/>
              <a:cs typeface="+mn-cs"/>
            </a:endParaRPr>
          </a:p>
        </p:txBody>
      </p:sp>
      <p:grpSp>
        <p:nvGrpSpPr>
          <p:cNvPr id="11" name="Group 10">
            <a:extLst>
              <a:ext uri="{FF2B5EF4-FFF2-40B4-BE49-F238E27FC236}">
                <a16:creationId xmlns:a16="http://schemas.microsoft.com/office/drawing/2014/main" id="{6766AA30-BB4A-4DD7-89EC-8834D2528669}"/>
              </a:ext>
            </a:extLst>
          </p:cNvPr>
          <p:cNvGrpSpPr/>
          <p:nvPr/>
        </p:nvGrpSpPr>
        <p:grpSpPr>
          <a:xfrm>
            <a:off x="-384791" y="201390"/>
            <a:ext cx="8406911" cy="8496944"/>
            <a:chOff x="-209549" y="1100423"/>
            <a:chExt cx="6915050" cy="3228705"/>
          </a:xfrm>
        </p:grpSpPr>
        <p:pic>
          <p:nvPicPr>
            <p:cNvPr id="4" name="Picture 3">
              <a:extLst>
                <a:ext uri="{FF2B5EF4-FFF2-40B4-BE49-F238E27FC236}">
                  <a16:creationId xmlns:a16="http://schemas.microsoft.com/office/drawing/2014/main" id="{33220FEF-74A1-4B87-BAEC-0FA3990648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49" y="1100423"/>
              <a:ext cx="6915050" cy="3228705"/>
            </a:xfrm>
            <a:prstGeom prst="rect">
              <a:avLst/>
            </a:prstGeom>
          </p:spPr>
        </p:pic>
        <p:sp>
          <p:nvSpPr>
            <p:cNvPr id="47" name="TextBox 46">
              <a:extLst>
                <a:ext uri="{FF2B5EF4-FFF2-40B4-BE49-F238E27FC236}">
                  <a16:creationId xmlns:a16="http://schemas.microsoft.com/office/drawing/2014/main" id="{D2245FB7-EC7C-43CD-AA8F-82C3D3BE847D}"/>
                </a:ext>
              </a:extLst>
            </p:cNvPr>
            <p:cNvSpPr txBox="1"/>
            <p:nvPr/>
          </p:nvSpPr>
          <p:spPr>
            <a:xfrm>
              <a:off x="478899" y="1661946"/>
              <a:ext cx="5538153" cy="1739594"/>
            </a:xfrm>
            <a:prstGeom prst="rect">
              <a:avLst/>
            </a:prstGeom>
            <a:noFill/>
          </p:spPr>
          <p:txBody>
            <a:bodyPr wrap="square">
              <a:spAutoFit/>
            </a:bodyPr>
            <a:lstStyle/>
            <a:p>
              <a:pPr algn="just" defTabSz="629199" rtl="0" fontAlgn="auto">
                <a:spcBef>
                  <a:spcPts val="0"/>
                </a:spcBef>
                <a:spcAft>
                  <a:spcPts val="0"/>
                </a:spcAft>
              </a:pPr>
              <a:r>
                <a:rPr lang="vi-VN" sz="4400" b="1" u="sng" kern="0">
                  <a:latin typeface="Times New Roman" panose="02020603050405020304" pitchFamily="18" charset="0"/>
                  <a:ea typeface="+mn-ea"/>
                  <a:cs typeface="Times New Roman" panose="02020603050405020304" pitchFamily="18" charset="0"/>
                </a:rPr>
                <a:t>Tình huống 1</a:t>
              </a:r>
              <a:r>
                <a:rPr lang="vi-VN" sz="4400" b="1" kern="0">
                  <a:latin typeface="Times New Roman" panose="02020603050405020304" pitchFamily="18" charset="0"/>
                  <a:ea typeface="+mn-ea"/>
                  <a:cs typeface="Times New Roman" panose="02020603050405020304" pitchFamily="18" charset="0"/>
                </a:rPr>
                <a:t>: </a:t>
              </a:r>
              <a:r>
                <a:rPr lang="vi-VN" sz="4400" kern="0">
                  <a:latin typeface="Times New Roman" panose="02020603050405020304" pitchFamily="18" charset="0"/>
                  <a:ea typeface="+mn-ea"/>
                  <a:cs typeface="Times New Roman" panose="02020603050405020304" pitchFamily="18" charset="0"/>
                </a:rPr>
                <a:t>Hôm nay, Minh đến sớm và nhặt được quyển truyện tranh của ai đó để quên trong ngăn bàn. Đây là quyển truyện tranh rất đẹp mà Minh đã thích từ lâu. Minh nên làm gì với quyển truyện đó?:</a:t>
              </a:r>
              <a:endParaRPr lang="en-US" sz="4400" dirty="0">
                <a:latin typeface="Times New Roman" panose="02020603050405020304" pitchFamily="18" charset="0"/>
                <a:ea typeface="+mn-ea"/>
                <a:cs typeface="Times New Roman" panose="02020603050405020304" pitchFamily="18" charset="0"/>
              </a:endParaRPr>
            </a:p>
          </p:txBody>
        </p:sp>
      </p:grpSp>
      <p:grpSp>
        <p:nvGrpSpPr>
          <p:cNvPr id="2" name="Group 1"/>
          <p:cNvGrpSpPr/>
          <p:nvPr/>
        </p:nvGrpSpPr>
        <p:grpSpPr>
          <a:xfrm>
            <a:off x="7841780" y="1698274"/>
            <a:ext cx="9386744" cy="8440219"/>
            <a:chOff x="7841780" y="1698274"/>
            <a:chExt cx="9386744" cy="8440219"/>
          </a:xfrm>
        </p:grpSpPr>
        <p:grpSp>
          <p:nvGrpSpPr>
            <p:cNvPr id="13" name="Group 12">
              <a:extLst>
                <a:ext uri="{FF2B5EF4-FFF2-40B4-BE49-F238E27FC236}">
                  <a16:creationId xmlns:a16="http://schemas.microsoft.com/office/drawing/2014/main" id="{C8C5B413-8E2E-433D-9778-7508C93C0C36}"/>
                </a:ext>
              </a:extLst>
            </p:cNvPr>
            <p:cNvGrpSpPr/>
            <p:nvPr/>
          </p:nvGrpSpPr>
          <p:grpSpPr>
            <a:xfrm>
              <a:off x="7841780" y="1698274"/>
              <a:ext cx="9386744" cy="8440219"/>
              <a:chOff x="5630048" y="3435930"/>
              <a:chExt cx="5476102" cy="1900983"/>
            </a:xfrm>
          </p:grpSpPr>
          <p:pic>
            <p:nvPicPr>
              <p:cNvPr id="18" name="Picture 17">
                <a:extLst>
                  <a:ext uri="{FF2B5EF4-FFF2-40B4-BE49-F238E27FC236}">
                    <a16:creationId xmlns:a16="http://schemas.microsoft.com/office/drawing/2014/main" id="{8FA9849D-7098-488A-BA0C-8B838089A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7365" y="3435930"/>
                <a:ext cx="5198785" cy="1900983"/>
              </a:xfrm>
              <a:prstGeom prst="rect">
                <a:avLst/>
              </a:prstGeom>
            </p:spPr>
          </p:pic>
          <p:sp>
            <p:nvSpPr>
              <p:cNvPr id="53" name="TextBox 52">
                <a:extLst>
                  <a:ext uri="{FF2B5EF4-FFF2-40B4-BE49-F238E27FC236}">
                    <a16:creationId xmlns:a16="http://schemas.microsoft.com/office/drawing/2014/main" id="{2C5566AB-8B6B-4171-A3B5-7281005EC05C}"/>
                  </a:ext>
                </a:extLst>
              </p:cNvPr>
              <p:cNvSpPr txBox="1"/>
              <p:nvPr/>
            </p:nvSpPr>
            <p:spPr>
              <a:xfrm>
                <a:off x="5630048" y="3507317"/>
                <a:ext cx="4921166" cy="223848"/>
              </a:xfrm>
              <a:prstGeom prst="rect">
                <a:avLst/>
              </a:prstGeom>
              <a:noFill/>
            </p:spPr>
            <p:txBody>
              <a:bodyPr wrap="square">
                <a:spAutoFit/>
              </a:bodyPr>
              <a:lstStyle/>
              <a:p>
                <a:pPr algn="just" defTabSz="629199" rtl="0" fontAlgn="auto">
                  <a:spcBef>
                    <a:spcPts val="0"/>
                  </a:spcBef>
                  <a:spcAft>
                    <a:spcPts val="0"/>
                  </a:spcAft>
                  <a:defRPr/>
                </a:pPr>
                <a:endParaRPr lang="en-US" sz="3853" b="1" kern="0" dirty="0">
                  <a:solidFill>
                    <a:prstClr val="black"/>
                  </a:solidFill>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9690641" y="3369742"/>
              <a:ext cx="6454187" cy="4764381"/>
            </a:xfrm>
            <a:prstGeom prst="rect">
              <a:avLst/>
            </a:prstGeom>
          </p:spPr>
          <p:txBody>
            <a:bodyPr wrap="square">
              <a:spAutoFit/>
            </a:bodyPr>
            <a:lstStyle/>
            <a:p>
              <a:pPr algn="just">
                <a:lnSpc>
                  <a:spcPct val="115000"/>
                </a:lnSpc>
                <a:spcAft>
                  <a:spcPts val="0"/>
                </a:spcAft>
              </a:pPr>
              <a:r>
                <a:rPr lang="vi-VN" sz="4400" b="1" u="sng" kern="0">
                  <a:solidFill>
                    <a:prstClr val="black"/>
                  </a:solidFill>
                  <a:latin typeface="Times New Roman" panose="02020603050405020304" pitchFamily="18" charset="0"/>
                  <a:cs typeface="Times New Roman" panose="02020603050405020304" pitchFamily="18" charset="0"/>
                </a:rPr>
                <a:t>Tình huống 2</a:t>
              </a:r>
              <a:r>
                <a:rPr lang="vi-VN" sz="4400" b="1" kern="0">
                  <a:solidFill>
                    <a:prstClr val="black"/>
                  </a:solidFill>
                  <a:latin typeface="Times New Roman" panose="02020603050405020304" pitchFamily="18" charset="0"/>
                  <a:cs typeface="Times New Roman" panose="02020603050405020304" pitchFamily="18" charset="0"/>
                </a:rPr>
                <a:t>: </a:t>
              </a:r>
              <a:r>
                <a:rPr lang="vi-VN" sz="4400" kern="0">
                  <a:solidFill>
                    <a:prstClr val="black"/>
                  </a:solidFill>
                  <a:latin typeface="Times New Roman" panose="02020603050405020304" pitchFamily="18" charset="0"/>
                  <a:cs typeface="Times New Roman" panose="02020603050405020304" pitchFamily="18" charset="0"/>
                </a:rPr>
                <a:t>Trong giờ viết chính tả, bút của em hết mực và em thấy bạn bên cạnh có 2 – 3 cây bút để trên bàn. Em sẽ làm gì trong tình huống trên? </a:t>
              </a:r>
              <a:endParaRPr lang="en-US" sz="4400" dirty="0">
                <a:solidFill>
                  <a:prstClr val="black"/>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3473066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403350" y="5818188"/>
            <a:ext cx="6808788" cy="3968750"/>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13655322" y="4001629"/>
            <a:ext cx="3733547" cy="5561471"/>
          </a:xfrm>
          <a:prstGeom prst="rect">
            <a:avLst/>
          </a:prstGeom>
          <a:noFill/>
          <a:ln w="9525">
            <a:noFill/>
          </a:ln>
        </p:spPr>
      </p:pic>
      <p:grpSp>
        <p:nvGrpSpPr>
          <p:cNvPr id="11" name="Group 10">
            <a:extLst>
              <a:ext uri="{FF2B5EF4-FFF2-40B4-BE49-F238E27FC236}">
                <a16:creationId xmlns:a16="http://schemas.microsoft.com/office/drawing/2014/main" id="{6766AA30-BB4A-4DD7-89EC-8834D2528669}"/>
              </a:ext>
            </a:extLst>
          </p:cNvPr>
          <p:cNvGrpSpPr/>
          <p:nvPr/>
        </p:nvGrpSpPr>
        <p:grpSpPr>
          <a:xfrm>
            <a:off x="-384791" y="201390"/>
            <a:ext cx="8406911" cy="8496944"/>
            <a:chOff x="-209549" y="1100423"/>
            <a:chExt cx="6915050" cy="3228705"/>
          </a:xfrm>
        </p:grpSpPr>
        <p:pic>
          <p:nvPicPr>
            <p:cNvPr id="12" name="Picture 11">
              <a:extLst>
                <a:ext uri="{FF2B5EF4-FFF2-40B4-BE49-F238E27FC236}">
                  <a16:creationId xmlns:a16="http://schemas.microsoft.com/office/drawing/2014/main" id="{33220FEF-74A1-4B87-BAEC-0FA3990648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549" y="1100423"/>
              <a:ext cx="6915050" cy="3228705"/>
            </a:xfrm>
            <a:prstGeom prst="rect">
              <a:avLst/>
            </a:prstGeom>
          </p:spPr>
        </p:pic>
        <p:sp>
          <p:nvSpPr>
            <p:cNvPr id="13" name="TextBox 12">
              <a:extLst>
                <a:ext uri="{FF2B5EF4-FFF2-40B4-BE49-F238E27FC236}">
                  <a16:creationId xmlns:a16="http://schemas.microsoft.com/office/drawing/2014/main" id="{D2245FB7-EC7C-43CD-AA8F-82C3D3BE847D}"/>
                </a:ext>
              </a:extLst>
            </p:cNvPr>
            <p:cNvSpPr txBox="1"/>
            <p:nvPr/>
          </p:nvSpPr>
          <p:spPr>
            <a:xfrm>
              <a:off x="478899" y="1661946"/>
              <a:ext cx="5538153" cy="1739594"/>
            </a:xfrm>
            <a:prstGeom prst="rect">
              <a:avLst/>
            </a:prstGeom>
            <a:noFill/>
          </p:spPr>
          <p:txBody>
            <a:bodyPr wrap="square">
              <a:spAutoFit/>
            </a:bodyPr>
            <a:lstStyle/>
            <a:p>
              <a:pPr algn="just" defTabSz="629199" rtl="0" fontAlgn="auto">
                <a:spcBef>
                  <a:spcPts val="0"/>
                </a:spcBef>
                <a:spcAft>
                  <a:spcPts val="0"/>
                </a:spcAft>
              </a:pPr>
              <a:r>
                <a:rPr lang="vi-VN" sz="4400" b="1" u="sng" kern="0">
                  <a:latin typeface="Times New Roman" panose="02020603050405020304" pitchFamily="18" charset="0"/>
                  <a:ea typeface="+mn-ea"/>
                  <a:cs typeface="Times New Roman" panose="02020603050405020304" pitchFamily="18" charset="0"/>
                </a:rPr>
                <a:t>Tình huống 1</a:t>
              </a:r>
              <a:r>
                <a:rPr lang="vi-VN" sz="4400" b="1" kern="0">
                  <a:latin typeface="Times New Roman" panose="02020603050405020304" pitchFamily="18" charset="0"/>
                  <a:ea typeface="+mn-ea"/>
                  <a:cs typeface="Times New Roman" panose="02020603050405020304" pitchFamily="18" charset="0"/>
                </a:rPr>
                <a:t>: </a:t>
              </a:r>
              <a:r>
                <a:rPr lang="vi-VN" sz="4400" kern="0">
                  <a:latin typeface="Times New Roman" panose="02020603050405020304" pitchFamily="18" charset="0"/>
                  <a:ea typeface="+mn-ea"/>
                  <a:cs typeface="Times New Roman" panose="02020603050405020304" pitchFamily="18" charset="0"/>
                </a:rPr>
                <a:t>Hôm nay, Minh đến sớm và nhặt được quyển truyện tranh của ai đó để quên trong ngăn bàn. Đây là quyển truyện tranh rất đẹp mà Minh đã thích từ lâu. Minh nên làm gì với quyển truyện đó?:</a:t>
              </a:r>
              <a:endParaRPr lang="en-US" sz="4400" dirty="0">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8022120" y="777454"/>
            <a:ext cx="8388350" cy="280076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4400" i="1">
                <a:latin typeface="Times New Roman"/>
                <a:ea typeface="Calibri"/>
              </a:rPr>
              <a:t>Minh nên hỏi các bạn trong lớp xem ai để quên và trả lại cho bạn. Nếu muốn đọc truyện thì sau đó sẽ hỏi mượn bạn.</a:t>
            </a:r>
            <a:endParaRPr lang="vi-VN" sz="4400"/>
          </a:p>
        </p:txBody>
      </p:sp>
    </p:spTree>
    <p:custDataLst>
      <p:tags r:id="rId1"/>
    </p:custDataLst>
    <p:extLst>
      <p:ext uri="{BB962C8B-B14F-4D97-AF65-F5344CB8AC3E}">
        <p14:creationId xmlns:p14="http://schemas.microsoft.com/office/powerpoint/2010/main" val="779228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403350" y="5818188"/>
            <a:ext cx="6808788" cy="3968750"/>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13217526" y="4145645"/>
            <a:ext cx="3880274" cy="5417455"/>
          </a:xfrm>
          <a:prstGeom prst="rect">
            <a:avLst/>
          </a:prstGeom>
          <a:noFill/>
          <a:ln w="9525">
            <a:noFill/>
          </a:ln>
        </p:spPr>
      </p:pic>
      <p:grpSp>
        <p:nvGrpSpPr>
          <p:cNvPr id="10" name="Group 9"/>
          <p:cNvGrpSpPr/>
          <p:nvPr/>
        </p:nvGrpSpPr>
        <p:grpSpPr>
          <a:xfrm>
            <a:off x="-755872" y="0"/>
            <a:ext cx="9386744" cy="8440219"/>
            <a:chOff x="7841780" y="1698274"/>
            <a:chExt cx="9386744" cy="8440219"/>
          </a:xfrm>
        </p:grpSpPr>
        <p:grpSp>
          <p:nvGrpSpPr>
            <p:cNvPr id="15" name="Group 14">
              <a:extLst>
                <a:ext uri="{FF2B5EF4-FFF2-40B4-BE49-F238E27FC236}">
                  <a16:creationId xmlns:a16="http://schemas.microsoft.com/office/drawing/2014/main" id="{C8C5B413-8E2E-433D-9778-7508C93C0C36}"/>
                </a:ext>
              </a:extLst>
            </p:cNvPr>
            <p:cNvGrpSpPr/>
            <p:nvPr/>
          </p:nvGrpSpPr>
          <p:grpSpPr>
            <a:xfrm>
              <a:off x="7841780" y="1698274"/>
              <a:ext cx="9386744" cy="8440219"/>
              <a:chOff x="5630048" y="3435930"/>
              <a:chExt cx="5476102" cy="1900983"/>
            </a:xfrm>
          </p:grpSpPr>
          <p:pic>
            <p:nvPicPr>
              <p:cNvPr id="17" name="Picture 16">
                <a:extLst>
                  <a:ext uri="{FF2B5EF4-FFF2-40B4-BE49-F238E27FC236}">
                    <a16:creationId xmlns:a16="http://schemas.microsoft.com/office/drawing/2014/main" id="{8FA9849D-7098-488A-BA0C-8B838089A9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7365" y="3435930"/>
                <a:ext cx="5198785" cy="1900983"/>
              </a:xfrm>
              <a:prstGeom prst="rect">
                <a:avLst/>
              </a:prstGeom>
            </p:spPr>
          </p:pic>
          <p:sp>
            <p:nvSpPr>
              <p:cNvPr id="18" name="TextBox 17">
                <a:extLst>
                  <a:ext uri="{FF2B5EF4-FFF2-40B4-BE49-F238E27FC236}">
                    <a16:creationId xmlns:a16="http://schemas.microsoft.com/office/drawing/2014/main" id="{2C5566AB-8B6B-4171-A3B5-7281005EC05C}"/>
                  </a:ext>
                </a:extLst>
              </p:cNvPr>
              <p:cNvSpPr txBox="1"/>
              <p:nvPr/>
            </p:nvSpPr>
            <p:spPr>
              <a:xfrm>
                <a:off x="5630048" y="3507317"/>
                <a:ext cx="4921166" cy="223848"/>
              </a:xfrm>
              <a:prstGeom prst="rect">
                <a:avLst/>
              </a:prstGeom>
              <a:noFill/>
            </p:spPr>
            <p:txBody>
              <a:bodyPr wrap="square">
                <a:spAutoFit/>
              </a:bodyPr>
              <a:lstStyle/>
              <a:p>
                <a:pPr algn="just" defTabSz="629199" rtl="0" fontAlgn="auto">
                  <a:spcBef>
                    <a:spcPts val="0"/>
                  </a:spcBef>
                  <a:spcAft>
                    <a:spcPts val="0"/>
                  </a:spcAft>
                  <a:defRPr/>
                </a:pPr>
                <a:endParaRPr lang="en-US" sz="3853" b="1" kern="0" dirty="0">
                  <a:solidFill>
                    <a:prstClr val="black"/>
                  </a:solidFill>
                  <a:latin typeface="Times New Roman" panose="02020603050405020304" pitchFamily="18" charset="0"/>
                  <a:ea typeface="+mn-ea"/>
                  <a:cs typeface="Times New Roman" panose="02020603050405020304" pitchFamily="18" charset="0"/>
                </a:endParaRPr>
              </a:p>
            </p:txBody>
          </p:sp>
        </p:grpSp>
        <p:sp>
          <p:nvSpPr>
            <p:cNvPr id="16" name="Rectangle 15"/>
            <p:cNvSpPr/>
            <p:nvPr/>
          </p:nvSpPr>
          <p:spPr>
            <a:xfrm>
              <a:off x="9690641" y="3369742"/>
              <a:ext cx="6454187" cy="4764381"/>
            </a:xfrm>
            <a:prstGeom prst="rect">
              <a:avLst/>
            </a:prstGeom>
          </p:spPr>
          <p:txBody>
            <a:bodyPr wrap="square">
              <a:spAutoFit/>
            </a:bodyPr>
            <a:lstStyle/>
            <a:p>
              <a:pPr algn="just">
                <a:lnSpc>
                  <a:spcPct val="115000"/>
                </a:lnSpc>
                <a:spcAft>
                  <a:spcPts val="0"/>
                </a:spcAft>
              </a:pPr>
              <a:r>
                <a:rPr lang="vi-VN" sz="4400" b="1" u="sng" kern="0">
                  <a:solidFill>
                    <a:prstClr val="black"/>
                  </a:solidFill>
                  <a:latin typeface="Times New Roman" panose="02020603050405020304" pitchFamily="18" charset="0"/>
                  <a:cs typeface="Times New Roman" panose="02020603050405020304" pitchFamily="18" charset="0"/>
                </a:rPr>
                <a:t>Tình huống 2</a:t>
              </a:r>
              <a:r>
                <a:rPr lang="vi-VN" sz="4400" b="1" kern="0">
                  <a:solidFill>
                    <a:prstClr val="black"/>
                  </a:solidFill>
                  <a:latin typeface="Times New Roman" panose="02020603050405020304" pitchFamily="18" charset="0"/>
                  <a:cs typeface="Times New Roman" panose="02020603050405020304" pitchFamily="18" charset="0"/>
                </a:rPr>
                <a:t>: </a:t>
              </a:r>
              <a:r>
                <a:rPr lang="vi-VN" sz="4400" kern="0">
                  <a:solidFill>
                    <a:prstClr val="black"/>
                  </a:solidFill>
                  <a:latin typeface="Times New Roman" panose="02020603050405020304" pitchFamily="18" charset="0"/>
                  <a:cs typeface="Times New Roman" panose="02020603050405020304" pitchFamily="18" charset="0"/>
                </a:rPr>
                <a:t>Trong giờ viết chính tả, bút của em hết mực và em thấy bạn bên cạnh có 2 – 3 cây bút để trên bàn. Em sẽ làm gì trong tình huống trên? </a:t>
              </a:r>
              <a:endParaRPr lang="en-US" sz="4400" dirty="0">
                <a:solidFill>
                  <a:prstClr val="black"/>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8389938" y="828903"/>
            <a:ext cx="8388350" cy="4701223"/>
          </a:xfrm>
          <a:prstGeom prst="rect">
            <a:avLst/>
          </a:prstGeom>
          <a:ln w="76200"/>
        </p:spPr>
        <p:style>
          <a:lnRef idx="2">
            <a:schemeClr val="accent1"/>
          </a:lnRef>
          <a:fillRef idx="1">
            <a:schemeClr val="lt1"/>
          </a:fillRef>
          <a:effectRef idx="0">
            <a:schemeClr val="accent1"/>
          </a:effectRef>
          <a:fontRef idx="minor">
            <a:schemeClr val="dk1"/>
          </a:fontRef>
        </p:style>
        <p:txBody>
          <a:bodyPr>
            <a:spAutoFit/>
          </a:bodyPr>
          <a:lstStyle/>
          <a:p>
            <a:pPr algn="just">
              <a:lnSpc>
                <a:spcPct val="115000"/>
              </a:lnSpc>
              <a:spcAft>
                <a:spcPts val="0"/>
              </a:spcAft>
            </a:pPr>
            <a:r>
              <a:rPr lang="en-US" sz="4400" i="1">
                <a:latin typeface="Times New Roman"/>
                <a:ea typeface="Times New Roman"/>
                <a:cs typeface="Times New Roman"/>
              </a:rPr>
              <a:t>Em nên hỏi mượn bạn, nếu bạn đồng ý thì mình mới lấy, còn nếu không đồng ý thì tuyệt đối không được tự ý lấy của bạn. Cũng có thể nhờ sự giúp đỡ của cô giáo hoặc các bạn khác trong lớp. </a:t>
            </a:r>
            <a:endParaRPr lang="vi-VN" sz="4400">
              <a:effectLst/>
              <a:latin typeface="Arial"/>
              <a:ea typeface="Arial"/>
              <a:cs typeface="Times New Roman"/>
            </a:endParaRPr>
          </a:p>
        </p:txBody>
      </p:sp>
    </p:spTree>
    <p:custDataLst>
      <p:tags r:id="rId1"/>
    </p:custDataLst>
    <p:extLst>
      <p:ext uri="{BB962C8B-B14F-4D97-AF65-F5344CB8AC3E}">
        <p14:creationId xmlns:p14="http://schemas.microsoft.com/office/powerpoint/2010/main" val="283503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1000"/>
                                        <p:tgtEl>
                                          <p:spTgt spid="39941"/>
                                        </p:tgtEl>
                                      </p:cBhvr>
                                    </p:animEffect>
                                    <p:anim calcmode="lin" valueType="num">
                                      <p:cBhvr>
                                        <p:cTn id="8" dur="1000" fill="hold"/>
                                        <p:tgtEl>
                                          <p:spTgt spid="39941"/>
                                        </p:tgtEl>
                                        <p:attrNameLst>
                                          <p:attrName>ppt_x</p:attrName>
                                        </p:attrNameLst>
                                      </p:cBhvr>
                                      <p:tavLst>
                                        <p:tav tm="0">
                                          <p:val>
                                            <p:strVal val="#ppt_x"/>
                                          </p:val>
                                        </p:tav>
                                        <p:tav tm="100000">
                                          <p:val>
                                            <p:strVal val="#ppt_x"/>
                                          </p:val>
                                        </p:tav>
                                      </p:tavLst>
                                    </p:anim>
                                    <p:anim calcmode="lin" valueType="num">
                                      <p:cBhvr>
                                        <p:cTn id="9" dur="1000" fill="hold"/>
                                        <p:tgtEl>
                                          <p:spTgt spid="399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9943"/>
                                        </p:tgtEl>
                                        <p:attrNameLst>
                                          <p:attrName>style.visibility</p:attrName>
                                        </p:attrNameLst>
                                      </p:cBhvr>
                                      <p:to>
                                        <p:strVal val="visible"/>
                                      </p:to>
                                    </p:set>
                                    <p:animEffect transition="in" filter="fade">
                                      <p:cBhvr>
                                        <p:cTn id="13" dur="1000"/>
                                        <p:tgtEl>
                                          <p:spTgt spid="39943"/>
                                        </p:tgtEl>
                                      </p:cBhvr>
                                    </p:animEffect>
                                    <p:anim calcmode="lin" valueType="num">
                                      <p:cBhvr>
                                        <p:cTn id="14" dur="1000" fill="hold"/>
                                        <p:tgtEl>
                                          <p:spTgt spid="39943"/>
                                        </p:tgtEl>
                                        <p:attrNameLst>
                                          <p:attrName>ppt_x</p:attrName>
                                        </p:attrNameLst>
                                      </p:cBhvr>
                                      <p:tavLst>
                                        <p:tav tm="0">
                                          <p:val>
                                            <p:strVal val="#ppt_x"/>
                                          </p:val>
                                        </p:tav>
                                        <p:tav tm="100000">
                                          <p:val>
                                            <p:strVal val="#ppt_x"/>
                                          </p:val>
                                        </p:tav>
                                      </p:tavLst>
                                    </p:anim>
                                    <p:anim calcmode="lin" valueType="num">
                                      <p:cBhvr>
                                        <p:cTn id="15"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4"/>
          <a:stretch>
            <a:fillRect/>
          </a:stretch>
        </p:blipFill>
        <p:spPr>
          <a:xfrm>
            <a:off x="-224959" y="2777538"/>
            <a:ext cx="4907195" cy="3672328"/>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262393" y="4953918"/>
            <a:ext cx="3490623" cy="3474455"/>
          </a:xfrm>
          <a:prstGeom prst="rect">
            <a:avLst/>
          </a:prstGeom>
          <a:noFill/>
          <a:ln w="9525">
            <a:noFill/>
          </a:ln>
        </p:spPr>
      </p:pic>
      <p:pic>
        <p:nvPicPr>
          <p:cNvPr id="37895" name="图片 37894" descr="1-29"/>
          <p:cNvPicPr>
            <a:picLocks noChangeAspect="1"/>
          </p:cNvPicPr>
          <p:nvPr/>
        </p:nvPicPr>
        <p:blipFill rotWithShape="1">
          <a:blip r:embed="rId6"/>
          <a:srcRect r="2837" b="2835"/>
          <a:stretch/>
        </p:blipFill>
        <p:spPr>
          <a:xfrm>
            <a:off x="2844528" y="-210573"/>
            <a:ext cx="13933759" cy="9411723"/>
          </a:xfrm>
          <a:prstGeom prst="rect">
            <a:avLst/>
          </a:prstGeom>
          <a:noFill/>
          <a:ln w="9525">
            <a:noFill/>
          </a:ln>
        </p:spPr>
      </p:pic>
      <p:pic>
        <p:nvPicPr>
          <p:cNvPr id="37896" name="图片 37895" descr="1-27"/>
          <p:cNvPicPr>
            <a:picLocks noChangeAspect="1"/>
          </p:cNvPicPr>
          <p:nvPr/>
        </p:nvPicPr>
        <p:blipFill>
          <a:blip r:embed="rId7"/>
          <a:stretch>
            <a:fillRect/>
          </a:stretch>
        </p:blipFill>
        <p:spPr>
          <a:xfrm>
            <a:off x="11014" y="1065486"/>
            <a:ext cx="3098526" cy="2754246"/>
          </a:xfrm>
          <a:prstGeom prst="rect">
            <a:avLst/>
          </a:prstGeom>
          <a:noFill/>
          <a:ln w="9525">
            <a:noFill/>
          </a:ln>
        </p:spPr>
      </p:pic>
      <p:sp>
        <p:nvSpPr>
          <p:cNvPr id="6" name="Rectangle 5"/>
          <p:cNvSpPr/>
          <p:nvPr/>
        </p:nvSpPr>
        <p:spPr>
          <a:xfrm>
            <a:off x="4194174" y="3014841"/>
            <a:ext cx="10099625" cy="4832092"/>
          </a:xfrm>
          <a:prstGeom prst="rect">
            <a:avLst/>
          </a:prstGeom>
        </p:spPr>
        <p:txBody>
          <a:bodyPr wrap="square">
            <a:spAutoFit/>
          </a:bodyPr>
          <a:lstStyle/>
          <a:p>
            <a:r>
              <a:rPr lang="vi-VN" sz="4400"/>
              <a:t>Không được tự ý lấy đồ của người khác khi chưa nhận được sự đồng ý của học. Không nổi lòng tham khi vô tình nhặt được đồ rơi của người khác. Như vậy chúng ta mới là những con người tốt, tạo niềm vui cho người khác cũng như hạnh phúc cho bản thân mình</a:t>
            </a:r>
          </a:p>
        </p:txBody>
      </p:sp>
    </p:spTree>
    <p:custDataLst>
      <p:tags r:id="rId1"/>
    </p:custDataLst>
    <p:extLst>
      <p:ext uri="{BB962C8B-B14F-4D97-AF65-F5344CB8AC3E}">
        <p14:creationId xmlns:p14="http://schemas.microsoft.com/office/powerpoint/2010/main" val="31905615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159" y="1851286"/>
            <a:ext cx="12385376" cy="2864935"/>
          </a:xfrm>
          <a:prstGeom prst="rect">
            <a:avLst/>
          </a:prstGeom>
          <a:no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3974" tIns="47014" rIns="93974" bIns="47014">
            <a:spAutoFit/>
            <a:scene3d>
              <a:camera prst="orthographicFront"/>
              <a:lightRig rig="soft" dir="t">
                <a:rot lat="0" lon="0" rev="15600000"/>
              </a:lightRig>
            </a:scene3d>
            <a:sp3d extrusionH="57150" prstMaterial="softEdge">
              <a:bevelT w="25400" h="38100"/>
            </a:sp3d>
          </a:bodyPr>
          <a:lstStyle/>
          <a:p>
            <a:pPr algn="ctr" defTabSz="1252637">
              <a:defRPr/>
            </a:pPr>
            <a:r>
              <a:rPr lang="en-US" sz="6000" b="1" u="sng">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HOẠT ĐỘNG 3</a:t>
            </a: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 </a:t>
            </a:r>
          </a:p>
          <a:p>
            <a:pPr algn="ctr" defTabSz="1252637">
              <a:defRPr/>
            </a:pP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KỂ CHUYỆN THEO TRANH </a:t>
            </a:r>
          </a:p>
          <a:p>
            <a:pPr algn="ctr" defTabSz="1252637">
              <a:defRPr/>
            </a:pP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a:t>
            </a:r>
            <a:r>
              <a:rPr lang="en-US" sz="6000" b="1">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CẬU BÉ CHĂN CỪU</a:t>
            </a: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a:t>
            </a:r>
            <a:endPar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endParaRPr>
          </a:p>
        </p:txBody>
      </p:sp>
      <p:grpSp>
        <p:nvGrpSpPr>
          <p:cNvPr id="9" name="组合 23"/>
          <p:cNvGrpSpPr/>
          <p:nvPr/>
        </p:nvGrpSpPr>
        <p:grpSpPr>
          <a:xfrm>
            <a:off x="4946622" y="5096490"/>
            <a:ext cx="6526451" cy="3213015"/>
            <a:chOff x="3084810" y="-335112"/>
            <a:chExt cx="5809496" cy="5760000"/>
          </a:xfrm>
        </p:grpSpPr>
        <p:grpSp>
          <p:nvGrpSpPr>
            <p:cNvPr id="10" name="组合 16"/>
            <p:cNvGrpSpPr/>
            <p:nvPr/>
          </p:nvGrpSpPr>
          <p:grpSpPr>
            <a:xfrm>
              <a:off x="3297693" y="-335112"/>
              <a:ext cx="5596613" cy="5760000"/>
              <a:chOff x="3297693" y="-335112"/>
              <a:chExt cx="5596613" cy="5760000"/>
            </a:xfrm>
          </p:grpSpPr>
          <p:cxnSp>
            <p:nvCxnSpPr>
              <p:cNvPr id="12"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11"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4"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245072" y="6377868"/>
            <a:ext cx="8299410" cy="38632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6248299"/>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060" y="157779"/>
            <a:ext cx="1006697" cy="755023"/>
          </a:xfrm>
          <a:prstGeom prst="ellipse">
            <a:avLst/>
          </a:prstGeom>
          <a:solidFill>
            <a:srgbClr val="EB2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7859"/>
            <a:r>
              <a:rPr lang="en-US" sz="4624" b="1" dirty="0">
                <a:solidFill>
                  <a:prstClr val="white"/>
                </a:solidFill>
                <a:latin typeface="Arial Rounded MT Bold" pitchFamily="34" charset="0"/>
                <a:cs typeface="Times New Roman" pitchFamily="18" charset="0"/>
              </a:rPr>
              <a:t>6</a:t>
            </a:r>
          </a:p>
        </p:txBody>
      </p:sp>
      <p:sp>
        <p:nvSpPr>
          <p:cNvPr id="5" name="TextBox 4"/>
          <p:cNvSpPr txBox="1"/>
          <p:nvPr/>
        </p:nvSpPr>
        <p:spPr>
          <a:xfrm>
            <a:off x="1069981" y="19001"/>
            <a:ext cx="17933098" cy="762307"/>
          </a:xfrm>
          <a:prstGeom prst="rect">
            <a:avLst/>
          </a:prstGeom>
          <a:noFill/>
        </p:spPr>
        <p:txBody>
          <a:bodyPr wrap="square" lIns="150985" tIns="75493" rIns="150985" bIns="75493" rtlCol="0">
            <a:spAutoFit/>
          </a:bodyPr>
          <a:lstStyle/>
          <a:p>
            <a:pPr algn="just" defTabSz="1177859"/>
            <a:r>
              <a:rPr lang="en-US" sz="3963" b="1" dirty="0">
                <a:solidFill>
                  <a:prstClr val="black"/>
                </a:solidFill>
                <a:latin typeface="Arial-Rounded" pitchFamily="34" charset="0"/>
                <a:ea typeface="Arial-Rounded" pitchFamily="34" charset="0"/>
                <a:cs typeface="Arial-Rounded" pitchFamily="34" charset="0"/>
              </a:rPr>
              <a:t>Quan sát tranh và kể lại câu chuyện </a:t>
            </a:r>
            <a:r>
              <a:rPr lang="en-US" sz="3963" b="1" i="1" dirty="0">
                <a:solidFill>
                  <a:prstClr val="black"/>
                </a:solidFill>
                <a:latin typeface="Arial-Rounded" pitchFamily="34" charset="0"/>
                <a:ea typeface="Arial-Rounded" pitchFamily="34" charset="0"/>
                <a:cs typeface="Arial-Rounded" pitchFamily="34" charset="0"/>
              </a:rPr>
              <a:t>Chú bé chăn cừu.</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513" r="51587" b="52580"/>
          <a:stretch/>
        </p:blipFill>
        <p:spPr>
          <a:xfrm>
            <a:off x="838914" y="912805"/>
            <a:ext cx="7801904" cy="2785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51587" b="53036"/>
          <a:stretch/>
        </p:blipFill>
        <p:spPr>
          <a:xfrm>
            <a:off x="9485574" y="901654"/>
            <a:ext cx="6957149" cy="2742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468" t="53036" r="51586"/>
          <a:stretch/>
        </p:blipFill>
        <p:spPr>
          <a:xfrm>
            <a:off x="775997" y="4853773"/>
            <a:ext cx="8053579" cy="3389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51587" t="53036"/>
          <a:stretch/>
        </p:blipFill>
        <p:spPr>
          <a:xfrm>
            <a:off x="9521678" y="4832800"/>
            <a:ext cx="6921044" cy="3409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1468100" y="3857045"/>
            <a:ext cx="6040184" cy="864066"/>
          </a:xfrm>
          <a:prstGeom prst="rect">
            <a:avLst/>
          </a:prstGeom>
          <a:noFill/>
        </p:spPr>
        <p:txBody>
          <a:bodyPr wrap="square" lIns="150985" tIns="75493" rIns="150985" bIns="75493" rtlCol="0">
            <a:spAutoFit/>
          </a:bodyPr>
          <a:lstStyle/>
          <a:p>
            <a:pPr algn="just" defTabSz="1177859"/>
            <a:r>
              <a:rPr lang="en-US" sz="4624" b="1" dirty="0">
                <a:solidFill>
                  <a:prstClr val="black"/>
                </a:solidFill>
                <a:latin typeface="Arial-Rounded" pitchFamily="34" charset="0"/>
                <a:ea typeface="Arial-Rounded" pitchFamily="34" charset="0"/>
                <a:cs typeface="Arial-Rounded" pitchFamily="34" charset="0"/>
              </a:rPr>
              <a:t>Có một chú bé….. </a:t>
            </a:r>
            <a:endParaRPr lang="en-US" sz="4624" b="1" i="1" dirty="0">
              <a:solidFill>
                <a:prstClr val="black"/>
              </a:solidFill>
              <a:latin typeface="Arial-Rounded" pitchFamily="34" charset="0"/>
              <a:ea typeface="Arial-Rounded" pitchFamily="34" charset="0"/>
              <a:cs typeface="Arial-Rounded" pitchFamily="34" charset="0"/>
            </a:endParaRPr>
          </a:p>
        </p:txBody>
      </p:sp>
      <p:sp>
        <p:nvSpPr>
          <p:cNvPr id="13" name="TextBox 12"/>
          <p:cNvSpPr txBox="1"/>
          <p:nvPr/>
        </p:nvSpPr>
        <p:spPr>
          <a:xfrm>
            <a:off x="9647516" y="3698620"/>
            <a:ext cx="7130772" cy="864066"/>
          </a:xfrm>
          <a:prstGeom prst="rect">
            <a:avLst/>
          </a:prstGeom>
          <a:noFill/>
        </p:spPr>
        <p:txBody>
          <a:bodyPr wrap="square" lIns="150985" tIns="75493" rIns="150985" bIns="75493" rtlCol="0">
            <a:spAutoFit/>
          </a:bodyPr>
          <a:lstStyle/>
          <a:p>
            <a:pPr defTabSz="1177859"/>
            <a:r>
              <a:rPr lang="en-US" sz="4624" b="1" dirty="0">
                <a:solidFill>
                  <a:prstClr val="black"/>
                </a:solidFill>
                <a:latin typeface="Arial-Rounded" pitchFamily="34" charset="0"/>
                <a:ea typeface="Arial-Rounded" pitchFamily="34" charset="0"/>
                <a:cs typeface="Arial-Rounded" pitchFamily="34" charset="0"/>
              </a:rPr>
              <a:t>Nghe tiếng kêu cứu….. </a:t>
            </a:r>
            <a:endParaRPr lang="en-US" sz="4624" b="1" i="1" dirty="0">
              <a:solidFill>
                <a:prstClr val="black"/>
              </a:solidFill>
              <a:latin typeface="Arial-Rounded" pitchFamily="34" charset="0"/>
              <a:ea typeface="Arial-Rounded" pitchFamily="34" charset="0"/>
              <a:cs typeface="Arial-Rounded" pitchFamily="34" charset="0"/>
            </a:endParaRPr>
          </a:p>
        </p:txBody>
      </p:sp>
      <p:sp>
        <p:nvSpPr>
          <p:cNvPr id="14" name="TextBox 13"/>
          <p:cNvSpPr txBox="1"/>
          <p:nvPr/>
        </p:nvSpPr>
        <p:spPr>
          <a:xfrm>
            <a:off x="1719775" y="8360544"/>
            <a:ext cx="5599752" cy="864066"/>
          </a:xfrm>
          <a:prstGeom prst="rect">
            <a:avLst/>
          </a:prstGeom>
          <a:noFill/>
        </p:spPr>
        <p:txBody>
          <a:bodyPr wrap="square" lIns="150985" tIns="75493" rIns="150985" bIns="75493" rtlCol="0">
            <a:spAutoFit/>
          </a:bodyPr>
          <a:lstStyle/>
          <a:p>
            <a:pPr defTabSz="1177859"/>
            <a:r>
              <a:rPr lang="en-US" sz="4624" b="1" dirty="0">
                <a:solidFill>
                  <a:prstClr val="black"/>
                </a:solidFill>
                <a:latin typeface="Arial-Rounded" pitchFamily="34" charset="0"/>
                <a:ea typeface="Arial-Rounded" pitchFamily="34" charset="0"/>
                <a:cs typeface="Arial-Rounded" pitchFamily="34" charset="0"/>
              </a:rPr>
              <a:t>Rồi một hôm….. </a:t>
            </a:r>
            <a:endParaRPr lang="en-US" sz="4624" b="1" i="1" dirty="0">
              <a:solidFill>
                <a:prstClr val="black"/>
              </a:solidFill>
              <a:latin typeface="Arial-Rounded" pitchFamily="34" charset="0"/>
              <a:ea typeface="Arial-Rounded" pitchFamily="34" charset="0"/>
              <a:cs typeface="Arial-Rounded" pitchFamily="34" charset="0"/>
            </a:endParaRPr>
          </a:p>
        </p:txBody>
      </p:sp>
      <p:sp>
        <p:nvSpPr>
          <p:cNvPr id="15" name="TextBox 14"/>
          <p:cNvSpPr txBox="1"/>
          <p:nvPr/>
        </p:nvSpPr>
        <p:spPr>
          <a:xfrm>
            <a:off x="9662914" y="8245862"/>
            <a:ext cx="4577029" cy="864066"/>
          </a:xfrm>
          <a:prstGeom prst="rect">
            <a:avLst/>
          </a:prstGeom>
          <a:noFill/>
        </p:spPr>
        <p:txBody>
          <a:bodyPr wrap="square" lIns="150985" tIns="75493" rIns="150985" bIns="75493" rtlCol="0">
            <a:spAutoFit/>
          </a:bodyPr>
          <a:lstStyle/>
          <a:p>
            <a:pPr algn="just" defTabSz="1177859"/>
            <a:r>
              <a:rPr lang="en-US" sz="4624" b="1" dirty="0">
                <a:solidFill>
                  <a:prstClr val="black"/>
                </a:solidFill>
                <a:latin typeface="Arial-Rounded" pitchFamily="34" charset="0"/>
                <a:ea typeface="Arial-Rounded" pitchFamily="34" charset="0"/>
                <a:cs typeface="Arial-Rounded" pitchFamily="34" charset="0"/>
              </a:rPr>
              <a:t>Thế là….. </a:t>
            </a:r>
            <a:endParaRPr lang="en-US" sz="4624" b="1" i="1" dirty="0">
              <a:solidFill>
                <a:prstClr val="black"/>
              </a:solidFill>
              <a:latin typeface="Arial-Rounded" pitchFamily="34" charset="0"/>
              <a:ea typeface="Arial-Rounded" pitchFamily="34" charset="0"/>
              <a:cs typeface="Arial-Rounded" pitchFamily="34" charset="0"/>
            </a:endParaRPr>
          </a:p>
        </p:txBody>
      </p:sp>
      <p:pic>
        <p:nvPicPr>
          <p:cNvPr id="16" name="Hành trang số">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4827978" y="8345226"/>
            <a:ext cx="1006697" cy="1006697"/>
          </a:xfrm>
          <a:prstGeom prst="rect">
            <a:avLst/>
          </a:prstGeom>
        </p:spPr>
      </p:pic>
    </p:spTree>
    <p:custDataLst>
      <p:tags r:id="rId1"/>
    </p:custDataLst>
    <p:extLst>
      <p:ext uri="{BB962C8B-B14F-4D97-AF65-F5344CB8AC3E}">
        <p14:creationId xmlns:p14="http://schemas.microsoft.com/office/powerpoint/2010/main" val="51436520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4"/>
          <a:stretch>
            <a:fillRect/>
          </a:stretch>
        </p:blipFill>
        <p:spPr>
          <a:xfrm>
            <a:off x="-82081" y="2505646"/>
            <a:ext cx="4907195" cy="3672328"/>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0" y="5043729"/>
            <a:ext cx="3490623" cy="3474455"/>
          </a:xfrm>
          <a:prstGeom prst="rect">
            <a:avLst/>
          </a:prstGeom>
          <a:noFill/>
          <a:ln w="9525">
            <a:noFill/>
          </a:ln>
        </p:spPr>
      </p:pic>
      <p:pic>
        <p:nvPicPr>
          <p:cNvPr id="37896" name="图片 37895" descr="1-27"/>
          <p:cNvPicPr>
            <a:picLocks noChangeAspect="1"/>
          </p:cNvPicPr>
          <p:nvPr/>
        </p:nvPicPr>
        <p:blipFill>
          <a:blip r:embed="rId6"/>
          <a:stretch>
            <a:fillRect/>
          </a:stretch>
        </p:blipFill>
        <p:spPr>
          <a:xfrm>
            <a:off x="556145" y="827682"/>
            <a:ext cx="3098526" cy="2754246"/>
          </a:xfrm>
          <a:prstGeom prst="rect">
            <a:avLst/>
          </a:prstGeom>
          <a:noFill/>
          <a:ln w="9525">
            <a:noFill/>
          </a:ln>
        </p:spPr>
      </p:pic>
      <p:sp>
        <p:nvSpPr>
          <p:cNvPr id="2" name="Rectangle 1"/>
          <p:cNvSpPr/>
          <p:nvPr/>
        </p:nvSpPr>
        <p:spPr>
          <a:xfrm>
            <a:off x="5004768" y="1497534"/>
            <a:ext cx="11773520" cy="67403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5400">
                <a:solidFill>
                  <a:srgbClr val="000000"/>
                </a:solidFill>
                <a:latin typeface="Times New Roman" pitchFamily="18" charset="0"/>
                <a:cs typeface="Times New Roman" pitchFamily="18" charset="0"/>
              </a:rPr>
              <a:t>Thông qua câu chuyện, các em thấy được việc nói dối có thể gây ra hậu quả nghiêm trọng đối với bản thân chúng ta. Nói dối sẽ làm cho chúng ta trở thành người xấu, không được mọi người tin tưởng. Vậy nên chúng ta tuyệt đối không được nói dối, nếu vô tình gây ra lỗi thì phải dũng cảm nhận lỗi và nói lời xin lỗi.</a:t>
            </a:r>
          </a:p>
        </p:txBody>
      </p:sp>
    </p:spTree>
    <p:custDataLst>
      <p:tags r:id="rId1"/>
    </p:custDataLst>
    <p:extLst>
      <p:ext uri="{BB962C8B-B14F-4D97-AF65-F5344CB8AC3E}">
        <p14:creationId xmlns:p14="http://schemas.microsoft.com/office/powerpoint/2010/main" val="101327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37897"/>
                                        </p:tgtEl>
                                        <p:attrNameLst>
                                          <p:attrName>style.visibility</p:attrName>
                                        </p:attrNameLst>
                                      </p:cBhvr>
                                      <p:to>
                                        <p:strVal val="visible"/>
                                      </p:to>
                                    </p:set>
                                    <p:animEffect transition="in" filter="barn(outVertical)">
                                      <p:cBhvr>
                                        <p:cTn id="13" dur="500"/>
                                        <p:tgtEl>
                                          <p:spTgt spid="37897"/>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7896"/>
                                        </p:tgtEl>
                                        <p:attrNameLst>
                                          <p:attrName>style.visibility</p:attrName>
                                        </p:attrNameLst>
                                      </p:cBhvr>
                                      <p:to>
                                        <p:strVal val="visible"/>
                                      </p:to>
                                    </p:set>
                                    <p:animEffect transition="in" filter="fade">
                                      <p:cBhvr>
                                        <p:cTn id="17" dur="1000"/>
                                        <p:tgtEl>
                                          <p:spTgt spid="37896"/>
                                        </p:tgtEl>
                                      </p:cBhvr>
                                    </p:animEffect>
                                    <p:anim calcmode="lin" valueType="num">
                                      <p:cBhvr>
                                        <p:cTn id="18" dur="1000" fill="hold"/>
                                        <p:tgtEl>
                                          <p:spTgt spid="37896"/>
                                        </p:tgtEl>
                                        <p:attrNameLst>
                                          <p:attrName>ppt_x</p:attrName>
                                        </p:attrNameLst>
                                      </p:cBhvr>
                                      <p:tavLst>
                                        <p:tav tm="0">
                                          <p:val>
                                            <p:strVal val="#ppt_x"/>
                                          </p:val>
                                        </p:tav>
                                        <p:tav tm="100000">
                                          <p:val>
                                            <p:strVal val="#ppt_x"/>
                                          </p:val>
                                        </p:tav>
                                      </p:tavLst>
                                    </p:anim>
                                    <p:anim calcmode="lin" valueType="num">
                                      <p:cBhvr>
                                        <p:cTn id="19"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071953" y="6383356"/>
            <a:ext cx="5306901" cy="1907958"/>
          </a:xfrm>
          <a:prstGeom prst="rect">
            <a:avLst/>
          </a:prstGeom>
        </p:spPr>
      </p:pic>
    </p:spTree>
    <p:custDataLst>
      <p:tags r:id="rId1"/>
    </p:custDataLst>
    <p:extLst>
      <p:ext uri="{BB962C8B-B14F-4D97-AF65-F5344CB8AC3E}">
        <p14:creationId xmlns:p14="http://schemas.microsoft.com/office/powerpoint/2010/main" val="11629111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85777" y="0"/>
            <a:ext cx="6287296" cy="1566439"/>
          </a:xfrm>
          <a:prstGeom prst="rect">
            <a:avLst/>
          </a:prstGeom>
          <a:no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3974" tIns="47014" rIns="93974" bIns="47014">
            <a:spAutoFit/>
            <a:scene3d>
              <a:camera prst="orthographicFront"/>
              <a:lightRig rig="soft" dir="t">
                <a:rot lat="0" lon="0" rev="15600000"/>
              </a:lightRig>
            </a:scene3d>
            <a:sp3d extrusionH="57150" prstMaterial="softEdge">
              <a:bevelT w="25400" h="38100"/>
            </a:sp3d>
          </a:bodyPr>
          <a:lstStyle/>
          <a:p>
            <a:pPr algn="ctr" defTabSz="1252637">
              <a:defRPr/>
            </a:pPr>
            <a:r>
              <a:rPr lang="en-US" sz="9562" b="1" dirty="0" err="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Khởi</a:t>
            </a:r>
            <a:r>
              <a:rPr lang="en-US" sz="9562"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 </a:t>
            </a:r>
            <a:r>
              <a:rPr lang="en-US" sz="9562" b="1" dirty="0" err="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động</a:t>
            </a:r>
            <a:endParaRPr lang="en-US" sz="9562"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endParaRPr>
          </a:p>
        </p:txBody>
      </p:sp>
      <p:grpSp>
        <p:nvGrpSpPr>
          <p:cNvPr id="9" name="组合 23"/>
          <p:cNvGrpSpPr/>
          <p:nvPr/>
        </p:nvGrpSpPr>
        <p:grpSpPr>
          <a:xfrm>
            <a:off x="5724848" y="5509116"/>
            <a:ext cx="6526451" cy="3213015"/>
            <a:chOff x="3084810" y="-335112"/>
            <a:chExt cx="5809496" cy="5760000"/>
          </a:xfrm>
        </p:grpSpPr>
        <p:grpSp>
          <p:nvGrpSpPr>
            <p:cNvPr id="10" name="组合 16"/>
            <p:cNvGrpSpPr/>
            <p:nvPr/>
          </p:nvGrpSpPr>
          <p:grpSpPr>
            <a:xfrm>
              <a:off x="3297693" y="-335112"/>
              <a:ext cx="5596613" cy="5760000"/>
              <a:chOff x="3297693" y="-335112"/>
              <a:chExt cx="5596613" cy="5760000"/>
            </a:xfrm>
          </p:grpSpPr>
          <p:cxnSp>
            <p:nvCxnSpPr>
              <p:cNvPr id="12"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11"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4"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244944" y="6741198"/>
            <a:ext cx="8299410" cy="3863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763633"/>
            <a:ext cx="12823243" cy="87100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15000"/>
              </a:lnSpc>
              <a:spcAft>
                <a:spcPts val="0"/>
              </a:spcAft>
            </a:pPr>
            <a:r>
              <a:rPr lang="vi-VN" sz="4400" i="1" dirty="0">
                <a:latin typeface="Times New Roman" pitchFamily="18" charset="0"/>
                <a:ea typeface="Times New Roman"/>
                <a:cs typeface="Times New Roman" pitchFamily="18" charset="0"/>
              </a:rPr>
              <a:t>1. Bài hát các em vừa nghe nhắc các em điều gì?</a:t>
            </a:r>
            <a:endParaRPr lang="vi-VN" sz="4400" dirty="0">
              <a:latin typeface="Times New Roman" pitchFamily="18" charset="0"/>
              <a:ea typeface="Arial"/>
              <a:cs typeface="Times New Roman" pitchFamily="18" charset="0"/>
            </a:endParaRPr>
          </a:p>
        </p:txBody>
      </p:sp>
      <p:sp>
        <p:nvSpPr>
          <p:cNvPr id="3" name="Rectangle 2"/>
          <p:cNvSpPr/>
          <p:nvPr/>
        </p:nvSpPr>
        <p:spPr>
          <a:xfrm>
            <a:off x="16867" y="1789226"/>
            <a:ext cx="13018768" cy="80861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15000"/>
              </a:lnSpc>
              <a:spcAft>
                <a:spcPts val="0"/>
              </a:spcAft>
            </a:pPr>
            <a:r>
              <a:rPr lang="vi-VN" sz="4400" i="1" dirty="0">
                <a:solidFill>
                  <a:srgbClr val="000000"/>
                </a:solidFill>
                <a:latin typeface="Times New Roman" pitchFamily="18" charset="0"/>
                <a:ea typeface="Times New Roman"/>
                <a:cs typeface="Times New Roman" pitchFamily="18" charset="0"/>
              </a:rPr>
              <a:t>3. Bài hát đó thuộc chủ đề nào mà các em đã từng học?</a:t>
            </a:r>
            <a:endParaRPr lang="vi-VN" sz="4400" dirty="0">
              <a:solidFill>
                <a:srgbClr val="000000"/>
              </a:solidFill>
              <a:latin typeface="Times New Roman" pitchFamily="18" charset="0"/>
              <a:ea typeface="Arial"/>
              <a:cs typeface="Times New Roman" pitchFamily="18" charset="0"/>
            </a:endParaRPr>
          </a:p>
        </p:txBody>
      </p:sp>
      <p:sp>
        <p:nvSpPr>
          <p:cNvPr id="5" name="Rectangle 4"/>
          <p:cNvSpPr/>
          <p:nvPr/>
        </p:nvSpPr>
        <p:spPr>
          <a:xfrm>
            <a:off x="0" y="3009702"/>
            <a:ext cx="7002884"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4400" i="1" dirty="0">
                <a:latin typeface="Times New Roman"/>
                <a:ea typeface="Times New Roman"/>
                <a:sym typeface="Wingdings" pitchFamily="2" charset="2"/>
              </a:rPr>
              <a:t> </a:t>
            </a:r>
            <a:r>
              <a:rPr lang="vi-VN" sz="4400" i="1" dirty="0">
                <a:latin typeface="Times New Roman"/>
                <a:ea typeface="Times New Roman"/>
              </a:rPr>
              <a:t>Tự giác làm việc nhà</a:t>
            </a:r>
            <a:endParaRPr lang="vi-VN" sz="4400" dirty="0"/>
          </a:p>
        </p:txBody>
      </p:sp>
      <p:sp>
        <p:nvSpPr>
          <p:cNvPr id="17" name="Rectangle 16"/>
          <p:cNvSpPr/>
          <p:nvPr/>
        </p:nvSpPr>
        <p:spPr>
          <a:xfrm>
            <a:off x="21779" y="2944397"/>
            <a:ext cx="13018768" cy="87100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15000"/>
              </a:lnSpc>
              <a:spcAft>
                <a:spcPts val="0"/>
              </a:spcAft>
            </a:pPr>
            <a:r>
              <a:rPr lang="vi-VN" sz="4400" i="1">
                <a:solidFill>
                  <a:srgbClr val="000000"/>
                </a:solidFill>
                <a:latin typeface="Times New Roman" pitchFamily="18" charset="0"/>
                <a:ea typeface="Arial"/>
                <a:cs typeface="Times New Roman" pitchFamily="18" charset="0"/>
                <a:sym typeface="Wingdings" pitchFamily="2" charset="2"/>
              </a:rPr>
              <a:t> Chủ đề: Tự giác làm việc của mình</a:t>
            </a:r>
            <a:endParaRPr lang="vi-VN" sz="4400" i="1">
              <a:solidFill>
                <a:srgbClr val="000000"/>
              </a:solidFill>
              <a:latin typeface="Times New Roman" pitchFamily="18" charset="0"/>
              <a:ea typeface="Arial"/>
              <a:cs typeface="Times New Roman" pitchFamily="18" charset="0"/>
            </a:endParaRPr>
          </a:p>
        </p:txBody>
      </p:sp>
      <p:sp>
        <p:nvSpPr>
          <p:cNvPr id="15" name="Rectangle 14">
            <a:extLst>
              <a:ext uri="{FF2B5EF4-FFF2-40B4-BE49-F238E27FC236}">
                <a16:creationId xmlns:a16="http://schemas.microsoft.com/office/drawing/2014/main" id="{97302DFB-27F1-4BBF-9A7E-AC3079DA2541}"/>
              </a:ext>
            </a:extLst>
          </p:cNvPr>
          <p:cNvSpPr/>
          <p:nvPr/>
        </p:nvSpPr>
        <p:spPr>
          <a:xfrm>
            <a:off x="-17586" y="1825417"/>
            <a:ext cx="11881273" cy="785709"/>
          </a:xfrm>
          <a:prstGeom prst="rect">
            <a:avLst/>
          </a:prstGeom>
          <a:noFill/>
        </p:spPr>
        <p:txBody>
          <a:bodyPr wrap="square" lIns="125837" tIns="62919" rIns="125837" bIns="62919">
            <a:spAutoFit/>
          </a:bodyPr>
          <a:lstStyle/>
          <a:p>
            <a:pPr>
              <a:lnSpc>
                <a:spcPct val="107000"/>
              </a:lnSpc>
              <a:spcBef>
                <a:spcPts val="0"/>
              </a:spcBef>
              <a:spcAft>
                <a:spcPts val="1101"/>
              </a:spcAft>
            </a:pPr>
            <a:r>
              <a:rPr lang="en-US" sz="4000" i="1" dirty="0">
                <a:latin typeface="Times New Roman" panose="02020603050405020304" pitchFamily="18" charset="0"/>
                <a:ea typeface="Calibri" panose="020F0502020204030204" pitchFamily="34" charset="0"/>
                <a:cs typeface="Times New Roman" panose="02020603050405020304" pitchFamily="18" charset="0"/>
              </a:rPr>
              <a:t>2. Khi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hoàn</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giúp</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gì</a:t>
            </a:r>
            <a:r>
              <a:rPr lang="en-US" sz="4000" i="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6" name="Rectangle 15"/>
          <p:cNvSpPr/>
          <p:nvPr/>
        </p:nvSpPr>
        <p:spPr>
          <a:xfrm>
            <a:off x="0" y="2803779"/>
            <a:ext cx="13018768" cy="16496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15000"/>
              </a:lnSpc>
              <a:spcAft>
                <a:spcPts val="0"/>
              </a:spcAft>
            </a:pPr>
            <a:r>
              <a:rPr lang="en-US" sz="4400" i="1" dirty="0" err="1">
                <a:solidFill>
                  <a:srgbClr val="000000"/>
                </a:solidFill>
                <a:latin typeface="Times New Roman" pitchFamily="18" charset="0"/>
                <a:ea typeface="Arial"/>
                <a:cs typeface="Times New Roman" pitchFamily="18" charset="0"/>
                <a:sym typeface="Wingdings" pitchFamily="2" charset="2"/>
              </a:rPr>
              <a:t>Tự</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giác</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làm</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việc</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của</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mình</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giúp</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em</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biết</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làm</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nhiều</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việc</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không</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làm</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phiền</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ai</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và</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nhanh</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tiến</a:t>
            </a:r>
            <a:r>
              <a:rPr lang="en-US" sz="4400" i="1" dirty="0">
                <a:solidFill>
                  <a:srgbClr val="000000"/>
                </a:solidFill>
                <a:latin typeface="Times New Roman" pitchFamily="18" charset="0"/>
                <a:ea typeface="Arial"/>
                <a:cs typeface="Times New Roman" pitchFamily="18" charset="0"/>
                <a:sym typeface="Wingdings" pitchFamily="2" charset="2"/>
              </a:rPr>
              <a:t> </a:t>
            </a:r>
            <a:r>
              <a:rPr lang="en-US" sz="4400" i="1" dirty="0" err="1">
                <a:solidFill>
                  <a:srgbClr val="000000"/>
                </a:solidFill>
                <a:latin typeface="Times New Roman" pitchFamily="18" charset="0"/>
                <a:ea typeface="Arial"/>
                <a:cs typeface="Times New Roman" pitchFamily="18" charset="0"/>
                <a:sym typeface="Wingdings" pitchFamily="2" charset="2"/>
              </a:rPr>
              <a:t>bộ</a:t>
            </a:r>
            <a:r>
              <a:rPr lang="en-US" sz="4400" i="1" dirty="0">
                <a:solidFill>
                  <a:srgbClr val="000000"/>
                </a:solidFill>
                <a:latin typeface="Times New Roman" pitchFamily="18" charset="0"/>
                <a:ea typeface="Arial"/>
                <a:cs typeface="Times New Roman" pitchFamily="18" charset="0"/>
                <a:sym typeface="Wingdings" pitchFamily="2" charset="2"/>
              </a:rPr>
              <a:t>.</a:t>
            </a:r>
            <a:endParaRPr lang="vi-VN" sz="4400" i="1" dirty="0">
              <a:solidFill>
                <a:srgbClr val="000000"/>
              </a:solidFill>
              <a:latin typeface="Times New Roman" pitchFamily="18" charset="0"/>
              <a:ea typeface="Arial"/>
              <a:cs typeface="Times New Roman" pitchFamily="18" charset="0"/>
            </a:endParaRPr>
          </a:p>
        </p:txBody>
      </p:sp>
    </p:spTree>
    <p:custDataLst>
      <p:tags r:id="rId1"/>
    </p:custDataLst>
    <p:extLst>
      <p:ext uri="{BB962C8B-B14F-4D97-AF65-F5344CB8AC3E}">
        <p14:creationId xmlns:p14="http://schemas.microsoft.com/office/powerpoint/2010/main" val="213737188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6"/>
                                        </p:tgtEl>
                                        <p:attrNameLst>
                                          <p:attrName>ppt_x</p:attrName>
                                        </p:attrNameLst>
                                      </p:cBhvr>
                                      <p:tavLst>
                                        <p:tav tm="0">
                                          <p:val>
                                            <p:strVal val="ppt_x"/>
                                          </p:val>
                                        </p:tav>
                                        <p:tav tm="100000">
                                          <p:val>
                                            <p:strVal val="ppt_x"/>
                                          </p:val>
                                        </p:tav>
                                      </p:tavLst>
                                    </p:anim>
                                    <p:anim calcmode="lin" valueType="num">
                                      <p:cBhvr additive="base">
                                        <p:cTn id="43" dur="500"/>
                                        <p:tgtEl>
                                          <p:spTgt spid="16"/>
                                        </p:tgtEl>
                                        <p:attrNameLst>
                                          <p:attrName>ppt_y</p:attrName>
                                        </p:attrNameLst>
                                      </p:cBhvr>
                                      <p:tavLst>
                                        <p:tav tm="0">
                                          <p:val>
                                            <p:strVal val="ppt_y"/>
                                          </p:val>
                                        </p:tav>
                                        <p:tav tm="100000">
                                          <p:val>
                                            <p:strVal val="1+ppt_h/2"/>
                                          </p:val>
                                        </p:tav>
                                      </p:tavLst>
                                    </p:anim>
                                    <p:set>
                                      <p:cBhvr>
                                        <p:cTn id="44" dur="1" fill="hold">
                                          <p:stCondLst>
                                            <p:cond delay="499"/>
                                          </p:stCondLst>
                                        </p:cTn>
                                        <p:tgtEl>
                                          <p:spTgt spid="16"/>
                                        </p:tgtEl>
                                        <p:attrNameLst>
                                          <p:attrName>style.visibility</p:attrName>
                                        </p:attrNameLst>
                                      </p:cBhvr>
                                      <p:to>
                                        <p:strVal val="hidden"/>
                                      </p:to>
                                    </p:set>
                                  </p:childTnLst>
                                </p:cTn>
                              </p:par>
                              <p:par>
                                <p:cTn id="45" presetID="37" presetClass="exit" presetSubtype="0" fill="hold" grpId="1" nodeType="withEffect">
                                  <p:stCondLst>
                                    <p:cond delay="0"/>
                                  </p:stCondLst>
                                  <p:childTnLst>
                                    <p:animEffect transition="out" filter="fade">
                                      <p:cBhvr>
                                        <p:cTn id="46" dur="1000"/>
                                        <p:tgtEl>
                                          <p:spTgt spid="15">
                                            <p:txEl>
                                              <p:pRg st="0" end="0"/>
                                            </p:txEl>
                                          </p:spTgt>
                                        </p:tgtEl>
                                      </p:cBhvr>
                                    </p:animEffect>
                                    <p:anim calcmode="lin" valueType="num">
                                      <p:cBhvr>
                                        <p:cTn id="47" dur="1000"/>
                                        <p:tgtEl>
                                          <p:spTgt spid="15">
                                            <p:txEl>
                                              <p:pRg st="0" end="0"/>
                                            </p:txEl>
                                          </p:spTgt>
                                        </p:tgtEl>
                                        <p:attrNameLst>
                                          <p:attrName>ppt_x</p:attrName>
                                        </p:attrNameLst>
                                      </p:cBhvr>
                                      <p:tavLst>
                                        <p:tav tm="0">
                                          <p:val>
                                            <p:strVal val="ppt_x"/>
                                          </p:val>
                                        </p:tav>
                                        <p:tav tm="100000">
                                          <p:val>
                                            <p:strVal val="ppt_x"/>
                                          </p:val>
                                        </p:tav>
                                      </p:tavLst>
                                    </p:anim>
                                    <p:anim calcmode="lin" valueType="num">
                                      <p:cBhvr>
                                        <p:cTn id="48" dur="100" decel="100000"/>
                                        <p:tgtEl>
                                          <p:spTgt spid="15">
                                            <p:txEl>
                                              <p:pRg st="0" end="0"/>
                                            </p:txEl>
                                          </p:spTgt>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5">
                                            <p:txEl>
                                              <p:pRg st="0" end="0"/>
                                            </p:txEl>
                                          </p:spTgt>
                                        </p:tgtEl>
                                        <p:attrNameLst>
                                          <p:attrName>ppt_y</p:attrName>
                                        </p:attrNameLst>
                                      </p:cBhvr>
                                      <p:tavLst>
                                        <p:tav tm="0">
                                          <p:val>
                                            <p:strVal val="ppt_y"/>
                                          </p:val>
                                        </p:tav>
                                        <p:tav tm="100000">
                                          <p:val>
                                            <p:strVal val="ppt_y+1"/>
                                          </p:val>
                                        </p:tav>
                                      </p:tavLst>
                                    </p:anim>
                                    <p:set>
                                      <p:cBhvr>
                                        <p:cTn id="50" dur="1" fill="hold">
                                          <p:stCondLst>
                                            <p:cond delay="999"/>
                                          </p:stCondLst>
                                        </p:cTn>
                                        <p:tgtEl>
                                          <p:spTgt spid="15">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5" grpId="0" animBg="1"/>
      <p:bldP spid="5" grpId="1" animBg="1"/>
      <p:bldP spid="17" grpId="0" animBg="1"/>
      <p:bldP spid="15" grpId="0" build="allAtOnce"/>
      <p:bldP spid="15" grpId="1" build="allAtOnce"/>
      <p:bldP spid="16" grpId="1" animBg="1"/>
      <p:bldP spid="1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33389362"/>
              </p:ext>
            </p:extLst>
          </p:nvPr>
        </p:nvGraphicFramePr>
        <p:xfrm>
          <a:off x="0" y="1"/>
          <a:ext cx="16778287" cy="9475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loud 1"/>
          <p:cNvSpPr/>
          <p:nvPr/>
        </p:nvSpPr>
        <p:spPr>
          <a:xfrm>
            <a:off x="4716736" y="0"/>
            <a:ext cx="6480720" cy="2304256"/>
          </a:xfrm>
          <a:prstGeom prst="cloud">
            <a:avLst/>
          </a:prstGeom>
          <a:solidFill>
            <a:srgbClr val="FFE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a:solidFill>
                  <a:schemeClr val="tx1"/>
                </a:solidFill>
                <a:latin typeface="Times New Roman" pitchFamily="18" charset="0"/>
                <a:cs typeface="Times New Roman" pitchFamily="18" charset="0"/>
              </a:rPr>
              <a:t>CHỦ ĐỀ</a:t>
            </a:r>
          </a:p>
        </p:txBody>
      </p:sp>
    </p:spTree>
    <p:custDataLst>
      <p:tags r:id="rId1"/>
    </p:custDataLst>
    <p:extLst>
      <p:ext uri="{BB962C8B-B14F-4D97-AF65-F5344CB8AC3E}">
        <p14:creationId xmlns:p14="http://schemas.microsoft.com/office/powerpoint/2010/main" val="244300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3675" y="2943641"/>
            <a:ext cx="10944182" cy="2031153"/>
          </a:xfrm>
        </p:spPr>
        <p:txBody>
          <a:bodyPr/>
          <a:lstStyle/>
          <a:p>
            <a:endParaRPr lang="vi-VN" dirty="0"/>
          </a:p>
        </p:txBody>
      </p:sp>
      <p:grpSp>
        <p:nvGrpSpPr>
          <p:cNvPr id="4" name="Group 3"/>
          <p:cNvGrpSpPr/>
          <p:nvPr/>
        </p:nvGrpSpPr>
        <p:grpSpPr>
          <a:xfrm>
            <a:off x="3362253" y="1713558"/>
            <a:ext cx="11990005" cy="3926125"/>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3798" rtl="0" fontAlgn="auto">
                <a:spcBef>
                  <a:spcPts val="0"/>
                </a:spcBef>
                <a:spcAft>
                  <a:spcPts val="0"/>
                </a:spcAft>
                <a:defRPr/>
              </a:pPr>
              <a:endParaRPr lang="vi-VN" sz="1858">
                <a:solidFill>
                  <a:prstClr val="white"/>
                </a:solidFill>
                <a:latin typeface="Arial" panose="020B0604020202020204" pitchFamily="34" charset="0"/>
              </a:endParaRPr>
            </a:p>
          </p:txBody>
        </p:sp>
        <p:sp>
          <p:nvSpPr>
            <p:cNvPr id="6" name="Rounded Rectangle 5"/>
            <p:cNvSpPr/>
            <p:nvPr/>
          </p:nvSpPr>
          <p:spPr>
            <a:xfrm>
              <a:off x="604764" y="2202819"/>
              <a:ext cx="7856831" cy="13838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3798" rtl="0" fontAlgn="auto">
                <a:lnSpc>
                  <a:spcPct val="150000"/>
                </a:lnSpc>
                <a:spcBef>
                  <a:spcPts val="0"/>
                </a:spcBef>
                <a:spcAft>
                  <a:spcPts val="0"/>
                </a:spcAft>
                <a:defRPr/>
              </a:pPr>
              <a:endParaRPr lang="en-US" sz="4954" dirty="0">
                <a:solidFill>
                  <a:prstClr val="black"/>
                </a:solidFill>
                <a:latin typeface=".VnAvant" pitchFamily="34" charset="0"/>
              </a:endParaRPr>
            </a:p>
          </p:txBody>
        </p:sp>
      </p:gr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447720" y="7616747"/>
            <a:ext cx="503021" cy="503021"/>
          </a:xfrm>
          <a:prstGeom prst="rect">
            <a:avLst/>
          </a:prstGeom>
        </p:spPr>
      </p:pic>
      <p:sp>
        <p:nvSpPr>
          <p:cNvPr id="8" name="Hộp Văn bản 7">
            <a:extLst>
              <a:ext uri="{FF2B5EF4-FFF2-40B4-BE49-F238E27FC236}">
                <a16:creationId xmlns:a16="http://schemas.microsoft.com/office/drawing/2014/main" id="{17ECFF42-C9DB-9B0E-24D7-AD65D6C69117}"/>
              </a:ext>
            </a:extLst>
          </p:cNvPr>
          <p:cNvSpPr txBox="1"/>
          <p:nvPr/>
        </p:nvSpPr>
        <p:spPr>
          <a:xfrm>
            <a:off x="4006533" y="3175261"/>
            <a:ext cx="10506760" cy="1769587"/>
          </a:xfrm>
          <a:prstGeom prst="rect">
            <a:avLst/>
          </a:prstGeom>
          <a:noFill/>
        </p:spPr>
        <p:txBody>
          <a:bodyPr wrap="square">
            <a:spAutoFit/>
          </a:bodyPr>
          <a:lstStyle/>
          <a:p>
            <a:pPr algn="ctr" defTabSz="943798" rtl="0" fontAlgn="auto">
              <a:spcBef>
                <a:spcPct val="20000"/>
              </a:spcBef>
              <a:spcAft>
                <a:spcPts val="0"/>
              </a:spcAft>
              <a:defRPr/>
            </a:pPr>
            <a:r>
              <a:rPr lang="en-US" sz="4954" b="1">
                <a:solidFill>
                  <a:srgbClr val="FF0000"/>
                </a:solidFill>
                <a:latin typeface="Times New Roman" panose="02020603050405020304" pitchFamily="18" charset="0"/>
                <a:ea typeface="+mn-ea"/>
                <a:cs typeface="Times New Roman" panose="02020603050405020304" pitchFamily="18" charset="0"/>
              </a:rPr>
              <a:t>THỰC HÀNH RÈN KĨ NĂNG </a:t>
            </a:r>
          </a:p>
          <a:p>
            <a:pPr algn="ctr" defTabSz="943798" rtl="0" fontAlgn="auto">
              <a:spcBef>
                <a:spcPct val="20000"/>
              </a:spcBef>
              <a:spcAft>
                <a:spcPts val="0"/>
              </a:spcAft>
              <a:defRPr/>
            </a:pPr>
            <a:r>
              <a:rPr lang="en-US" sz="4954" b="1">
                <a:solidFill>
                  <a:srgbClr val="FF0000"/>
                </a:solidFill>
                <a:latin typeface="Times New Roman" panose="02020603050405020304" pitchFamily="18" charset="0"/>
                <a:ea typeface="+mn-ea"/>
                <a:cs typeface="Times New Roman" panose="02020603050405020304" pitchFamily="18" charset="0"/>
              </a:rPr>
              <a:t>GIỮA HỌC KÌ II</a:t>
            </a:r>
            <a:endParaRPr lang="en-US" sz="4954" dirty="0">
              <a:solidFill>
                <a:srgbClr val="FF0000"/>
              </a:solidFill>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370681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3675" y="2943641"/>
            <a:ext cx="10944182" cy="2031153"/>
          </a:xfrm>
        </p:spPr>
        <p:txBody>
          <a:bodyPr/>
          <a:lstStyle/>
          <a:p>
            <a:endParaRPr lang="vi-VN" dirty="0"/>
          </a:p>
        </p:txBody>
      </p:sp>
      <p:grpSp>
        <p:nvGrpSpPr>
          <p:cNvPr id="4" name="Group 3"/>
          <p:cNvGrpSpPr/>
          <p:nvPr/>
        </p:nvGrpSpPr>
        <p:grpSpPr>
          <a:xfrm>
            <a:off x="3362253" y="1713558"/>
            <a:ext cx="11990005" cy="3926125"/>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3798" rtl="0" fontAlgn="auto">
                <a:spcBef>
                  <a:spcPts val="0"/>
                </a:spcBef>
                <a:spcAft>
                  <a:spcPts val="0"/>
                </a:spcAft>
                <a:defRPr/>
              </a:pPr>
              <a:endParaRPr lang="vi-VN" sz="1858">
                <a:solidFill>
                  <a:prstClr val="white"/>
                </a:solidFill>
              </a:endParaRPr>
            </a:p>
          </p:txBody>
        </p:sp>
        <p:sp>
          <p:nvSpPr>
            <p:cNvPr id="6" name="Rounded Rectangle 5"/>
            <p:cNvSpPr/>
            <p:nvPr/>
          </p:nvSpPr>
          <p:spPr>
            <a:xfrm>
              <a:off x="604764" y="2202819"/>
              <a:ext cx="7856831" cy="13838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3798" rtl="0" fontAlgn="auto">
                <a:lnSpc>
                  <a:spcPct val="150000"/>
                </a:lnSpc>
                <a:spcBef>
                  <a:spcPts val="0"/>
                </a:spcBef>
                <a:spcAft>
                  <a:spcPts val="0"/>
                </a:spcAft>
                <a:defRPr/>
              </a:pPr>
              <a:endParaRPr lang="en-US" sz="4954" dirty="0">
                <a:solidFill>
                  <a:prstClr val="black"/>
                </a:solidFill>
                <a:latin typeface=".VnAvant" pitchFamily="34" charset="0"/>
              </a:endParaRPr>
            </a:p>
          </p:txBody>
        </p:sp>
      </p:gr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447720" y="7616747"/>
            <a:ext cx="503021" cy="503021"/>
          </a:xfrm>
          <a:prstGeom prst="rect">
            <a:avLst/>
          </a:prstGeom>
        </p:spPr>
      </p:pic>
      <p:sp>
        <p:nvSpPr>
          <p:cNvPr id="8" name="Hộp Văn bản 7">
            <a:extLst>
              <a:ext uri="{FF2B5EF4-FFF2-40B4-BE49-F238E27FC236}">
                <a16:creationId xmlns:a16="http://schemas.microsoft.com/office/drawing/2014/main" id="{17ECFF42-C9DB-9B0E-24D7-AD65D6C69117}"/>
              </a:ext>
            </a:extLst>
          </p:cNvPr>
          <p:cNvSpPr txBox="1"/>
          <p:nvPr/>
        </p:nvSpPr>
        <p:spPr>
          <a:xfrm>
            <a:off x="4006533" y="3175261"/>
            <a:ext cx="10506760" cy="854721"/>
          </a:xfrm>
          <a:prstGeom prst="rect">
            <a:avLst/>
          </a:prstGeom>
          <a:noFill/>
        </p:spPr>
        <p:txBody>
          <a:bodyPr wrap="square">
            <a:spAutoFit/>
          </a:bodyPr>
          <a:lstStyle/>
          <a:p>
            <a:pPr algn="ctr" defTabSz="943798" rtl="0" fontAlgn="auto">
              <a:spcBef>
                <a:spcPct val="20000"/>
              </a:spcBef>
              <a:spcAft>
                <a:spcPts val="0"/>
              </a:spcAft>
              <a:defRPr/>
            </a:pPr>
            <a:r>
              <a:rPr lang="en-US" sz="4954" b="1">
                <a:solidFill>
                  <a:srgbClr val="FF0000"/>
                </a:solidFill>
                <a:latin typeface="Times New Roman" panose="02020603050405020304" pitchFamily="18" charset="0"/>
                <a:cs typeface="Times New Roman" panose="02020603050405020304" pitchFamily="18" charset="0"/>
              </a:rPr>
              <a:t>LUYỆN TẬP – THỰC HÀNH</a:t>
            </a:r>
            <a:endParaRPr lang="en-US" sz="4954"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5994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9974"/>
          <a:stretch>
            <a:fillRect/>
          </a:stretch>
        </p:blipFill>
        <p:spPr>
          <a:xfrm>
            <a:off x="10670" y="16251"/>
            <a:ext cx="16711002" cy="9399940"/>
          </a:xfrm>
          <a:prstGeom prst="rect">
            <a:avLst/>
          </a:prstGeom>
          <a:solidFill>
            <a:schemeClr val="accent2"/>
          </a:solidFill>
        </p:spPr>
      </p:pic>
      <p:sp>
        <p:nvSpPr>
          <p:cNvPr id="8" name="Rectangle 7"/>
          <p:cNvSpPr/>
          <p:nvPr/>
        </p:nvSpPr>
        <p:spPr>
          <a:xfrm>
            <a:off x="2124448" y="2856817"/>
            <a:ext cx="12385376" cy="1941606"/>
          </a:xfrm>
          <a:prstGeom prst="rect">
            <a:avLst/>
          </a:prstGeom>
          <a:no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3974" tIns="47014" rIns="93974" bIns="47014">
            <a:spAutoFit/>
            <a:scene3d>
              <a:camera prst="orthographicFront"/>
              <a:lightRig rig="soft" dir="t">
                <a:rot lat="0" lon="0" rev="15600000"/>
              </a:lightRig>
            </a:scene3d>
            <a:sp3d extrusionH="57150" prstMaterial="softEdge">
              <a:bevelT w="25400" h="38100"/>
            </a:sp3d>
          </a:bodyPr>
          <a:lstStyle/>
          <a:p>
            <a:pPr algn="ctr"/>
            <a:r>
              <a:rPr lang="en-US" sz="6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HOẠT ĐỘNG 1</a:t>
            </a:r>
            <a:r>
              <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a:t>
            </a: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Trò </a:t>
            </a:r>
            <a:r>
              <a:rPr lang="en-US" sz="6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chơi</a:t>
            </a: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lgn="ct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6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Nhìn</a:t>
            </a: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hành</a:t>
            </a: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động</a:t>
            </a: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đoán</a:t>
            </a: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việc</a:t>
            </a: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làm</a:t>
            </a:r>
            <a:r>
              <a:rPr lang="en-US" sz="6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grpSp>
        <p:nvGrpSpPr>
          <p:cNvPr id="9" name="组合 23"/>
          <p:cNvGrpSpPr/>
          <p:nvPr/>
        </p:nvGrpSpPr>
        <p:grpSpPr>
          <a:xfrm>
            <a:off x="4946622" y="5096490"/>
            <a:ext cx="6526451" cy="3213015"/>
            <a:chOff x="3084810" y="-335112"/>
            <a:chExt cx="5809496" cy="5760000"/>
          </a:xfrm>
        </p:grpSpPr>
        <p:grpSp>
          <p:nvGrpSpPr>
            <p:cNvPr id="10" name="组合 16"/>
            <p:cNvGrpSpPr/>
            <p:nvPr/>
          </p:nvGrpSpPr>
          <p:grpSpPr>
            <a:xfrm>
              <a:off x="3297693" y="-335112"/>
              <a:ext cx="5596613" cy="5760000"/>
              <a:chOff x="3297693" y="-335112"/>
              <a:chExt cx="5596613" cy="5760000"/>
            </a:xfrm>
          </p:grpSpPr>
          <p:cxnSp>
            <p:nvCxnSpPr>
              <p:cNvPr id="12"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5"/>
              <a:srcRect t="48492"/>
              <a:stretch>
                <a:fillRect/>
              </a:stretch>
            </p:blipFill>
            <p:spPr>
              <a:xfrm>
                <a:off x="3297693" y="2256270"/>
                <a:ext cx="5596613" cy="2885850"/>
              </a:xfrm>
              <a:prstGeom prst="rect">
                <a:avLst/>
              </a:prstGeom>
            </p:spPr>
          </p:pic>
        </p:grpSp>
        <p:pic>
          <p:nvPicPr>
            <p:cNvPr id="11" name="图片 6"/>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4" name="Picture 2" descr="在走动的火车 852x480 | Pics, Animation, Trave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45072" y="6377868"/>
            <a:ext cx="8299410" cy="38632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43726439"/>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hild holding a broom&#10;&#10;Description automatically generated with low confidence">
            <a:extLst>
              <a:ext uri="{FF2B5EF4-FFF2-40B4-BE49-F238E27FC236}">
                <a16:creationId xmlns:a16="http://schemas.microsoft.com/office/drawing/2014/main" id="{670E9343-72F3-4477-8AD5-EAE5AB34E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390"/>
            <a:ext cx="5436815" cy="4248471"/>
          </a:xfrm>
          <a:prstGeom prst="rect">
            <a:avLst/>
          </a:prstGeom>
        </p:spPr>
      </p:pic>
      <p:pic>
        <p:nvPicPr>
          <p:cNvPr id="13" name="Picture 12" descr="A child sitting at a table&#10;&#10;Description automatically generated with low confidence">
            <a:extLst>
              <a:ext uri="{FF2B5EF4-FFF2-40B4-BE49-F238E27FC236}">
                <a16:creationId xmlns:a16="http://schemas.microsoft.com/office/drawing/2014/main" id="{DADA14B2-1FEA-469C-85BE-9BC2D13C1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39" y="5596067"/>
            <a:ext cx="5184575" cy="3399317"/>
          </a:xfrm>
          <a:prstGeom prst="rect">
            <a:avLst/>
          </a:prstGeom>
        </p:spPr>
      </p:pic>
      <p:pic>
        <p:nvPicPr>
          <p:cNvPr id="5" name="Picture 4" descr="Two people in a kitchen&#10;&#10;Description automatically generated with low confidence">
            <a:extLst>
              <a:ext uri="{FF2B5EF4-FFF2-40B4-BE49-F238E27FC236}">
                <a16:creationId xmlns:a16="http://schemas.microsoft.com/office/drawing/2014/main" id="{9D756B92-81D1-4454-A0B4-3C6CC7676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856" y="2433638"/>
            <a:ext cx="5128374" cy="4176464"/>
          </a:xfrm>
          <a:prstGeom prst="rect">
            <a:avLst/>
          </a:prstGeom>
        </p:spPr>
      </p:pic>
      <p:pic>
        <p:nvPicPr>
          <p:cNvPr id="11" name="Picture 10">
            <a:extLst>
              <a:ext uri="{FF2B5EF4-FFF2-40B4-BE49-F238E27FC236}">
                <a16:creationId xmlns:a16="http://schemas.microsoft.com/office/drawing/2014/main" id="{07A92525-E6DA-479E-A3FF-FF737FBB68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97456" y="201391"/>
            <a:ext cx="5328591" cy="401845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651C038B-2966-4D64-BF1F-B7EF67E39A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7456" y="4737894"/>
            <a:ext cx="5580831" cy="4257490"/>
          </a:xfrm>
          <a:prstGeom prst="rect">
            <a:avLst/>
          </a:prstGeom>
        </p:spPr>
      </p:pic>
      <p:sp>
        <p:nvSpPr>
          <p:cNvPr id="2" name="TextBox 1"/>
          <p:cNvSpPr txBox="1"/>
          <p:nvPr/>
        </p:nvSpPr>
        <p:spPr>
          <a:xfrm>
            <a:off x="1188344" y="4449861"/>
            <a:ext cx="3024336" cy="553998"/>
          </a:xfrm>
          <a:prstGeom prst="rect">
            <a:avLst/>
          </a:prstGeom>
          <a:noFill/>
        </p:spPr>
        <p:txBody>
          <a:bodyPr wrap="square" rtlCol="0">
            <a:spAutoFit/>
          </a:bodyPr>
          <a:lstStyle/>
          <a:p>
            <a:pPr algn="ctr"/>
            <a:r>
              <a:rPr lang="en-US" dirty="0" err="1"/>
              <a:t>Quét</a:t>
            </a:r>
            <a:r>
              <a:rPr lang="en-US" dirty="0"/>
              <a:t> </a:t>
            </a:r>
            <a:r>
              <a:rPr lang="en-US" dirty="0" err="1"/>
              <a:t>nhà</a:t>
            </a:r>
            <a:endParaRPr lang="en-US" dirty="0"/>
          </a:p>
        </p:txBody>
      </p:sp>
      <p:sp>
        <p:nvSpPr>
          <p:cNvPr id="3" name="TextBox 2"/>
          <p:cNvSpPr txBox="1"/>
          <p:nvPr/>
        </p:nvSpPr>
        <p:spPr>
          <a:xfrm>
            <a:off x="1836416" y="8995384"/>
            <a:ext cx="2664296" cy="553998"/>
          </a:xfrm>
          <a:prstGeom prst="rect">
            <a:avLst/>
          </a:prstGeom>
          <a:noFill/>
        </p:spPr>
        <p:txBody>
          <a:bodyPr wrap="square" rtlCol="0">
            <a:spAutoFit/>
          </a:bodyPr>
          <a:lstStyle/>
          <a:p>
            <a:r>
              <a:rPr lang="en-US" dirty="0" err="1"/>
              <a:t>Gấp</a:t>
            </a:r>
            <a:r>
              <a:rPr lang="en-US" dirty="0"/>
              <a:t> </a:t>
            </a:r>
            <a:r>
              <a:rPr lang="en-US" dirty="0" err="1"/>
              <a:t>quần</a:t>
            </a:r>
            <a:r>
              <a:rPr lang="en-US" dirty="0"/>
              <a:t> </a:t>
            </a:r>
            <a:r>
              <a:rPr lang="en-US" dirty="0" err="1"/>
              <a:t>áo</a:t>
            </a:r>
            <a:endParaRPr lang="en-US" dirty="0"/>
          </a:p>
        </p:txBody>
      </p:sp>
      <p:sp>
        <p:nvSpPr>
          <p:cNvPr id="4" name="TextBox 3"/>
          <p:cNvSpPr txBox="1"/>
          <p:nvPr/>
        </p:nvSpPr>
        <p:spPr>
          <a:xfrm>
            <a:off x="12781632" y="4089822"/>
            <a:ext cx="2880320" cy="553998"/>
          </a:xfrm>
          <a:prstGeom prst="rect">
            <a:avLst/>
          </a:prstGeom>
          <a:noFill/>
        </p:spPr>
        <p:txBody>
          <a:bodyPr wrap="square" rtlCol="0">
            <a:spAutoFit/>
          </a:bodyPr>
          <a:lstStyle/>
          <a:p>
            <a:r>
              <a:rPr lang="en-US" dirty="0" err="1"/>
              <a:t>Xếp</a:t>
            </a:r>
            <a:r>
              <a:rPr lang="en-US" dirty="0"/>
              <a:t> </a:t>
            </a:r>
            <a:r>
              <a:rPr lang="en-US" dirty="0" err="1"/>
              <a:t>sách</a:t>
            </a:r>
            <a:r>
              <a:rPr lang="en-US" dirty="0"/>
              <a:t> </a:t>
            </a:r>
            <a:r>
              <a:rPr lang="en-US" dirty="0" err="1"/>
              <a:t>vở</a:t>
            </a:r>
            <a:endParaRPr lang="en-US" dirty="0"/>
          </a:p>
        </p:txBody>
      </p:sp>
      <p:sp>
        <p:nvSpPr>
          <p:cNvPr id="6" name="TextBox 5"/>
          <p:cNvSpPr txBox="1"/>
          <p:nvPr/>
        </p:nvSpPr>
        <p:spPr>
          <a:xfrm>
            <a:off x="12637616" y="8995384"/>
            <a:ext cx="3888431" cy="553998"/>
          </a:xfrm>
          <a:prstGeom prst="rect">
            <a:avLst/>
          </a:prstGeom>
          <a:noFill/>
        </p:spPr>
        <p:txBody>
          <a:bodyPr wrap="square" rtlCol="0">
            <a:spAutoFit/>
          </a:bodyPr>
          <a:lstStyle/>
          <a:p>
            <a:r>
              <a:rPr lang="en-US" dirty="0"/>
              <a:t>Lau </a:t>
            </a:r>
            <a:r>
              <a:rPr lang="en-US" dirty="0" err="1"/>
              <a:t>bàn</a:t>
            </a:r>
            <a:endParaRPr lang="en-US" dirty="0"/>
          </a:p>
        </p:txBody>
      </p:sp>
      <p:sp>
        <p:nvSpPr>
          <p:cNvPr id="8" name="TextBox 7"/>
          <p:cNvSpPr txBox="1"/>
          <p:nvPr/>
        </p:nvSpPr>
        <p:spPr>
          <a:xfrm>
            <a:off x="7453040" y="6628904"/>
            <a:ext cx="2520280" cy="553998"/>
          </a:xfrm>
          <a:prstGeom prst="rect">
            <a:avLst/>
          </a:prstGeom>
          <a:noFill/>
        </p:spPr>
        <p:txBody>
          <a:bodyPr wrap="square" rtlCol="0">
            <a:spAutoFit/>
          </a:bodyPr>
          <a:lstStyle/>
          <a:p>
            <a:r>
              <a:rPr lang="en-US" dirty="0" err="1"/>
              <a:t>Rửa</a:t>
            </a:r>
            <a:r>
              <a:rPr lang="en-US" dirty="0"/>
              <a:t> </a:t>
            </a:r>
            <a:r>
              <a:rPr lang="en-US" dirty="0" err="1"/>
              <a:t>bát</a:t>
            </a:r>
            <a:r>
              <a:rPr lang="en-US" dirty="0"/>
              <a:t> </a:t>
            </a:r>
            <a:r>
              <a:rPr lang="en-US" dirty="0" err="1"/>
              <a:t>đĩa</a:t>
            </a:r>
            <a:endParaRPr lang="en-US" dirty="0"/>
          </a:p>
        </p:txBody>
      </p:sp>
    </p:spTree>
    <p:custDataLst>
      <p:tags r:id="rId1"/>
    </p:custDataLst>
    <p:extLst>
      <p:ext uri="{BB962C8B-B14F-4D97-AF65-F5344CB8AC3E}">
        <p14:creationId xmlns:p14="http://schemas.microsoft.com/office/powerpoint/2010/main" val="33010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4"/>
          <a:stretch>
            <a:fillRect/>
          </a:stretch>
        </p:blipFill>
        <p:spPr>
          <a:xfrm>
            <a:off x="-224959" y="2777538"/>
            <a:ext cx="4907195" cy="3672328"/>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262393" y="4953918"/>
            <a:ext cx="3490623" cy="3474455"/>
          </a:xfrm>
          <a:prstGeom prst="rect">
            <a:avLst/>
          </a:prstGeom>
          <a:noFill/>
          <a:ln w="9525">
            <a:noFill/>
          </a:ln>
        </p:spPr>
      </p:pic>
      <p:pic>
        <p:nvPicPr>
          <p:cNvPr id="37895" name="图片 37894" descr="1-29"/>
          <p:cNvPicPr>
            <a:picLocks noChangeAspect="1"/>
          </p:cNvPicPr>
          <p:nvPr/>
        </p:nvPicPr>
        <p:blipFill rotWithShape="1">
          <a:blip r:embed="rId6"/>
          <a:srcRect r="2837" b="2835"/>
          <a:stretch/>
        </p:blipFill>
        <p:spPr>
          <a:xfrm>
            <a:off x="2844528" y="-210573"/>
            <a:ext cx="13933759" cy="9411723"/>
          </a:xfrm>
          <a:prstGeom prst="rect">
            <a:avLst/>
          </a:prstGeom>
          <a:noFill/>
          <a:ln w="9525">
            <a:noFill/>
          </a:ln>
        </p:spPr>
      </p:pic>
      <p:pic>
        <p:nvPicPr>
          <p:cNvPr id="37896" name="图片 37895" descr="1-27"/>
          <p:cNvPicPr>
            <a:picLocks noChangeAspect="1"/>
          </p:cNvPicPr>
          <p:nvPr/>
        </p:nvPicPr>
        <p:blipFill>
          <a:blip r:embed="rId7"/>
          <a:stretch>
            <a:fillRect/>
          </a:stretch>
        </p:blipFill>
        <p:spPr>
          <a:xfrm>
            <a:off x="11014" y="1065486"/>
            <a:ext cx="3098526" cy="2754246"/>
          </a:xfrm>
          <a:prstGeom prst="rect">
            <a:avLst/>
          </a:prstGeom>
          <a:noFill/>
          <a:ln w="9525">
            <a:noFill/>
          </a:ln>
        </p:spPr>
      </p:pic>
      <p:sp>
        <p:nvSpPr>
          <p:cNvPr id="2" name="Rectangle 1"/>
          <p:cNvSpPr/>
          <p:nvPr/>
        </p:nvSpPr>
        <p:spPr>
          <a:xfrm>
            <a:off x="4682236" y="3441750"/>
            <a:ext cx="8388350" cy="4247317"/>
          </a:xfrm>
          <a:prstGeom prst="rect">
            <a:avLst/>
          </a:prstGeom>
        </p:spPr>
        <p:txBody>
          <a:bodyPr>
            <a:spAutoFit/>
          </a:bodyPr>
          <a:lstStyle/>
          <a:p>
            <a:r>
              <a:rPr lang="vi-VN" sz="5400"/>
              <a:t>Em cần tự giác làm việc của mình để không làm phiền người khác, mang lại niềm vui cho mình và được mọi người quý trọng.</a:t>
            </a:r>
          </a:p>
        </p:txBody>
      </p:sp>
    </p:spTree>
    <p:custDataLst>
      <p:tags r:id="rId1"/>
    </p:custDataLst>
    <p:extLst>
      <p:ext uri="{BB962C8B-B14F-4D97-AF65-F5344CB8AC3E}">
        <p14:creationId xmlns:p14="http://schemas.microsoft.com/office/powerpoint/2010/main" val="10931504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9974"/>
          <a:stretch>
            <a:fillRect/>
          </a:stretch>
        </p:blipFill>
        <p:spPr>
          <a:xfrm>
            <a:off x="10670" y="16251"/>
            <a:ext cx="16711002" cy="9399940"/>
          </a:xfrm>
          <a:prstGeom prst="rect">
            <a:avLst/>
          </a:prstGeom>
          <a:solidFill>
            <a:schemeClr val="accent2"/>
          </a:solidFill>
        </p:spPr>
      </p:pic>
      <p:sp>
        <p:nvSpPr>
          <p:cNvPr id="8" name="Rectangle 7"/>
          <p:cNvSpPr/>
          <p:nvPr/>
        </p:nvSpPr>
        <p:spPr>
          <a:xfrm>
            <a:off x="2124448" y="2856817"/>
            <a:ext cx="12385376" cy="1941606"/>
          </a:xfrm>
          <a:prstGeom prst="rect">
            <a:avLst/>
          </a:prstGeom>
          <a:no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3974" tIns="47014" rIns="93974" bIns="47014">
            <a:spAutoFit/>
            <a:scene3d>
              <a:camera prst="orthographicFront"/>
              <a:lightRig rig="soft" dir="t">
                <a:rot lat="0" lon="0" rev="15600000"/>
              </a:lightRig>
            </a:scene3d>
            <a:sp3d extrusionH="57150" prstMaterial="softEdge">
              <a:bevelT w="25400" h="38100"/>
            </a:sp3d>
          </a:bodyPr>
          <a:lstStyle/>
          <a:p>
            <a:pPr algn="ctr" defTabSz="1252637">
              <a:defRPr/>
            </a:pPr>
            <a:r>
              <a:rPr lang="en-US" sz="6000" b="1" u="sng">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HOẠT ĐỘNG 2</a:t>
            </a: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 </a:t>
            </a:r>
          </a:p>
          <a:p>
            <a:pPr algn="ctr" defTabSz="1252637">
              <a:defRPr/>
            </a:pP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rPr>
              <a:t>XỬ LÍ TÌNH HUỐNG</a:t>
            </a:r>
            <a:endPar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604020202020204" pitchFamily="34" charset="0"/>
              <a:cs typeface="Times New Roman" panose="02020603050405020304" pitchFamily="18" charset="0"/>
            </a:endParaRPr>
          </a:p>
        </p:txBody>
      </p:sp>
      <p:grpSp>
        <p:nvGrpSpPr>
          <p:cNvPr id="9" name="组合 23"/>
          <p:cNvGrpSpPr/>
          <p:nvPr/>
        </p:nvGrpSpPr>
        <p:grpSpPr>
          <a:xfrm>
            <a:off x="4946622" y="5096490"/>
            <a:ext cx="6526451" cy="3213015"/>
            <a:chOff x="3084810" y="-335112"/>
            <a:chExt cx="5809496" cy="5760000"/>
          </a:xfrm>
        </p:grpSpPr>
        <p:grpSp>
          <p:nvGrpSpPr>
            <p:cNvPr id="10" name="组合 16"/>
            <p:cNvGrpSpPr/>
            <p:nvPr/>
          </p:nvGrpSpPr>
          <p:grpSpPr>
            <a:xfrm>
              <a:off x="3297693" y="-335112"/>
              <a:ext cx="5596613" cy="5760000"/>
              <a:chOff x="3297693" y="-335112"/>
              <a:chExt cx="5596613" cy="5760000"/>
            </a:xfrm>
          </p:grpSpPr>
          <p:cxnSp>
            <p:nvCxnSpPr>
              <p:cNvPr id="12"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5"/>
              <a:srcRect t="48492"/>
              <a:stretch>
                <a:fillRect/>
              </a:stretch>
            </p:blipFill>
            <p:spPr>
              <a:xfrm>
                <a:off x="3297693" y="2256270"/>
                <a:ext cx="5596613" cy="2885850"/>
              </a:xfrm>
              <a:prstGeom prst="rect">
                <a:avLst/>
              </a:prstGeom>
            </p:spPr>
          </p:pic>
        </p:grpSp>
        <p:pic>
          <p:nvPicPr>
            <p:cNvPr id="11" name="图片 6"/>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14" name="Picture 2" descr="在走动的火车 852x480 | Pics, Animation, Trave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45072" y="6377868"/>
            <a:ext cx="8299410" cy="38632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03586499"/>
      </p:ext>
    </p:extLst>
  </p:cSld>
  <p:clrMapOvr>
    <a:masterClrMapping/>
  </p:clrMapOvr>
  <p:transition>
    <p:wedg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3)"/>
  <p:tag name="ISPRING_LMS_API_VERSION" val="SCORM 2004 (4th edition)"/>
  <p:tag name="ISPRING_ULTRA_SCORM_COURSE_ID" val="AECAFBA9-541B-4F34-A687-C5B5710E39C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3n\uFFFDr{288BE087-6712-412E-98D9-1DFD503E47EE}&quot;,&quot;C:\\Users\\NHATMINH\\Downloads\\Bài đt tuần 27\\Bài đt tuần 2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Lst>
</file>

<file path=ppt/tags/tag10.xml><?xml version="1.0" encoding="utf-8"?>
<p:tagLst xmlns:a="http://schemas.openxmlformats.org/drawingml/2006/main" xmlns:r="http://schemas.openxmlformats.org/officeDocument/2006/relationships" xmlns:p="http://schemas.openxmlformats.org/presentationml/2006/main">
  <p:tag name="GENSWF_SLIDE_UID" val="{717BDA16-CA09-4850-98B6-CB4F0710B22D}:490"/>
</p:tagLst>
</file>

<file path=ppt/tags/tag11.xml><?xml version="1.0" encoding="utf-8"?>
<p:tagLst xmlns:a="http://schemas.openxmlformats.org/drawingml/2006/main" xmlns:r="http://schemas.openxmlformats.org/officeDocument/2006/relationships" xmlns:p="http://schemas.openxmlformats.org/presentationml/2006/main">
  <p:tag name="GENSWF_SLIDE_UID" val="{9BDE3A75-324E-4D75-846E-0EF7C3973242}:341"/>
</p:tagLst>
</file>

<file path=ppt/tags/tag12.xml><?xml version="1.0" encoding="utf-8"?>
<p:tagLst xmlns:a="http://schemas.openxmlformats.org/drawingml/2006/main" xmlns:r="http://schemas.openxmlformats.org/officeDocument/2006/relationships" xmlns:p="http://schemas.openxmlformats.org/presentationml/2006/main">
  <p:tag name="GENSWF_SLIDE_UID" val="{5C6A4B64-BBA4-44E3-AA14-666804648CCD}:296"/>
</p:tagLst>
</file>

<file path=ppt/tags/tag13.xml><?xml version="1.0" encoding="utf-8"?>
<p:tagLst xmlns:a="http://schemas.openxmlformats.org/drawingml/2006/main" xmlns:r="http://schemas.openxmlformats.org/officeDocument/2006/relationships" xmlns:p="http://schemas.openxmlformats.org/presentationml/2006/main">
  <p:tag name="GENSWF_SLIDE_UID" val="{BE236D2F-999F-420D-B9FF-2ACCA11312A3}:473"/>
</p:tagLst>
</file>

<file path=ppt/tags/tag14.xml><?xml version="1.0" encoding="utf-8"?>
<p:tagLst xmlns:a="http://schemas.openxmlformats.org/drawingml/2006/main" xmlns:r="http://schemas.openxmlformats.org/officeDocument/2006/relationships" xmlns:p="http://schemas.openxmlformats.org/presentationml/2006/main">
  <p:tag name="GENSWF_SLIDE_UID" val="{D9B215CB-6D70-46B2-9AA4-22100ADBD0A0}:530"/>
</p:tagLst>
</file>

<file path=ppt/tags/tag15.xml><?xml version="1.0" encoding="utf-8"?>
<p:tagLst xmlns:a="http://schemas.openxmlformats.org/drawingml/2006/main" xmlns:r="http://schemas.openxmlformats.org/officeDocument/2006/relationships" xmlns:p="http://schemas.openxmlformats.org/presentationml/2006/main">
  <p:tag name="GENSWF_SLIDE_UID" val="{40327D18-578F-45F5-AD9B-62FF5C150429}:492"/>
</p:tagLst>
</file>

<file path=ppt/tags/tag16.xml><?xml version="1.0" encoding="utf-8"?>
<p:tagLst xmlns:a="http://schemas.openxmlformats.org/drawingml/2006/main" xmlns:r="http://schemas.openxmlformats.org/officeDocument/2006/relationships" xmlns:p="http://schemas.openxmlformats.org/presentationml/2006/main">
  <p:tag name="GENSWF_SLIDE_UID" val="{616A7133-ED99-48A2-8B8F-3A9E921F0CE9}:537"/>
</p:tagLst>
</file>

<file path=ppt/tags/tag17.xml><?xml version="1.0" encoding="utf-8"?>
<p:tagLst xmlns:a="http://schemas.openxmlformats.org/drawingml/2006/main" xmlns:r="http://schemas.openxmlformats.org/officeDocument/2006/relationships" xmlns:p="http://schemas.openxmlformats.org/presentationml/2006/main">
  <p:tag name="GENSWF_SLIDE_UID" val="{EA97F678-8CAA-4168-8686-A036FCA83327}:524"/>
</p:tagLst>
</file>

<file path=ppt/tags/tag18.xml><?xml version="1.0" encoding="utf-8"?>
<p:tagLst xmlns:a="http://schemas.openxmlformats.org/drawingml/2006/main" xmlns:r="http://schemas.openxmlformats.org/officeDocument/2006/relationships" xmlns:p="http://schemas.openxmlformats.org/presentationml/2006/main">
  <p:tag name="GENSWF_SLIDE_UID" val="{3CCB2B08-1B65-45CA-9FCC-AE0D218059D1}:272"/>
</p:tagLst>
</file>

<file path=ppt/tags/tag2.xml><?xml version="1.0" encoding="utf-8"?>
<p:tagLst xmlns:a="http://schemas.openxmlformats.org/drawingml/2006/main" xmlns:r="http://schemas.openxmlformats.org/officeDocument/2006/relationships" xmlns:p="http://schemas.openxmlformats.org/presentationml/2006/main">
  <p:tag name="GENSWF_SLIDE_UID" val="{4E28952B-08F9-4A49-B482-332BA9C87583}:470"/>
</p:tagLst>
</file>

<file path=ppt/tags/tag3.xml><?xml version="1.0" encoding="utf-8"?>
<p:tagLst xmlns:a="http://schemas.openxmlformats.org/drawingml/2006/main" xmlns:r="http://schemas.openxmlformats.org/officeDocument/2006/relationships" xmlns:p="http://schemas.openxmlformats.org/presentationml/2006/main">
  <p:tag name="GENSWF_SLIDE_UID" val="{D3A5B5A7-6B5B-40A0-85EE-B93A16467064}:496"/>
</p:tagLst>
</file>

<file path=ppt/tags/tag4.xml><?xml version="1.0" encoding="utf-8"?>
<p:tagLst xmlns:a="http://schemas.openxmlformats.org/drawingml/2006/main" xmlns:r="http://schemas.openxmlformats.org/officeDocument/2006/relationships" xmlns:p="http://schemas.openxmlformats.org/presentationml/2006/main">
  <p:tag name="GENSWF_SLIDE_UID" val="{3E4BD378-EFCD-449E-BA94-F3662547C759}:497"/>
</p:tagLst>
</file>

<file path=ppt/tags/tag5.xml><?xml version="1.0" encoding="utf-8"?>
<p:tagLst xmlns:a="http://schemas.openxmlformats.org/drawingml/2006/main" xmlns:r="http://schemas.openxmlformats.org/officeDocument/2006/relationships" xmlns:p="http://schemas.openxmlformats.org/presentationml/2006/main">
  <p:tag name="TIMING" val="|0.3|0.4|0.4"/>
  <p:tag name="GENSWF_SLIDE_UID" val="{554D85A4-5B6D-44A8-9E5A-B7F51513304E}:472"/>
</p:tagLst>
</file>

<file path=ppt/tags/tag6.xml><?xml version="1.0" encoding="utf-8"?>
<p:tagLst xmlns:a="http://schemas.openxmlformats.org/drawingml/2006/main" xmlns:r="http://schemas.openxmlformats.org/officeDocument/2006/relationships" xmlns:p="http://schemas.openxmlformats.org/presentationml/2006/main">
  <p:tag name="TIMING" val="|0.3|0.4|0.4"/>
  <p:tag name="GENSWF_SLIDE_UID" val="{C55F44BC-0891-42DF-B650-31C3CB93944C}:488"/>
</p:tagLst>
</file>

<file path=ppt/tags/tag7.xml><?xml version="1.0" encoding="utf-8"?>
<p:tagLst xmlns:a="http://schemas.openxmlformats.org/drawingml/2006/main" xmlns:r="http://schemas.openxmlformats.org/officeDocument/2006/relationships" xmlns:p="http://schemas.openxmlformats.org/presentationml/2006/main">
  <p:tag name="GENSWF_SLIDE_UID" val="{03319D4B-C88F-4EC2-9DF1-72DDC56992F4}:499"/>
</p:tagLst>
</file>

<file path=ppt/tags/tag8.xml><?xml version="1.0" encoding="utf-8"?>
<p:tagLst xmlns:a="http://schemas.openxmlformats.org/drawingml/2006/main" xmlns:r="http://schemas.openxmlformats.org/officeDocument/2006/relationships" xmlns:p="http://schemas.openxmlformats.org/presentationml/2006/main">
  <p:tag name="GENSWF_SLIDE_UID" val="{127B0A0C-A7B2-4D43-B879-5B4FC295E7DF}:536"/>
</p:tagLst>
</file>

<file path=ppt/tags/tag9.xml><?xml version="1.0" encoding="utf-8"?>
<p:tagLst xmlns:a="http://schemas.openxmlformats.org/drawingml/2006/main" xmlns:r="http://schemas.openxmlformats.org/officeDocument/2006/relationships" xmlns:p="http://schemas.openxmlformats.org/presentationml/2006/main">
  <p:tag name="GENSWF_SLIDE_UID" val="{18A02754-C600-4AB3-A4D4-60281D2339C6}:528"/>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664</Words>
  <Application>Microsoft Office PowerPoint</Application>
  <PresentationFormat>Custom</PresentationFormat>
  <Paragraphs>57</Paragraphs>
  <Slides>17</Slides>
  <Notes>11</Notes>
  <HiddenSlides>0</HiddenSlides>
  <MMClips>3</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等线</vt:lpstr>
      <vt:lpstr>.VnAvant</vt:lpstr>
      <vt:lpstr>Arial</vt:lpstr>
      <vt:lpstr>Arial Rounded MT Bold</vt:lpstr>
      <vt:lpstr>Arial-Rounded</vt:lpstr>
      <vt:lpstr>Calibri</vt:lpstr>
      <vt:lpstr>Times New Roman</vt:lpstr>
      <vt:lpstr>默认设计模板</vt:lpstr>
      <vt:lpstr>1_Office Theme</vt:lpstr>
      <vt:lpstr>2_Office Theme</vt:lpstr>
      <vt:lpstr>3_Office Theme</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(3)</dc:title>
  <dc:creator>Administrator</dc:creator>
  <cp:lastModifiedBy>Administrator</cp:lastModifiedBy>
  <cp:revision>131</cp:revision>
  <dcterms:created xsi:type="dcterms:W3CDTF">2015-09-14T06:10:00Z</dcterms:created>
  <dcterms:modified xsi:type="dcterms:W3CDTF">2025-03-26T09:26:30Z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