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2"/>
  </p:notesMasterIdLst>
  <p:sldIdLst>
    <p:sldId id="11088486" r:id="rId4"/>
    <p:sldId id="11088475" r:id="rId5"/>
    <p:sldId id="11088481" r:id="rId6"/>
    <p:sldId id="11088483" r:id="rId7"/>
    <p:sldId id="11088482" r:id="rId8"/>
    <p:sldId id="11088450" r:id="rId9"/>
    <p:sldId id="11088484" r:id="rId10"/>
    <p:sldId id="11088474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9BD264"/>
    <a:srgbClr val="8CCB4D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DB7F6-1C04-4FD1-B0A9-89C4E24A07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6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microsoft.com/office/2007/relationships/hdphoto" Target="../media/hdphoto2.wdp"/><Relationship Id="rId4" Type="http://schemas.openxmlformats.org/officeDocument/2006/relationships/image" Target="../media/image11.jp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76200"/>
            <a:ext cx="12268200" cy="708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272147" y="3018093"/>
            <a:ext cx="8950036" cy="4857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30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30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24. 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Chăm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sóc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, bảo 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vệ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cơ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quan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hô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hấp</a:t>
            </a:r>
            <a:r>
              <a:rPr lang="en-US" sz="3000" b="1" dirty="0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(</a:t>
            </a:r>
            <a:r>
              <a:rPr lang="en-US" sz="3000" b="1" dirty="0" err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Tiết</a:t>
            </a:r>
            <a:r>
              <a:rPr lang="en-US" sz="3000" b="1" smtClean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2)</a:t>
            </a:r>
            <a:endParaRPr sz="3000" b="1" i="1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636929"/>
            <a:ext cx="510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9881" y="1550712"/>
            <a:ext cx="577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SÁCH KẾT NỐI TRI THỨC VỚI CUỘC SỐNG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9949" y="2492612"/>
            <a:ext cx="382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9927" y="4585113"/>
            <a:ext cx="520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230743" y="1232877"/>
            <a:ext cx="2110154" cy="1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9189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60" y="955629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76047" y="108812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CAA4C0-BDB6-4030-974A-8B3C90A330AC}"/>
              </a:ext>
            </a:extLst>
          </p:cNvPr>
          <p:cNvSpPr/>
          <p:nvPr/>
        </p:nvSpPr>
        <p:spPr>
          <a:xfrm>
            <a:off x="423539" y="1613288"/>
            <a:ext cx="11515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98026-AC17-4789-B9C2-8839B25F5379}"/>
              </a:ext>
            </a:extLst>
          </p:cNvPr>
          <p:cNvSpPr/>
          <p:nvPr/>
        </p:nvSpPr>
        <p:spPr>
          <a:xfrm>
            <a:off x="249518" y="2237874"/>
            <a:ext cx="1186338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Hít thật chậm và sâu bằng mũi cho đến khi bụng phồng lên.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B362C3-8512-49ED-9031-AE34D66F0E86}"/>
              </a:ext>
            </a:extLst>
          </p:cNvPr>
          <p:cNvSpPr/>
          <p:nvPr/>
        </p:nvSpPr>
        <p:spPr>
          <a:xfrm>
            <a:off x="249518" y="3084646"/>
            <a:ext cx="1186338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xẹp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EDC96C-3858-4423-93AB-60C8114A25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0"/>
          <a:stretch/>
        </p:blipFill>
        <p:spPr>
          <a:xfrm>
            <a:off x="4205486" y="4157463"/>
            <a:ext cx="2054819" cy="2546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C49EB1-4278-4868-8FFD-9D26AF0937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46"/>
          <a:stretch/>
        </p:blipFill>
        <p:spPr>
          <a:xfrm>
            <a:off x="0" y="4371382"/>
            <a:ext cx="3981340" cy="2334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963E95-CF51-4DBD-8D34-286B04009B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0" r="5510" b="-1"/>
          <a:stretch/>
        </p:blipFill>
        <p:spPr>
          <a:xfrm>
            <a:off x="6381365" y="4362305"/>
            <a:ext cx="3719804" cy="2341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D9F7BF-CF82-4FF9-B4C8-AA0F5928FC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0" r="3419"/>
          <a:stretch/>
        </p:blipFill>
        <p:spPr>
          <a:xfrm>
            <a:off x="10222229" y="4157461"/>
            <a:ext cx="1969771" cy="2546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99710" y="33078"/>
            <a:ext cx="8763001" cy="105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endParaRPr 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8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bảo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1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2" y="1121213"/>
            <a:ext cx="700074" cy="6280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78919" y="1231397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CAA4C0-BDB6-4030-974A-8B3C90A330AC}"/>
              </a:ext>
            </a:extLst>
          </p:cNvPr>
          <p:cNvSpPr/>
          <p:nvPr/>
        </p:nvSpPr>
        <p:spPr>
          <a:xfrm>
            <a:off x="280352" y="1927290"/>
            <a:ext cx="11843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Quan sát các hình dưới đây và cho biết những việc nên và không nên làm để chăm sóc, bảo vệ cơ quan hô hấp.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D448D-513A-4CC9-B8E1-837382782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6532"/>
            <a:ext cx="4118370" cy="3412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2FA217-5977-445A-8125-08847F283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370" y="3059443"/>
            <a:ext cx="4054895" cy="33665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8AE6E0-9253-42FB-AA50-4F4769E81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40" y="3103141"/>
            <a:ext cx="3844921" cy="3279144"/>
          </a:xfrm>
          <a:prstGeom prst="rect">
            <a:avLst/>
          </a:prstGeom>
        </p:spPr>
      </p:pic>
      <p:pic>
        <p:nvPicPr>
          <p:cNvPr id="16" name="Picture 15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97B3EE31-732A-485E-B52F-21176FB2C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5561043" y="5632996"/>
            <a:ext cx="1281962" cy="125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2C607595-D352-482C-8CFD-D3DE9DA0D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9707899" y="5633511"/>
            <a:ext cx="1281962" cy="125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92C87CD3-FA1B-4EDC-8B43-B88C655C2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1241942" y="5699564"/>
            <a:ext cx="1173715" cy="11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764316" y="89059"/>
            <a:ext cx="8763001" cy="105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endParaRPr 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8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bảo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4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8" y="1326074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23501" y="148456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CAA4C0-BDB6-4030-974A-8B3C90A330AC}"/>
              </a:ext>
            </a:extLst>
          </p:cNvPr>
          <p:cNvSpPr/>
          <p:nvPr/>
        </p:nvSpPr>
        <p:spPr>
          <a:xfrm>
            <a:off x="211348" y="2252352"/>
            <a:ext cx="11843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Quan sát các hình dưới đây và cho biết những việc nên và không nên làm để chăm sóc, bảo vệ cơ quan hô hấp.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1B301-0507-4D18-BF1C-FAA098DBE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5111"/>
            <a:ext cx="3943342" cy="3235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8A56F3-D56E-4957-8E46-23C092239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30" y="3405110"/>
            <a:ext cx="3956961" cy="3212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4B9AB1-B288-4A7B-819E-53D3222A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83" y="3405111"/>
            <a:ext cx="3964177" cy="3212674"/>
          </a:xfrm>
          <a:prstGeom prst="rect">
            <a:avLst/>
          </a:prstGeom>
        </p:spPr>
      </p:pic>
      <p:pic>
        <p:nvPicPr>
          <p:cNvPr id="15" name="Picture 14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8C91B804-CCFE-4024-BD25-642A5427E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1228088" y="5708989"/>
            <a:ext cx="1173715" cy="11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5EDB3563-4171-4A25-885C-D4DEC00A8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5683470" y="5570042"/>
            <a:ext cx="1173715" cy="11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Tick cross wrong vector icon design. Download a Free Preview or High  Quality Adobe Illustrator Ai, EPS, … | Kids cartoon characters, Vector icon  design, Icon design">
            <a:extLst>
              <a:ext uri="{FF2B5EF4-FFF2-40B4-BE49-F238E27FC236}">
                <a16:creationId xmlns:a16="http://schemas.microsoft.com/office/drawing/2014/main" id="{FA7E2CF6-C1B8-4819-9E43-DCD046ECA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9372777" y="5625460"/>
            <a:ext cx="1173715" cy="11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59086" y="161447"/>
            <a:ext cx="8763001" cy="105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endParaRPr 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8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bảo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51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90" y="1318108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95792" y="1505527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CAA4C0-BDB6-4030-974A-8B3C90A330AC}"/>
              </a:ext>
            </a:extLst>
          </p:cNvPr>
          <p:cNvSpPr/>
          <p:nvPr/>
        </p:nvSpPr>
        <p:spPr>
          <a:xfrm>
            <a:off x="4606151" y="2113545"/>
            <a:ext cx="23389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vi-VN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98026-AC17-4789-B9C2-8839B25F5379}"/>
              </a:ext>
            </a:extLst>
          </p:cNvPr>
          <p:cNvSpPr/>
          <p:nvPr/>
        </p:nvSpPr>
        <p:spPr>
          <a:xfrm>
            <a:off x="272124" y="2774790"/>
            <a:ext cx="11645659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Những việc nên làm để chăm sóc, bảo vệ cơ quan hô hấp: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mặc đủ ấm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tập thể dục thường xuyên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Những việc không nên làm để chăm sóc, bảo vệ cơ quan hô hấp: 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hít hoặc ngửi khói thuốc lá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nơi ở bừa bãi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cho tay lên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ngoáy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uống nước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đá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lạnh.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59086" y="161447"/>
            <a:ext cx="8763001" cy="105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endParaRPr 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8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bảo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1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" y="828667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6743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684" y="1634785"/>
            <a:ext cx="12339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1. Em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62ADD-9338-4FFB-A22A-2BE95DB57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3" y="2213463"/>
            <a:ext cx="9171708" cy="3744553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1C5C2F8-F029-4681-B4D7-5E3A0C48E276}"/>
              </a:ext>
            </a:extLst>
          </p:cNvPr>
          <p:cNvSpPr/>
          <p:nvPr/>
        </p:nvSpPr>
        <p:spPr>
          <a:xfrm>
            <a:off x="1050826" y="5985163"/>
            <a:ext cx="4252694" cy="845691"/>
          </a:xfrm>
          <a:prstGeom prst="wedgeRoundRectCallout">
            <a:avLst>
              <a:gd name="adj1" fmla="val -18842"/>
              <a:gd name="adj2" fmla="val -891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đã rửa tay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sạch sẽ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trước khi ăn và sau khi đi vệ sinh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E9A9310-1DE1-4DC3-A15A-ED115C5FFF88}"/>
              </a:ext>
            </a:extLst>
          </p:cNvPr>
          <p:cNvSpPr/>
          <p:nvPr/>
        </p:nvSpPr>
        <p:spPr>
          <a:xfrm>
            <a:off x="5774896" y="5985162"/>
            <a:ext cx="5129324" cy="872837"/>
          </a:xfrm>
          <a:prstGeom prst="wedgeRoundRectCallout">
            <a:avLst>
              <a:gd name="adj1" fmla="val -19380"/>
              <a:gd name="adj2" fmla="val -89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đã giúp bố mẹ dọn vệ sinh nhà cửa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vào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mỗi cuối tuần.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0FCFD6A-7251-43C7-B6E4-4CA5C1495703}"/>
              </a:ext>
            </a:extLst>
          </p:cNvPr>
          <p:cNvSpPr/>
          <p:nvPr/>
        </p:nvSpPr>
        <p:spPr>
          <a:xfrm>
            <a:off x="951437" y="5958016"/>
            <a:ext cx="9952784" cy="899983"/>
          </a:xfrm>
          <a:prstGeom prst="wedgeRoundRectCallout">
            <a:avLst>
              <a:gd name="adj1" fmla="val -25828"/>
              <a:gd name="adj2" fmla="val -44906"/>
              <a:gd name="adj3" fmla="val 16667"/>
            </a:avLst>
          </a:prstGeom>
          <a:solidFill>
            <a:srgbClr val="69D8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việc làm này giúp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 ngừa các bệnh đường hô hấp và bảo vệ cơ quan hô hấp.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59086" y="161447"/>
            <a:ext cx="8763001" cy="105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endParaRPr 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8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bảo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2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6" y="720499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38427" y="105370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7472" y="1696847"/>
            <a:ext cx="11189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E1CC73-4B7D-432B-8A07-2F90D444FCE6}"/>
              </a:ext>
            </a:extLst>
          </p:cNvPr>
          <p:cNvSpPr/>
          <p:nvPr/>
        </p:nvSpPr>
        <p:spPr>
          <a:xfrm>
            <a:off x="879053" y="3745358"/>
            <a:ext cx="11189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Chia sẻ việc em đã làm để chăm sóc, bảo vệ cơ quan hô hấp.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855BF-1D15-44E3-B23A-7B02E1016EEC}"/>
              </a:ext>
            </a:extLst>
          </p:cNvPr>
          <p:cNvSpPr txBox="1"/>
          <p:nvPr/>
        </p:nvSpPr>
        <p:spPr>
          <a:xfrm>
            <a:off x="879053" y="2352156"/>
            <a:ext cx="101808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Hằng ngày, em vệ sinh mũi, họng bằng nước muối sinh lí.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Ngoài ra em còn uống nước ấm để bảo vệ mũi, họng.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2A7436-961D-47C6-A6F1-066A3CFEF17D}"/>
              </a:ext>
            </a:extLst>
          </p:cNvPr>
          <p:cNvSpPr txBox="1"/>
          <p:nvPr/>
        </p:nvSpPr>
        <p:spPr>
          <a:xfrm>
            <a:off x="1050826" y="4322640"/>
            <a:ext cx="57884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Thở đúng cách.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Vệ sinh mũi, họng hằng ngày.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Thường xuyên giữ sạch nơi ở.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 </a:t>
            </a:r>
            <a:endParaRPr lang="vi-VN" sz="2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10984C-B439-4C7A-961C-F56F66B34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1" y="2791251"/>
            <a:ext cx="4762500" cy="4066749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59086" y="161447"/>
            <a:ext cx="8763001" cy="105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endParaRPr 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8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bảo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9" y="949947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55132" y="1104422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dắt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,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nhắc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D3C4D-FEB5-441A-941F-15C7DBB0B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9" y="1875560"/>
            <a:ext cx="10970819" cy="479397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17522" y="183710"/>
            <a:ext cx="8763001" cy="105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endParaRPr lang="en-US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8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bảo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 hấp</a:t>
            </a:r>
            <a:endParaRPr lang="en-US" sz="28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4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A4A9DFC-A448-48D8-9636-5F927E14859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3n\uFFFDr{288BE087-6712-412E-98D9-1DFD503E47EE}&quot;,&quot;C:\\Users\\NHATMINH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NXH2 -Bai 24 Cham soc BV CQ ho hap - T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75B24C-4257-4A61-9981-E77136E3F8E9}:110884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4BB543-5CD9-4C12-A875-317E557BF428}:110884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3BDC29-AC32-4FF1-A3E3-A31EBE191D0B}:110884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0D0BD0-D410-41C8-9036-9AC29FD95C35}:110884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F2F12E-FF13-47F9-BA2D-DACD520F0586}:110884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4B03C8-7198-4B23-A38C-CBE188656D8E}:110884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5241C2-D60C-49FC-90F9-9AE06FF28103}:110884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2A91FE-5842-4419-A4D9-9A55CDAC1B42}:11088474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515</Words>
  <Application>Microsoft Office PowerPoint</Application>
  <PresentationFormat>Widescreen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Arial-Rounded</vt:lpstr>
      <vt:lpstr>Arial-SGK-TV</vt:lpstr>
      <vt:lpstr>Averta Std CY Bold</vt:lpstr>
      <vt:lpstr>Calibri</vt:lpstr>
      <vt:lpstr>Calibri Light</vt:lpstr>
      <vt:lpstr>Quicksand Medium</vt:lpstr>
      <vt:lpstr>Times New Roman</vt:lpstr>
      <vt:lpstr>Wingdings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TNXH2 -Bai 24 Cham soc BV CQ ho hap - T2</dc:title>
  <dc:creator>tran hong luong</dc:creator>
  <cp:lastModifiedBy>THANH HƯƠNG</cp:lastModifiedBy>
  <cp:revision>543</cp:revision>
  <dcterms:created xsi:type="dcterms:W3CDTF">2021-06-23T08:03:30Z</dcterms:created>
  <dcterms:modified xsi:type="dcterms:W3CDTF">2025-03-22T14:35:05Z</dcterms:modified>
</cp:coreProperties>
</file>