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9141" y="1435661"/>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
        <p:nvSpPr>
          <p:cNvPr id="9" name="Rectangle 8"/>
          <p:cNvSpPr/>
          <p:nvPr/>
        </p:nvSpPr>
        <p:spPr>
          <a:xfrm>
            <a:off x="3578644" y="4008485"/>
            <a:ext cx="5034712" cy="954107"/>
          </a:xfrm>
          <a:prstGeom prst="rect">
            <a:avLst/>
          </a:prstGeom>
          <a:solidFill>
            <a:schemeClr val="bg1"/>
          </a:solidFill>
        </p:spPr>
        <p:txBody>
          <a:bodyPr wrap="none" lIns="91440" tIns="45720" rIns="91440" bIns="45720">
            <a:spAutoFit/>
          </a:bodyPr>
          <a:lstStyle/>
          <a:p>
            <a:pPr algn="ctr"/>
            <a:r>
              <a:rPr lang="en-US" sz="2800" b="1" smtClean="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GV: Dương Thị Bích Ngọc</a:t>
            </a:r>
          </a:p>
          <a:p>
            <a:pPr algn="ctr"/>
            <a:r>
              <a:rPr lang="en-US" sz="2800" b="1" smtClean="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Trường: Tiểu học Quang Trung</a:t>
            </a:r>
            <a:endParaRPr lang="en-US" sz="2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6460</TotalTime>
  <Words>756</Words>
  <Application>Microsoft Office PowerPoint</Application>
  <PresentationFormat>Widescreen</PresentationFormat>
  <Paragraphs>53</Paragraphs>
  <Slides>11</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184</cp:revision>
  <dcterms:created xsi:type="dcterms:W3CDTF">2021-11-14T08:33:55Z</dcterms:created>
  <dcterms:modified xsi:type="dcterms:W3CDTF">2025-03-27T00:16:26Z</dcterms:modified>
</cp:coreProperties>
</file>