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011638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938" y="3751327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2362669" y="1452331"/>
            <a:ext cx="7632065" cy="1940925"/>
            <a:chOff x="1055313" y="1366069"/>
            <a:chExt cx="7632065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6" y="2060300"/>
              <a:ext cx="5518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98734" y="42001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Dương Thị Bích Ngọc</a:t>
            </a:r>
          </a:p>
          <a:p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Trung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6" y="1021967"/>
              <a:ext cx="8474359" cy="966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ấn tượng</a:t>
              </a:r>
            </a:p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653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iCiel Cadena</vt:lpstr>
      <vt:lpstr>Roboto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STD_NGOC</cp:lastModifiedBy>
  <cp:revision>188</cp:revision>
  <dcterms:created xsi:type="dcterms:W3CDTF">2021-11-14T08:33:55Z</dcterms:created>
  <dcterms:modified xsi:type="dcterms:W3CDTF">2025-03-26T09:08:15Z</dcterms:modified>
</cp:coreProperties>
</file>