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mtClean="0">
                <a:solidFill>
                  <a:schemeClr val="tx1"/>
                </a:solidFill>
                <a:latin typeface="UTM  Avo"/>
              </a:rPr>
              <a:t>Sau bài này em sẽ:</a:t>
            </a:r>
          </a:p>
          <a:p>
            <a:pPr marL="285750" indent="-285750">
              <a:buFont typeface="Arial" panose="020B0604020202020204" pitchFamily="34" charset="0"/>
              <a:buChar char="•"/>
            </a:pPr>
            <a:r>
              <a:rPr lang="vi-VN" smtClean="0">
                <a:solidFill>
                  <a:schemeClr val="tx1"/>
                </a:solidFill>
                <a:latin typeface="UTM  Avo"/>
              </a:rPr>
              <a:t>Nhận </a:t>
            </a:r>
            <a:r>
              <a:rPr lang="vi-VN" dirty="0">
                <a:solidFill>
                  <a:schemeClr val="tx1"/>
                </a:solidFill>
                <a:latin typeface="UTM  Avo"/>
              </a:rPr>
              <a:t>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
        <p:nvSpPr>
          <p:cNvPr id="8" name="Rectangle 7"/>
          <p:cNvSpPr/>
          <p:nvPr/>
        </p:nvSpPr>
        <p:spPr>
          <a:xfrm>
            <a:off x="2890191" y="4974318"/>
            <a:ext cx="6096000" cy="830997"/>
          </a:xfrm>
          <a:prstGeom prst="rect">
            <a:avLst/>
          </a:prstGeom>
        </p:spPr>
        <p:txBody>
          <a:bodyPr>
            <a:spAutoFit/>
          </a:bodyPr>
          <a:lstStyle/>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4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900</Words>
  <Application>Microsoft Office PowerPoint</Application>
  <PresentationFormat>Widescreen</PresentationFormat>
  <Paragraphs>84</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微软雅黑</vt:lpstr>
      <vt:lpstr>Arial</vt:lpstr>
      <vt:lpstr>Calibri</vt:lpstr>
      <vt:lpstr>等线</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187</cp:revision>
  <dcterms:created xsi:type="dcterms:W3CDTF">2021-11-14T08:33:55Z</dcterms:created>
  <dcterms:modified xsi:type="dcterms:W3CDTF">2025-03-26T09:17:24Z</dcterms:modified>
</cp:coreProperties>
</file>