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59" y="1432328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6932" y="37241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</a:p>
          <a:p>
            <a:pPr algn="ctr"/>
            <a:r>
              <a:rPr 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693</Words>
  <Application>Microsoft Office PowerPoint</Application>
  <PresentationFormat>Widescreen</PresentationFormat>
  <Paragraphs>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Arial</vt:lpstr>
      <vt:lpstr>Calibri</vt:lpstr>
      <vt:lpstr>等线</vt:lpstr>
      <vt:lpstr>iCiel Cadena</vt:lpstr>
      <vt:lpstr>Segoe Print</vt:lpstr>
      <vt:lpstr>SVN-SAF</vt:lpstr>
      <vt:lpstr>Times New Roman</vt:lpstr>
      <vt:lpstr>UTM Avo</vt:lpstr>
      <vt:lpstr>UTM HelvetIns</vt:lpstr>
      <vt:lpstr>Wingdings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STD_NGOC</cp:lastModifiedBy>
  <cp:revision>184</cp:revision>
  <dcterms:created xsi:type="dcterms:W3CDTF">2021-11-14T08:33:55Z</dcterms:created>
  <dcterms:modified xsi:type="dcterms:W3CDTF">2025-03-26T09:19:01Z</dcterms:modified>
</cp:coreProperties>
</file>