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5262" autoAdjust="0"/>
  </p:normalViewPr>
  <p:slideViewPr>
    <p:cSldViewPr snapToGrid="0">
      <p:cViewPr varScale="1">
        <p:scale>
          <a:sx n="66" d="100"/>
          <a:sy n="66" d="100"/>
        </p:scale>
        <p:origin x="666"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47701" y="4645915"/>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132402" y="594859"/>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2538943" y="1979535"/>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11</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smtClean="0">
                  <a:solidFill>
                    <a:srgbClr val="F93265"/>
                  </a:solidFill>
                  <a:latin typeface="SVN-Androgyne"/>
                  <a:cs typeface="Times New Roman" panose="02020603050405020304" pitchFamily="18" charset="0"/>
                </a:rPr>
                <a:t>CHỈNH SỬA VĂN BẢN</a:t>
              </a:r>
              <a:endParaRPr lang="vi-VN" sz="3200" b="1" dirty="0">
                <a:solidFill>
                  <a:srgbClr val="F93265"/>
                </a:solidFill>
                <a:latin typeface="SVN-Androgyne"/>
                <a:cs typeface="Times New Roman" panose="02020603050405020304" pitchFamily="18" charset="0"/>
              </a:endParaRPr>
            </a:p>
          </p:txBody>
        </p:sp>
      </p:grpSp>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
        <p:nvSpPr>
          <p:cNvPr id="18" name="Rectangle 17"/>
          <p:cNvSpPr/>
          <p:nvPr/>
        </p:nvSpPr>
        <p:spPr>
          <a:xfrm>
            <a:off x="3393440" y="4184500"/>
            <a:ext cx="6096000" cy="830997"/>
          </a:xfrm>
          <a:prstGeom prst="rect">
            <a:avLst/>
          </a:prstGeom>
        </p:spPr>
        <p:txBody>
          <a:bodyPr>
            <a:spAutoFit/>
          </a:bodyPr>
          <a:lstStyle/>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GV: Dương Thị Bích Ngọc</a:t>
            </a:r>
          </a:p>
          <a:p>
            <a:pPr algn="ctr"/>
            <a:r>
              <a:rPr lang="en-US" sz="2400" b="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Trường: Tiểu học Quang Trung</a:t>
            </a:r>
            <a:endParaRPr lang="en-US" sz="24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5331044" y="2935704"/>
            <a:ext cx="4021299" cy="3236337"/>
          </a:xfrm>
          <a:prstGeom prst="rect">
            <a:avLst/>
          </a:prstGeom>
        </p:spPr>
      </p:pic>
      <p:pic>
        <p:nvPicPr>
          <p:cNvPr id="18" name="Picture 17"/>
          <p:cNvPicPr>
            <a:picLocks noChangeAspect="1"/>
          </p:cNvPicPr>
          <p:nvPr/>
        </p:nvPicPr>
        <p:blipFill>
          <a:blip r:embed="rId3"/>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5"/>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4"/>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a:t>
            </a:r>
            <a:r>
              <a:rPr lang="vi-VN" sz="2000" dirty="0" smtClean="0">
                <a:latin typeface="UTM Avo" panose="02040603050506020204" pitchFamily="18" charset="0"/>
                <a:cs typeface="Times New Roman" panose="02020603050405020304" pitchFamily="18" charset="0"/>
              </a:rPr>
              <a:t>, sở thích của tớ là </a:t>
            </a:r>
            <a:r>
              <a:rPr lang="vi-VN" sz="2000" dirty="0">
                <a:latin typeface="UTM Avo" panose="02040603050506020204" pitchFamily="18" charset="0"/>
                <a:cs typeface="Times New Roman" panose="02020603050405020304" pitchFamily="18" charset="0"/>
              </a:rPr>
              <a:t>sưu tầm thơ hay về cảnh đẹp </a:t>
            </a:r>
            <a:r>
              <a:rPr lang="vi-VN" sz="2000" dirty="0" smtClean="0">
                <a:latin typeface="UTM Avo" panose="02040603050506020204" pitchFamily="18" charset="0"/>
                <a:cs typeface="Times New Roman" panose="02020603050405020304" pitchFamily="18" charset="0"/>
              </a:rPr>
              <a:t>quê hương</a:t>
            </a:r>
            <a:r>
              <a:rPr lang="vi-VN" sz="2000" dirty="0">
                <a:latin typeface="UTM Avo" panose="02040603050506020204" pitchFamily="18" charset="0"/>
                <a:cs typeface="Times New Roman" panose="02020603050405020304" pitchFamily="18" charset="0"/>
              </a:rPr>
              <a:t>,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a:t>
            </a:r>
            <a:r>
              <a:rPr lang="vi-VN" sz="2000" dirty="0" smtClean="0">
                <a:latin typeface="UTM Avo" panose="02040603050506020204" pitchFamily="18" charset="0"/>
                <a:cs typeface="Times New Roman" panose="02020603050405020304" pitchFamily="18" charset="0"/>
              </a:rPr>
              <a:t>. Theo bạn, trong 2 khổ thơ trên </a:t>
            </a:r>
            <a:r>
              <a:rPr lang="vi-VN" sz="2000" dirty="0">
                <a:latin typeface="UTM Avo" panose="02040603050506020204" pitchFamily="18" charset="0"/>
                <a:cs typeface="Times New Roman" panose="02020603050405020304" pitchFamily="18" charset="0"/>
              </a:rPr>
              <a:t>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6"/>
          <a:stretch>
            <a:fillRect/>
          </a:stretch>
        </p:blipFill>
        <p:spPr>
          <a:xfrm>
            <a:off x="11340432" y="1339064"/>
            <a:ext cx="521581" cy="460458"/>
          </a:xfrm>
          <a:prstGeom prst="rect">
            <a:avLst/>
          </a:prstGeom>
        </p:spPr>
      </p:pic>
      <p:grpSp>
        <p:nvGrpSpPr>
          <p:cNvPr id="9" name="Group 8"/>
          <p:cNvGrpSpPr/>
          <p:nvPr/>
        </p:nvGrpSpPr>
        <p:grpSpPr>
          <a:xfrm>
            <a:off x="1108932" y="2814275"/>
            <a:ext cx="2467645" cy="3536154"/>
            <a:chOff x="1108932" y="2637111"/>
            <a:chExt cx="2721246" cy="3899566"/>
          </a:xfrm>
        </p:grpSpPr>
        <p:pic>
          <p:nvPicPr>
            <p:cNvPr id="4" name="Picture 3"/>
            <p:cNvPicPr>
              <a:picLocks noChangeAspect="1"/>
            </p:cNvPicPr>
            <p:nvPr/>
          </p:nvPicPr>
          <p:blipFill rotWithShape="1">
            <a:blip r:embed="rId7"/>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8"/>
            <a:srcRect l="3758" t="3665" r="-5449"/>
            <a:stretch/>
          </p:blipFill>
          <p:spPr>
            <a:xfrm>
              <a:off x="1111411" y="2637111"/>
              <a:ext cx="2718767" cy="3430676"/>
            </a:xfrm>
            <a:prstGeom prst="rect">
              <a:avLst/>
            </a:prstGeom>
          </p:spPr>
        </p:pic>
      </p:grpSp>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a:t>
            </a:r>
            <a:r>
              <a:rPr lang="vi-VN" sz="2000" dirty="0" smtClean="0">
                <a:latin typeface="UTM Avo" panose="02040603050506020204" pitchFamily="18" charset="0"/>
                <a:cs typeface="Times New Roman" panose="02020603050405020304" pitchFamily="18" charset="0"/>
              </a:rPr>
              <a:t>lại, em </a:t>
            </a:r>
            <a:r>
              <a:rPr lang="vi-VN" sz="2000" dirty="0">
                <a:latin typeface="UTM Avo" panose="02040603050506020204" pitchFamily="18" charset="0"/>
                <a:cs typeface="Times New Roman" panose="02020603050405020304" pitchFamily="18" charset="0"/>
              </a:rPr>
              <a:t>chỉ cần gõ một lần rồi sao chép để có những phần giống nhau </a:t>
            </a:r>
            <a:r>
              <a:rPr lang="vi-VN" sz="2000" dirty="0" smtClean="0">
                <a:latin typeface="UTM Avo" panose="02040603050506020204" pitchFamily="18" charset="0"/>
                <a:cs typeface="Times New Roman" panose="02020603050405020304" pitchFamily="18" charset="0"/>
              </a:rPr>
              <a:t>mà không </a:t>
            </a:r>
            <a:r>
              <a:rPr lang="vi-VN" sz="2000" dirty="0">
                <a:latin typeface="UTM Avo" panose="02040603050506020204" pitchFamily="18" charset="0"/>
                <a:cs typeface="Times New Roman" panose="02020603050405020304" pitchFamily="18" charset="0"/>
              </a:rPr>
              <a:t>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1085530" y="1158292"/>
            <a:ext cx="689218" cy="653278"/>
          </a:xfrm>
          <a:prstGeom prst="rect">
            <a:avLst/>
          </a:prstGeom>
        </p:spPr>
      </p:pic>
      <p:pic>
        <p:nvPicPr>
          <p:cNvPr id="4" name="Picture 3"/>
          <p:cNvPicPr>
            <a:picLocks noChangeAspect="1"/>
          </p:cNvPicPr>
          <p:nvPr/>
        </p:nvPicPr>
        <p:blipFill>
          <a:blip r:embed="rId3"/>
          <a:stretch>
            <a:fillRect/>
          </a:stretch>
        </p:blipFill>
        <p:spPr>
          <a:xfrm>
            <a:off x="614526" y="3402956"/>
            <a:ext cx="10982279" cy="2734364"/>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2"/>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971324891"/>
                  </a:ext>
                </a:extLst>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2063458132"/>
                  </a:ext>
                </a:extLst>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3"/>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2"/>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4"/>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7785</TotalTime>
  <Words>1064</Words>
  <Application>Microsoft Office PowerPoint</Application>
  <PresentationFormat>Widescreen</PresentationFormat>
  <Paragraphs>104</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STD_NGOC</cp:lastModifiedBy>
  <cp:revision>210</cp:revision>
  <dcterms:created xsi:type="dcterms:W3CDTF">2021-11-14T08:33:55Z</dcterms:created>
  <dcterms:modified xsi:type="dcterms:W3CDTF">2025-03-26T09:20:20Z</dcterms:modified>
</cp:coreProperties>
</file>