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85" r:id="rId9"/>
    <p:sldId id="286" r:id="rId10"/>
    <p:sldId id="278" r:id="rId11"/>
    <p:sldId id="27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aytone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10: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tuần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5207718" y="4728001"/>
            <a:ext cx="7712257" cy="3397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D6DF12F2-6A72-4389-9C91-7C3675BE10A3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1687D4D-768D-4A95-8D61-175567D4C5E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5876254" y="8185711"/>
            <a:ext cx="697544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Dương Thị Bích Ngọc</a:t>
            </a:r>
          </a:p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Trung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763" name="Google Shape;763;p3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3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768" name="Google Shape;768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77" name="Google Shape;7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86" y="7186613"/>
            <a:ext cx="2073089" cy="26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23253">
            <a:off x="15027190" y="95657"/>
            <a:ext cx="3697345" cy="230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B4F1125-04E2-4AD0-A550-74CCA7DAC0C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5570" y="1246755"/>
            <a:ext cx="1522413" cy="11239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88D1D1A-B51E-422F-B8CA-055EA7C74B64}"/>
              </a:ext>
            </a:extLst>
          </p:cNvPr>
          <p:cNvSpPr txBox="1"/>
          <p:nvPr/>
        </p:nvSpPr>
        <p:spPr>
          <a:xfrm>
            <a:off x="2820007" y="164899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FD92F-1F9A-47F3-850A-E999CD1A424D}"/>
              </a:ext>
            </a:extLst>
          </p:cNvPr>
          <p:cNvSpPr txBox="1"/>
          <p:nvPr/>
        </p:nvSpPr>
        <p:spPr>
          <a:xfrm>
            <a:off x="1028701" y="3624987"/>
            <a:ext cx="9473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D8ECA-979F-4376-AC69-1B95238F1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3570" y="2610065"/>
            <a:ext cx="5314091" cy="4576548"/>
          </a:xfrm>
          <a:prstGeom prst="rect">
            <a:avLst/>
          </a:prstGeom>
        </p:spPr>
      </p:pic>
      <p:sp>
        <p:nvSpPr>
          <p:cNvPr id="69" name="Google Shape;338;p21">
            <a:extLst>
              <a:ext uri="{FF2B5EF4-FFF2-40B4-BE49-F238E27FC236}">
                <a16:creationId xmlns:a16="http://schemas.microsoft.com/office/drawing/2014/main" id="{1F362FE6-2BDE-4977-AF8A-FD78E19E3A5C}"/>
              </a:ext>
            </a:extLst>
          </p:cNvPr>
          <p:cNvSpPr txBox="1"/>
          <p:nvPr/>
        </p:nvSpPr>
        <p:spPr>
          <a:xfrm>
            <a:off x="11490740" y="7307763"/>
            <a:ext cx="4199750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75.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94320">
            <a:off x="15625136" y="661347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694;p34">
            <a:extLst>
              <a:ext uri="{FF2B5EF4-FFF2-40B4-BE49-F238E27FC236}">
                <a16:creationId xmlns:a16="http://schemas.microsoft.com/office/drawing/2014/main" id="{54F669CA-DAAB-4184-97BC-4F56B87B11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64743" y="859644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C8EE9B-523E-44D9-A01F-1C2C862239D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61583" y="3455035"/>
            <a:ext cx="1235303" cy="102285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435F502-CFFA-48D2-A8E0-00699B3ED0B2}"/>
              </a:ext>
            </a:extLst>
          </p:cNvPr>
          <p:cNvSpPr txBox="1"/>
          <p:nvPr/>
        </p:nvSpPr>
        <p:spPr>
          <a:xfrm>
            <a:off x="4968451" y="356863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485817-33B4-45E9-B3F3-02648723B05B}"/>
              </a:ext>
            </a:extLst>
          </p:cNvPr>
          <p:cNvSpPr txBox="1"/>
          <p:nvPr/>
        </p:nvSpPr>
        <p:spPr>
          <a:xfrm>
            <a:off x="3718614" y="5346015"/>
            <a:ext cx="10034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thay cho "Xin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Câu 1.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340127" y="5361108"/>
            <a:ext cx="769143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1,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2,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3,...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như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1F680-517C-4F99-89DE-83643A1E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3614" y="4570546"/>
            <a:ext cx="5663667" cy="3170920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629F6528-DD2C-44B7-83E2-4A62977244A3}"/>
              </a:ext>
            </a:extLst>
          </p:cNvPr>
          <p:cNvSpPr txBox="1"/>
          <p:nvPr/>
        </p:nvSpPr>
        <p:spPr>
          <a:xfrm>
            <a:off x="10942818" y="7937728"/>
            <a:ext cx="508759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72.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tuần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1479785" y="5140037"/>
            <a:ext cx="7206258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sau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: </a:t>
            </a:r>
            <a:r>
              <a:rPr lang="vi-VN" sz="2400" i="1" dirty="0">
                <a:latin typeface="+mj-lt"/>
              </a:rPr>
              <a:t>Nhân </a:t>
            </a:r>
            <a:r>
              <a:rPr lang="vi-VN" sz="2400" i="1" dirty="0" err="1">
                <a:latin typeface="+mj-lt"/>
              </a:rPr>
              <a:t>vật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xuất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hiện</a:t>
            </a:r>
            <a:r>
              <a:rPr lang="vi-VN" sz="2400" i="1" dirty="0">
                <a:latin typeface="+mj-lt"/>
              </a:rPr>
              <a:t> trên sân </a:t>
            </a:r>
            <a:r>
              <a:rPr lang="vi-VN" sz="2400" i="1" dirty="0" err="1">
                <a:latin typeface="+mj-lt"/>
              </a:rPr>
              <a:t>khấu</a:t>
            </a:r>
            <a:r>
              <a:rPr lang="vi-VN" sz="2400" i="1" dirty="0">
                <a:latin typeface="+mj-lt"/>
              </a:rPr>
              <a:t>, di </a:t>
            </a:r>
            <a:r>
              <a:rPr lang="vi-VN" sz="2400" i="1" dirty="0" err="1">
                <a:latin typeface="+mj-lt"/>
              </a:rPr>
              <a:t>chuyển</a:t>
            </a:r>
            <a:r>
              <a:rPr lang="vi-VN" sz="2400" i="1" dirty="0">
                <a:latin typeface="+mj-lt"/>
              </a:rPr>
              <a:t> 100 </a:t>
            </a:r>
            <a:r>
              <a:rPr lang="vi-VN" sz="2400" i="1" dirty="0" err="1">
                <a:latin typeface="+mj-lt"/>
              </a:rPr>
              <a:t>bước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"Xin </a:t>
            </a:r>
            <a:r>
              <a:rPr lang="vi-VN" sz="2400" i="1" dirty="0" err="1">
                <a:latin typeface="+mj-lt"/>
              </a:rPr>
              <a:t>chào</a:t>
            </a:r>
            <a:r>
              <a:rPr lang="vi-VN" sz="2400" i="1" dirty="0">
                <a:latin typeface="+mj-lt"/>
              </a:rPr>
              <a:t>!" trong 3 giây.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kêu meo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tiếp</a:t>
            </a:r>
            <a:r>
              <a:rPr lang="vi-VN" sz="2400" i="1" dirty="0">
                <a:latin typeface="+mj-lt"/>
              </a:rPr>
              <a:t> "</a:t>
            </a:r>
            <a:r>
              <a:rPr lang="vi-VN" sz="2400" i="1" dirty="0" err="1">
                <a:latin typeface="+mj-lt"/>
              </a:rPr>
              <a:t>Rất</a:t>
            </a:r>
            <a:r>
              <a:rPr lang="vi-VN" sz="2400" i="1" dirty="0">
                <a:latin typeface="+mj-lt"/>
              </a:rPr>
              <a:t> vui </a:t>
            </a:r>
            <a:r>
              <a:rPr lang="vi-VN" sz="2400" i="1" dirty="0" err="1">
                <a:latin typeface="+mj-lt"/>
              </a:rPr>
              <a:t>được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gặp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các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bạn</a:t>
            </a:r>
            <a:r>
              <a:rPr lang="vi-VN" sz="2400" i="1" dirty="0">
                <a:latin typeface="+mj-lt"/>
              </a:rPr>
              <a:t>."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346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1809648" y="8160643"/>
            <a:ext cx="2641527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d – c – e – b – a </a:t>
            </a:r>
            <a:endParaRPr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2E579-7621-412B-847A-399CB043F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185" y="5304904"/>
            <a:ext cx="7225724" cy="23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7120" y="1424316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30044" y="1428750"/>
            <a:ext cx="10085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1327989" y="6882555"/>
            <a:ext cx="487403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Chương trinh “Xin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!”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10663" y="3843158"/>
            <a:ext cx="9042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068E0-3980-4409-AFFB-E22FB607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989" y="3075074"/>
            <a:ext cx="4874036" cy="3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923146"/>
            <a:ext cx="6765170" cy="3352955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46986" y="1293510"/>
            <a:ext cx="5580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30498" y="4628564"/>
            <a:ext cx="516017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981020" y="5602748"/>
            <a:ext cx="5222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967659" y="7003739"/>
            <a:ext cx="5143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981020" y="8490444"/>
            <a:ext cx="5154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3006624" y="5654110"/>
            <a:ext cx="383933" cy="449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64629" y="1254644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796388" y="2203443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693536" y="3326859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•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: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•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: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sau:</a:t>
            </a:r>
          </a:p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 </a:t>
            </a:r>
          </a:p>
          <a:p>
            <a:pPr marL="457200" indent="-457200" algn="just">
              <a:buAutoNum type="arabi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!" trong 3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Kêu meo.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vui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."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10916838" y="1987334"/>
            <a:ext cx="5186725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11027779" y="2112554"/>
            <a:ext cx="48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1421893" y="480314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1421893" y="502264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880799" y="62092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74126" y="206753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1856967" y="2615937"/>
            <a:ext cx="7311910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cho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 cho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Chạy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thử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>
                <a:latin typeface="+mj-lt"/>
              </a:rPr>
              <a:t>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XinChao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em.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27960" y="6471541"/>
            <a:ext cx="3758596" cy="359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348" t="28508" r="30202" b="31558"/>
          <a:stretch/>
        </p:blipFill>
        <p:spPr>
          <a:xfrm rot="21137760">
            <a:off x="2844434" y="360411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4121086" y="944286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66CD4-32C4-4218-97D2-4C59C8A4A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901" y="1804051"/>
            <a:ext cx="7907353" cy="459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847279" y="4800417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1149" y="799203"/>
            <a:ext cx="9942087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6844610" y="3849755"/>
            <a:ext cx="33670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5.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7108724" y="2123938"/>
            <a:ext cx="6856324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7316809" y="2207232"/>
            <a:ext cx="6467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0E796A-E863-4525-B3D5-B07396B010A3}"/>
              </a:ext>
            </a:extLst>
          </p:cNvPr>
          <p:cNvSpPr txBox="1"/>
          <p:nvPr/>
        </p:nvSpPr>
        <p:spPr>
          <a:xfrm>
            <a:off x="11212754" y="4219087"/>
            <a:ext cx="3229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6.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7.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8.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9.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876203" y="418222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876203" y="440172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335109" y="0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-471564" y="144661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965106" y="2050785"/>
            <a:ext cx="7311910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nhân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mèo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621611" y="247855"/>
            <a:ext cx="4401093" cy="150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1878758" y="551756"/>
            <a:ext cx="2743142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2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20" name="Google Shape;534;p29">
            <a:extLst>
              <a:ext uri="{FF2B5EF4-FFF2-40B4-BE49-F238E27FC236}">
                <a16:creationId xmlns:a16="http://schemas.microsoft.com/office/drawing/2014/main" id="{72591D8A-6ECE-4E38-8EBB-F074610E9097}"/>
              </a:ext>
            </a:extLst>
          </p:cNvPr>
          <p:cNvGrpSpPr/>
          <p:nvPr/>
        </p:nvGrpSpPr>
        <p:grpSpPr>
          <a:xfrm>
            <a:off x="10833031" y="418222"/>
            <a:ext cx="7243783" cy="9683764"/>
            <a:chOff x="0" y="-38100"/>
            <a:chExt cx="2345419" cy="2550456"/>
          </a:xfrm>
        </p:grpSpPr>
        <p:sp>
          <p:nvSpPr>
            <p:cNvPr id="22" name="Google Shape;535;p29">
              <a:extLst>
                <a:ext uri="{FF2B5EF4-FFF2-40B4-BE49-F238E27FC236}">
                  <a16:creationId xmlns:a16="http://schemas.microsoft.com/office/drawing/2014/main" id="{2FDE691C-C198-4CB5-A310-98B240130A1D}"/>
                </a:ext>
              </a:extLst>
            </p:cNvPr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" name="Google Shape;536;p29">
              <a:extLst>
                <a:ext uri="{FF2B5EF4-FFF2-40B4-BE49-F238E27FC236}">
                  <a16:creationId xmlns:a16="http://schemas.microsoft.com/office/drawing/2014/main" id="{6952AD73-113A-4807-8982-4BD06332CF6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537;p29">
            <a:extLst>
              <a:ext uri="{FF2B5EF4-FFF2-40B4-BE49-F238E27FC236}">
                <a16:creationId xmlns:a16="http://schemas.microsoft.com/office/drawing/2014/main" id="{2C8B3CEB-2FBB-44D4-B34E-A69DC84CC726}"/>
              </a:ext>
            </a:extLst>
          </p:cNvPr>
          <p:cNvGrpSpPr/>
          <p:nvPr/>
        </p:nvGrpSpPr>
        <p:grpSpPr>
          <a:xfrm>
            <a:off x="10833032" y="440172"/>
            <a:ext cx="7127578" cy="9560509"/>
            <a:chOff x="0" y="-38100"/>
            <a:chExt cx="2307793" cy="2517994"/>
          </a:xfrm>
        </p:grpSpPr>
        <p:sp>
          <p:nvSpPr>
            <p:cNvPr id="26" name="Google Shape;538;p29">
              <a:extLst>
                <a:ext uri="{FF2B5EF4-FFF2-40B4-BE49-F238E27FC236}">
                  <a16:creationId xmlns:a16="http://schemas.microsoft.com/office/drawing/2014/main" id="{1AB2B861-E03B-4C00-89DE-80EA9EDEEB15}"/>
                </a:ext>
              </a:extLst>
            </p:cNvPr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27" name="Google Shape;539;p29">
              <a:extLst>
                <a:ext uri="{FF2B5EF4-FFF2-40B4-BE49-F238E27FC236}">
                  <a16:creationId xmlns:a16="http://schemas.microsoft.com/office/drawing/2014/main" id="{B8EE3E89-0450-4EDB-BB03-1E6A0D6593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540;p29">
            <a:extLst>
              <a:ext uri="{FF2B5EF4-FFF2-40B4-BE49-F238E27FC236}">
                <a16:creationId xmlns:a16="http://schemas.microsoft.com/office/drawing/2014/main" id="{BDC43AFC-5C55-4650-8E2E-CF88DFBFD10A}"/>
              </a:ext>
            </a:extLst>
          </p:cNvPr>
          <p:cNvGrpSpPr/>
          <p:nvPr/>
        </p:nvGrpSpPr>
        <p:grpSpPr>
          <a:xfrm>
            <a:off x="10291937" y="0"/>
            <a:ext cx="7354945" cy="9683764"/>
            <a:chOff x="0" y="-38100"/>
            <a:chExt cx="2381411" cy="2550456"/>
          </a:xfrm>
        </p:grpSpPr>
        <p:sp>
          <p:nvSpPr>
            <p:cNvPr id="29" name="Google Shape;541;p29">
              <a:extLst>
                <a:ext uri="{FF2B5EF4-FFF2-40B4-BE49-F238E27FC236}">
                  <a16:creationId xmlns:a16="http://schemas.microsoft.com/office/drawing/2014/main" id="{1CFB8468-0494-4CE4-A604-3E1AEEE2D868}"/>
                </a:ext>
              </a:extLst>
            </p:cNvPr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0" name="Google Shape;542;p29">
              <a:extLst>
                <a:ext uri="{FF2B5EF4-FFF2-40B4-BE49-F238E27FC236}">
                  <a16:creationId xmlns:a16="http://schemas.microsoft.com/office/drawing/2014/main" id="{CE8EC99D-B05C-4064-A726-1C43C74BB2A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543;p29">
            <a:extLst>
              <a:ext uri="{FF2B5EF4-FFF2-40B4-BE49-F238E27FC236}">
                <a16:creationId xmlns:a16="http://schemas.microsoft.com/office/drawing/2014/main" id="{4133E0DE-22E7-4FE0-9980-F5C575CB71D8}"/>
              </a:ext>
            </a:extLst>
          </p:cNvPr>
          <p:cNvGrpSpPr/>
          <p:nvPr/>
        </p:nvGrpSpPr>
        <p:grpSpPr>
          <a:xfrm>
            <a:off x="9513838" y="175450"/>
            <a:ext cx="7976757" cy="9446637"/>
            <a:chOff x="-71730" y="1070"/>
            <a:chExt cx="2582744" cy="2488003"/>
          </a:xfrm>
        </p:grpSpPr>
        <p:sp>
          <p:nvSpPr>
            <p:cNvPr id="32" name="Google Shape;544;p29">
              <a:extLst>
                <a:ext uri="{FF2B5EF4-FFF2-40B4-BE49-F238E27FC236}">
                  <a16:creationId xmlns:a16="http://schemas.microsoft.com/office/drawing/2014/main" id="{5890AE4E-F7B6-43B6-A055-DB8D57725667}"/>
                </a:ext>
              </a:extLst>
            </p:cNvPr>
            <p:cNvSpPr/>
            <p:nvPr/>
          </p:nvSpPr>
          <p:spPr>
            <a:xfrm>
              <a:off x="210777" y="9179"/>
              <a:ext cx="2300237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Google Shape;545;p29">
              <a:extLst>
                <a:ext uri="{FF2B5EF4-FFF2-40B4-BE49-F238E27FC236}">
                  <a16:creationId xmlns:a16="http://schemas.microsoft.com/office/drawing/2014/main" id="{71B0269D-F511-44B3-8F1C-22D3CF973D5D}"/>
                </a:ext>
              </a:extLst>
            </p:cNvPr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549;p29">
            <a:extLst>
              <a:ext uri="{FF2B5EF4-FFF2-40B4-BE49-F238E27FC236}">
                <a16:creationId xmlns:a16="http://schemas.microsoft.com/office/drawing/2014/main" id="{4D99B082-C45A-456B-81FB-F6EC67FC2E8A}"/>
              </a:ext>
            </a:extLst>
          </p:cNvPr>
          <p:cNvSpPr txBox="1"/>
          <p:nvPr/>
        </p:nvSpPr>
        <p:spPr>
          <a:xfrm>
            <a:off x="10667435" y="535204"/>
            <a:ext cx="6443883" cy="815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Kéo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như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74. </a:t>
            </a: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quan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sát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kết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5: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MeoDiChuyen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E67B9-A0F0-4BC2-858D-31960FB8C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50" y="4666789"/>
            <a:ext cx="7688437" cy="3709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EE42B-6DA8-4F97-A09D-6428B78E2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619" y="1470008"/>
            <a:ext cx="3823579" cy="47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809</Words>
  <Application>Microsoft Office PowerPoint</Application>
  <PresentationFormat>Custom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Paytone One</vt:lpstr>
      <vt:lpstr>Lato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STD_NGOC</cp:lastModifiedBy>
  <cp:revision>34</cp:revision>
  <dcterms:modified xsi:type="dcterms:W3CDTF">2025-03-27T01:43:26Z</dcterms:modified>
</cp:coreProperties>
</file>