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7" r:id="rId10"/>
    <p:sldId id="280" r:id="rId11"/>
  </p:sldIdLst>
  <p:sldSz cx="18288000" cy="10287000"/>
  <p:notesSz cx="6858000" cy="9144000"/>
  <p:embeddedFontLst>
    <p:embeddedFont>
      <p:font typeface="Paytone On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647175" y="4506469"/>
            <a:ext cx="8993650" cy="40122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6096000" y="816790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pPr algn="ctr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505059" y="5445264"/>
            <a:ext cx="8105775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Trong môn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 4,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quen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rèn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kĩ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, trong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76)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20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tay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thêm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2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10,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trên sân </a:t>
            </a:r>
            <a:r>
              <a:rPr lang="vi-VN" sz="2400" dirty="0" err="1">
                <a:latin typeface="+mj-lt"/>
              </a:rPr>
              <a:t>khấu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bao nhiêu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gọn</a:t>
            </a:r>
            <a:r>
              <a:rPr lang="vi-VN" sz="24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46" y="3803048"/>
            <a:ext cx="8919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77b.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495</Words>
  <Application>Microsoft Office PowerPoint</Application>
  <PresentationFormat>Custom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Paytone One</vt:lpstr>
      <vt:lpstr>Calibri</vt:lpstr>
      <vt:lpstr>Arial</vt:lpstr>
      <vt:lpstr>Times New Roman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STD_NGOC</cp:lastModifiedBy>
  <cp:revision>32</cp:revision>
  <dcterms:modified xsi:type="dcterms:W3CDTF">2025-03-27T01:44:05Z</dcterms:modified>
</cp:coreProperties>
</file>