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5"/>
  </p:notesMasterIdLst>
  <p:sldIdLst>
    <p:sldId id="296" r:id="rId2"/>
    <p:sldId id="257" r:id="rId3"/>
    <p:sldId id="260" r:id="rId4"/>
    <p:sldId id="261" r:id="rId5"/>
    <p:sldId id="353" r:id="rId6"/>
    <p:sldId id="358" r:id="rId7"/>
    <p:sldId id="354" r:id="rId8"/>
    <p:sldId id="355" r:id="rId9"/>
    <p:sldId id="347" r:id="rId10"/>
    <p:sldId id="350" r:id="rId11"/>
    <p:sldId id="266" r:id="rId12"/>
    <p:sldId id="352" r:id="rId13"/>
    <p:sldId id="348" r:id="rId14"/>
    <p:sldId id="262" r:id="rId15"/>
    <p:sldId id="351" r:id="rId16"/>
    <p:sldId id="312" r:id="rId17"/>
    <p:sldId id="313" r:id="rId18"/>
    <p:sldId id="342" r:id="rId19"/>
    <p:sldId id="346" r:id="rId20"/>
    <p:sldId id="345" r:id="rId21"/>
    <p:sldId id="344" r:id="rId22"/>
    <p:sldId id="343" r:id="rId23"/>
    <p:sldId id="267" r:id="rId24"/>
  </p:sldIdLst>
  <p:sldSz cx="9144000" cy="5143500" type="screen16x9"/>
  <p:notesSz cx="6858000" cy="9144000"/>
  <p:embeddedFontLst>
    <p:embeddedFont>
      <p:font typeface="DM Sans" panose="020B0604020202020204" charset="0"/>
      <p:regular r:id="rId26"/>
      <p:bold r:id="rId27"/>
      <p:italic r:id="rId28"/>
      <p:boldItalic r:id="rId29"/>
    </p:embeddedFont>
    <p:embeddedFont>
      <p:font typeface="Kumbh Sans" panose="020B0604020202020204" charset="0"/>
      <p:regular r:id="rId30"/>
      <p:bold r:id="rId31"/>
    </p:embeddedFont>
    <p:embeddedFont>
      <p:font typeface="Barlow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Nunito Light" panose="00000400000000000000" pitchFamily="2" charset="0"/>
      <p:regular r:id="rId40"/>
      <p: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FE"/>
    <a:srgbClr val="FFF7E4"/>
    <a:srgbClr val="F18462"/>
    <a:srgbClr val="9DE492"/>
    <a:srgbClr val="000000"/>
    <a:srgbClr val="F5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450730-FE97-47F6-BB0F-40732DD6B831}">
  <a:tblStyle styleId="{18450730-FE97-47F6-BB0F-40732DD6B8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79DFC9-4577-49FB-909C-F531E918E39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1"/>
    <p:restoredTop sz="94637"/>
  </p:normalViewPr>
  <p:slideViewPr>
    <p:cSldViewPr snapToGrid="0">
      <p:cViewPr varScale="1">
        <p:scale>
          <a:sx n="84" d="100"/>
          <a:sy n="84" d="100"/>
        </p:scale>
        <p:origin x="456" y="78"/>
      </p:cViewPr>
      <p:guideLst/>
    </p:cSldViewPr>
  </p:slideViewPr>
  <p:notesTextViewPr>
    <p:cViewPr>
      <p:scale>
        <a:sx n="85" d="100"/>
        <a:sy n="8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5873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468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582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4503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79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758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836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728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7967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479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d49fcbfd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d49fcbfd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0448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641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59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983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190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03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52191"/>
            <a:ext cx="7717500" cy="14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5150" y="3191109"/>
            <a:ext cx="3893700" cy="4002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203257" y="3484026"/>
            <a:ext cx="455034" cy="1119984"/>
            <a:chOff x="8203257" y="3484026"/>
            <a:chExt cx="455034" cy="1119984"/>
          </a:xfrm>
        </p:grpSpPr>
        <p:sp>
          <p:nvSpPr>
            <p:cNvPr id="12" name="Google Shape;12;p2"/>
            <p:cNvSpPr/>
            <p:nvPr/>
          </p:nvSpPr>
          <p:spPr>
            <a:xfrm rot="2700000">
              <a:off x="8266513" y="3554046"/>
              <a:ext cx="328521" cy="314994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2700000">
              <a:off x="8266513" y="3775696"/>
              <a:ext cx="328521" cy="314994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2700000">
              <a:off x="8266513" y="3997346"/>
              <a:ext cx="328521" cy="314994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2700000">
              <a:off x="8266513" y="4218996"/>
              <a:ext cx="328521" cy="314994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482178" y="508545"/>
            <a:ext cx="462109" cy="1115109"/>
            <a:chOff x="482178" y="508545"/>
            <a:chExt cx="462109" cy="1115109"/>
          </a:xfrm>
        </p:grpSpPr>
        <p:sp>
          <p:nvSpPr>
            <p:cNvPr id="17" name="Google Shape;17;p2"/>
            <p:cNvSpPr/>
            <p:nvPr/>
          </p:nvSpPr>
          <p:spPr>
            <a:xfrm>
              <a:off x="482178" y="508545"/>
              <a:ext cx="462109" cy="462109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82178" y="699445"/>
              <a:ext cx="462109" cy="462109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82178" y="970645"/>
              <a:ext cx="462109" cy="462109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2178" y="1161545"/>
              <a:ext cx="462109" cy="462109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514575" y="4100372"/>
            <a:ext cx="731246" cy="756288"/>
            <a:chOff x="514575" y="4100372"/>
            <a:chExt cx="731246" cy="756288"/>
          </a:xfrm>
        </p:grpSpPr>
        <p:sp>
          <p:nvSpPr>
            <p:cNvPr id="22" name="Google Shape;22;p2"/>
            <p:cNvSpPr/>
            <p:nvPr/>
          </p:nvSpPr>
          <p:spPr>
            <a:xfrm>
              <a:off x="626267" y="4237105"/>
              <a:ext cx="619554" cy="619554"/>
            </a:xfrm>
            <a:custGeom>
              <a:avLst/>
              <a:gdLst/>
              <a:ahLst/>
              <a:cxnLst/>
              <a:rect l="l" t="t" r="r" b="b"/>
              <a:pathLst>
                <a:path w="485925" h="485925" extrusionOk="0">
                  <a:moveTo>
                    <a:pt x="485925" y="242963"/>
                  </a:moveTo>
                  <a:cubicBezTo>
                    <a:pt x="485925" y="377147"/>
                    <a:pt x="377147" y="485925"/>
                    <a:pt x="242963" y="485925"/>
                  </a:cubicBezTo>
                  <a:cubicBezTo>
                    <a:pt x="108778" y="485925"/>
                    <a:pt x="0" y="377147"/>
                    <a:pt x="0" y="242963"/>
                  </a:cubicBezTo>
                  <a:cubicBezTo>
                    <a:pt x="0" y="108778"/>
                    <a:pt x="108778" y="0"/>
                    <a:pt x="242963" y="0"/>
                  </a:cubicBezTo>
                  <a:cubicBezTo>
                    <a:pt x="377147" y="0"/>
                    <a:pt x="485925" y="108778"/>
                    <a:pt x="485925" y="2429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2700000">
              <a:off x="572409" y="4158205"/>
              <a:ext cx="279244" cy="279244"/>
            </a:xfrm>
            <a:custGeom>
              <a:avLst/>
              <a:gdLst/>
              <a:ahLst/>
              <a:cxnLst/>
              <a:rect l="l" t="t" r="r" b="b"/>
              <a:pathLst>
                <a:path w="218787" h="218787" extrusionOk="0">
                  <a:moveTo>
                    <a:pt x="218788" y="109394"/>
                  </a:moveTo>
                  <a:cubicBezTo>
                    <a:pt x="218788" y="169810"/>
                    <a:pt x="169810" y="218787"/>
                    <a:pt x="109394" y="218787"/>
                  </a:cubicBezTo>
                  <a:cubicBezTo>
                    <a:pt x="48978" y="218787"/>
                    <a:pt x="0" y="169810"/>
                    <a:pt x="0" y="109394"/>
                  </a:cubicBezTo>
                  <a:cubicBezTo>
                    <a:pt x="0" y="48977"/>
                    <a:pt x="48978" y="0"/>
                    <a:pt x="109394" y="0"/>
                  </a:cubicBezTo>
                  <a:cubicBezTo>
                    <a:pt x="169810" y="0"/>
                    <a:pt x="218788" y="48977"/>
                    <a:pt x="218788" y="10939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4264652" y="-159512"/>
            <a:ext cx="730891" cy="1005387"/>
            <a:chOff x="6120327" y="938"/>
            <a:chExt cx="730891" cy="1005387"/>
          </a:xfrm>
        </p:grpSpPr>
        <p:grpSp>
          <p:nvGrpSpPr>
            <p:cNvPr id="25" name="Google Shape;25;p2"/>
            <p:cNvGrpSpPr/>
            <p:nvPr/>
          </p:nvGrpSpPr>
          <p:grpSpPr>
            <a:xfrm>
              <a:off x="6140897" y="938"/>
              <a:ext cx="710321" cy="835029"/>
              <a:chOff x="6140897" y="938"/>
              <a:chExt cx="710321" cy="835029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6844560" y="603817"/>
                <a:ext cx="2087" cy="2988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988" extrusionOk="0">
                    <a:moveTo>
                      <a:pt x="0" y="0"/>
                    </a:moveTo>
                    <a:lnTo>
                      <a:pt x="2087" y="2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538486" y="815731"/>
                <a:ext cx="2787" cy="40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076" extrusionOk="0">
                    <a:moveTo>
                      <a:pt x="0" y="0"/>
                    </a:moveTo>
                    <a:lnTo>
                      <a:pt x="2788" y="40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140897" y="938"/>
                <a:ext cx="710321" cy="835029"/>
              </a:xfrm>
              <a:custGeom>
                <a:avLst/>
                <a:gdLst/>
                <a:ahLst/>
                <a:cxnLst/>
                <a:rect l="l" t="t" r="r" b="b"/>
                <a:pathLst>
                  <a:path w="710321" h="835029" extrusionOk="0">
                    <a:moveTo>
                      <a:pt x="598155" y="776968"/>
                    </a:moveTo>
                    <a:cubicBezTo>
                      <a:pt x="513749" y="835793"/>
                      <a:pt x="423968" y="852716"/>
                      <a:pt x="397589" y="814793"/>
                    </a:cubicBezTo>
                    <a:lnTo>
                      <a:pt x="33488" y="292733"/>
                    </a:lnTo>
                    <a:cubicBezTo>
                      <a:pt x="-25337" y="208327"/>
                      <a:pt x="-4636" y="92270"/>
                      <a:pt x="79672" y="33445"/>
                    </a:cubicBezTo>
                    <a:cubicBezTo>
                      <a:pt x="112122" y="10853"/>
                      <a:pt x="149247" y="0"/>
                      <a:pt x="185974" y="0"/>
                    </a:cubicBezTo>
                    <a:cubicBezTo>
                      <a:pt x="244799" y="0"/>
                      <a:pt x="302629" y="27771"/>
                      <a:pt x="338862" y="79727"/>
                    </a:cubicBezTo>
                    <a:lnTo>
                      <a:pt x="702561" y="601390"/>
                    </a:lnTo>
                    <a:cubicBezTo>
                      <a:pt x="702762" y="601488"/>
                      <a:pt x="702860" y="601688"/>
                      <a:pt x="702958" y="601786"/>
                    </a:cubicBezTo>
                    <a:cubicBezTo>
                      <a:pt x="703159" y="602183"/>
                      <a:pt x="703458" y="602482"/>
                      <a:pt x="703654" y="602879"/>
                    </a:cubicBezTo>
                    <a:cubicBezTo>
                      <a:pt x="728539" y="641199"/>
                      <a:pt x="681659" y="718638"/>
                      <a:pt x="598145" y="776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6120327" y="171261"/>
              <a:ext cx="710402" cy="835064"/>
              <a:chOff x="6120327" y="171261"/>
              <a:chExt cx="710402" cy="835064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6120327" y="171261"/>
                <a:ext cx="705820" cy="818842"/>
              </a:xfrm>
              <a:custGeom>
                <a:avLst/>
                <a:gdLst/>
                <a:ahLst/>
                <a:cxnLst/>
                <a:rect l="l" t="t" r="r" b="b"/>
                <a:pathLst>
                  <a:path w="705820" h="818842" extrusionOk="0">
                    <a:moveTo>
                      <a:pt x="400367" y="818843"/>
                    </a:moveTo>
                    <a:lnTo>
                      <a:pt x="33484" y="292711"/>
                    </a:lnTo>
                    <a:cubicBezTo>
                      <a:pt x="-25337" y="208361"/>
                      <a:pt x="-4640" y="92299"/>
                      <a:pt x="79710" y="33484"/>
                    </a:cubicBezTo>
                    <a:lnTo>
                      <a:pt x="79710" y="33484"/>
                    </a:lnTo>
                    <a:cubicBezTo>
                      <a:pt x="164059" y="-25337"/>
                      <a:pt x="280121" y="-4640"/>
                      <a:pt x="338937" y="79710"/>
                    </a:cubicBezTo>
                    <a:lnTo>
                      <a:pt x="705821" y="605841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510546" y="752904"/>
                <a:ext cx="320183" cy="253421"/>
              </a:xfrm>
              <a:custGeom>
                <a:avLst/>
                <a:gdLst/>
                <a:ahLst/>
                <a:cxnLst/>
                <a:rect l="l" t="t" r="r" b="b"/>
                <a:pathLst>
                  <a:path w="320183" h="253421" extrusionOk="0">
                    <a:moveTo>
                      <a:pt x="7365" y="233212"/>
                    </a:moveTo>
                    <a:cubicBezTo>
                      <a:pt x="-19066" y="195312"/>
                      <a:pt x="27889" y="116902"/>
                      <a:pt x="112238" y="58086"/>
                    </a:cubicBezTo>
                    <a:cubicBezTo>
                      <a:pt x="196588" y="-734"/>
                      <a:pt x="286392" y="-17690"/>
                      <a:pt x="312818" y="20210"/>
                    </a:cubicBezTo>
                    <a:cubicBezTo>
                      <a:pt x="339249" y="58110"/>
                      <a:pt x="292295" y="136520"/>
                      <a:pt x="207945" y="195335"/>
                    </a:cubicBezTo>
                    <a:cubicBezTo>
                      <a:pt x="123595" y="254155"/>
                      <a:pt x="33791" y="271111"/>
                      <a:pt x="7365" y="2332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71" name="Google Shape;171;p14"/>
          <p:cNvGrpSpPr/>
          <p:nvPr/>
        </p:nvGrpSpPr>
        <p:grpSpPr>
          <a:xfrm>
            <a:off x="8550346" y="190599"/>
            <a:ext cx="485703" cy="662279"/>
            <a:chOff x="8550346" y="190599"/>
            <a:chExt cx="485703" cy="662279"/>
          </a:xfrm>
        </p:grpSpPr>
        <p:grpSp>
          <p:nvGrpSpPr>
            <p:cNvPr id="172" name="Google Shape;172;p14"/>
            <p:cNvGrpSpPr/>
            <p:nvPr/>
          </p:nvGrpSpPr>
          <p:grpSpPr>
            <a:xfrm flipH="1">
              <a:off x="8550362" y="190599"/>
              <a:ext cx="485687" cy="595127"/>
              <a:chOff x="7841287" y="1524099"/>
              <a:chExt cx="485687" cy="595127"/>
            </a:xfrm>
          </p:grpSpPr>
          <p:sp>
            <p:nvSpPr>
              <p:cNvPr id="173" name="Google Shape;173;p14"/>
              <p:cNvSpPr/>
              <p:nvPr/>
            </p:nvSpPr>
            <p:spPr>
              <a:xfrm>
                <a:off x="7867096" y="2092329"/>
                <a:ext cx="28723" cy="19197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19197" extrusionOk="0">
                    <a:moveTo>
                      <a:pt x="28724" y="19193"/>
                    </a:moveTo>
                    <a:cubicBezTo>
                      <a:pt x="22060" y="16746"/>
                      <a:pt x="15915" y="13281"/>
                      <a:pt x="9932" y="8849"/>
                    </a:cubicBezTo>
                    <a:cubicBezTo>
                      <a:pt x="6281" y="6066"/>
                      <a:pt x="2988" y="3236"/>
                      <a:pt x="0" y="0"/>
                    </a:cubicBezTo>
                    <a:cubicBezTo>
                      <a:pt x="3091" y="2933"/>
                      <a:pt x="6538" y="5814"/>
                      <a:pt x="10189" y="8597"/>
                    </a:cubicBezTo>
                    <a:cubicBezTo>
                      <a:pt x="16022" y="12977"/>
                      <a:pt x="22321" y="16493"/>
                      <a:pt x="28724" y="19197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14"/>
              <p:cNvSpPr/>
              <p:nvPr/>
            </p:nvSpPr>
            <p:spPr>
              <a:xfrm>
                <a:off x="7844378" y="1524099"/>
                <a:ext cx="482596" cy="593038"/>
              </a:xfrm>
              <a:custGeom>
                <a:avLst/>
                <a:gdLst/>
                <a:ahLst/>
                <a:cxnLst/>
                <a:rect l="l" t="t" r="r" b="b"/>
                <a:pathLst>
                  <a:path w="482596" h="593038" extrusionOk="0">
                    <a:moveTo>
                      <a:pt x="54749" y="588726"/>
                    </a:moveTo>
                    <a:lnTo>
                      <a:pt x="52152" y="587838"/>
                    </a:lnTo>
                    <a:cubicBezTo>
                      <a:pt x="51849" y="587736"/>
                      <a:pt x="51540" y="587628"/>
                      <a:pt x="51442" y="587423"/>
                    </a:cubicBezTo>
                    <a:cubicBezTo>
                      <a:pt x="45036" y="584724"/>
                      <a:pt x="38736" y="581203"/>
                      <a:pt x="32908" y="576822"/>
                    </a:cubicBezTo>
                    <a:cubicBezTo>
                      <a:pt x="29256" y="574039"/>
                      <a:pt x="25810" y="571158"/>
                      <a:pt x="22719" y="568225"/>
                    </a:cubicBezTo>
                    <a:cubicBezTo>
                      <a:pt x="22649" y="568090"/>
                      <a:pt x="22565" y="568001"/>
                      <a:pt x="22467" y="567969"/>
                    </a:cubicBezTo>
                    <a:cubicBezTo>
                      <a:pt x="-2685" y="541813"/>
                      <a:pt x="-7378" y="501686"/>
                      <a:pt x="11735" y="470207"/>
                    </a:cubicBezTo>
                    <a:cubicBezTo>
                      <a:pt x="12977" y="468073"/>
                      <a:pt x="14420" y="465841"/>
                      <a:pt x="15966" y="463814"/>
                    </a:cubicBezTo>
                    <a:lnTo>
                      <a:pt x="336741" y="32595"/>
                    </a:lnTo>
                    <a:cubicBezTo>
                      <a:pt x="363489" y="-3264"/>
                      <a:pt x="414095" y="-10679"/>
                      <a:pt x="449954" y="16064"/>
                    </a:cubicBezTo>
                    <a:cubicBezTo>
                      <a:pt x="485865" y="42659"/>
                      <a:pt x="493229" y="93419"/>
                      <a:pt x="466635" y="129329"/>
                    </a:cubicBezTo>
                    <a:lnTo>
                      <a:pt x="145911" y="560399"/>
                    </a:lnTo>
                    <a:cubicBezTo>
                      <a:pt x="144623" y="562173"/>
                      <a:pt x="143231" y="563743"/>
                      <a:pt x="141998" y="565368"/>
                    </a:cubicBezTo>
                    <a:cubicBezTo>
                      <a:pt x="141998" y="565368"/>
                      <a:pt x="141947" y="565522"/>
                      <a:pt x="141741" y="565620"/>
                    </a:cubicBezTo>
                    <a:cubicBezTo>
                      <a:pt x="119770" y="590495"/>
                      <a:pt x="85121" y="599107"/>
                      <a:pt x="54749" y="58872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14"/>
              <p:cNvSpPr/>
              <p:nvPr/>
            </p:nvSpPr>
            <p:spPr>
              <a:xfrm>
                <a:off x="7841287" y="1994311"/>
                <a:ext cx="25556" cy="97761"/>
              </a:xfrm>
              <a:custGeom>
                <a:avLst/>
                <a:gdLst/>
                <a:ahLst/>
                <a:cxnLst/>
                <a:rect l="l" t="t" r="r" b="b"/>
                <a:pathLst>
                  <a:path w="25556" h="97761" extrusionOk="0">
                    <a:moveTo>
                      <a:pt x="25557" y="97761"/>
                    </a:moveTo>
                    <a:cubicBezTo>
                      <a:pt x="-1780" y="70518"/>
                      <a:pt x="-8462" y="30731"/>
                      <a:pt x="11739" y="3544"/>
                    </a:cubicBezTo>
                    <a:cubicBezTo>
                      <a:pt x="12668" y="2330"/>
                      <a:pt x="13645" y="957"/>
                      <a:pt x="14826" y="0"/>
                    </a:cubicBezTo>
                    <a:cubicBezTo>
                      <a:pt x="-4288" y="31479"/>
                      <a:pt x="401" y="71606"/>
                      <a:pt x="25557" y="9776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14"/>
              <p:cNvSpPr/>
              <p:nvPr/>
            </p:nvSpPr>
            <p:spPr>
              <a:xfrm>
                <a:off x="7896530" y="2089719"/>
                <a:ext cx="89589" cy="29507"/>
              </a:xfrm>
              <a:custGeom>
                <a:avLst/>
                <a:gdLst/>
                <a:ahLst/>
                <a:cxnLst/>
                <a:rect l="l" t="t" r="r" b="b"/>
                <a:pathLst>
                  <a:path w="89589" h="29507" extrusionOk="0">
                    <a:moveTo>
                      <a:pt x="0" y="22219"/>
                    </a:moveTo>
                    <a:lnTo>
                      <a:pt x="2596" y="23106"/>
                    </a:lnTo>
                    <a:cubicBezTo>
                      <a:pt x="32968" y="33487"/>
                      <a:pt x="67618" y="24881"/>
                      <a:pt x="89589" y="0"/>
                    </a:cubicBezTo>
                    <a:cubicBezTo>
                      <a:pt x="88655" y="1728"/>
                      <a:pt x="87623" y="3250"/>
                      <a:pt x="86390" y="4871"/>
                    </a:cubicBezTo>
                    <a:cubicBezTo>
                      <a:pt x="67632" y="29826"/>
                      <a:pt x="32030" y="36233"/>
                      <a:pt x="0" y="2221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7" name="Google Shape;177;p14"/>
            <p:cNvSpPr/>
            <p:nvPr/>
          </p:nvSpPr>
          <p:spPr>
            <a:xfrm rot="2700000">
              <a:off x="8568897" y="739967"/>
              <a:ext cx="96344" cy="92376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14"/>
          <p:cNvGrpSpPr/>
          <p:nvPr/>
        </p:nvGrpSpPr>
        <p:grpSpPr>
          <a:xfrm>
            <a:off x="34719" y="4635760"/>
            <a:ext cx="606251" cy="459844"/>
            <a:chOff x="7051218" y="990104"/>
            <a:chExt cx="732630" cy="555703"/>
          </a:xfrm>
        </p:grpSpPr>
        <p:sp>
          <p:nvSpPr>
            <p:cNvPr id="179" name="Google Shape;179;p14"/>
            <p:cNvSpPr/>
            <p:nvPr/>
          </p:nvSpPr>
          <p:spPr>
            <a:xfrm>
              <a:off x="7051218" y="1052044"/>
              <a:ext cx="417805" cy="493763"/>
            </a:xfrm>
            <a:custGeom>
              <a:avLst/>
              <a:gdLst/>
              <a:ahLst/>
              <a:cxnLst/>
              <a:rect l="l" t="t" r="r" b="b"/>
              <a:pathLst>
                <a:path w="417805" h="493763" extrusionOk="0">
                  <a:moveTo>
                    <a:pt x="417805" y="449034"/>
                  </a:moveTo>
                  <a:cubicBezTo>
                    <a:pt x="293809" y="531082"/>
                    <a:pt x="126777" y="497072"/>
                    <a:pt x="44729" y="373076"/>
                  </a:cubicBezTo>
                  <a:cubicBezTo>
                    <a:pt x="-37318" y="249080"/>
                    <a:pt x="-3309" y="82048"/>
                    <a:pt x="120687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7171906" y="990104"/>
              <a:ext cx="611942" cy="510973"/>
            </a:xfrm>
            <a:custGeom>
              <a:avLst/>
              <a:gdLst/>
              <a:ahLst/>
              <a:cxnLst/>
              <a:rect l="l" t="t" r="r" b="b"/>
              <a:pathLst>
                <a:path w="611942" h="510973" extrusionOk="0">
                  <a:moveTo>
                    <a:pt x="297118" y="510974"/>
                  </a:moveTo>
                  <a:lnTo>
                    <a:pt x="611943" y="0"/>
                  </a:lnTo>
                  <a:lnTo>
                    <a:pt x="0" y="6194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7171906" y="1052044"/>
              <a:ext cx="310998" cy="449034"/>
            </a:xfrm>
            <a:custGeom>
              <a:avLst/>
              <a:gdLst/>
              <a:ahLst/>
              <a:cxnLst/>
              <a:rect l="l" t="t" r="r" b="b"/>
              <a:pathLst>
                <a:path w="310998" h="449034" extrusionOk="0">
                  <a:moveTo>
                    <a:pt x="0" y="0"/>
                  </a:moveTo>
                  <a:cubicBezTo>
                    <a:pt x="204796" y="1845"/>
                    <a:pt x="359179" y="235159"/>
                    <a:pt x="297118" y="44903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subTitle" idx="1"/>
          </p:nvPr>
        </p:nvSpPr>
        <p:spPr>
          <a:xfrm>
            <a:off x="4989798" y="2732877"/>
            <a:ext cx="31419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subTitle" idx="2"/>
          </p:nvPr>
        </p:nvSpPr>
        <p:spPr>
          <a:xfrm>
            <a:off x="1012296" y="2732877"/>
            <a:ext cx="31419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subTitle" idx="3"/>
          </p:nvPr>
        </p:nvSpPr>
        <p:spPr>
          <a:xfrm>
            <a:off x="1012296" y="1867825"/>
            <a:ext cx="31419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02" name="Google Shape;202;p16"/>
          <p:cNvSpPr txBox="1">
            <a:spLocks noGrp="1"/>
          </p:cNvSpPr>
          <p:nvPr>
            <p:ph type="subTitle" idx="4"/>
          </p:nvPr>
        </p:nvSpPr>
        <p:spPr>
          <a:xfrm>
            <a:off x="4989804" y="1867825"/>
            <a:ext cx="31419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203" name="Google Shape;203;p16"/>
          <p:cNvGrpSpPr/>
          <p:nvPr/>
        </p:nvGrpSpPr>
        <p:grpSpPr>
          <a:xfrm>
            <a:off x="293819" y="231646"/>
            <a:ext cx="296597" cy="786073"/>
            <a:chOff x="293819" y="231646"/>
            <a:chExt cx="296597" cy="786073"/>
          </a:xfrm>
        </p:grpSpPr>
        <p:sp>
          <p:nvSpPr>
            <p:cNvPr id="204" name="Google Shape;204;p16"/>
            <p:cNvSpPr/>
            <p:nvPr/>
          </p:nvSpPr>
          <p:spPr>
            <a:xfrm>
              <a:off x="293831" y="231646"/>
              <a:ext cx="296585" cy="373234"/>
            </a:xfrm>
            <a:custGeom>
              <a:avLst/>
              <a:gdLst/>
              <a:ahLst/>
              <a:cxnLst/>
              <a:rect l="l" t="t" r="r" b="b"/>
              <a:pathLst>
                <a:path w="296585" h="373234" extrusionOk="0">
                  <a:moveTo>
                    <a:pt x="296585" y="0"/>
                  </a:moveTo>
                  <a:lnTo>
                    <a:pt x="0" y="229710"/>
                  </a:lnTo>
                  <a:lnTo>
                    <a:pt x="281866" y="373235"/>
                  </a:lnTo>
                  <a:lnTo>
                    <a:pt x="29658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293819" y="801001"/>
              <a:ext cx="217587" cy="216718"/>
            </a:xfrm>
            <a:custGeom>
              <a:avLst/>
              <a:gdLst/>
              <a:ahLst/>
              <a:cxnLst/>
              <a:rect l="l" t="t" r="r" b="b"/>
              <a:pathLst>
                <a:path w="217587" h="216718" extrusionOk="0">
                  <a:moveTo>
                    <a:pt x="0" y="98962"/>
                  </a:moveTo>
                  <a:lnTo>
                    <a:pt x="217587" y="216719"/>
                  </a:lnTo>
                  <a:lnTo>
                    <a:pt x="197409" y="0"/>
                  </a:lnTo>
                  <a:lnTo>
                    <a:pt x="0" y="98962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16"/>
          <p:cNvSpPr/>
          <p:nvPr/>
        </p:nvSpPr>
        <p:spPr>
          <a:xfrm>
            <a:off x="8554324" y="4422098"/>
            <a:ext cx="502084" cy="572840"/>
          </a:xfrm>
          <a:custGeom>
            <a:avLst/>
            <a:gdLst/>
            <a:ahLst/>
            <a:cxnLst/>
            <a:rect l="l" t="t" r="r" b="b"/>
            <a:pathLst>
              <a:path w="251671" h="287138" extrusionOk="0">
                <a:moveTo>
                  <a:pt x="19445" y="0"/>
                </a:moveTo>
                <a:lnTo>
                  <a:pt x="0" y="287139"/>
                </a:lnTo>
                <a:lnTo>
                  <a:pt x="251672" y="192188"/>
                </a:lnTo>
                <a:lnTo>
                  <a:pt x="19445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21"/>
          <p:cNvGrpSpPr/>
          <p:nvPr/>
        </p:nvGrpSpPr>
        <p:grpSpPr>
          <a:xfrm>
            <a:off x="137189" y="77861"/>
            <a:ext cx="940182" cy="923299"/>
            <a:chOff x="3865655" y="3427066"/>
            <a:chExt cx="646840" cy="635268"/>
          </a:xfrm>
        </p:grpSpPr>
        <p:sp>
          <p:nvSpPr>
            <p:cNvPr id="294" name="Google Shape;294;p21"/>
            <p:cNvSpPr/>
            <p:nvPr/>
          </p:nvSpPr>
          <p:spPr>
            <a:xfrm>
              <a:off x="3865655" y="3427066"/>
              <a:ext cx="430158" cy="635268"/>
            </a:xfrm>
            <a:custGeom>
              <a:avLst/>
              <a:gdLst/>
              <a:ahLst/>
              <a:cxnLst/>
              <a:rect l="l" t="t" r="r" b="b"/>
              <a:pathLst>
                <a:path w="430158" h="635268" extrusionOk="0">
                  <a:moveTo>
                    <a:pt x="356092" y="0"/>
                  </a:moveTo>
                  <a:lnTo>
                    <a:pt x="0" y="595384"/>
                  </a:lnTo>
                  <a:lnTo>
                    <a:pt x="430159" y="635269"/>
                  </a:lnTo>
                  <a:lnTo>
                    <a:pt x="35609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3865655" y="3427066"/>
              <a:ext cx="646840" cy="635268"/>
            </a:xfrm>
            <a:custGeom>
              <a:avLst/>
              <a:gdLst/>
              <a:ahLst/>
              <a:cxnLst/>
              <a:rect l="l" t="t" r="r" b="b"/>
              <a:pathLst>
                <a:path w="646840" h="635268" extrusionOk="0">
                  <a:moveTo>
                    <a:pt x="0" y="595384"/>
                  </a:moveTo>
                  <a:lnTo>
                    <a:pt x="356092" y="403682"/>
                  </a:lnTo>
                  <a:lnTo>
                    <a:pt x="356092" y="0"/>
                  </a:lnTo>
                  <a:lnTo>
                    <a:pt x="646840" y="437210"/>
                  </a:lnTo>
                  <a:lnTo>
                    <a:pt x="430159" y="63526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1"/>
            <p:cNvSpPr/>
            <p:nvPr/>
          </p:nvSpPr>
          <p:spPr>
            <a:xfrm>
              <a:off x="4221747" y="3830748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0" y="0"/>
                  </a:moveTo>
                  <a:lnTo>
                    <a:pt x="290748" y="3352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21"/>
          <p:cNvGrpSpPr/>
          <p:nvPr/>
        </p:nvGrpSpPr>
        <p:grpSpPr>
          <a:xfrm>
            <a:off x="8247145" y="3917746"/>
            <a:ext cx="780829" cy="1080401"/>
            <a:chOff x="8183645" y="3919871"/>
            <a:chExt cx="780829" cy="1080401"/>
          </a:xfrm>
        </p:grpSpPr>
        <p:grpSp>
          <p:nvGrpSpPr>
            <p:cNvPr id="298" name="Google Shape;298;p21"/>
            <p:cNvGrpSpPr/>
            <p:nvPr/>
          </p:nvGrpSpPr>
          <p:grpSpPr>
            <a:xfrm>
              <a:off x="8183645" y="4491573"/>
              <a:ext cx="780829" cy="508699"/>
              <a:chOff x="5265395" y="3744698"/>
              <a:chExt cx="780829" cy="508699"/>
            </a:xfrm>
          </p:grpSpPr>
          <p:sp>
            <p:nvSpPr>
              <p:cNvPr id="299" name="Google Shape;299;p21"/>
              <p:cNvSpPr/>
              <p:nvPr/>
            </p:nvSpPr>
            <p:spPr>
              <a:xfrm>
                <a:off x="5265395" y="3744698"/>
                <a:ext cx="780829" cy="508699"/>
              </a:xfrm>
              <a:custGeom>
                <a:avLst/>
                <a:gdLst/>
                <a:ahLst/>
                <a:cxnLst/>
                <a:rect l="l" t="t" r="r" b="b"/>
                <a:pathLst>
                  <a:path w="780829" h="508699" extrusionOk="0">
                    <a:moveTo>
                      <a:pt x="0" y="188415"/>
                    </a:moveTo>
                    <a:lnTo>
                      <a:pt x="780829" y="0"/>
                    </a:lnTo>
                    <a:lnTo>
                      <a:pt x="462759" y="508700"/>
                    </a:lnTo>
                    <a:lnTo>
                      <a:pt x="0" y="1884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00" name="Google Shape;300;p21"/>
              <p:cNvGrpSpPr/>
              <p:nvPr/>
            </p:nvGrpSpPr>
            <p:grpSpPr>
              <a:xfrm>
                <a:off x="5265395" y="3744703"/>
                <a:ext cx="780828" cy="269481"/>
                <a:chOff x="5265395" y="3744703"/>
                <a:chExt cx="780828" cy="269481"/>
              </a:xfrm>
            </p:grpSpPr>
            <p:sp>
              <p:nvSpPr>
                <p:cNvPr id="301" name="Google Shape;301;p21"/>
                <p:cNvSpPr/>
                <p:nvPr/>
              </p:nvSpPr>
              <p:spPr>
                <a:xfrm>
                  <a:off x="6035829" y="3744703"/>
                  <a:ext cx="10394" cy="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4" h="9535" extrusionOk="0">
                      <a:moveTo>
                        <a:pt x="10395" y="0"/>
                      </a:moveTo>
                      <a:lnTo>
                        <a:pt x="0" y="953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" name="Google Shape;302;p21"/>
                <p:cNvSpPr/>
                <p:nvPr/>
              </p:nvSpPr>
              <p:spPr>
                <a:xfrm>
                  <a:off x="5773375" y="3773501"/>
                  <a:ext cx="241458" cy="221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458" h="221514" extrusionOk="0">
                      <a:moveTo>
                        <a:pt x="241459" y="0"/>
                      </a:moveTo>
                      <a:lnTo>
                        <a:pt x="0" y="22151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" name="Google Shape;303;p21"/>
                <p:cNvSpPr/>
                <p:nvPr/>
              </p:nvSpPr>
              <p:spPr>
                <a:xfrm>
                  <a:off x="5738567" y="4004649"/>
                  <a:ext cx="24310" cy="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0" h="9535" extrusionOk="0">
                      <a:moveTo>
                        <a:pt x="24311" y="0"/>
                      </a:moveTo>
                      <a:lnTo>
                        <a:pt x="13916" y="9536"/>
                      </a:lnTo>
                      <a:lnTo>
                        <a:pt x="0" y="7219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" name="Google Shape;304;p21"/>
                <p:cNvSpPr/>
                <p:nvPr/>
              </p:nvSpPr>
              <p:spPr>
                <a:xfrm>
                  <a:off x="5292815" y="3937676"/>
                  <a:ext cx="418732" cy="6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732" h="69696" extrusionOk="0">
                      <a:moveTo>
                        <a:pt x="418732" y="6969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" name="Google Shape;305;p21"/>
                <p:cNvSpPr/>
                <p:nvPr/>
              </p:nvSpPr>
              <p:spPr>
                <a:xfrm>
                  <a:off x="5265395" y="3933113"/>
                  <a:ext cx="13915" cy="2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5" h="2316" extrusionOk="0">
                      <a:moveTo>
                        <a:pt x="13916" y="231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06" name="Google Shape;306;p21"/>
              <p:cNvSpPr/>
              <p:nvPr/>
            </p:nvSpPr>
            <p:spPr>
              <a:xfrm>
                <a:off x="5728153" y="4014185"/>
                <a:ext cx="24329" cy="239212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39212" extrusionOk="0">
                    <a:moveTo>
                      <a:pt x="0" y="239213"/>
                    </a:moveTo>
                    <a:lnTo>
                      <a:pt x="24329" y="0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7" name="Google Shape;307;p21"/>
            <p:cNvSpPr/>
            <p:nvPr/>
          </p:nvSpPr>
          <p:spPr>
            <a:xfrm>
              <a:off x="8532656" y="3919871"/>
              <a:ext cx="296585" cy="373234"/>
            </a:xfrm>
            <a:custGeom>
              <a:avLst/>
              <a:gdLst/>
              <a:ahLst/>
              <a:cxnLst/>
              <a:rect l="l" t="t" r="r" b="b"/>
              <a:pathLst>
                <a:path w="296585" h="373234" extrusionOk="0">
                  <a:moveTo>
                    <a:pt x="296585" y="0"/>
                  </a:moveTo>
                  <a:lnTo>
                    <a:pt x="0" y="229710"/>
                  </a:lnTo>
                  <a:lnTo>
                    <a:pt x="281866" y="373235"/>
                  </a:lnTo>
                  <a:lnTo>
                    <a:pt x="29658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" name="Google Shape;308;p21"/>
          <p:cNvGrpSpPr/>
          <p:nvPr/>
        </p:nvGrpSpPr>
        <p:grpSpPr>
          <a:xfrm>
            <a:off x="200691" y="4418111"/>
            <a:ext cx="397506" cy="519991"/>
            <a:chOff x="472041" y="4344011"/>
            <a:chExt cx="397506" cy="519991"/>
          </a:xfrm>
        </p:grpSpPr>
        <p:sp>
          <p:nvSpPr>
            <p:cNvPr id="309" name="Google Shape;309;p21"/>
            <p:cNvSpPr/>
            <p:nvPr/>
          </p:nvSpPr>
          <p:spPr>
            <a:xfrm rot="-1367103">
              <a:off x="759054" y="4756571"/>
              <a:ext cx="96346" cy="92379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1" y="-1"/>
                  </a:moveTo>
                  <a:lnTo>
                    <a:pt x="96291" y="-1"/>
                  </a:lnTo>
                  <a:lnTo>
                    <a:pt x="96291" y="92325"/>
                  </a:lnTo>
                  <a:lnTo>
                    <a:pt x="1" y="92325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1"/>
            <p:cNvSpPr/>
            <p:nvPr/>
          </p:nvSpPr>
          <p:spPr>
            <a:xfrm rot="2700000">
              <a:off x="527300" y="4405179"/>
              <a:ext cx="286988" cy="275171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" name="Google Shape;311;p21"/>
          <p:cNvGrpSpPr/>
          <p:nvPr/>
        </p:nvGrpSpPr>
        <p:grpSpPr>
          <a:xfrm>
            <a:off x="8183647" y="78339"/>
            <a:ext cx="780836" cy="922328"/>
            <a:chOff x="5040145" y="6255171"/>
            <a:chExt cx="470185" cy="555418"/>
          </a:xfrm>
        </p:grpSpPr>
        <p:sp>
          <p:nvSpPr>
            <p:cNvPr id="312" name="Google Shape;312;p21"/>
            <p:cNvSpPr/>
            <p:nvPr/>
          </p:nvSpPr>
          <p:spPr>
            <a:xfrm rot="-1367103">
              <a:off x="5093460" y="6311968"/>
              <a:ext cx="363555" cy="348589"/>
            </a:xfrm>
            <a:custGeom>
              <a:avLst/>
              <a:gdLst/>
              <a:ahLst/>
              <a:cxnLst/>
              <a:rect l="l" t="t" r="r" b="b"/>
              <a:pathLst>
                <a:path w="363344" h="348387" extrusionOk="0">
                  <a:moveTo>
                    <a:pt x="1" y="0"/>
                  </a:moveTo>
                  <a:lnTo>
                    <a:pt x="363345" y="0"/>
                  </a:lnTo>
                  <a:lnTo>
                    <a:pt x="363345" y="348387"/>
                  </a:lnTo>
                  <a:lnTo>
                    <a:pt x="1" y="348387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1"/>
            <p:cNvSpPr/>
            <p:nvPr/>
          </p:nvSpPr>
          <p:spPr>
            <a:xfrm rot="-1367103">
              <a:off x="5086238" y="6527996"/>
              <a:ext cx="253434" cy="243000"/>
            </a:xfrm>
            <a:custGeom>
              <a:avLst/>
              <a:gdLst/>
              <a:ahLst/>
              <a:cxnLst/>
              <a:rect l="l" t="t" r="r" b="b"/>
              <a:pathLst>
                <a:path w="253287" h="242859" extrusionOk="0">
                  <a:moveTo>
                    <a:pt x="1" y="-1"/>
                  </a:moveTo>
                  <a:lnTo>
                    <a:pt x="253288" y="-1"/>
                  </a:lnTo>
                  <a:lnTo>
                    <a:pt x="253288" y="242859"/>
                  </a:lnTo>
                  <a:lnTo>
                    <a:pt x="1" y="24285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22"/>
          <p:cNvGrpSpPr/>
          <p:nvPr/>
        </p:nvGrpSpPr>
        <p:grpSpPr>
          <a:xfrm>
            <a:off x="54560" y="72459"/>
            <a:ext cx="549464" cy="956479"/>
            <a:chOff x="54560" y="72459"/>
            <a:chExt cx="549464" cy="956479"/>
          </a:xfrm>
        </p:grpSpPr>
        <p:sp>
          <p:nvSpPr>
            <p:cNvPr id="316" name="Google Shape;316;p22"/>
            <p:cNvSpPr/>
            <p:nvPr/>
          </p:nvSpPr>
          <p:spPr>
            <a:xfrm rot="-2700000">
              <a:off x="104595" y="122494"/>
              <a:ext cx="241588" cy="241588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7" name="Google Shape;317;p22"/>
            <p:cNvGrpSpPr/>
            <p:nvPr/>
          </p:nvGrpSpPr>
          <p:grpSpPr>
            <a:xfrm>
              <a:off x="118337" y="433812"/>
              <a:ext cx="485687" cy="595127"/>
              <a:chOff x="7841287" y="1524099"/>
              <a:chExt cx="485687" cy="595127"/>
            </a:xfrm>
          </p:grpSpPr>
          <p:sp>
            <p:nvSpPr>
              <p:cNvPr id="318" name="Google Shape;318;p22"/>
              <p:cNvSpPr/>
              <p:nvPr/>
            </p:nvSpPr>
            <p:spPr>
              <a:xfrm>
                <a:off x="7867096" y="2092329"/>
                <a:ext cx="28723" cy="19197"/>
              </a:xfrm>
              <a:custGeom>
                <a:avLst/>
                <a:gdLst/>
                <a:ahLst/>
                <a:cxnLst/>
                <a:rect l="l" t="t" r="r" b="b"/>
                <a:pathLst>
                  <a:path w="28723" h="19197" extrusionOk="0">
                    <a:moveTo>
                      <a:pt x="28724" y="19193"/>
                    </a:moveTo>
                    <a:cubicBezTo>
                      <a:pt x="22060" y="16746"/>
                      <a:pt x="15915" y="13281"/>
                      <a:pt x="9932" y="8849"/>
                    </a:cubicBezTo>
                    <a:cubicBezTo>
                      <a:pt x="6281" y="6066"/>
                      <a:pt x="2988" y="3236"/>
                      <a:pt x="0" y="0"/>
                    </a:cubicBezTo>
                    <a:cubicBezTo>
                      <a:pt x="3091" y="2933"/>
                      <a:pt x="6538" y="5814"/>
                      <a:pt x="10189" y="8597"/>
                    </a:cubicBezTo>
                    <a:cubicBezTo>
                      <a:pt x="16022" y="12977"/>
                      <a:pt x="22321" y="16493"/>
                      <a:pt x="28724" y="19197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22"/>
              <p:cNvSpPr/>
              <p:nvPr/>
            </p:nvSpPr>
            <p:spPr>
              <a:xfrm>
                <a:off x="7844378" y="1524099"/>
                <a:ext cx="482596" cy="593038"/>
              </a:xfrm>
              <a:custGeom>
                <a:avLst/>
                <a:gdLst/>
                <a:ahLst/>
                <a:cxnLst/>
                <a:rect l="l" t="t" r="r" b="b"/>
                <a:pathLst>
                  <a:path w="482596" h="593038" extrusionOk="0">
                    <a:moveTo>
                      <a:pt x="54749" y="588726"/>
                    </a:moveTo>
                    <a:lnTo>
                      <a:pt x="52152" y="587838"/>
                    </a:lnTo>
                    <a:cubicBezTo>
                      <a:pt x="51849" y="587736"/>
                      <a:pt x="51540" y="587628"/>
                      <a:pt x="51442" y="587423"/>
                    </a:cubicBezTo>
                    <a:cubicBezTo>
                      <a:pt x="45036" y="584724"/>
                      <a:pt x="38736" y="581203"/>
                      <a:pt x="32908" y="576822"/>
                    </a:cubicBezTo>
                    <a:cubicBezTo>
                      <a:pt x="29256" y="574039"/>
                      <a:pt x="25810" y="571158"/>
                      <a:pt x="22719" y="568225"/>
                    </a:cubicBezTo>
                    <a:cubicBezTo>
                      <a:pt x="22649" y="568090"/>
                      <a:pt x="22565" y="568001"/>
                      <a:pt x="22467" y="567969"/>
                    </a:cubicBezTo>
                    <a:cubicBezTo>
                      <a:pt x="-2685" y="541813"/>
                      <a:pt x="-7378" y="501686"/>
                      <a:pt x="11735" y="470207"/>
                    </a:cubicBezTo>
                    <a:cubicBezTo>
                      <a:pt x="12977" y="468073"/>
                      <a:pt x="14420" y="465841"/>
                      <a:pt x="15966" y="463814"/>
                    </a:cubicBezTo>
                    <a:lnTo>
                      <a:pt x="336741" y="32595"/>
                    </a:lnTo>
                    <a:cubicBezTo>
                      <a:pt x="363489" y="-3264"/>
                      <a:pt x="414095" y="-10679"/>
                      <a:pt x="449954" y="16064"/>
                    </a:cubicBezTo>
                    <a:cubicBezTo>
                      <a:pt x="485865" y="42659"/>
                      <a:pt x="493229" y="93419"/>
                      <a:pt x="466635" y="129329"/>
                    </a:cubicBezTo>
                    <a:lnTo>
                      <a:pt x="145911" y="560399"/>
                    </a:lnTo>
                    <a:cubicBezTo>
                      <a:pt x="144623" y="562173"/>
                      <a:pt x="143231" y="563743"/>
                      <a:pt x="141998" y="565368"/>
                    </a:cubicBezTo>
                    <a:cubicBezTo>
                      <a:pt x="141998" y="565368"/>
                      <a:pt x="141947" y="565522"/>
                      <a:pt x="141741" y="565620"/>
                    </a:cubicBezTo>
                    <a:cubicBezTo>
                      <a:pt x="119770" y="590495"/>
                      <a:pt x="85121" y="599107"/>
                      <a:pt x="54749" y="588726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2"/>
              <p:cNvSpPr/>
              <p:nvPr/>
            </p:nvSpPr>
            <p:spPr>
              <a:xfrm>
                <a:off x="7841287" y="1994311"/>
                <a:ext cx="25556" cy="97761"/>
              </a:xfrm>
              <a:custGeom>
                <a:avLst/>
                <a:gdLst/>
                <a:ahLst/>
                <a:cxnLst/>
                <a:rect l="l" t="t" r="r" b="b"/>
                <a:pathLst>
                  <a:path w="25556" h="97761" extrusionOk="0">
                    <a:moveTo>
                      <a:pt x="25557" y="97761"/>
                    </a:moveTo>
                    <a:cubicBezTo>
                      <a:pt x="-1780" y="70518"/>
                      <a:pt x="-8462" y="30731"/>
                      <a:pt x="11739" y="3544"/>
                    </a:cubicBezTo>
                    <a:cubicBezTo>
                      <a:pt x="12668" y="2330"/>
                      <a:pt x="13645" y="957"/>
                      <a:pt x="14826" y="0"/>
                    </a:cubicBezTo>
                    <a:cubicBezTo>
                      <a:pt x="-4288" y="31479"/>
                      <a:pt x="401" y="71606"/>
                      <a:pt x="25557" y="9776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2"/>
              <p:cNvSpPr/>
              <p:nvPr/>
            </p:nvSpPr>
            <p:spPr>
              <a:xfrm>
                <a:off x="7896530" y="2089719"/>
                <a:ext cx="89589" cy="29507"/>
              </a:xfrm>
              <a:custGeom>
                <a:avLst/>
                <a:gdLst/>
                <a:ahLst/>
                <a:cxnLst/>
                <a:rect l="l" t="t" r="r" b="b"/>
                <a:pathLst>
                  <a:path w="89589" h="29507" extrusionOk="0">
                    <a:moveTo>
                      <a:pt x="0" y="22219"/>
                    </a:moveTo>
                    <a:lnTo>
                      <a:pt x="2596" y="23106"/>
                    </a:lnTo>
                    <a:cubicBezTo>
                      <a:pt x="32968" y="33487"/>
                      <a:pt x="67618" y="24881"/>
                      <a:pt x="89589" y="0"/>
                    </a:cubicBezTo>
                    <a:cubicBezTo>
                      <a:pt x="88655" y="1728"/>
                      <a:pt x="87623" y="3250"/>
                      <a:pt x="86390" y="4871"/>
                    </a:cubicBezTo>
                    <a:cubicBezTo>
                      <a:pt x="67632" y="29826"/>
                      <a:pt x="32030" y="36233"/>
                      <a:pt x="0" y="22214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13325" y="1485799"/>
            <a:ext cx="7717500" cy="1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3" name="Google Shape;93;p8"/>
          <p:cNvGrpSpPr/>
          <p:nvPr/>
        </p:nvGrpSpPr>
        <p:grpSpPr>
          <a:xfrm>
            <a:off x="517241" y="221334"/>
            <a:ext cx="391961" cy="783936"/>
            <a:chOff x="1529091" y="1058984"/>
            <a:chExt cx="391961" cy="783936"/>
          </a:xfrm>
        </p:grpSpPr>
        <p:grpSp>
          <p:nvGrpSpPr>
            <p:cNvPr id="94" name="Google Shape;94;p8"/>
            <p:cNvGrpSpPr/>
            <p:nvPr/>
          </p:nvGrpSpPr>
          <p:grpSpPr>
            <a:xfrm rot="8100000">
              <a:off x="1586493" y="1116385"/>
              <a:ext cx="277158" cy="277158"/>
              <a:chOff x="1586175" y="1116475"/>
              <a:chExt cx="277200" cy="277200"/>
            </a:xfrm>
          </p:grpSpPr>
          <p:cxnSp>
            <p:nvCxnSpPr>
              <p:cNvPr id="95" name="Google Shape;95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7" name="Google Shape;97;p8"/>
            <p:cNvGrpSpPr/>
            <p:nvPr/>
          </p:nvGrpSpPr>
          <p:grpSpPr>
            <a:xfrm rot="8100000">
              <a:off x="1586493" y="1314985"/>
              <a:ext cx="277158" cy="277158"/>
              <a:chOff x="1586175" y="1116475"/>
              <a:chExt cx="277200" cy="277200"/>
            </a:xfrm>
          </p:grpSpPr>
          <p:cxnSp>
            <p:nvCxnSpPr>
              <p:cNvPr id="98" name="Google Shape;98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" name="Google Shape;99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0" name="Google Shape;100;p8"/>
            <p:cNvGrpSpPr/>
            <p:nvPr/>
          </p:nvGrpSpPr>
          <p:grpSpPr>
            <a:xfrm rot="8100000">
              <a:off x="1586493" y="1508360"/>
              <a:ext cx="277158" cy="277158"/>
              <a:chOff x="1586175" y="1116475"/>
              <a:chExt cx="277200" cy="277200"/>
            </a:xfrm>
          </p:grpSpPr>
          <p:cxnSp>
            <p:nvCxnSpPr>
              <p:cNvPr id="101" name="Google Shape;101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" name="Google Shape;102;p8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3" name="Google Shape;103;p8"/>
          <p:cNvGrpSpPr/>
          <p:nvPr/>
        </p:nvGrpSpPr>
        <p:grpSpPr>
          <a:xfrm>
            <a:off x="8532072" y="51432"/>
            <a:ext cx="495746" cy="511547"/>
            <a:chOff x="8532072" y="51432"/>
            <a:chExt cx="495746" cy="511547"/>
          </a:xfrm>
        </p:grpSpPr>
        <p:sp>
          <p:nvSpPr>
            <p:cNvPr id="104" name="Google Shape;104;p8"/>
            <p:cNvSpPr/>
            <p:nvPr/>
          </p:nvSpPr>
          <p:spPr>
            <a:xfrm rot="-2700000">
              <a:off x="8596781" y="116141"/>
              <a:ext cx="312443" cy="312443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8"/>
            <p:cNvSpPr/>
            <p:nvPr/>
          </p:nvSpPr>
          <p:spPr>
            <a:xfrm rot="-2700000">
              <a:off x="8736195" y="271356"/>
              <a:ext cx="241588" cy="241588"/>
            </a:xfrm>
            <a:custGeom>
              <a:avLst/>
              <a:gdLst/>
              <a:ahLst/>
              <a:cxnLst/>
              <a:rect l="l" t="t" r="r" b="b"/>
              <a:pathLst>
                <a:path w="241454" h="241454" extrusionOk="0">
                  <a:moveTo>
                    <a:pt x="241454" y="120727"/>
                  </a:moveTo>
                  <a:cubicBezTo>
                    <a:pt x="241454" y="187403"/>
                    <a:pt x="187403" y="241454"/>
                    <a:pt x="120727" y="241454"/>
                  </a:cubicBezTo>
                  <a:cubicBezTo>
                    <a:pt x="54051" y="241454"/>
                    <a:pt x="0" y="187403"/>
                    <a:pt x="0" y="120727"/>
                  </a:cubicBezTo>
                  <a:cubicBezTo>
                    <a:pt x="0" y="54051"/>
                    <a:pt x="54051" y="0"/>
                    <a:pt x="120727" y="0"/>
                  </a:cubicBezTo>
                  <a:cubicBezTo>
                    <a:pt x="187403" y="0"/>
                    <a:pt x="241454" y="54051"/>
                    <a:pt x="241454" y="1207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8"/>
          <p:cNvGrpSpPr/>
          <p:nvPr/>
        </p:nvGrpSpPr>
        <p:grpSpPr>
          <a:xfrm>
            <a:off x="8251730" y="4156320"/>
            <a:ext cx="776097" cy="895365"/>
            <a:chOff x="8251730" y="4156320"/>
            <a:chExt cx="776097" cy="895365"/>
          </a:xfrm>
        </p:grpSpPr>
        <p:sp>
          <p:nvSpPr>
            <p:cNvPr id="107" name="Google Shape;107;p8"/>
            <p:cNvSpPr/>
            <p:nvPr/>
          </p:nvSpPr>
          <p:spPr>
            <a:xfrm>
              <a:off x="8251730" y="4156320"/>
              <a:ext cx="776097" cy="895365"/>
            </a:xfrm>
            <a:custGeom>
              <a:avLst/>
              <a:gdLst/>
              <a:ahLst/>
              <a:cxnLst/>
              <a:rect l="l" t="t" r="r" b="b"/>
              <a:pathLst>
                <a:path w="489651" h="564899" extrusionOk="0">
                  <a:moveTo>
                    <a:pt x="489652" y="317777"/>
                  </a:moveTo>
                  <a:lnTo>
                    <a:pt x="339220" y="564900"/>
                  </a:lnTo>
                  <a:lnTo>
                    <a:pt x="92120" y="414441"/>
                  </a:lnTo>
                  <a:lnTo>
                    <a:pt x="0" y="247076"/>
                  </a:lnTo>
                  <a:lnTo>
                    <a:pt x="150431" y="0"/>
                  </a:lnTo>
                  <a:lnTo>
                    <a:pt x="397531" y="150413"/>
                  </a:lnTo>
                  <a:lnTo>
                    <a:pt x="489652" y="317777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8"/>
            <p:cNvSpPr/>
            <p:nvPr/>
          </p:nvSpPr>
          <p:spPr>
            <a:xfrm rot="2700000">
              <a:off x="8780672" y="4176867"/>
              <a:ext cx="96344" cy="92376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00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713225" y="1573925"/>
            <a:ext cx="5231100" cy="16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2" hasCustomPrompt="1"/>
          </p:nvPr>
        </p:nvSpPr>
        <p:spPr>
          <a:xfrm>
            <a:off x="844125" y="539500"/>
            <a:ext cx="1026300" cy="915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" name="Google Shape;35;p3"/>
          <p:cNvSpPr txBox="1">
            <a:spLocks noGrp="1"/>
          </p:cNvSpPr>
          <p:nvPr>
            <p:ph type="subTitle" idx="1"/>
          </p:nvPr>
        </p:nvSpPr>
        <p:spPr>
          <a:xfrm>
            <a:off x="713225" y="3193625"/>
            <a:ext cx="52311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84700" y="4165100"/>
            <a:ext cx="507600" cy="877800"/>
            <a:chOff x="7053050" y="492800"/>
            <a:chExt cx="507600" cy="877800"/>
          </a:xfrm>
        </p:grpSpPr>
        <p:sp>
          <p:nvSpPr>
            <p:cNvPr id="37" name="Google Shape;37;p3"/>
            <p:cNvSpPr/>
            <p:nvPr/>
          </p:nvSpPr>
          <p:spPr>
            <a:xfrm>
              <a:off x="7053050" y="492800"/>
              <a:ext cx="507600" cy="4389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053050" y="712250"/>
              <a:ext cx="507600" cy="4389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7053050" y="931700"/>
              <a:ext cx="507600" cy="4389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40" name="Google Shape;40;p3"/>
          <p:cNvGrpSpPr/>
          <p:nvPr/>
        </p:nvGrpSpPr>
        <p:grpSpPr>
          <a:xfrm>
            <a:off x="6654975" y="100442"/>
            <a:ext cx="875509" cy="878111"/>
            <a:chOff x="6849275" y="264354"/>
            <a:chExt cx="875509" cy="878111"/>
          </a:xfrm>
        </p:grpSpPr>
        <p:sp>
          <p:nvSpPr>
            <p:cNvPr id="41" name="Google Shape;41;p3"/>
            <p:cNvSpPr/>
            <p:nvPr/>
          </p:nvSpPr>
          <p:spPr>
            <a:xfrm>
              <a:off x="6849275" y="504282"/>
              <a:ext cx="638183" cy="638183"/>
            </a:xfrm>
            <a:custGeom>
              <a:avLst/>
              <a:gdLst/>
              <a:ahLst/>
              <a:cxnLst/>
              <a:rect l="l" t="t" r="r" b="b"/>
              <a:pathLst>
                <a:path w="459952" h="459952" extrusionOk="0">
                  <a:moveTo>
                    <a:pt x="459952" y="229976"/>
                  </a:moveTo>
                  <a:cubicBezTo>
                    <a:pt x="459952" y="356988"/>
                    <a:pt x="356988" y="459952"/>
                    <a:pt x="229976" y="459952"/>
                  </a:cubicBezTo>
                  <a:cubicBezTo>
                    <a:pt x="102964" y="459952"/>
                    <a:pt x="0" y="356988"/>
                    <a:pt x="0" y="229976"/>
                  </a:cubicBezTo>
                  <a:cubicBezTo>
                    <a:pt x="0" y="102964"/>
                    <a:pt x="102964" y="0"/>
                    <a:pt x="229976" y="0"/>
                  </a:cubicBezTo>
                  <a:cubicBezTo>
                    <a:pt x="356988" y="0"/>
                    <a:pt x="459952" y="102964"/>
                    <a:pt x="459952" y="229976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083608" y="264354"/>
              <a:ext cx="641176" cy="641176"/>
            </a:xfrm>
            <a:custGeom>
              <a:avLst/>
              <a:gdLst/>
              <a:ahLst/>
              <a:cxnLst/>
              <a:rect l="l" t="t" r="r" b="b"/>
              <a:pathLst>
                <a:path w="462109" h="462109" extrusionOk="0">
                  <a:moveTo>
                    <a:pt x="462109" y="231055"/>
                  </a:moveTo>
                  <a:cubicBezTo>
                    <a:pt x="462109" y="358663"/>
                    <a:pt x="358663" y="462109"/>
                    <a:pt x="231055" y="462109"/>
                  </a:cubicBezTo>
                  <a:cubicBezTo>
                    <a:pt x="103447" y="462109"/>
                    <a:pt x="0" y="358663"/>
                    <a:pt x="0" y="231055"/>
                  </a:cubicBezTo>
                  <a:cubicBezTo>
                    <a:pt x="0" y="103447"/>
                    <a:pt x="103447" y="0"/>
                    <a:pt x="231055" y="0"/>
                  </a:cubicBezTo>
                  <a:cubicBezTo>
                    <a:pt x="358663" y="0"/>
                    <a:pt x="462109" y="103447"/>
                    <a:pt x="462109" y="2310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3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5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46" name="Google Shape;46;p4"/>
          <p:cNvGrpSpPr/>
          <p:nvPr/>
        </p:nvGrpSpPr>
        <p:grpSpPr>
          <a:xfrm>
            <a:off x="8462173" y="42969"/>
            <a:ext cx="592241" cy="635268"/>
            <a:chOff x="5251348" y="2337519"/>
            <a:chExt cx="592241" cy="635268"/>
          </a:xfrm>
        </p:grpSpPr>
        <p:sp>
          <p:nvSpPr>
            <p:cNvPr id="47" name="Google Shape;47;p4"/>
            <p:cNvSpPr/>
            <p:nvPr/>
          </p:nvSpPr>
          <p:spPr>
            <a:xfrm>
              <a:off x="5468029" y="2337519"/>
              <a:ext cx="375560" cy="635268"/>
            </a:xfrm>
            <a:custGeom>
              <a:avLst/>
              <a:gdLst/>
              <a:ahLst/>
              <a:cxnLst/>
              <a:rect l="l" t="t" r="r" b="b"/>
              <a:pathLst>
                <a:path w="375560" h="635268" extrusionOk="0">
                  <a:moveTo>
                    <a:pt x="74067" y="0"/>
                  </a:moveTo>
                  <a:lnTo>
                    <a:pt x="375560" y="488353"/>
                  </a:lnTo>
                  <a:lnTo>
                    <a:pt x="0" y="635268"/>
                  </a:lnTo>
                  <a:lnTo>
                    <a:pt x="74067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5251348" y="2337519"/>
              <a:ext cx="592241" cy="635268"/>
            </a:xfrm>
            <a:custGeom>
              <a:avLst/>
              <a:gdLst/>
              <a:ahLst/>
              <a:cxnLst/>
              <a:rect l="l" t="t" r="r" b="b"/>
              <a:pathLst>
                <a:path w="592241" h="635268" extrusionOk="0">
                  <a:moveTo>
                    <a:pt x="592241" y="488353"/>
                  </a:moveTo>
                  <a:lnTo>
                    <a:pt x="290748" y="403682"/>
                  </a:lnTo>
                  <a:lnTo>
                    <a:pt x="290748" y="0"/>
                  </a:lnTo>
                  <a:lnTo>
                    <a:pt x="0" y="437210"/>
                  </a:lnTo>
                  <a:lnTo>
                    <a:pt x="216681" y="635268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5251348" y="2741201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290748" y="0"/>
                  </a:moveTo>
                  <a:lnTo>
                    <a:pt x="0" y="3352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4"/>
          <p:cNvGrpSpPr/>
          <p:nvPr/>
        </p:nvGrpSpPr>
        <p:grpSpPr>
          <a:xfrm>
            <a:off x="196231" y="4285060"/>
            <a:ext cx="259418" cy="725842"/>
            <a:chOff x="196231" y="4285060"/>
            <a:chExt cx="259418" cy="725842"/>
          </a:xfrm>
        </p:grpSpPr>
        <p:sp>
          <p:nvSpPr>
            <p:cNvPr id="51" name="Google Shape;51;p4"/>
            <p:cNvSpPr/>
            <p:nvPr/>
          </p:nvSpPr>
          <p:spPr>
            <a:xfrm>
              <a:off x="196231" y="4673579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96231" y="4479320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96231" y="4770709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96231" y="4382190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96231" y="4285060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96231" y="4576449"/>
              <a:ext cx="259418" cy="240193"/>
            </a:xfrm>
            <a:custGeom>
              <a:avLst/>
              <a:gdLst/>
              <a:ahLst/>
              <a:cxnLst/>
              <a:rect l="l" t="t" r="r" b="b"/>
              <a:pathLst>
                <a:path w="259418" h="240193" extrusionOk="0">
                  <a:moveTo>
                    <a:pt x="129712" y="0"/>
                  </a:moveTo>
                  <a:lnTo>
                    <a:pt x="0" y="240194"/>
                  </a:lnTo>
                  <a:lnTo>
                    <a:pt x="259419" y="222351"/>
                  </a:lnTo>
                  <a:lnTo>
                    <a:pt x="12971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1"/>
          </p:nvPr>
        </p:nvSpPr>
        <p:spPr>
          <a:xfrm>
            <a:off x="5055284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2"/>
          </p:nvPr>
        </p:nvSpPr>
        <p:spPr>
          <a:xfrm>
            <a:off x="1583300" y="3695224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3"/>
          </p:nvPr>
        </p:nvSpPr>
        <p:spPr>
          <a:xfrm>
            <a:off x="5055275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subTitle" idx="4"/>
          </p:nvPr>
        </p:nvSpPr>
        <p:spPr>
          <a:xfrm>
            <a:off x="1583075" y="3122525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5" name="Google Shape;65;p6"/>
          <p:cNvGrpSpPr/>
          <p:nvPr/>
        </p:nvGrpSpPr>
        <p:grpSpPr>
          <a:xfrm>
            <a:off x="8297177" y="4665647"/>
            <a:ext cx="777273" cy="378974"/>
            <a:chOff x="7119434" y="198827"/>
            <a:chExt cx="415943" cy="202801"/>
          </a:xfrm>
        </p:grpSpPr>
        <p:sp>
          <p:nvSpPr>
            <p:cNvPr id="66" name="Google Shape;66;p6"/>
            <p:cNvSpPr/>
            <p:nvPr/>
          </p:nvSpPr>
          <p:spPr>
            <a:xfrm>
              <a:off x="7119697" y="198827"/>
              <a:ext cx="415680" cy="201128"/>
            </a:xfrm>
            <a:custGeom>
              <a:avLst/>
              <a:gdLst/>
              <a:ahLst/>
              <a:cxnLst/>
              <a:rect l="l" t="t" r="r" b="b"/>
              <a:pathLst>
                <a:path w="415680" h="201128" extrusionOk="0">
                  <a:moveTo>
                    <a:pt x="413284" y="34725"/>
                  </a:moveTo>
                  <a:lnTo>
                    <a:pt x="413284" y="34725"/>
                  </a:lnTo>
                  <a:cubicBezTo>
                    <a:pt x="421703" y="60997"/>
                    <a:pt x="407232" y="89123"/>
                    <a:pt x="380960" y="97543"/>
                  </a:cubicBezTo>
                  <a:lnTo>
                    <a:pt x="65214" y="198732"/>
                  </a:lnTo>
                  <a:cubicBezTo>
                    <a:pt x="38942" y="207151"/>
                    <a:pt x="10816" y="192680"/>
                    <a:pt x="2397" y="166408"/>
                  </a:cubicBezTo>
                  <a:lnTo>
                    <a:pt x="2397" y="166408"/>
                  </a:lnTo>
                  <a:cubicBezTo>
                    <a:pt x="-6023" y="140136"/>
                    <a:pt x="8449" y="112010"/>
                    <a:pt x="34721" y="103590"/>
                  </a:cubicBezTo>
                  <a:lnTo>
                    <a:pt x="350466" y="2397"/>
                  </a:lnTo>
                  <a:cubicBezTo>
                    <a:pt x="376738" y="-6023"/>
                    <a:pt x="404864" y="8449"/>
                    <a:pt x="413284" y="347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7119434" y="303055"/>
              <a:ext cx="85777" cy="98573"/>
            </a:xfrm>
            <a:custGeom>
              <a:avLst/>
              <a:gdLst/>
              <a:ahLst/>
              <a:cxnLst/>
              <a:rect l="l" t="t" r="r" b="b"/>
              <a:pathLst>
                <a:path w="85777" h="98573" extrusionOk="0">
                  <a:moveTo>
                    <a:pt x="27642" y="1716"/>
                  </a:moveTo>
                  <a:cubicBezTo>
                    <a:pt x="49777" y="-5378"/>
                    <a:pt x="74545" y="10168"/>
                    <a:pt x="82965" y="36445"/>
                  </a:cubicBezTo>
                  <a:cubicBezTo>
                    <a:pt x="91384" y="62717"/>
                    <a:pt x="80265" y="89764"/>
                    <a:pt x="58136" y="96857"/>
                  </a:cubicBezTo>
                  <a:cubicBezTo>
                    <a:pt x="36001" y="103951"/>
                    <a:pt x="11233" y="88405"/>
                    <a:pt x="2813" y="62128"/>
                  </a:cubicBezTo>
                  <a:cubicBezTo>
                    <a:pt x="-5606" y="35856"/>
                    <a:pt x="5512" y="8804"/>
                    <a:pt x="27647" y="171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6"/>
          <p:cNvGrpSpPr/>
          <p:nvPr/>
        </p:nvGrpSpPr>
        <p:grpSpPr>
          <a:xfrm>
            <a:off x="51673" y="50669"/>
            <a:ext cx="592241" cy="1496906"/>
            <a:chOff x="51673" y="50669"/>
            <a:chExt cx="592241" cy="1496906"/>
          </a:xfrm>
        </p:grpSpPr>
        <p:grpSp>
          <p:nvGrpSpPr>
            <p:cNvPr id="69" name="Google Shape;69;p6"/>
            <p:cNvGrpSpPr/>
            <p:nvPr/>
          </p:nvGrpSpPr>
          <p:grpSpPr>
            <a:xfrm>
              <a:off x="51673" y="50669"/>
              <a:ext cx="592241" cy="635268"/>
              <a:chOff x="5251348" y="2337519"/>
              <a:chExt cx="592241" cy="635268"/>
            </a:xfrm>
          </p:grpSpPr>
          <p:sp>
            <p:nvSpPr>
              <p:cNvPr id="70" name="Google Shape;70;p6"/>
              <p:cNvSpPr/>
              <p:nvPr/>
            </p:nvSpPr>
            <p:spPr>
              <a:xfrm>
                <a:off x="5468029" y="2337519"/>
                <a:ext cx="375560" cy="635268"/>
              </a:xfrm>
              <a:custGeom>
                <a:avLst/>
                <a:gdLst/>
                <a:ahLst/>
                <a:cxnLst/>
                <a:rect l="l" t="t" r="r" b="b"/>
                <a:pathLst>
                  <a:path w="375560" h="635268" extrusionOk="0">
                    <a:moveTo>
                      <a:pt x="74067" y="0"/>
                    </a:moveTo>
                    <a:lnTo>
                      <a:pt x="375560" y="488353"/>
                    </a:lnTo>
                    <a:lnTo>
                      <a:pt x="0" y="635268"/>
                    </a:lnTo>
                    <a:lnTo>
                      <a:pt x="7406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6"/>
              <p:cNvSpPr/>
              <p:nvPr/>
            </p:nvSpPr>
            <p:spPr>
              <a:xfrm>
                <a:off x="5251348" y="2337519"/>
                <a:ext cx="592241" cy="635268"/>
              </a:xfrm>
              <a:custGeom>
                <a:avLst/>
                <a:gdLst/>
                <a:ahLst/>
                <a:cxnLst/>
                <a:rect l="l" t="t" r="r" b="b"/>
                <a:pathLst>
                  <a:path w="592241" h="635268" extrusionOk="0">
                    <a:moveTo>
                      <a:pt x="592241" y="488353"/>
                    </a:moveTo>
                    <a:lnTo>
                      <a:pt x="290748" y="403682"/>
                    </a:lnTo>
                    <a:lnTo>
                      <a:pt x="290748" y="0"/>
                    </a:lnTo>
                    <a:lnTo>
                      <a:pt x="0" y="437210"/>
                    </a:lnTo>
                    <a:lnTo>
                      <a:pt x="216681" y="635268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6"/>
              <p:cNvSpPr/>
              <p:nvPr/>
            </p:nvSpPr>
            <p:spPr>
              <a:xfrm>
                <a:off x="5251348" y="2741201"/>
                <a:ext cx="290748" cy="33528"/>
              </a:xfrm>
              <a:custGeom>
                <a:avLst/>
                <a:gdLst/>
                <a:ahLst/>
                <a:cxnLst/>
                <a:rect l="l" t="t" r="r" b="b"/>
                <a:pathLst>
                  <a:path w="290748" h="33528" extrusionOk="0">
                    <a:moveTo>
                      <a:pt x="290748" y="0"/>
                    </a:moveTo>
                    <a:lnTo>
                      <a:pt x="0" y="33529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" name="Google Shape;73;p6"/>
            <p:cNvGrpSpPr/>
            <p:nvPr/>
          </p:nvGrpSpPr>
          <p:grpSpPr>
            <a:xfrm>
              <a:off x="180000" y="816175"/>
              <a:ext cx="335600" cy="731400"/>
              <a:chOff x="161700" y="816175"/>
              <a:chExt cx="335600" cy="731400"/>
            </a:xfrm>
          </p:grpSpPr>
          <p:cxnSp>
            <p:nvCxnSpPr>
              <p:cNvPr id="74" name="Google Shape;74;p6"/>
              <p:cNvCxnSpPr/>
              <p:nvPr/>
            </p:nvCxnSpPr>
            <p:spPr>
              <a:xfrm>
                <a:off x="161700" y="816175"/>
                <a:ext cx="0" cy="73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6"/>
              <p:cNvCxnSpPr/>
              <p:nvPr/>
            </p:nvCxnSpPr>
            <p:spPr>
              <a:xfrm>
                <a:off x="329500" y="816175"/>
                <a:ext cx="0" cy="73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6"/>
              <p:cNvCxnSpPr/>
              <p:nvPr/>
            </p:nvCxnSpPr>
            <p:spPr>
              <a:xfrm>
                <a:off x="497300" y="816175"/>
                <a:ext cx="0" cy="73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160700" cy="10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160700" cy="29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>
            <a:spLocks noGrp="1"/>
          </p:cNvSpPr>
          <p:nvPr>
            <p:ph type="pic" idx="2"/>
          </p:nvPr>
        </p:nvSpPr>
        <p:spPr>
          <a:xfrm>
            <a:off x="5453850" y="817025"/>
            <a:ext cx="3253500" cy="37869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1" name="Google Shape;81;p7"/>
          <p:cNvGrpSpPr/>
          <p:nvPr/>
        </p:nvGrpSpPr>
        <p:grpSpPr>
          <a:xfrm>
            <a:off x="81440" y="3946322"/>
            <a:ext cx="525384" cy="1050788"/>
            <a:chOff x="1529091" y="1058984"/>
            <a:chExt cx="391961" cy="783936"/>
          </a:xfrm>
        </p:grpSpPr>
        <p:grpSp>
          <p:nvGrpSpPr>
            <p:cNvPr id="82" name="Google Shape;82;p7"/>
            <p:cNvGrpSpPr/>
            <p:nvPr/>
          </p:nvGrpSpPr>
          <p:grpSpPr>
            <a:xfrm rot="8100000">
              <a:off x="1586493" y="1116385"/>
              <a:ext cx="277158" cy="277158"/>
              <a:chOff x="1586175" y="1116475"/>
              <a:chExt cx="277200" cy="277200"/>
            </a:xfrm>
          </p:grpSpPr>
          <p:cxnSp>
            <p:nvCxnSpPr>
              <p:cNvPr id="83" name="Google Shape;83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5" name="Google Shape;85;p7"/>
            <p:cNvGrpSpPr/>
            <p:nvPr/>
          </p:nvGrpSpPr>
          <p:grpSpPr>
            <a:xfrm rot="8100000">
              <a:off x="1586493" y="1314985"/>
              <a:ext cx="277158" cy="277158"/>
              <a:chOff x="1586175" y="1116475"/>
              <a:chExt cx="277200" cy="277200"/>
            </a:xfrm>
          </p:grpSpPr>
          <p:cxnSp>
            <p:nvCxnSpPr>
              <p:cNvPr id="86" name="Google Shape;86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8" name="Google Shape;88;p7"/>
            <p:cNvGrpSpPr/>
            <p:nvPr/>
          </p:nvGrpSpPr>
          <p:grpSpPr>
            <a:xfrm rot="8100000">
              <a:off x="1586493" y="1508360"/>
              <a:ext cx="277158" cy="277158"/>
              <a:chOff x="1586175" y="1116475"/>
              <a:chExt cx="277200" cy="277200"/>
            </a:xfrm>
          </p:grpSpPr>
          <p:cxnSp>
            <p:nvCxnSpPr>
              <p:cNvPr id="89" name="Google Shape;89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7"/>
              <p:cNvCxnSpPr/>
              <p:nvPr/>
            </p:nvCxnSpPr>
            <p:spPr>
              <a:xfrm>
                <a:off x="1724775" y="1116475"/>
                <a:ext cx="0" cy="27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9"/>
          <p:cNvSpPr txBox="1">
            <a:spLocks noGrp="1"/>
          </p:cNvSpPr>
          <p:nvPr>
            <p:ph type="title"/>
          </p:nvPr>
        </p:nvSpPr>
        <p:spPr>
          <a:xfrm>
            <a:off x="2135550" y="1655488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9"/>
          <p:cNvSpPr txBox="1">
            <a:spLocks noGrp="1"/>
          </p:cNvSpPr>
          <p:nvPr>
            <p:ph type="subTitle" idx="1"/>
          </p:nvPr>
        </p:nvSpPr>
        <p:spPr>
          <a:xfrm>
            <a:off x="2135550" y="28169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"/>
          <p:cNvSpPr txBox="1">
            <a:spLocks noGrp="1"/>
          </p:cNvSpPr>
          <p:nvPr>
            <p:ph type="title" hasCustomPrompt="1"/>
          </p:nvPr>
        </p:nvSpPr>
        <p:spPr>
          <a:xfrm>
            <a:off x="1923300" y="1701638"/>
            <a:ext cx="5297400" cy="1226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7" name="Google Shape;117;p11"/>
          <p:cNvSpPr txBox="1">
            <a:spLocks noGrp="1"/>
          </p:cNvSpPr>
          <p:nvPr>
            <p:ph type="subTitle" idx="1"/>
          </p:nvPr>
        </p:nvSpPr>
        <p:spPr>
          <a:xfrm>
            <a:off x="1923300" y="2981963"/>
            <a:ext cx="52974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8" name="Google Shape;118;p11"/>
          <p:cNvGrpSpPr/>
          <p:nvPr/>
        </p:nvGrpSpPr>
        <p:grpSpPr>
          <a:xfrm>
            <a:off x="137189" y="77861"/>
            <a:ext cx="940182" cy="923299"/>
            <a:chOff x="3865655" y="3427066"/>
            <a:chExt cx="646840" cy="635268"/>
          </a:xfrm>
        </p:grpSpPr>
        <p:sp>
          <p:nvSpPr>
            <p:cNvPr id="119" name="Google Shape;119;p11"/>
            <p:cNvSpPr/>
            <p:nvPr/>
          </p:nvSpPr>
          <p:spPr>
            <a:xfrm>
              <a:off x="3865655" y="3427066"/>
              <a:ext cx="430158" cy="635268"/>
            </a:xfrm>
            <a:custGeom>
              <a:avLst/>
              <a:gdLst/>
              <a:ahLst/>
              <a:cxnLst/>
              <a:rect l="l" t="t" r="r" b="b"/>
              <a:pathLst>
                <a:path w="430158" h="635268" extrusionOk="0">
                  <a:moveTo>
                    <a:pt x="356092" y="0"/>
                  </a:moveTo>
                  <a:lnTo>
                    <a:pt x="0" y="595384"/>
                  </a:lnTo>
                  <a:lnTo>
                    <a:pt x="430159" y="635269"/>
                  </a:lnTo>
                  <a:lnTo>
                    <a:pt x="356092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3865655" y="3427066"/>
              <a:ext cx="646840" cy="635268"/>
            </a:xfrm>
            <a:custGeom>
              <a:avLst/>
              <a:gdLst/>
              <a:ahLst/>
              <a:cxnLst/>
              <a:rect l="l" t="t" r="r" b="b"/>
              <a:pathLst>
                <a:path w="646840" h="635268" extrusionOk="0">
                  <a:moveTo>
                    <a:pt x="0" y="595384"/>
                  </a:moveTo>
                  <a:lnTo>
                    <a:pt x="356092" y="403682"/>
                  </a:lnTo>
                  <a:lnTo>
                    <a:pt x="356092" y="0"/>
                  </a:lnTo>
                  <a:lnTo>
                    <a:pt x="646840" y="437210"/>
                  </a:lnTo>
                  <a:lnTo>
                    <a:pt x="430159" y="63526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4221747" y="3830748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0" y="0"/>
                  </a:moveTo>
                  <a:lnTo>
                    <a:pt x="290748" y="33529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11"/>
          <p:cNvGrpSpPr/>
          <p:nvPr/>
        </p:nvGrpSpPr>
        <p:grpSpPr>
          <a:xfrm>
            <a:off x="8247145" y="3917746"/>
            <a:ext cx="780829" cy="1080401"/>
            <a:chOff x="8183645" y="3919871"/>
            <a:chExt cx="780829" cy="1080401"/>
          </a:xfrm>
        </p:grpSpPr>
        <p:grpSp>
          <p:nvGrpSpPr>
            <p:cNvPr id="123" name="Google Shape;123;p11"/>
            <p:cNvGrpSpPr/>
            <p:nvPr/>
          </p:nvGrpSpPr>
          <p:grpSpPr>
            <a:xfrm>
              <a:off x="8183645" y="4491573"/>
              <a:ext cx="780829" cy="508699"/>
              <a:chOff x="5265395" y="3744698"/>
              <a:chExt cx="780829" cy="508699"/>
            </a:xfrm>
          </p:grpSpPr>
          <p:sp>
            <p:nvSpPr>
              <p:cNvPr id="124" name="Google Shape;124;p11"/>
              <p:cNvSpPr/>
              <p:nvPr/>
            </p:nvSpPr>
            <p:spPr>
              <a:xfrm>
                <a:off x="5265395" y="3744698"/>
                <a:ext cx="780829" cy="508699"/>
              </a:xfrm>
              <a:custGeom>
                <a:avLst/>
                <a:gdLst/>
                <a:ahLst/>
                <a:cxnLst/>
                <a:rect l="l" t="t" r="r" b="b"/>
                <a:pathLst>
                  <a:path w="780829" h="508699" extrusionOk="0">
                    <a:moveTo>
                      <a:pt x="0" y="188415"/>
                    </a:moveTo>
                    <a:lnTo>
                      <a:pt x="780829" y="0"/>
                    </a:lnTo>
                    <a:lnTo>
                      <a:pt x="462759" y="508700"/>
                    </a:lnTo>
                    <a:lnTo>
                      <a:pt x="0" y="1884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5" name="Google Shape;125;p11"/>
              <p:cNvGrpSpPr/>
              <p:nvPr/>
            </p:nvGrpSpPr>
            <p:grpSpPr>
              <a:xfrm>
                <a:off x="5265395" y="3744703"/>
                <a:ext cx="780828" cy="269481"/>
                <a:chOff x="5265395" y="3744703"/>
                <a:chExt cx="780828" cy="269481"/>
              </a:xfrm>
            </p:grpSpPr>
            <p:sp>
              <p:nvSpPr>
                <p:cNvPr id="126" name="Google Shape;126;p11"/>
                <p:cNvSpPr/>
                <p:nvPr/>
              </p:nvSpPr>
              <p:spPr>
                <a:xfrm>
                  <a:off x="6035829" y="3744703"/>
                  <a:ext cx="10394" cy="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4" h="9535" extrusionOk="0">
                      <a:moveTo>
                        <a:pt x="10395" y="0"/>
                      </a:moveTo>
                      <a:lnTo>
                        <a:pt x="0" y="9536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11"/>
                <p:cNvSpPr/>
                <p:nvPr/>
              </p:nvSpPr>
              <p:spPr>
                <a:xfrm>
                  <a:off x="5773375" y="3773501"/>
                  <a:ext cx="241458" cy="221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458" h="221514" extrusionOk="0">
                      <a:moveTo>
                        <a:pt x="241459" y="0"/>
                      </a:moveTo>
                      <a:lnTo>
                        <a:pt x="0" y="221514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11"/>
                <p:cNvSpPr/>
                <p:nvPr/>
              </p:nvSpPr>
              <p:spPr>
                <a:xfrm>
                  <a:off x="5738567" y="4004649"/>
                  <a:ext cx="24310" cy="9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10" h="9535" extrusionOk="0">
                      <a:moveTo>
                        <a:pt x="24311" y="0"/>
                      </a:moveTo>
                      <a:lnTo>
                        <a:pt x="13916" y="9536"/>
                      </a:lnTo>
                      <a:lnTo>
                        <a:pt x="0" y="7219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11"/>
                <p:cNvSpPr/>
                <p:nvPr/>
              </p:nvSpPr>
              <p:spPr>
                <a:xfrm>
                  <a:off x="5292815" y="3937676"/>
                  <a:ext cx="418732" cy="69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732" h="69696" extrusionOk="0">
                      <a:moveTo>
                        <a:pt x="418732" y="6969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11"/>
                <p:cNvSpPr/>
                <p:nvPr/>
              </p:nvSpPr>
              <p:spPr>
                <a:xfrm>
                  <a:off x="5265395" y="3933113"/>
                  <a:ext cx="13915" cy="2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5" h="2316" extrusionOk="0">
                      <a:moveTo>
                        <a:pt x="13916" y="231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31" name="Google Shape;131;p11"/>
              <p:cNvSpPr/>
              <p:nvPr/>
            </p:nvSpPr>
            <p:spPr>
              <a:xfrm>
                <a:off x="5728153" y="4014185"/>
                <a:ext cx="24329" cy="239212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39212" extrusionOk="0">
                    <a:moveTo>
                      <a:pt x="0" y="239213"/>
                    </a:moveTo>
                    <a:lnTo>
                      <a:pt x="24329" y="0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32;p11"/>
            <p:cNvSpPr/>
            <p:nvPr/>
          </p:nvSpPr>
          <p:spPr>
            <a:xfrm>
              <a:off x="8532656" y="3919871"/>
              <a:ext cx="296585" cy="373234"/>
            </a:xfrm>
            <a:custGeom>
              <a:avLst/>
              <a:gdLst/>
              <a:ahLst/>
              <a:cxnLst/>
              <a:rect l="l" t="t" r="r" b="b"/>
              <a:pathLst>
                <a:path w="296585" h="373234" extrusionOk="0">
                  <a:moveTo>
                    <a:pt x="296585" y="0"/>
                  </a:moveTo>
                  <a:lnTo>
                    <a:pt x="0" y="229710"/>
                  </a:lnTo>
                  <a:lnTo>
                    <a:pt x="281866" y="373235"/>
                  </a:lnTo>
                  <a:lnTo>
                    <a:pt x="29658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11"/>
          <p:cNvGrpSpPr/>
          <p:nvPr/>
        </p:nvGrpSpPr>
        <p:grpSpPr>
          <a:xfrm>
            <a:off x="200691" y="4418111"/>
            <a:ext cx="397506" cy="519991"/>
            <a:chOff x="472041" y="4344011"/>
            <a:chExt cx="397506" cy="519991"/>
          </a:xfrm>
        </p:grpSpPr>
        <p:sp>
          <p:nvSpPr>
            <p:cNvPr id="134" name="Google Shape;134;p11"/>
            <p:cNvSpPr/>
            <p:nvPr/>
          </p:nvSpPr>
          <p:spPr>
            <a:xfrm rot="-1367103">
              <a:off x="759054" y="4756571"/>
              <a:ext cx="96346" cy="92379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1" y="-1"/>
                  </a:moveTo>
                  <a:lnTo>
                    <a:pt x="96291" y="-1"/>
                  </a:lnTo>
                  <a:lnTo>
                    <a:pt x="96291" y="92325"/>
                  </a:lnTo>
                  <a:lnTo>
                    <a:pt x="1" y="92325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1"/>
            <p:cNvSpPr/>
            <p:nvPr/>
          </p:nvSpPr>
          <p:spPr>
            <a:xfrm rot="2700000">
              <a:off x="527300" y="4405179"/>
              <a:ext cx="286988" cy="275171"/>
            </a:xfrm>
            <a:custGeom>
              <a:avLst/>
              <a:gdLst/>
              <a:ahLst/>
              <a:cxnLst/>
              <a:rect l="l" t="t" r="r" b="b"/>
              <a:pathLst>
                <a:path w="96290" h="92325" extrusionOk="0">
                  <a:moveTo>
                    <a:pt x="0" y="0"/>
                  </a:moveTo>
                  <a:lnTo>
                    <a:pt x="96290" y="0"/>
                  </a:lnTo>
                  <a:lnTo>
                    <a:pt x="96290" y="92326"/>
                  </a:lnTo>
                  <a:lnTo>
                    <a:pt x="0" y="92326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11"/>
          <p:cNvGrpSpPr/>
          <p:nvPr/>
        </p:nvGrpSpPr>
        <p:grpSpPr>
          <a:xfrm>
            <a:off x="8183647" y="78339"/>
            <a:ext cx="780836" cy="922328"/>
            <a:chOff x="5040145" y="6255171"/>
            <a:chExt cx="470185" cy="555418"/>
          </a:xfrm>
        </p:grpSpPr>
        <p:sp>
          <p:nvSpPr>
            <p:cNvPr id="137" name="Google Shape;137;p11"/>
            <p:cNvSpPr/>
            <p:nvPr/>
          </p:nvSpPr>
          <p:spPr>
            <a:xfrm rot="-1367103">
              <a:off x="5093460" y="6311968"/>
              <a:ext cx="363555" cy="348589"/>
            </a:xfrm>
            <a:custGeom>
              <a:avLst/>
              <a:gdLst/>
              <a:ahLst/>
              <a:cxnLst/>
              <a:rect l="l" t="t" r="r" b="b"/>
              <a:pathLst>
                <a:path w="363344" h="348387" extrusionOk="0">
                  <a:moveTo>
                    <a:pt x="1" y="0"/>
                  </a:moveTo>
                  <a:lnTo>
                    <a:pt x="363345" y="0"/>
                  </a:lnTo>
                  <a:lnTo>
                    <a:pt x="363345" y="348387"/>
                  </a:lnTo>
                  <a:lnTo>
                    <a:pt x="1" y="348387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1"/>
            <p:cNvSpPr/>
            <p:nvPr/>
          </p:nvSpPr>
          <p:spPr>
            <a:xfrm rot="-1367103">
              <a:off x="5086238" y="6527996"/>
              <a:ext cx="253434" cy="243000"/>
            </a:xfrm>
            <a:custGeom>
              <a:avLst/>
              <a:gdLst/>
              <a:ahLst/>
              <a:cxnLst/>
              <a:rect l="l" t="t" r="r" b="b"/>
              <a:pathLst>
                <a:path w="253287" h="242859" extrusionOk="0">
                  <a:moveTo>
                    <a:pt x="1" y="-1"/>
                  </a:moveTo>
                  <a:lnTo>
                    <a:pt x="253288" y="-1"/>
                  </a:lnTo>
                  <a:lnTo>
                    <a:pt x="253288" y="242859"/>
                  </a:lnTo>
                  <a:lnTo>
                    <a:pt x="1" y="242859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Kumbh Sans"/>
              <a:buNone/>
              <a:defRPr sz="3000" b="1">
                <a:solidFill>
                  <a:schemeClr val="dk1"/>
                </a:solidFill>
                <a:latin typeface="Kumbh Sans"/>
                <a:ea typeface="Kumbh Sans"/>
                <a:cs typeface="Kumbh Sans"/>
                <a:sym typeface="Kumbh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7" r:id="rId8"/>
    <p:sldLayoutId id="2147483658" r:id="rId9"/>
    <p:sldLayoutId id="2147483660" r:id="rId10"/>
    <p:sldLayoutId id="2147483662" r:id="rId11"/>
    <p:sldLayoutId id="2147483667" r:id="rId12"/>
    <p:sldLayoutId id="2147483668" r:id="rId13"/>
    <p:sldLayoutId id="214748368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sv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9" Type="http://schemas.openxmlformats.org/officeDocument/2006/relationships/image" Target="../media/image29.gif"/><Relationship Id="rId21" Type="http://schemas.openxmlformats.org/officeDocument/2006/relationships/image" Target="../media/image46.svg"/><Relationship Id="rId34" Type="http://schemas.openxmlformats.org/officeDocument/2006/relationships/image" Target="../media/image26.png"/><Relationship Id="rId7" Type="http://schemas.openxmlformats.org/officeDocument/2006/relationships/image" Target="../media/image32.svg"/><Relationship Id="rId12" Type="http://schemas.openxmlformats.org/officeDocument/2006/relationships/image" Target="../media/image15.png"/><Relationship Id="rId17" Type="http://schemas.openxmlformats.org/officeDocument/2006/relationships/image" Target="../media/image42.svg"/><Relationship Id="rId25" Type="http://schemas.openxmlformats.org/officeDocument/2006/relationships/image" Target="../media/image50.svg"/><Relationship Id="rId33" Type="http://schemas.openxmlformats.org/officeDocument/2006/relationships/image" Target="../media/image57.svg"/><Relationship Id="rId38" Type="http://schemas.openxmlformats.org/officeDocument/2006/relationships/image" Target="../media/image28.gif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6.svg"/><Relationship Id="rId24" Type="http://schemas.openxmlformats.org/officeDocument/2006/relationships/image" Target="../media/image21.png"/><Relationship Id="rId32" Type="http://schemas.openxmlformats.org/officeDocument/2006/relationships/image" Target="../media/image25.png"/><Relationship Id="rId37" Type="http://schemas.openxmlformats.org/officeDocument/2006/relationships/image" Target="../media/image61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23" Type="http://schemas.openxmlformats.org/officeDocument/2006/relationships/image" Target="../media/image48.svg"/><Relationship Id="rId28" Type="http://schemas.openxmlformats.org/officeDocument/2006/relationships/slide" Target="slide17.xml"/><Relationship Id="rId36" Type="http://schemas.openxmlformats.org/officeDocument/2006/relationships/image" Target="../media/image27.png"/><Relationship Id="rId10" Type="http://schemas.openxmlformats.org/officeDocument/2006/relationships/image" Target="../media/image14.png"/><Relationship Id="rId19" Type="http://schemas.openxmlformats.org/officeDocument/2006/relationships/image" Target="../media/image44.svg"/><Relationship Id="rId31" Type="http://schemas.openxmlformats.org/officeDocument/2006/relationships/image" Target="../media/image55.svg"/><Relationship Id="rId4" Type="http://schemas.openxmlformats.org/officeDocument/2006/relationships/image" Target="../media/image11.png"/><Relationship Id="rId9" Type="http://schemas.openxmlformats.org/officeDocument/2006/relationships/image" Target="../media/image34.svg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openxmlformats.org/officeDocument/2006/relationships/image" Target="../media/image52.svg"/><Relationship Id="rId30" Type="http://schemas.openxmlformats.org/officeDocument/2006/relationships/image" Target="../media/image24.png"/><Relationship Id="rId35" Type="http://schemas.openxmlformats.org/officeDocument/2006/relationships/image" Target="../media/image59.svg"/><Relationship Id="rId8" Type="http://schemas.openxmlformats.org/officeDocument/2006/relationships/image" Target="../media/image13.png"/><Relationship Id="rId3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4.png"/><Relationship Id="rId18" Type="http://schemas.openxmlformats.org/officeDocument/2006/relationships/slide" Target="slide19.xml"/><Relationship Id="rId3" Type="http://schemas.openxmlformats.org/officeDocument/2006/relationships/image" Target="../media/image31.png"/><Relationship Id="rId21" Type="http://schemas.openxmlformats.org/officeDocument/2006/relationships/slide" Target="slide22.xml"/><Relationship Id="rId7" Type="http://schemas.openxmlformats.org/officeDocument/2006/relationships/image" Target="../media/image32.svg"/><Relationship Id="rId12" Type="http://schemas.openxmlformats.org/officeDocument/2006/relationships/image" Target="../media/image33.png"/><Relationship Id="rId17" Type="http://schemas.openxmlformats.org/officeDocument/2006/relationships/slide" Target="slide18.xml"/><Relationship Id="rId2" Type="http://schemas.openxmlformats.org/officeDocument/2006/relationships/image" Target="../media/image30.png"/><Relationship Id="rId16" Type="http://schemas.openxmlformats.org/officeDocument/2006/relationships/image" Target="../media/image37.png"/><Relationship Id="rId20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2.png"/><Relationship Id="rId5" Type="http://schemas.openxmlformats.org/officeDocument/2006/relationships/image" Target="../media/image28.svg"/><Relationship Id="rId15" Type="http://schemas.openxmlformats.org/officeDocument/2006/relationships/image" Target="../media/image36.png"/><Relationship Id="rId10" Type="http://schemas.openxmlformats.org/officeDocument/2006/relationships/slide" Target="slide23.xml"/><Relationship Id="rId19" Type="http://schemas.openxmlformats.org/officeDocument/2006/relationships/slide" Target="slide20.xml"/><Relationship Id="rId4" Type="http://schemas.openxmlformats.org/officeDocument/2006/relationships/image" Target="../media/image10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" Target="slide17.xml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Relationship Id="rId9" Type="http://schemas.openxmlformats.org/officeDocument/2006/relationships/image" Target="../media/image2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1.jpeg"/><Relationship Id="rId7" Type="http://schemas.openxmlformats.org/officeDocument/2006/relationships/slide" Target="slide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21.svg"/><Relationship Id="rId4" Type="http://schemas.openxmlformats.org/officeDocument/2006/relationships/image" Target="../media/image42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5.png"/><Relationship Id="rId7" Type="http://schemas.openxmlformats.org/officeDocument/2006/relationships/slide" Target="slide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21.svg"/><Relationship Id="rId4" Type="http://schemas.openxmlformats.org/officeDocument/2006/relationships/image" Target="../media/image46.png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9.png"/><Relationship Id="rId7" Type="http://schemas.openxmlformats.org/officeDocument/2006/relationships/slide" Target="slide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21.svg"/><Relationship Id="rId4" Type="http://schemas.openxmlformats.org/officeDocument/2006/relationships/image" Target="../media/image50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2.png"/><Relationship Id="rId7" Type="http://schemas.openxmlformats.org/officeDocument/2006/relationships/slide" Target="slide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10" Type="http://schemas.openxmlformats.org/officeDocument/2006/relationships/image" Target="../media/image21.svg"/><Relationship Id="rId4" Type="http://schemas.openxmlformats.org/officeDocument/2006/relationships/image" Target="../media/image50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BE2534-5E56-5CF3-40AE-A51EDDA3B859}"/>
              </a:ext>
            </a:extLst>
          </p:cNvPr>
          <p:cNvSpPr txBox="1"/>
          <p:nvPr/>
        </p:nvSpPr>
        <p:spPr>
          <a:xfrm>
            <a:off x="1100378" y="992126"/>
            <a:ext cx="6943241" cy="2474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5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13. </a:t>
            </a:r>
            <a:r>
              <a:rPr lang="en-VN" sz="5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 TRÚC RẼ NHÁNH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3999" y="395119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Dương Thị Bích Ngọc</a:t>
            </a:r>
          </a:p>
          <a:p>
            <a:pPr algn="ctr"/>
            <a:r>
              <a:rPr lang="en-US" sz="20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Trường: Tiểu học Quang Trung</a:t>
            </a:r>
            <a:endParaRPr lang="en-US" sz="2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605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E82548D-597B-9AAB-2C3E-BA007E2BAB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961"/>
          <a:stretch/>
        </p:blipFill>
        <p:spPr>
          <a:xfrm>
            <a:off x="3721824" y="718224"/>
            <a:ext cx="5422176" cy="18376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00C62D-864D-B07F-3E3F-3E6126A7D2E6}"/>
              </a:ext>
            </a:extLst>
          </p:cNvPr>
          <p:cNvSpPr txBox="1"/>
          <p:nvPr/>
        </p:nvSpPr>
        <p:spPr>
          <a:xfrm>
            <a:off x="2849526" y="227005"/>
            <a:ext cx="6060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/>
              <a:t>HAI LOẠI LỆNH RẼ NHÁNH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564D8EB-3FC4-A3C1-0DE9-278326E09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619"/>
          <a:stretch/>
        </p:blipFill>
        <p:spPr>
          <a:xfrm>
            <a:off x="11076" y="2587588"/>
            <a:ext cx="6133050" cy="25559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655411-82AD-ABDE-5826-C8244C678178}"/>
              </a:ext>
            </a:extLst>
          </p:cNvPr>
          <p:cNvSpPr txBox="1"/>
          <p:nvPr/>
        </p:nvSpPr>
        <p:spPr>
          <a:xfrm>
            <a:off x="216359" y="1207241"/>
            <a:ext cx="3505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dirty="0">
                <a:solidFill>
                  <a:srgbClr val="C00000"/>
                </a:solidFill>
              </a:rPr>
              <a:t>Lệnh </a:t>
            </a:r>
            <a:r>
              <a:rPr lang="en-VN" sz="2000" i="1" dirty="0">
                <a:solidFill>
                  <a:srgbClr val="C00000"/>
                </a:solidFill>
              </a:rPr>
              <a:t>nếu… thì…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4EBC87-806C-11DA-71D9-A7A4CE06D99A}"/>
              </a:ext>
            </a:extLst>
          </p:cNvPr>
          <p:cNvSpPr txBox="1"/>
          <p:nvPr/>
        </p:nvSpPr>
        <p:spPr>
          <a:xfrm>
            <a:off x="5879805" y="3220454"/>
            <a:ext cx="3505465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000" dirty="0">
                <a:solidFill>
                  <a:srgbClr val="C00000"/>
                </a:solidFill>
              </a:rPr>
              <a:t>Lệnh </a:t>
            </a:r>
            <a:r>
              <a:rPr lang="en-VN" sz="2000" i="1" dirty="0">
                <a:solidFill>
                  <a:srgbClr val="C00000"/>
                </a:solidFill>
              </a:rPr>
              <a:t>nếu… thì…</a:t>
            </a:r>
            <a:br>
              <a:rPr lang="en-VN" sz="2000" i="1" dirty="0">
                <a:solidFill>
                  <a:srgbClr val="C00000"/>
                </a:solidFill>
              </a:rPr>
            </a:br>
            <a:r>
              <a:rPr lang="en-VN" sz="2000" i="1" dirty="0">
                <a:solidFill>
                  <a:srgbClr val="C00000"/>
                </a:solidFill>
              </a:rPr>
              <a:t>nếu không thì…</a:t>
            </a:r>
          </a:p>
        </p:txBody>
      </p:sp>
    </p:spTree>
    <p:extLst>
      <p:ext uri="{BB962C8B-B14F-4D97-AF65-F5344CB8AC3E}">
        <p14:creationId xmlns:p14="http://schemas.microsoft.com/office/powerpoint/2010/main" val="418844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win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nip Diagonal Corner Rectangle 22">
            <a:extLst>
              <a:ext uri="{FF2B5EF4-FFF2-40B4-BE49-F238E27FC236}">
                <a16:creationId xmlns:a16="http://schemas.microsoft.com/office/drawing/2014/main" id="{1F6E052C-16BC-9EDD-5040-71A76D0A23F6}"/>
              </a:ext>
            </a:extLst>
          </p:cNvPr>
          <p:cNvSpPr/>
          <p:nvPr/>
        </p:nvSpPr>
        <p:spPr>
          <a:xfrm rot="20267392">
            <a:off x="2046177" y="1671021"/>
            <a:ext cx="5051645" cy="1801458"/>
          </a:xfrm>
          <a:prstGeom prst="snip2DiagRect">
            <a:avLst/>
          </a:prstGeom>
          <a:solidFill>
            <a:srgbClr val="FFF3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Snip Diagonal Corner Rectangle 23">
            <a:extLst>
              <a:ext uri="{FF2B5EF4-FFF2-40B4-BE49-F238E27FC236}">
                <a16:creationId xmlns:a16="http://schemas.microsoft.com/office/drawing/2014/main" id="{88DA9417-2BC7-79B3-9D20-4964E8821F08}"/>
              </a:ext>
            </a:extLst>
          </p:cNvPr>
          <p:cNvSpPr/>
          <p:nvPr/>
        </p:nvSpPr>
        <p:spPr>
          <a:xfrm>
            <a:off x="1719370" y="1508742"/>
            <a:ext cx="6382139" cy="1852022"/>
          </a:xfrm>
          <a:prstGeom prst="snip2DiagRect">
            <a:avLst/>
          </a:prstGeom>
          <a:solidFill>
            <a:srgbClr val="F5F4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rẽ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tùy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000" kern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sai</a:t>
            </a:r>
            <a:r>
              <a:rPr lang="en-US" sz="2000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8AFB74-9F81-8845-035E-FB7FBD39299E}"/>
              </a:ext>
            </a:extLst>
          </p:cNvPr>
          <p:cNvSpPr txBox="1"/>
          <p:nvPr/>
        </p:nvSpPr>
        <p:spPr>
          <a:xfrm>
            <a:off x="2171494" y="451272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VN" sz="3000" b="1" dirty="0"/>
          </a:p>
        </p:txBody>
      </p:sp>
    </p:spTree>
    <p:extLst>
      <p:ext uri="{BB962C8B-B14F-4D97-AF65-F5344CB8AC3E}">
        <p14:creationId xmlns:p14="http://schemas.microsoft.com/office/powerpoint/2010/main" val="2438336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8;p28">
            <a:extLst>
              <a:ext uri="{FF2B5EF4-FFF2-40B4-BE49-F238E27FC236}">
                <a16:creationId xmlns:a16="http://schemas.microsoft.com/office/drawing/2014/main" id="{8D83266C-748E-E4A0-97AB-EE03319175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2443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CỦNG CỐ</a:t>
            </a:r>
            <a:endParaRPr sz="2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B314AB-17BA-E257-6730-179A59A87D45}"/>
              </a:ext>
            </a:extLst>
          </p:cNvPr>
          <p:cNvSpPr txBox="1"/>
          <p:nvPr/>
        </p:nvSpPr>
        <p:spPr>
          <a:xfrm>
            <a:off x="1482351" y="701284"/>
            <a:ext cx="6727371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91AE450F-7C43-753C-0B76-B6DCD4BD3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192" y="1398664"/>
            <a:ext cx="7955687" cy="3500502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D2B14694-2BC3-1527-25BA-B47F27C21A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846214" y="4198827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07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"/>
          <p:cNvSpPr txBox="1">
            <a:spLocks noGrp="1"/>
          </p:cNvSpPr>
          <p:nvPr>
            <p:ph type="title"/>
          </p:nvPr>
        </p:nvSpPr>
        <p:spPr>
          <a:xfrm>
            <a:off x="1277965" y="1354238"/>
            <a:ext cx="7021910" cy="16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THỰC HÀNH CẤU TRÚC RẼ NHÁNH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Google Shape;373;p30"/>
          <p:cNvSpPr txBox="1">
            <a:spLocks noGrp="1"/>
          </p:cNvSpPr>
          <p:nvPr>
            <p:ph type="title" idx="2"/>
          </p:nvPr>
        </p:nvSpPr>
        <p:spPr>
          <a:xfrm>
            <a:off x="844125" y="1057675"/>
            <a:ext cx="115093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5" name="Google Shape;375;p30"/>
          <p:cNvGrpSpPr/>
          <p:nvPr/>
        </p:nvGrpSpPr>
        <p:grpSpPr>
          <a:xfrm rot="10800000" flipH="1">
            <a:off x="6389853" y="3473882"/>
            <a:ext cx="1140628" cy="1569007"/>
            <a:chOff x="6120327" y="938"/>
            <a:chExt cx="730891" cy="1005387"/>
          </a:xfrm>
        </p:grpSpPr>
        <p:grpSp>
          <p:nvGrpSpPr>
            <p:cNvPr id="376" name="Google Shape;376;p30"/>
            <p:cNvGrpSpPr/>
            <p:nvPr/>
          </p:nvGrpSpPr>
          <p:grpSpPr>
            <a:xfrm>
              <a:off x="6140897" y="938"/>
              <a:ext cx="710321" cy="835029"/>
              <a:chOff x="6140897" y="938"/>
              <a:chExt cx="710321" cy="835029"/>
            </a:xfrm>
          </p:grpSpPr>
          <p:sp>
            <p:nvSpPr>
              <p:cNvPr id="377" name="Google Shape;377;p30"/>
              <p:cNvSpPr/>
              <p:nvPr/>
            </p:nvSpPr>
            <p:spPr>
              <a:xfrm>
                <a:off x="6844560" y="603817"/>
                <a:ext cx="2087" cy="2988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988" extrusionOk="0">
                    <a:moveTo>
                      <a:pt x="0" y="0"/>
                    </a:moveTo>
                    <a:lnTo>
                      <a:pt x="2087" y="2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0"/>
              <p:cNvSpPr/>
              <p:nvPr/>
            </p:nvSpPr>
            <p:spPr>
              <a:xfrm>
                <a:off x="6538486" y="815731"/>
                <a:ext cx="2787" cy="40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076" extrusionOk="0">
                    <a:moveTo>
                      <a:pt x="0" y="0"/>
                    </a:moveTo>
                    <a:lnTo>
                      <a:pt x="2788" y="40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0"/>
              <p:cNvSpPr/>
              <p:nvPr/>
            </p:nvSpPr>
            <p:spPr>
              <a:xfrm>
                <a:off x="6140897" y="938"/>
                <a:ext cx="710321" cy="835029"/>
              </a:xfrm>
              <a:custGeom>
                <a:avLst/>
                <a:gdLst/>
                <a:ahLst/>
                <a:cxnLst/>
                <a:rect l="l" t="t" r="r" b="b"/>
                <a:pathLst>
                  <a:path w="710321" h="835029" extrusionOk="0">
                    <a:moveTo>
                      <a:pt x="598155" y="776968"/>
                    </a:moveTo>
                    <a:cubicBezTo>
                      <a:pt x="513749" y="835793"/>
                      <a:pt x="423968" y="852716"/>
                      <a:pt x="397589" y="814793"/>
                    </a:cubicBezTo>
                    <a:lnTo>
                      <a:pt x="33488" y="292733"/>
                    </a:lnTo>
                    <a:cubicBezTo>
                      <a:pt x="-25337" y="208327"/>
                      <a:pt x="-4636" y="92270"/>
                      <a:pt x="79672" y="33445"/>
                    </a:cubicBezTo>
                    <a:cubicBezTo>
                      <a:pt x="112122" y="10853"/>
                      <a:pt x="149247" y="0"/>
                      <a:pt x="185974" y="0"/>
                    </a:cubicBezTo>
                    <a:cubicBezTo>
                      <a:pt x="244799" y="0"/>
                      <a:pt x="302629" y="27771"/>
                      <a:pt x="338862" y="79727"/>
                    </a:cubicBezTo>
                    <a:lnTo>
                      <a:pt x="702561" y="601390"/>
                    </a:lnTo>
                    <a:cubicBezTo>
                      <a:pt x="702762" y="601488"/>
                      <a:pt x="702860" y="601688"/>
                      <a:pt x="702958" y="601786"/>
                    </a:cubicBezTo>
                    <a:cubicBezTo>
                      <a:pt x="703159" y="602183"/>
                      <a:pt x="703458" y="602482"/>
                      <a:pt x="703654" y="602879"/>
                    </a:cubicBezTo>
                    <a:cubicBezTo>
                      <a:pt x="728539" y="641199"/>
                      <a:pt x="681659" y="718638"/>
                      <a:pt x="598145" y="776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0" name="Google Shape;380;p30"/>
            <p:cNvGrpSpPr/>
            <p:nvPr/>
          </p:nvGrpSpPr>
          <p:grpSpPr>
            <a:xfrm>
              <a:off x="6120327" y="171261"/>
              <a:ext cx="710402" cy="835064"/>
              <a:chOff x="6120327" y="171261"/>
              <a:chExt cx="710402" cy="835064"/>
            </a:xfrm>
          </p:grpSpPr>
          <p:sp>
            <p:nvSpPr>
              <p:cNvPr id="381" name="Google Shape;381;p30"/>
              <p:cNvSpPr/>
              <p:nvPr/>
            </p:nvSpPr>
            <p:spPr>
              <a:xfrm>
                <a:off x="6120327" y="171261"/>
                <a:ext cx="705820" cy="818842"/>
              </a:xfrm>
              <a:custGeom>
                <a:avLst/>
                <a:gdLst/>
                <a:ahLst/>
                <a:cxnLst/>
                <a:rect l="l" t="t" r="r" b="b"/>
                <a:pathLst>
                  <a:path w="705820" h="818842" extrusionOk="0">
                    <a:moveTo>
                      <a:pt x="400367" y="818843"/>
                    </a:moveTo>
                    <a:lnTo>
                      <a:pt x="33484" y="292711"/>
                    </a:lnTo>
                    <a:cubicBezTo>
                      <a:pt x="-25337" y="208361"/>
                      <a:pt x="-4640" y="92299"/>
                      <a:pt x="79710" y="33484"/>
                    </a:cubicBezTo>
                    <a:lnTo>
                      <a:pt x="79710" y="33484"/>
                    </a:lnTo>
                    <a:cubicBezTo>
                      <a:pt x="164059" y="-25337"/>
                      <a:pt x="280121" y="-4640"/>
                      <a:pt x="338937" y="79710"/>
                    </a:cubicBezTo>
                    <a:lnTo>
                      <a:pt x="705821" y="60584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30"/>
              <p:cNvSpPr/>
              <p:nvPr/>
            </p:nvSpPr>
            <p:spPr>
              <a:xfrm>
                <a:off x="6510546" y="752904"/>
                <a:ext cx="320183" cy="253421"/>
              </a:xfrm>
              <a:custGeom>
                <a:avLst/>
                <a:gdLst/>
                <a:ahLst/>
                <a:cxnLst/>
                <a:rect l="l" t="t" r="r" b="b"/>
                <a:pathLst>
                  <a:path w="320183" h="253421" extrusionOk="0">
                    <a:moveTo>
                      <a:pt x="7365" y="233212"/>
                    </a:moveTo>
                    <a:cubicBezTo>
                      <a:pt x="-19066" y="195312"/>
                      <a:pt x="27889" y="116902"/>
                      <a:pt x="112238" y="58086"/>
                    </a:cubicBezTo>
                    <a:cubicBezTo>
                      <a:pt x="196588" y="-734"/>
                      <a:pt x="286392" y="-17690"/>
                      <a:pt x="312818" y="20210"/>
                    </a:cubicBezTo>
                    <a:cubicBezTo>
                      <a:pt x="339249" y="58110"/>
                      <a:pt x="292295" y="136520"/>
                      <a:pt x="207945" y="195335"/>
                    </a:cubicBezTo>
                    <a:cubicBezTo>
                      <a:pt x="123595" y="254155"/>
                      <a:pt x="33791" y="271111"/>
                      <a:pt x="7365" y="2332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3" name="Google Shape;383;p30"/>
          <p:cNvGrpSpPr/>
          <p:nvPr/>
        </p:nvGrpSpPr>
        <p:grpSpPr>
          <a:xfrm>
            <a:off x="7842587" y="2094822"/>
            <a:ext cx="652827" cy="700256"/>
            <a:chOff x="5251348" y="2337519"/>
            <a:chExt cx="592241" cy="635268"/>
          </a:xfrm>
        </p:grpSpPr>
        <p:sp>
          <p:nvSpPr>
            <p:cNvPr id="384" name="Google Shape;384;p30"/>
            <p:cNvSpPr/>
            <p:nvPr/>
          </p:nvSpPr>
          <p:spPr>
            <a:xfrm>
              <a:off x="5468029" y="2337519"/>
              <a:ext cx="375560" cy="635268"/>
            </a:xfrm>
            <a:custGeom>
              <a:avLst/>
              <a:gdLst/>
              <a:ahLst/>
              <a:cxnLst/>
              <a:rect l="l" t="t" r="r" b="b"/>
              <a:pathLst>
                <a:path w="375560" h="635268" extrusionOk="0">
                  <a:moveTo>
                    <a:pt x="74067" y="0"/>
                  </a:moveTo>
                  <a:lnTo>
                    <a:pt x="375560" y="488353"/>
                  </a:lnTo>
                  <a:lnTo>
                    <a:pt x="0" y="635268"/>
                  </a:lnTo>
                  <a:lnTo>
                    <a:pt x="7406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5251348" y="2337519"/>
              <a:ext cx="592241" cy="635268"/>
            </a:xfrm>
            <a:custGeom>
              <a:avLst/>
              <a:gdLst/>
              <a:ahLst/>
              <a:cxnLst/>
              <a:rect l="l" t="t" r="r" b="b"/>
              <a:pathLst>
                <a:path w="592241" h="635268" extrusionOk="0">
                  <a:moveTo>
                    <a:pt x="592241" y="488353"/>
                  </a:moveTo>
                  <a:lnTo>
                    <a:pt x="290748" y="403682"/>
                  </a:lnTo>
                  <a:lnTo>
                    <a:pt x="290748" y="0"/>
                  </a:lnTo>
                  <a:lnTo>
                    <a:pt x="0" y="437210"/>
                  </a:lnTo>
                  <a:lnTo>
                    <a:pt x="216681" y="635268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5251348" y="2741201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290748" y="0"/>
                  </a:moveTo>
                  <a:lnTo>
                    <a:pt x="0" y="33529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Google Shape;188;p2">
            <a:extLst>
              <a:ext uri="{FF2B5EF4-FFF2-40B4-BE49-F238E27FC236}">
                <a16:creationId xmlns:a16="http://schemas.microsoft.com/office/drawing/2014/main" id="{FB030AAC-1914-1C7A-6865-11B9B2A9A7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43" y="4749051"/>
            <a:ext cx="1305581" cy="3522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86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een chalkboard with silver frame&#10;&#10;Description automatically generated">
            <a:extLst>
              <a:ext uri="{FF2B5EF4-FFF2-40B4-BE49-F238E27FC236}">
                <a16:creationId xmlns:a16="http://schemas.microsoft.com/office/drawing/2014/main" id="{A69033AB-6112-E4DA-FE9C-EC15EDE29C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625" y="1051127"/>
            <a:ext cx="7760749" cy="34779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5A0BB9-5DDE-A462-C032-88F9B60632E8}"/>
              </a:ext>
            </a:extLst>
          </p:cNvPr>
          <p:cNvSpPr txBox="1"/>
          <p:nvPr/>
        </p:nvSpPr>
        <p:spPr>
          <a:xfrm>
            <a:off x="1367724" y="1601648"/>
            <a:ext cx="6408549" cy="1427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tục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VN" sz="20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3A339AA-B497-7236-09D7-DC70935A3374}"/>
              </a:ext>
            </a:extLst>
          </p:cNvPr>
          <p:cNvSpPr txBox="1"/>
          <p:nvPr/>
        </p:nvSpPr>
        <p:spPr>
          <a:xfrm>
            <a:off x="2814918" y="503045"/>
            <a:ext cx="3514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0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41729D-727F-C130-4778-13A92E08E943}"/>
              </a:ext>
            </a:extLst>
          </p:cNvPr>
          <p:cNvSpPr txBox="1"/>
          <p:nvPr/>
        </p:nvSpPr>
        <p:spPr>
          <a:xfrm>
            <a:off x="694765" y="1067383"/>
            <a:ext cx="7754470" cy="1061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khiển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2?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screenshot of a chat&#10;&#10;Description automatically generated">
            <a:extLst>
              <a:ext uri="{FF2B5EF4-FFF2-40B4-BE49-F238E27FC236}">
                <a16:creationId xmlns:a16="http://schemas.microsoft.com/office/drawing/2014/main" id="{70DCAA87-3692-9A07-6BEF-813956C1C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453" y="2335590"/>
            <a:ext cx="3042547" cy="1554551"/>
          </a:xfrm>
          <a:prstGeom prst="rect">
            <a:avLst/>
          </a:prstGeom>
        </p:spPr>
      </p:pic>
      <p:pic>
        <p:nvPicPr>
          <p:cNvPr id="19" name="Picture 18" descr="A screenshot of a chat&#10;&#10;Description automatically generated">
            <a:extLst>
              <a:ext uri="{FF2B5EF4-FFF2-40B4-BE49-F238E27FC236}">
                <a16:creationId xmlns:a16="http://schemas.microsoft.com/office/drawing/2014/main" id="{DE6F6924-D33F-5E92-CA4D-36D17CC5B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261" y="2335590"/>
            <a:ext cx="3083192" cy="1575319"/>
          </a:xfrm>
          <a:prstGeom prst="rect">
            <a:avLst/>
          </a:prstGeom>
        </p:spPr>
      </p:pic>
      <p:pic>
        <p:nvPicPr>
          <p:cNvPr id="21" name="Picture 20" descr="A screenshot of a chat&#10;&#10;Description automatically generated">
            <a:extLst>
              <a:ext uri="{FF2B5EF4-FFF2-40B4-BE49-F238E27FC236}">
                <a16:creationId xmlns:a16="http://schemas.microsoft.com/office/drawing/2014/main" id="{460AF807-C333-B70A-8032-FBB499BC3A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7" t="2024" r="1444" b="1949"/>
          <a:stretch/>
        </p:blipFill>
        <p:spPr>
          <a:xfrm>
            <a:off x="0" y="2354848"/>
            <a:ext cx="3018261" cy="1556061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E3B3CA37-ED21-5715-7677-396801A8D8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29082" y="2571750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791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325758" y="207046"/>
            <a:ext cx="4652609" cy="4936454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267291F7-1CE9-F8D8-E7BF-69634CC2FC59}"/>
              </a:ext>
            </a:extLst>
          </p:cNvPr>
          <p:cNvSpPr txBox="1">
            <a:spLocks/>
          </p:cNvSpPr>
          <p:nvPr/>
        </p:nvSpPr>
        <p:spPr>
          <a:xfrm>
            <a:off x="353267" y="1984985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HÁI HOA DÂN CHỦ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28733" y="3328989"/>
            <a:ext cx="9201973" cy="1193901"/>
            <a:chOff x="-3822" y="4580045"/>
            <a:chExt cx="12269297" cy="1591868"/>
          </a:xfrm>
        </p:grpSpPr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5719881" y="4580045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0455"/>
            <a:stretch/>
          </p:blipFill>
          <p:spPr>
            <a:xfrm rot="21095236">
              <a:off x="4673503" y="4825296"/>
              <a:ext cx="1095223" cy="1198887"/>
            </a:xfrm>
            <a:prstGeom prst="rect">
              <a:avLst/>
            </a:prstGeom>
          </p:spPr>
        </p:pic>
      </p:grpSp>
      <p:pic>
        <p:nvPicPr>
          <p:cNvPr id="32" name="Picture 6">
            <a:extLst>
              <a:ext uri="{FF2B5EF4-FFF2-40B4-BE49-F238E27FC236}">
                <a16:creationId xmlns:a16="http://schemas.microsoft.com/office/drawing/2014/main" id="{8B0DD93A-9CCE-7953-B7F6-FC31609A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325758" y="207046"/>
            <a:ext cx="4652609" cy="4936454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81A96C74-752B-7A34-4A63-D1C14368E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317258" y="158524"/>
            <a:ext cx="621095" cy="597380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CB0DA85E-15EC-33AD-C9CB-E91EDD95A8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639906" y="2233746"/>
            <a:ext cx="784808" cy="726304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3F2E017F-D1DA-B8AF-7754-F21A859758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183459" y="2233745"/>
            <a:ext cx="625250" cy="650072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EE0F18A4-6704-DD9D-F11E-983C4B395E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454642" y="1187413"/>
            <a:ext cx="597592" cy="588899"/>
          </a:xfrm>
          <a:prstGeom prst="rect">
            <a:avLst/>
          </a:prstGeom>
        </p:spPr>
      </p:pic>
      <p:pic>
        <p:nvPicPr>
          <p:cNvPr id="37" name="Picture 17">
            <a:extLst>
              <a:ext uri="{FF2B5EF4-FFF2-40B4-BE49-F238E27FC236}">
                <a16:creationId xmlns:a16="http://schemas.microsoft.com/office/drawing/2014/main" id="{7F0DCD62-E54A-9555-291B-8C1F25DB15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982280" y="978277"/>
            <a:ext cx="642936" cy="637091"/>
          </a:xfrm>
          <a:prstGeom prst="rect">
            <a:avLst/>
          </a:prstGeom>
        </p:spPr>
      </p:pic>
      <p:pic>
        <p:nvPicPr>
          <p:cNvPr id="38" name="Picture 18">
            <a:extLst>
              <a:ext uri="{FF2B5EF4-FFF2-40B4-BE49-F238E27FC236}">
                <a16:creationId xmlns:a16="http://schemas.microsoft.com/office/drawing/2014/main" id="{320B7D2E-655F-20CB-18E4-D8FF1521796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125640" y="1915524"/>
            <a:ext cx="503236" cy="503236"/>
          </a:xfrm>
          <a:prstGeom prst="rect">
            <a:avLst/>
          </a:prstGeom>
        </p:spPr>
      </p:pic>
      <p:pic>
        <p:nvPicPr>
          <p:cNvPr id="39" name="Picture 22">
            <a:extLst>
              <a:ext uri="{FF2B5EF4-FFF2-40B4-BE49-F238E27FC236}">
                <a16:creationId xmlns:a16="http://schemas.microsoft.com/office/drawing/2014/main" id="{3F9CFA12-C527-4115-0995-8CB6A70817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5482783" y="1282261"/>
            <a:ext cx="633263" cy="633263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3891DFB6-553D-5BA7-9064-1927C1D894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4625215" y="504235"/>
            <a:ext cx="767786" cy="759410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2C8EA7C9-F3A0-78DC-B4FC-7C65252D6E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5391700" y="185846"/>
            <a:ext cx="689561" cy="6858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9CAE4A15-BBEB-69B4-654E-9B38B6F7567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7717336" y="308804"/>
            <a:ext cx="868848" cy="891540"/>
          </a:xfrm>
          <a:prstGeom prst="rect">
            <a:avLst/>
          </a:prstGeom>
        </p:spPr>
      </p:pic>
      <p:pic>
        <p:nvPicPr>
          <p:cNvPr id="43" name="Picture 42">
            <a:hlinkClick r:id="rId28" action="ppaction://hlinksldjump"/>
            <a:extLst>
              <a:ext uri="{FF2B5EF4-FFF2-40B4-BE49-F238E27FC236}">
                <a16:creationId xmlns:a16="http://schemas.microsoft.com/office/drawing/2014/main" id="{3F9DFB7D-4CC9-FE7F-8610-BA0D2585021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016876" y="2356108"/>
            <a:ext cx="1513463" cy="1037934"/>
          </a:xfrm>
          <a:prstGeom prst="rect">
            <a:avLst/>
          </a:prstGeom>
        </p:spPr>
      </p:pic>
      <p:pic>
        <p:nvPicPr>
          <p:cNvPr id="44" name="Picture 11">
            <a:extLst>
              <a:ext uri="{FF2B5EF4-FFF2-40B4-BE49-F238E27FC236}">
                <a16:creationId xmlns:a16="http://schemas.microsoft.com/office/drawing/2014/main" id="{AD31EBF9-1195-1655-E0A1-FF9C7F7AA0F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6861346" y="1059293"/>
            <a:ext cx="646367" cy="654699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059A749-93E1-B955-FD75-F8A10006D1B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7861827" y="1891845"/>
            <a:ext cx="420169" cy="420169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989A80AF-E20D-CA64-B229-696C24A3AD7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7079587" y="308804"/>
            <a:ext cx="563883" cy="533574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706219D1-1074-E1E1-9B80-54E0A4F92BA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7720361" y="2673679"/>
            <a:ext cx="473098" cy="4687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A40649-0834-6384-D653-72432C22A04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78" y="2116889"/>
            <a:ext cx="511799" cy="49746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E09598-3AED-44CD-AC84-C689CEA7E9B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8860" y="659458"/>
            <a:ext cx="511799" cy="47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03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0.11134 C -0.03073 0.13171 0.00312 0.12477 0.01641 0.17245 C 0.05091 0.21342 0.08398 0.21991 0.12487 0.16088 C 0.15286 0.13079 0.16406 0.0625 0.20951 0.07037 C 0.25273 0.08287 0.22161 0.17338 0.26654 0.20903 C 0.28281 0.25717 0.25742 0.31944 0.29023 0.375 C 0.32331 0.36296 0.33685 0.29074 0.34036 0.21111 C 0.35273 0.15717 0.38411 0.17338 0.38815 0.11967 C 0.39102 0.05995 0.42773 0.05486 0.42487 -0.01111 C 0.47331 -0.04908 0.49505 -0.00648 0.51432 0.03403 C 0.52292 0.08264 0.54714 0.04028 0.55833 0.06134 C 0.56745 0.07592 0.54909 0.13449 0.56654 0.14074 C 0.59336 0.11898 0.59648 0.08009 0.60234 0.03704 C 0.61497 0.01875 0.62148 -0.00787 0.64023 -0.01783 C 0.6681 -0.02917 0.69219 -0.01736 0.70938 0.01157 C 0.74141 0.0412 0.71276 0.09629 0.73802 0.13819 C 0.75938 0.17014 0.7724 0.15555 0.78438 0.12917 C 0.79414 0.10046 0.7862 0.06273 0.79974 0.03426 C 0.80547 0.02546 0.84557 0.06111 0.8513 0.05231 " pathEditMode="relative" rAng="0" ptsTypes="AAAAAAAAAAAAAAAAAAA">
                                      <p:cBhvr>
                                        <p:cTn id="9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463 C 0.0013 0.04769 -0.00586 0.05139 0.02109 0.11111 C 0.03034 0.14468 0.04583 0.19468 0.06198 0.19676 C 0.078 0.19861 0.11016 0.18241 0.1168 0.12246 C 0.11914 0.10162 0.09401 0.08195 0.12409 0.06019 C 0.14844 0.05903 0.14479 0.10741 0.18893 0.10695 C 0.20313 0.09213 0.22826 0.11598 0.23151 0.0625 C 0.19792 0.01528 0.22122 -0.00509 0.20846 -0.03541 C 0.20625 -0.06851 0.15664 -0.07222 0.18529 -0.12801 C 0.20573 -0.17731 0.24792 -0.06365 0.29297 -0.10069 C 0.30313 -0.13981 0.23945 -0.17037 0.25313 -0.23472 C 0.26003 -0.25856 0.27669 -0.25046 0.28711 -0.24791 " pathEditMode="relative" rAng="0" ptsTypes="AAAAAAAAAAAA">
                                      <p:cBhvr>
                                        <p:cTn id="11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22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711A3176-B5A1-6CFA-8098-929F7A1E638A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B9C6D28A-9704-02A7-353C-42EA09BC0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3" name="Picture 23">
              <a:extLst>
                <a:ext uri="{FF2B5EF4-FFF2-40B4-BE49-F238E27FC236}">
                  <a16:creationId xmlns:a16="http://schemas.microsoft.com/office/drawing/2014/main" id="{2A1188D5-579D-1ACB-447F-FC77D9DD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8C2E669C-DB23-0638-164E-04B28E1F1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C55878C1-2DDD-45AF-937C-0EEA8DAF8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645645-CCF4-1C07-CDC3-FDD66505168A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4C8BA7E-B877-F6AB-7431-DF1D83F5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657847A2-2C87-779E-818C-5B711513A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DD239C67-470F-B40E-3BD9-7E138BF9E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5FE649C3-DCE5-4301-F325-5A7512D44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834309" y="3930150"/>
            <a:ext cx="11495810" cy="1261872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28733" y="3344194"/>
            <a:ext cx="9201973" cy="1178696"/>
            <a:chOff x="-3822" y="4600319"/>
            <a:chExt cx="12269297" cy="1571594"/>
          </a:xfrm>
        </p:grpSpPr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6034977" y="4615801"/>
              <a:ext cx="3139754" cy="135913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60455"/>
            <a:stretch/>
          </p:blipFill>
          <p:spPr>
            <a:xfrm rot="21095236">
              <a:off x="4824437" y="4819608"/>
              <a:ext cx="1095223" cy="1198887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27759" y="255568"/>
            <a:ext cx="4652609" cy="4936454"/>
          </a:xfrm>
          <a:prstGeom prst="rect">
            <a:avLst/>
          </a:prstGeom>
        </p:spPr>
      </p:pic>
      <p:pic>
        <p:nvPicPr>
          <p:cNvPr id="68" name="Picture 67">
            <a:hlinkClick r:id="rId10" action="ppaction://hlinksldjump"/>
            <a:extLst>
              <a:ext uri="{FF2B5EF4-FFF2-40B4-BE49-F238E27FC236}">
                <a16:creationId xmlns:a16="http://schemas.microsoft.com/office/drawing/2014/main" id="{1E457CC4-7B44-5608-750F-717E0C74C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7555" y="3267882"/>
            <a:ext cx="1508891" cy="11568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42CA6F6-564C-AB07-6304-31587E9E73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7760" y="1987451"/>
            <a:ext cx="1033598" cy="10287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CD67DA84-66F9-FAB2-E4F6-92E51B8BEE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0587" y="592779"/>
            <a:ext cx="1018309" cy="10287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CCACDCD-70D7-50B0-4FFE-3C884D9DC3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9320" y="207114"/>
            <a:ext cx="997526" cy="10287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9F170195-1CDB-1009-5808-FC2F94D856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5088" y="531735"/>
            <a:ext cx="1071154" cy="109728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24C76B6-42AB-EED0-CA00-BD017640F9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07993" y="1809364"/>
            <a:ext cx="1097280" cy="1097280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  <a:extLst>
              <a:ext uri="{FF2B5EF4-FFF2-40B4-BE49-F238E27FC236}">
                <a16:creationId xmlns:a16="http://schemas.microsoft.com/office/drawing/2014/main" id="{03323B50-D446-3647-D894-29CE2FEFF9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1054" y="1977864"/>
            <a:ext cx="1033598" cy="1028700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  <a:extLst>
              <a:ext uri="{FF2B5EF4-FFF2-40B4-BE49-F238E27FC236}">
                <a16:creationId xmlns:a16="http://schemas.microsoft.com/office/drawing/2014/main" id="{416AB07F-E0F0-8DFD-F81E-D156E50F3E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39119" y="602366"/>
            <a:ext cx="1018309" cy="1028700"/>
          </a:xfrm>
          <a:prstGeom prst="rect">
            <a:avLst/>
          </a:prstGeom>
        </p:spPr>
      </p:pic>
      <p:pic>
        <p:nvPicPr>
          <p:cNvPr id="12" name="Picture 11">
            <a:hlinkClick r:id="rId19" action="ppaction://hlinksldjump"/>
            <a:extLst>
              <a:ext uri="{FF2B5EF4-FFF2-40B4-BE49-F238E27FC236}">
                <a16:creationId xmlns:a16="http://schemas.microsoft.com/office/drawing/2014/main" id="{5036AD05-7AA4-6F79-94CB-2BE30D5C3D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9320" y="203173"/>
            <a:ext cx="997526" cy="1028700"/>
          </a:xfrm>
          <a:prstGeom prst="rect">
            <a:avLst/>
          </a:prstGeom>
        </p:spPr>
      </p:pic>
      <p:pic>
        <p:nvPicPr>
          <p:cNvPr id="13" name="Picture 12">
            <a:hlinkClick r:id="rId20" action="ppaction://hlinksldjump"/>
            <a:extLst>
              <a:ext uri="{FF2B5EF4-FFF2-40B4-BE49-F238E27FC236}">
                <a16:creationId xmlns:a16="http://schemas.microsoft.com/office/drawing/2014/main" id="{523E136A-FDB5-9271-4360-CC3EEEBA31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39130" y="538127"/>
            <a:ext cx="1071154" cy="1097280"/>
          </a:xfrm>
          <a:prstGeom prst="rect">
            <a:avLst/>
          </a:prstGeom>
        </p:spPr>
      </p:pic>
      <p:pic>
        <p:nvPicPr>
          <p:cNvPr id="14" name="Picture 13">
            <a:hlinkClick r:id="rId21" action="ppaction://hlinksldjump"/>
            <a:extLst>
              <a:ext uri="{FF2B5EF4-FFF2-40B4-BE49-F238E27FC236}">
                <a16:creationId xmlns:a16="http://schemas.microsoft.com/office/drawing/2014/main" id="{52827EA9-F442-DAC5-53E5-E16B06EB61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07993" y="1818483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57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decel="100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âu hỏi">
            <a:extLst>
              <a:ext uri="{FF2B5EF4-FFF2-40B4-BE49-F238E27FC236}">
                <a16:creationId xmlns:a16="http://schemas.microsoft.com/office/drawing/2014/main" id="{09B4CA0A-E746-E0F9-0313-FCE91A59313B}"/>
              </a:ext>
            </a:extLst>
          </p:cNvPr>
          <p:cNvSpPr/>
          <p:nvPr/>
        </p:nvSpPr>
        <p:spPr>
          <a:xfrm>
            <a:off x="1102309" y="669708"/>
            <a:ext cx="6939384" cy="8161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sai 2">
            <a:extLst>
              <a:ext uri="{FF2B5EF4-FFF2-40B4-BE49-F238E27FC236}">
                <a16:creationId xmlns:a16="http://schemas.microsoft.com/office/drawing/2014/main" id="{30AE9CC2-17A4-3DF5-A485-5B59BD17AC8D}"/>
              </a:ext>
            </a:extLst>
          </p:cNvPr>
          <p:cNvSpPr/>
          <p:nvPr/>
        </p:nvSpPr>
        <p:spPr>
          <a:xfrm>
            <a:off x="1102309" y="1795213"/>
            <a:ext cx="2837923" cy="83869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sp>
        <p:nvSpPr>
          <p:cNvPr id="55" name="Đáp án sai 2">
            <a:extLst>
              <a:ext uri="{FF2B5EF4-FFF2-40B4-BE49-F238E27FC236}">
                <a16:creationId xmlns:a16="http://schemas.microsoft.com/office/drawing/2014/main" id="{2EB67B97-0DC1-E46E-94BF-0031CD54B5EA}"/>
              </a:ext>
            </a:extLst>
          </p:cNvPr>
          <p:cNvSpPr/>
          <p:nvPr/>
        </p:nvSpPr>
        <p:spPr>
          <a:xfrm>
            <a:off x="5203770" y="1795213"/>
            <a:ext cx="2837923" cy="83869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sp>
        <p:nvSpPr>
          <p:cNvPr id="56" name="Đáp án sai 2">
            <a:extLst>
              <a:ext uri="{FF2B5EF4-FFF2-40B4-BE49-F238E27FC236}">
                <a16:creationId xmlns:a16="http://schemas.microsoft.com/office/drawing/2014/main" id="{6FBD5FCF-A12A-4D4A-B3C1-7AD621A8F874}"/>
              </a:ext>
            </a:extLst>
          </p:cNvPr>
          <p:cNvSpPr/>
          <p:nvPr/>
        </p:nvSpPr>
        <p:spPr>
          <a:xfrm>
            <a:off x="1102309" y="2961989"/>
            <a:ext cx="2837923" cy="83869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</a:p>
        </p:txBody>
      </p:sp>
      <p:sp>
        <p:nvSpPr>
          <p:cNvPr id="57" name="Đáp án sai 2">
            <a:extLst>
              <a:ext uri="{FF2B5EF4-FFF2-40B4-BE49-F238E27FC236}">
                <a16:creationId xmlns:a16="http://schemas.microsoft.com/office/drawing/2014/main" id="{D2A7DB6D-D641-FBCD-C56B-0891ACB8F16D}"/>
              </a:ext>
            </a:extLst>
          </p:cNvPr>
          <p:cNvSpPr/>
          <p:nvPr/>
        </p:nvSpPr>
        <p:spPr>
          <a:xfrm>
            <a:off x="5203770" y="2974375"/>
            <a:ext cx="2837923" cy="83869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</a:p>
        </p:txBody>
      </p:sp>
      <p:pic>
        <p:nvPicPr>
          <p:cNvPr id="58" name="Picture 57">
            <a:hlinkClick r:id="rId3" action="ppaction://hlinksldjump"/>
            <a:extLst>
              <a:ext uri="{FF2B5EF4-FFF2-40B4-BE49-F238E27FC236}">
                <a16:creationId xmlns:a16="http://schemas.microsoft.com/office/drawing/2014/main" id="{ACD340BF-43EE-5275-D1E8-EED55633B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pic>
        <p:nvPicPr>
          <p:cNvPr id="1026" name="Picture 2" descr="Cấu Trúc Rẽ Nhánh If ... Else Trong Ngôn Ngữ C++">
            <a:extLst>
              <a:ext uri="{FF2B5EF4-FFF2-40B4-BE49-F238E27FC236}">
                <a16:creationId xmlns:a16="http://schemas.microsoft.com/office/drawing/2014/main" id="{022C1C5E-13B2-931E-2629-379CC56D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978" y="337125"/>
            <a:ext cx="2633484" cy="148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1">
            <a:extLst>
              <a:ext uri="{FF2B5EF4-FFF2-40B4-BE49-F238E27FC236}">
                <a16:creationId xmlns:a16="http://schemas.microsoft.com/office/drawing/2014/main" id="{B6711D16-15A1-DEE0-89C6-D03AA0BC9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26828" y="3163311"/>
            <a:ext cx="1412325" cy="1974129"/>
          </a:xfrm>
          <a:prstGeom prst="rect">
            <a:avLst/>
          </a:prstGeom>
        </p:spPr>
      </p:pic>
      <p:sp>
        <p:nvSpPr>
          <p:cNvPr id="61" name="Đáp án sai 2">
            <a:extLst>
              <a:ext uri="{FF2B5EF4-FFF2-40B4-BE49-F238E27FC236}">
                <a16:creationId xmlns:a16="http://schemas.microsoft.com/office/drawing/2014/main" id="{38C88FA6-EE0B-9F33-F326-C439BF858DC6}"/>
              </a:ext>
            </a:extLst>
          </p:cNvPr>
          <p:cNvSpPr/>
          <p:nvPr/>
        </p:nvSpPr>
        <p:spPr>
          <a:xfrm>
            <a:off x="5203770" y="1795212"/>
            <a:ext cx="2837923" cy="838693"/>
          </a:xfrm>
          <a:prstGeom prst="roundRect">
            <a:avLst/>
          </a:prstGeom>
          <a:solidFill>
            <a:srgbClr val="FFF3FE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pic>
        <p:nvPicPr>
          <p:cNvPr id="62" name="Picture 11">
            <a:extLst>
              <a:ext uri="{FF2B5EF4-FFF2-40B4-BE49-F238E27FC236}">
                <a16:creationId xmlns:a16="http://schemas.microsoft.com/office/drawing/2014/main" id="{6023A166-1D6E-930D-82AF-4D65E41A1F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356720" y="1856175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2903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1" animBg="1"/>
      <p:bldP spid="45" grpId="1" animBg="1"/>
      <p:bldP spid="55" grpId="1" animBg="1"/>
      <p:bldP spid="56" grpId="1" animBg="1"/>
      <p:bldP spid="57" grpId="1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âu hỏi">
            <a:extLst>
              <a:ext uri="{FF2B5EF4-FFF2-40B4-BE49-F238E27FC236}">
                <a16:creationId xmlns:a16="http://schemas.microsoft.com/office/drawing/2014/main" id="{6365EC26-445F-BE8D-B1FF-DCE4E0A46B91}"/>
              </a:ext>
            </a:extLst>
          </p:cNvPr>
          <p:cNvSpPr/>
          <p:nvPr/>
        </p:nvSpPr>
        <p:spPr>
          <a:xfrm>
            <a:off x="235325" y="170292"/>
            <a:ext cx="8671609" cy="794908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2. </a:t>
            </a:r>
            <a:r>
              <a:rPr lang="vi-V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trình nào dưới đây có cấu trúc rẽ nhánh dạng đủ?</a:t>
            </a:r>
          </a:p>
        </p:txBody>
      </p:sp>
      <p:sp>
        <p:nvSpPr>
          <p:cNvPr id="31" name="Đáp án đúng">
            <a:extLst>
              <a:ext uri="{FF2B5EF4-FFF2-40B4-BE49-F238E27FC236}">
                <a16:creationId xmlns:a16="http://schemas.microsoft.com/office/drawing/2014/main" id="{BD4B0CC2-000F-E6CF-190D-CFD27CA7E91B}"/>
              </a:ext>
            </a:extLst>
          </p:cNvPr>
          <p:cNvSpPr/>
          <p:nvPr/>
        </p:nvSpPr>
        <p:spPr>
          <a:xfrm>
            <a:off x="235326" y="1208151"/>
            <a:ext cx="2647022" cy="181565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33" name="Đáp án sai 2">
            <a:extLst>
              <a:ext uri="{FF2B5EF4-FFF2-40B4-BE49-F238E27FC236}">
                <a16:creationId xmlns:a16="http://schemas.microsoft.com/office/drawing/2014/main" id="{57A35B1B-103A-9549-06B0-822A0BE74634}"/>
              </a:ext>
            </a:extLst>
          </p:cNvPr>
          <p:cNvSpPr/>
          <p:nvPr/>
        </p:nvSpPr>
        <p:spPr>
          <a:xfrm>
            <a:off x="3109019" y="1203719"/>
            <a:ext cx="5791200" cy="1815654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B.</a:t>
            </a:r>
          </a:p>
        </p:txBody>
      </p:sp>
      <p:sp>
        <p:nvSpPr>
          <p:cNvPr id="41" name="Đáp án sai 3">
            <a:extLst>
              <a:ext uri="{FF2B5EF4-FFF2-40B4-BE49-F238E27FC236}">
                <a16:creationId xmlns:a16="http://schemas.microsoft.com/office/drawing/2014/main" id="{85106E96-B7BB-B3C3-2B38-496304BAD65F}"/>
              </a:ext>
            </a:extLst>
          </p:cNvPr>
          <p:cNvSpPr/>
          <p:nvPr/>
        </p:nvSpPr>
        <p:spPr>
          <a:xfrm>
            <a:off x="3109020" y="3266756"/>
            <a:ext cx="5949394" cy="1706452"/>
          </a:xfrm>
          <a:prstGeom prst="roundRect">
            <a:avLst/>
          </a:prstGeom>
          <a:solidFill>
            <a:schemeClr val="accent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C.</a:t>
            </a:r>
          </a:p>
        </p:txBody>
      </p:sp>
      <p:pic>
        <p:nvPicPr>
          <p:cNvPr id="3" name="Picture 2" descr="A group of colorful signs&#10;&#10;Description automatically generated with medium confidence">
            <a:extLst>
              <a:ext uri="{FF2B5EF4-FFF2-40B4-BE49-F238E27FC236}">
                <a16:creationId xmlns:a16="http://schemas.microsoft.com/office/drawing/2014/main" id="{99986A6E-6016-1A39-65BB-568D2A7400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84" r="1511" b="1426"/>
          <a:stretch/>
        </p:blipFill>
        <p:spPr>
          <a:xfrm>
            <a:off x="791964" y="1292114"/>
            <a:ext cx="1884944" cy="1677215"/>
          </a:xfrm>
          <a:prstGeom prst="rect">
            <a:avLst/>
          </a:prstGeom>
        </p:spPr>
      </p:pic>
      <p:pic>
        <p:nvPicPr>
          <p:cNvPr id="5" name="Picture 4" descr="A screenshot of a chat&#10;&#10;Description automatically generated">
            <a:extLst>
              <a:ext uri="{FF2B5EF4-FFF2-40B4-BE49-F238E27FC236}">
                <a16:creationId xmlns:a16="http://schemas.microsoft.com/office/drawing/2014/main" id="{F53F732C-0ACA-43AA-D815-4ADB225837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949" b="2754"/>
          <a:stretch/>
        </p:blipFill>
        <p:spPr>
          <a:xfrm>
            <a:off x="3659068" y="1266536"/>
            <a:ext cx="4254441" cy="17394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BFEF63A-66F0-0024-FAC3-213A5781FE4E}"/>
              </a:ext>
            </a:extLst>
          </p:cNvPr>
          <p:cNvGrpSpPr/>
          <p:nvPr/>
        </p:nvGrpSpPr>
        <p:grpSpPr>
          <a:xfrm>
            <a:off x="235326" y="3266756"/>
            <a:ext cx="2647022" cy="1706452"/>
            <a:chOff x="235326" y="3266756"/>
            <a:chExt cx="2647022" cy="1706452"/>
          </a:xfrm>
        </p:grpSpPr>
        <p:sp>
          <p:nvSpPr>
            <p:cNvPr id="32" name="Đáp án sai 1">
              <a:extLst>
                <a:ext uri="{FF2B5EF4-FFF2-40B4-BE49-F238E27FC236}">
                  <a16:creationId xmlns:a16="http://schemas.microsoft.com/office/drawing/2014/main" id="{6F16DCAB-BDC8-9544-8DB4-3FF139904686}"/>
                </a:ext>
              </a:extLst>
            </p:cNvPr>
            <p:cNvSpPr/>
            <p:nvPr/>
          </p:nvSpPr>
          <p:spPr>
            <a:xfrm>
              <a:off x="235326" y="3266756"/>
              <a:ext cx="2647022" cy="1706452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D. </a:t>
              </a:r>
            </a:p>
          </p:txBody>
        </p:sp>
        <p:pic>
          <p:nvPicPr>
            <p:cNvPr id="7" name="Picture 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B4D66F2-0342-46F2-7A3D-5A154400E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" r="645"/>
            <a:stretch/>
          </p:blipFill>
          <p:spPr>
            <a:xfrm>
              <a:off x="991508" y="3266756"/>
              <a:ext cx="1449177" cy="1706452"/>
            </a:xfrm>
            <a:prstGeom prst="rect">
              <a:avLst/>
            </a:prstGeom>
          </p:spPr>
        </p:pic>
      </p:grpSp>
      <p:pic>
        <p:nvPicPr>
          <p:cNvPr id="9" name="Picture 8" descr="A screenshot of a chat&#10;&#10;Description automatically generated">
            <a:extLst>
              <a:ext uri="{FF2B5EF4-FFF2-40B4-BE49-F238E27FC236}">
                <a16:creationId xmlns:a16="http://schemas.microsoft.com/office/drawing/2014/main" id="{38111BB1-8F8A-E58F-25B0-230322C6B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r="480"/>
          <a:stretch/>
        </p:blipFill>
        <p:spPr>
          <a:xfrm>
            <a:off x="3659068" y="3253401"/>
            <a:ext cx="4254441" cy="1702425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082C4F03-9B73-48D6-F6E3-9B820690F3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26C579C-9338-2F3F-7EE8-8BCA55D2B36E}"/>
              </a:ext>
            </a:extLst>
          </p:cNvPr>
          <p:cNvGrpSpPr/>
          <p:nvPr/>
        </p:nvGrpSpPr>
        <p:grpSpPr>
          <a:xfrm>
            <a:off x="235325" y="3266756"/>
            <a:ext cx="2647022" cy="1706452"/>
            <a:chOff x="235326" y="3266756"/>
            <a:chExt cx="2647022" cy="1706452"/>
          </a:xfrm>
          <a:solidFill>
            <a:srgbClr val="FFF3FE"/>
          </a:solidFill>
        </p:grpSpPr>
        <p:sp>
          <p:nvSpPr>
            <p:cNvPr id="13" name="Đáp án sai 1">
              <a:extLst>
                <a:ext uri="{FF2B5EF4-FFF2-40B4-BE49-F238E27FC236}">
                  <a16:creationId xmlns:a16="http://schemas.microsoft.com/office/drawing/2014/main" id="{18F37A66-122A-279C-29E8-F97A3D6E24C4}"/>
                </a:ext>
              </a:extLst>
            </p:cNvPr>
            <p:cNvSpPr/>
            <p:nvPr/>
          </p:nvSpPr>
          <p:spPr>
            <a:xfrm>
              <a:off x="235326" y="3266756"/>
              <a:ext cx="2647022" cy="1706452"/>
            </a:xfrm>
            <a:prstGeom prst="roundRect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D. </a:t>
              </a:r>
            </a:p>
          </p:txBody>
        </p:sp>
        <p:pic>
          <p:nvPicPr>
            <p:cNvPr id="14" name="Picture 1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8D8EC2B-F41A-6947-350F-483B69761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-1" t="2477" r="645"/>
            <a:stretch/>
          </p:blipFill>
          <p:spPr>
            <a:xfrm>
              <a:off x="991508" y="3309016"/>
              <a:ext cx="1449177" cy="1664191"/>
            </a:xfrm>
            <a:prstGeom prst="rect">
              <a:avLst/>
            </a:prstGeom>
            <a:grpFill/>
          </p:spPr>
        </p:pic>
      </p:grpSp>
      <p:pic>
        <p:nvPicPr>
          <p:cNvPr id="15" name="Picture 11">
            <a:extLst>
              <a:ext uri="{FF2B5EF4-FFF2-40B4-BE49-F238E27FC236}">
                <a16:creationId xmlns:a16="http://schemas.microsoft.com/office/drawing/2014/main" id="{4A35284B-47BA-0E91-5AA0-69890B0C23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070906" y="3790941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76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7"/>
          <p:cNvSpPr txBox="1">
            <a:spLocks noGrp="1"/>
          </p:cNvSpPr>
          <p:nvPr>
            <p:ph type="title"/>
          </p:nvPr>
        </p:nvSpPr>
        <p:spPr>
          <a:xfrm>
            <a:off x="720000" y="2863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4917F9-CFE1-C324-20FB-41E922845C77}"/>
              </a:ext>
            </a:extLst>
          </p:cNvPr>
          <p:cNvSpPr txBox="1"/>
          <p:nvPr/>
        </p:nvSpPr>
        <p:spPr>
          <a:xfrm>
            <a:off x="294969" y="859020"/>
            <a:ext cx="5282294" cy="3728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83).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tùy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een traffic light with two people on it&#10;&#10;Description automatically generated">
            <a:extLst>
              <a:ext uri="{FF2B5EF4-FFF2-40B4-BE49-F238E27FC236}">
                <a16:creationId xmlns:a16="http://schemas.microsoft.com/office/drawing/2014/main" id="{CA7F7890-D319-EAF0-F27E-CAD3A3D7F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828" y="998504"/>
            <a:ext cx="2821439" cy="3728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âu hỏi">
            <a:extLst>
              <a:ext uri="{FF2B5EF4-FFF2-40B4-BE49-F238E27FC236}">
                <a16:creationId xmlns:a16="http://schemas.microsoft.com/office/drawing/2014/main" id="{09B4CA0A-E746-E0F9-0313-FCE91A59313B}"/>
              </a:ext>
            </a:extLst>
          </p:cNvPr>
          <p:cNvSpPr/>
          <p:nvPr/>
        </p:nvSpPr>
        <p:spPr>
          <a:xfrm>
            <a:off x="320913" y="274993"/>
            <a:ext cx="8502170" cy="106315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trúc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528060-690F-0DA8-09CF-9D3FC2E13FEE}"/>
              </a:ext>
            </a:extLst>
          </p:cNvPr>
          <p:cNvGrpSpPr/>
          <p:nvPr/>
        </p:nvGrpSpPr>
        <p:grpSpPr>
          <a:xfrm>
            <a:off x="764767" y="1586284"/>
            <a:ext cx="7637188" cy="3516389"/>
            <a:chOff x="764767" y="1586284"/>
            <a:chExt cx="7637188" cy="3516389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4D50E22-43AB-764E-183C-6AD17C8CC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64767" y="1586284"/>
              <a:ext cx="1963703" cy="205985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0F953A0-3685-F9CF-CA8E-B9BD09917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5610" y="3938788"/>
              <a:ext cx="1735903" cy="742047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A31C492-C8CD-4114-BEB7-DA9790F09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54656" y="1642273"/>
              <a:ext cx="1963702" cy="140837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C58284F-AD14-66A8-4B48-A6F5C2E60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71079" y="3335414"/>
              <a:ext cx="1924997" cy="139238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DBA59AD-C659-4276-D411-507304847440}"/>
                </a:ext>
              </a:extLst>
            </p:cNvPr>
            <p:cNvSpPr txBox="1"/>
            <p:nvPr/>
          </p:nvSpPr>
          <p:spPr>
            <a:xfrm>
              <a:off x="1315717" y="3579784"/>
              <a:ext cx="47857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kern="1200" noProof="1">
                  <a:latin typeface="Arial" panose="020B0604020202020204" pitchFamily="34" charset="0"/>
                  <a:cs typeface="Arial" panose="020B0604020202020204" pitchFamily="34" charset="0"/>
                </a:rPr>
                <a:t>Hình 1</a:t>
              </a: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C93A3F9-364F-1B72-177A-57D964581613}"/>
                </a:ext>
              </a:extLst>
            </p:cNvPr>
            <p:cNvSpPr txBox="1"/>
            <p:nvPr/>
          </p:nvSpPr>
          <p:spPr>
            <a:xfrm>
              <a:off x="1375754" y="4691150"/>
              <a:ext cx="47857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kern="1200" noProof="1">
                  <a:latin typeface="Arial" panose="020B0604020202020204" pitchFamily="34" charset="0"/>
                  <a:cs typeface="Arial" panose="020B0604020202020204" pitchFamily="34" charset="0"/>
                </a:rPr>
                <a:t>Hình 2</a:t>
              </a: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A8FE931-4D66-E37A-B2C0-B4CD5073C362}"/>
                </a:ext>
              </a:extLst>
            </p:cNvPr>
            <p:cNvSpPr txBox="1"/>
            <p:nvPr/>
          </p:nvSpPr>
          <p:spPr>
            <a:xfrm>
              <a:off x="3616201" y="4702563"/>
              <a:ext cx="47857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kern="1200" noProof="1">
                  <a:latin typeface="Arial" panose="020B0604020202020204" pitchFamily="34" charset="0"/>
                  <a:cs typeface="Arial" panose="020B0604020202020204" pitchFamily="34" charset="0"/>
                </a:rPr>
                <a:t>Hình 4</a:t>
              </a: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EFE79BB-D7DD-05CC-FBB9-1B772E5D42F9}"/>
                </a:ext>
              </a:extLst>
            </p:cNvPr>
            <p:cNvSpPr txBox="1"/>
            <p:nvPr/>
          </p:nvSpPr>
          <p:spPr>
            <a:xfrm>
              <a:off x="3616201" y="2979573"/>
              <a:ext cx="478575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000" kern="1200" noProof="1">
                  <a:latin typeface="Arial" panose="020B0604020202020204" pitchFamily="34" charset="0"/>
                  <a:cs typeface="Arial" panose="020B0604020202020204" pitchFamily="34" charset="0"/>
                </a:rPr>
                <a:t>Hình 3</a:t>
              </a: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5" name="Đáp án sai 2">
            <a:extLst>
              <a:ext uri="{FF2B5EF4-FFF2-40B4-BE49-F238E27FC236}">
                <a16:creationId xmlns:a16="http://schemas.microsoft.com/office/drawing/2014/main" id="{2EB67B97-0DC1-E46E-94BF-0031CD54B5EA}"/>
              </a:ext>
            </a:extLst>
          </p:cNvPr>
          <p:cNvSpPr/>
          <p:nvPr/>
        </p:nvSpPr>
        <p:spPr>
          <a:xfrm>
            <a:off x="6175727" y="2539938"/>
            <a:ext cx="1963703" cy="6544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sp>
        <p:nvSpPr>
          <p:cNvPr id="56" name="Đáp án sai 2">
            <a:extLst>
              <a:ext uri="{FF2B5EF4-FFF2-40B4-BE49-F238E27FC236}">
                <a16:creationId xmlns:a16="http://schemas.microsoft.com/office/drawing/2014/main" id="{6FBD5FCF-A12A-4D4A-B3C1-7AD621A8F874}"/>
              </a:ext>
            </a:extLst>
          </p:cNvPr>
          <p:cNvSpPr/>
          <p:nvPr/>
        </p:nvSpPr>
        <p:spPr>
          <a:xfrm>
            <a:off x="6175726" y="3400605"/>
            <a:ext cx="1963703" cy="6544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</a:p>
        </p:txBody>
      </p:sp>
      <p:sp>
        <p:nvSpPr>
          <p:cNvPr id="57" name="Đáp án sai 2">
            <a:extLst>
              <a:ext uri="{FF2B5EF4-FFF2-40B4-BE49-F238E27FC236}">
                <a16:creationId xmlns:a16="http://schemas.microsoft.com/office/drawing/2014/main" id="{D2A7DB6D-D641-FBCD-C56B-0891ACB8F16D}"/>
              </a:ext>
            </a:extLst>
          </p:cNvPr>
          <p:cNvSpPr/>
          <p:nvPr/>
        </p:nvSpPr>
        <p:spPr>
          <a:xfrm>
            <a:off x="6200038" y="4266025"/>
            <a:ext cx="1963703" cy="654471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</a:t>
            </a:r>
          </a:p>
        </p:txBody>
      </p:sp>
      <p:sp>
        <p:nvSpPr>
          <p:cNvPr id="59" name="Đáp án sai 2">
            <a:extLst>
              <a:ext uri="{FF2B5EF4-FFF2-40B4-BE49-F238E27FC236}">
                <a16:creationId xmlns:a16="http://schemas.microsoft.com/office/drawing/2014/main" id="{788C98C2-248A-F6FD-FA94-2319BB728C4E}"/>
              </a:ext>
            </a:extLst>
          </p:cNvPr>
          <p:cNvSpPr/>
          <p:nvPr/>
        </p:nvSpPr>
        <p:spPr>
          <a:xfrm>
            <a:off x="6175726" y="1669470"/>
            <a:ext cx="1963703" cy="654471"/>
          </a:xfrm>
          <a:prstGeom prst="roundRect">
            <a:avLst/>
          </a:prstGeom>
          <a:solidFill>
            <a:schemeClr val="accent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716CEDCA-31F9-3BB7-5F20-2BBFD56196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sp>
        <p:nvSpPr>
          <p:cNvPr id="4" name="Đáp án sai 2">
            <a:extLst>
              <a:ext uri="{FF2B5EF4-FFF2-40B4-BE49-F238E27FC236}">
                <a16:creationId xmlns:a16="http://schemas.microsoft.com/office/drawing/2014/main" id="{8674AAAA-59F3-CBFA-749B-0350D5B9993A}"/>
              </a:ext>
            </a:extLst>
          </p:cNvPr>
          <p:cNvSpPr/>
          <p:nvPr/>
        </p:nvSpPr>
        <p:spPr>
          <a:xfrm>
            <a:off x="6175725" y="2534890"/>
            <a:ext cx="1963703" cy="654471"/>
          </a:xfrm>
          <a:prstGeom prst="roundRect">
            <a:avLst/>
          </a:prstGeom>
          <a:solidFill>
            <a:srgbClr val="FFF3FE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49BFCC70-13DD-4CFC-3884-B9647EC11B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751170" y="2447226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0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5" grpId="0" animBg="1"/>
      <p:bldP spid="56" grpId="0" animBg="1"/>
      <p:bldP spid="57" grpId="0" animBg="1"/>
      <p:bldP spid="59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âu hỏi">
            <a:extLst>
              <a:ext uri="{FF2B5EF4-FFF2-40B4-BE49-F238E27FC236}">
                <a16:creationId xmlns:a16="http://schemas.microsoft.com/office/drawing/2014/main" id="{6365EC26-445F-BE8D-B1FF-DCE4E0A46B91}"/>
              </a:ext>
            </a:extLst>
          </p:cNvPr>
          <p:cNvSpPr/>
          <p:nvPr/>
        </p:nvSpPr>
        <p:spPr>
          <a:xfrm>
            <a:off x="235327" y="170292"/>
            <a:ext cx="8823087" cy="523574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tin?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Đáp án đúng">
            <a:extLst>
              <a:ext uri="{FF2B5EF4-FFF2-40B4-BE49-F238E27FC236}">
                <a16:creationId xmlns:a16="http://schemas.microsoft.com/office/drawing/2014/main" id="{BD4B0CC2-000F-E6CF-190D-CFD27CA7E91B}"/>
              </a:ext>
            </a:extLst>
          </p:cNvPr>
          <p:cNvSpPr/>
          <p:nvPr/>
        </p:nvSpPr>
        <p:spPr>
          <a:xfrm>
            <a:off x="235325" y="2419820"/>
            <a:ext cx="4102147" cy="122527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32" name="Đáp án sai 1">
            <a:extLst>
              <a:ext uri="{FF2B5EF4-FFF2-40B4-BE49-F238E27FC236}">
                <a16:creationId xmlns:a16="http://schemas.microsoft.com/office/drawing/2014/main" id="{6F16DCAB-BDC8-9544-8DB4-3FF139904686}"/>
              </a:ext>
            </a:extLst>
          </p:cNvPr>
          <p:cNvSpPr/>
          <p:nvPr/>
        </p:nvSpPr>
        <p:spPr>
          <a:xfrm>
            <a:off x="235325" y="3680873"/>
            <a:ext cx="4102147" cy="136554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B. 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B4104CCB-D473-E6BB-1D40-77DEB9B57497}"/>
              </a:ext>
            </a:extLst>
          </p:cNvPr>
          <p:cNvGraphicFramePr>
            <a:graphicFrameLocks noGrp="1"/>
          </p:cNvGraphicFramePr>
          <p:nvPr/>
        </p:nvGraphicFramePr>
        <p:xfrm>
          <a:off x="645993" y="738342"/>
          <a:ext cx="7882761" cy="1552272"/>
        </p:xfrm>
        <a:graphic>
          <a:graphicData uri="http://schemas.openxmlformats.org/drawingml/2006/table">
            <a:tbl>
              <a:tblPr firstRow="1" bandRow="1"/>
              <a:tblGrid>
                <a:gridCol w="4691701">
                  <a:extLst>
                    <a:ext uri="{9D8B030D-6E8A-4147-A177-3AD203B41FA5}">
                      <a16:colId xmlns:a16="http://schemas.microsoft.com/office/drawing/2014/main" val="837368138"/>
                    </a:ext>
                  </a:extLst>
                </a:gridCol>
                <a:gridCol w="3191060">
                  <a:extLst>
                    <a:ext uri="{9D8B030D-6E8A-4147-A177-3AD203B41FA5}">
                      <a16:colId xmlns:a16="http://schemas.microsoft.com/office/drawing/2014/main" val="119583383"/>
                    </a:ext>
                  </a:extLst>
                </a:gridCol>
              </a:tblGrid>
              <a:tr h="51483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b="1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BẢNG GIÁ VÉ THAM QUAN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988128"/>
                  </a:ext>
                </a:extLst>
              </a:tr>
              <a:tr h="5148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TRONG TUẦN (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6)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30 000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265216"/>
                  </a:ext>
                </a:extLst>
              </a:tr>
              <a:tr h="5226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CUỐI TUẦN  (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7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nhật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50 000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656341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B1B6FA4-4EC7-5660-E32B-0A065F877569}"/>
              </a:ext>
            </a:extLst>
          </p:cNvPr>
          <p:cNvGrpSpPr/>
          <p:nvPr/>
        </p:nvGrpSpPr>
        <p:grpSpPr>
          <a:xfrm>
            <a:off x="4956267" y="2419820"/>
            <a:ext cx="4102147" cy="1299116"/>
            <a:chOff x="4956267" y="2419820"/>
            <a:chExt cx="4102147" cy="1299116"/>
          </a:xfrm>
        </p:grpSpPr>
        <p:sp>
          <p:nvSpPr>
            <p:cNvPr id="33" name="Đáp án sai 2">
              <a:extLst>
                <a:ext uri="{FF2B5EF4-FFF2-40B4-BE49-F238E27FC236}">
                  <a16:creationId xmlns:a16="http://schemas.microsoft.com/office/drawing/2014/main" id="{57A35B1B-103A-9549-06B0-822A0BE74634}"/>
                </a:ext>
              </a:extLst>
            </p:cNvPr>
            <p:cNvSpPr/>
            <p:nvPr/>
          </p:nvSpPr>
          <p:spPr>
            <a:xfrm>
              <a:off x="4956267" y="2419820"/>
              <a:ext cx="4102147" cy="1225277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C.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A8D16D-73C7-50E3-6F30-4CCF2AF03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t="8264"/>
            <a:stretch/>
          </p:blipFill>
          <p:spPr>
            <a:xfrm>
              <a:off x="5621792" y="2458229"/>
              <a:ext cx="3115808" cy="1260707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7752FC08-3858-BCB0-2305-5B68FB409E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t="10195"/>
          <a:stretch/>
        </p:blipFill>
        <p:spPr>
          <a:xfrm>
            <a:off x="731342" y="2453851"/>
            <a:ext cx="3340100" cy="12203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0536F66-527B-47E9-1475-9168DB4FA3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635" y="3674217"/>
            <a:ext cx="2334077" cy="1384472"/>
          </a:xfrm>
          <a:prstGeom prst="rect">
            <a:avLst/>
          </a:prstGeom>
        </p:spPr>
      </p:pic>
      <p:sp>
        <p:nvSpPr>
          <p:cNvPr id="41" name="Đáp án sai 3">
            <a:extLst>
              <a:ext uri="{FF2B5EF4-FFF2-40B4-BE49-F238E27FC236}">
                <a16:creationId xmlns:a16="http://schemas.microsoft.com/office/drawing/2014/main" id="{85106E96-B7BB-B3C3-2B38-496304BAD65F}"/>
              </a:ext>
            </a:extLst>
          </p:cNvPr>
          <p:cNvSpPr/>
          <p:nvPr/>
        </p:nvSpPr>
        <p:spPr>
          <a:xfrm>
            <a:off x="4920747" y="3690689"/>
            <a:ext cx="4102147" cy="1365546"/>
          </a:xfrm>
          <a:prstGeom prst="roundRect">
            <a:avLst/>
          </a:prstGeom>
          <a:solidFill>
            <a:schemeClr val="accent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D.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90E7A94-1A89-815B-AC12-CFEEDCBF155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5508" y="3740307"/>
            <a:ext cx="2262481" cy="1367812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30B872AD-EA27-D7F1-1A0E-76B378AC60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0B8CCF2-8183-A0E0-A8FF-AE657A5AA793}"/>
              </a:ext>
            </a:extLst>
          </p:cNvPr>
          <p:cNvGrpSpPr/>
          <p:nvPr/>
        </p:nvGrpSpPr>
        <p:grpSpPr>
          <a:xfrm>
            <a:off x="4956267" y="2419820"/>
            <a:ext cx="4102147" cy="1225277"/>
            <a:chOff x="4956267" y="2419820"/>
            <a:chExt cx="4102147" cy="1225277"/>
          </a:xfrm>
          <a:solidFill>
            <a:srgbClr val="FFF3FE"/>
          </a:solidFill>
        </p:grpSpPr>
        <p:sp>
          <p:nvSpPr>
            <p:cNvPr id="5" name="Đáp án sai 2">
              <a:extLst>
                <a:ext uri="{FF2B5EF4-FFF2-40B4-BE49-F238E27FC236}">
                  <a16:creationId xmlns:a16="http://schemas.microsoft.com/office/drawing/2014/main" id="{05DD52E2-BFCB-4FA4-9388-311CCF76D355}"/>
                </a:ext>
              </a:extLst>
            </p:cNvPr>
            <p:cNvSpPr/>
            <p:nvPr/>
          </p:nvSpPr>
          <p:spPr>
            <a:xfrm>
              <a:off x="4956267" y="2419820"/>
              <a:ext cx="4102147" cy="1225277"/>
            </a:xfrm>
            <a:prstGeom prst="roundRect">
              <a:avLst/>
            </a:prstGeom>
            <a:grpFill/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cs typeface="Arial" panose="020B0604020202020204" pitchFamily="34" charset="0"/>
                </a:rPr>
                <a:t>C.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E7434E-F05E-BE88-C780-B53ED58C8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l="2344" t="8264" b="8867"/>
            <a:stretch/>
          </p:blipFill>
          <p:spPr>
            <a:xfrm>
              <a:off x="5694828" y="2458230"/>
              <a:ext cx="3042771" cy="1138858"/>
            </a:xfrm>
            <a:prstGeom prst="rect">
              <a:avLst/>
            </a:prstGeom>
            <a:grpFill/>
          </p:spPr>
        </p:pic>
      </p:grpSp>
      <p:pic>
        <p:nvPicPr>
          <p:cNvPr id="7" name="Picture 11">
            <a:extLst>
              <a:ext uri="{FF2B5EF4-FFF2-40B4-BE49-F238E27FC236}">
                <a16:creationId xmlns:a16="http://schemas.microsoft.com/office/drawing/2014/main" id="{45F2B731-5866-B1ED-C2B2-AA66FF1B7F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242773" y="2713864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951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>
            <a:extLst>
              <a:ext uri="{FF2B5EF4-FFF2-40B4-BE49-F238E27FC236}">
                <a16:creationId xmlns:a16="http://schemas.microsoft.com/office/drawing/2014/main" id="{CDD6B62D-AC96-F3D6-D6AF-1DAC134F6122}"/>
              </a:ext>
            </a:extLst>
          </p:cNvPr>
          <p:cNvSpPr/>
          <p:nvPr/>
        </p:nvSpPr>
        <p:spPr>
          <a:xfrm>
            <a:off x="235327" y="170292"/>
            <a:ext cx="8823087" cy="523574"/>
          </a:xfrm>
          <a:prstGeom prst="roundRect">
            <a:avLst>
              <a:gd name="adj" fmla="val 11765"/>
            </a:avLst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tin?</a:t>
            </a:r>
            <a:endParaRPr lang="en-V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Đáp án sai 1">
            <a:extLst>
              <a:ext uri="{FF2B5EF4-FFF2-40B4-BE49-F238E27FC236}">
                <a16:creationId xmlns:a16="http://schemas.microsoft.com/office/drawing/2014/main" id="{C815B8E1-2624-A90B-3F44-30D0554A170A}"/>
              </a:ext>
            </a:extLst>
          </p:cNvPr>
          <p:cNvSpPr/>
          <p:nvPr/>
        </p:nvSpPr>
        <p:spPr>
          <a:xfrm>
            <a:off x="235325" y="3680873"/>
            <a:ext cx="4102147" cy="1365547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B. </a:t>
            </a:r>
          </a:p>
        </p:txBody>
      </p:sp>
      <p:sp>
        <p:nvSpPr>
          <p:cNvPr id="20" name="Đáp án sai 3">
            <a:extLst>
              <a:ext uri="{FF2B5EF4-FFF2-40B4-BE49-F238E27FC236}">
                <a16:creationId xmlns:a16="http://schemas.microsoft.com/office/drawing/2014/main" id="{3DA7BFC8-AD5F-31D9-899E-83D0B61C7D1A}"/>
              </a:ext>
            </a:extLst>
          </p:cNvPr>
          <p:cNvSpPr/>
          <p:nvPr/>
        </p:nvSpPr>
        <p:spPr>
          <a:xfrm>
            <a:off x="4956267" y="3680873"/>
            <a:ext cx="4102147" cy="1365546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D.</a:t>
            </a: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C6DF1ADE-2A53-5D45-7DF2-2E2A03266336}"/>
              </a:ext>
            </a:extLst>
          </p:cNvPr>
          <p:cNvGraphicFramePr>
            <a:graphicFrameLocks noGrp="1"/>
          </p:cNvGraphicFramePr>
          <p:nvPr/>
        </p:nvGraphicFramePr>
        <p:xfrm>
          <a:off x="645993" y="738342"/>
          <a:ext cx="7882761" cy="1552272"/>
        </p:xfrm>
        <a:graphic>
          <a:graphicData uri="http://schemas.openxmlformats.org/drawingml/2006/table">
            <a:tbl>
              <a:tblPr firstRow="1" bandRow="1"/>
              <a:tblGrid>
                <a:gridCol w="4691701">
                  <a:extLst>
                    <a:ext uri="{9D8B030D-6E8A-4147-A177-3AD203B41FA5}">
                      <a16:colId xmlns:a16="http://schemas.microsoft.com/office/drawing/2014/main" val="837368138"/>
                    </a:ext>
                  </a:extLst>
                </a:gridCol>
                <a:gridCol w="3191060">
                  <a:extLst>
                    <a:ext uri="{9D8B030D-6E8A-4147-A177-3AD203B41FA5}">
                      <a16:colId xmlns:a16="http://schemas.microsoft.com/office/drawing/2014/main" val="119583383"/>
                    </a:ext>
                  </a:extLst>
                </a:gridCol>
              </a:tblGrid>
              <a:tr h="51483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b="1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BẢNG GIÁ VÉ THAM QUAN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988128"/>
                  </a:ext>
                </a:extLst>
              </a:tr>
              <a:tr h="5148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TRONG TUẦN (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6)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30 000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265216"/>
                  </a:ext>
                </a:extLst>
              </a:tr>
              <a:tr h="52260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CUỐI TUẦN  (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7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nhật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50 000 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1900" i="0" kern="100" dirty="0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900" i="0" kern="100" dirty="0" err="1">
                          <a:solidFill>
                            <a:srgbClr val="2E74B5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VN" sz="1900" i="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656341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66686AA9-A9F6-D6C1-CAD4-FE3265ED20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2560" y="3683506"/>
            <a:ext cx="2262481" cy="136781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8BA6DB-1EEA-9513-BD5F-1C013B65CEAD}"/>
              </a:ext>
            </a:extLst>
          </p:cNvPr>
          <p:cNvGrpSpPr/>
          <p:nvPr/>
        </p:nvGrpSpPr>
        <p:grpSpPr>
          <a:xfrm>
            <a:off x="235325" y="2419820"/>
            <a:ext cx="4102147" cy="1273745"/>
            <a:chOff x="235325" y="2419820"/>
            <a:chExt cx="4102147" cy="1273745"/>
          </a:xfrm>
        </p:grpSpPr>
        <p:sp>
          <p:nvSpPr>
            <p:cNvPr id="3" name="Đáp án đúng">
              <a:extLst>
                <a:ext uri="{FF2B5EF4-FFF2-40B4-BE49-F238E27FC236}">
                  <a16:creationId xmlns:a16="http://schemas.microsoft.com/office/drawing/2014/main" id="{995E68E0-C9D5-5325-B91A-7BE011586DB0}"/>
                </a:ext>
              </a:extLst>
            </p:cNvPr>
            <p:cNvSpPr/>
            <p:nvPr/>
          </p:nvSpPr>
          <p:spPr>
            <a:xfrm>
              <a:off x="235325" y="2419820"/>
              <a:ext cx="4102147" cy="1225277"/>
            </a:xfrm>
            <a:prstGeom prst="round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8673AD9-1980-76FA-D3A4-9177BB59B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t="10195"/>
            <a:stretch/>
          </p:blipFill>
          <p:spPr>
            <a:xfrm>
              <a:off x="803608" y="2473199"/>
              <a:ext cx="3340100" cy="1220366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E18771B-3993-5E86-1021-8311DF6438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989" y="3672076"/>
            <a:ext cx="2353231" cy="1395833"/>
          </a:xfrm>
          <a:prstGeom prst="rect">
            <a:avLst/>
          </a:prstGeom>
        </p:spPr>
      </p:pic>
      <p:sp>
        <p:nvSpPr>
          <p:cNvPr id="28" name="Đáp án sai 2">
            <a:extLst>
              <a:ext uri="{FF2B5EF4-FFF2-40B4-BE49-F238E27FC236}">
                <a16:creationId xmlns:a16="http://schemas.microsoft.com/office/drawing/2014/main" id="{F4774713-F80A-2E7B-06BF-97CCE9C2C919}"/>
              </a:ext>
            </a:extLst>
          </p:cNvPr>
          <p:cNvSpPr/>
          <p:nvPr/>
        </p:nvSpPr>
        <p:spPr>
          <a:xfrm>
            <a:off x="4956267" y="2419820"/>
            <a:ext cx="4102147" cy="1225277"/>
          </a:xfrm>
          <a:prstGeom prst="roundRect">
            <a:avLst/>
          </a:prstGeom>
          <a:solidFill>
            <a:schemeClr val="accent3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lnSpc>
                <a:spcPct val="150000"/>
              </a:lnSpc>
              <a:buClrTx/>
              <a:defRPr/>
            </a:pPr>
            <a:r>
              <a:rPr lang="vi-VN" sz="2000" kern="1200" noProof="1">
                <a:solidFill>
                  <a:prstClr val="black"/>
                </a:solidFill>
                <a:cs typeface="Arial" panose="020B0604020202020204" pitchFamily="34" charset="0"/>
              </a:rPr>
              <a:t>C.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6E60BE7-BDA6-1D02-DAD0-67F196169E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t="8264"/>
          <a:stretch/>
        </p:blipFill>
        <p:spPr>
          <a:xfrm>
            <a:off x="5646691" y="2475009"/>
            <a:ext cx="3115808" cy="1260707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974946FE-DF18-9253-EDFE-5F8786235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509" y="4072379"/>
            <a:ext cx="1230491" cy="11198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4AB8CB7-8F70-D301-BED1-A6279B03577A}"/>
              </a:ext>
            </a:extLst>
          </p:cNvPr>
          <p:cNvGrpSpPr/>
          <p:nvPr/>
        </p:nvGrpSpPr>
        <p:grpSpPr>
          <a:xfrm>
            <a:off x="235324" y="2419820"/>
            <a:ext cx="4102147" cy="1273745"/>
            <a:chOff x="235325" y="2419820"/>
            <a:chExt cx="4102147" cy="1273745"/>
          </a:xfrm>
        </p:grpSpPr>
        <p:sp>
          <p:nvSpPr>
            <p:cNvPr id="7" name="Đáp án đúng">
              <a:extLst>
                <a:ext uri="{FF2B5EF4-FFF2-40B4-BE49-F238E27FC236}">
                  <a16:creationId xmlns:a16="http://schemas.microsoft.com/office/drawing/2014/main" id="{36AC8988-B4D1-8FF1-D46E-9C537F6B5527}"/>
                </a:ext>
              </a:extLst>
            </p:cNvPr>
            <p:cNvSpPr/>
            <p:nvPr/>
          </p:nvSpPr>
          <p:spPr>
            <a:xfrm>
              <a:off x="235325" y="2419820"/>
              <a:ext cx="4102147" cy="1225277"/>
            </a:xfrm>
            <a:prstGeom prst="roundRect">
              <a:avLst/>
            </a:prstGeom>
            <a:solidFill>
              <a:srgbClr val="FFF3FE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lnSpc>
                  <a:spcPct val="150000"/>
                </a:lnSpc>
                <a:buClrTx/>
                <a:defRPr/>
              </a:pPr>
              <a:r>
                <a: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30467A-7D48-B2EA-A60C-199F5B487E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</a:blip>
            <a:srcRect t="10195"/>
            <a:stretch/>
          </p:blipFill>
          <p:spPr>
            <a:xfrm>
              <a:off x="803608" y="2473199"/>
              <a:ext cx="3340100" cy="1220366"/>
            </a:xfrm>
            <a:prstGeom prst="rect">
              <a:avLst/>
            </a:prstGeom>
          </p:spPr>
        </p:pic>
      </p:grpSp>
      <p:pic>
        <p:nvPicPr>
          <p:cNvPr id="11" name="Picture 11">
            <a:extLst>
              <a:ext uri="{FF2B5EF4-FFF2-40B4-BE49-F238E27FC236}">
                <a16:creationId xmlns:a16="http://schemas.microsoft.com/office/drawing/2014/main" id="{65C78530-74C7-A002-ADBE-70A177AD9F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660287" y="2733212"/>
            <a:ext cx="825142" cy="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1761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20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chalkboard with silver frame&#10;&#10;Description automatically generated">
            <a:extLst>
              <a:ext uri="{FF2B5EF4-FFF2-40B4-BE49-F238E27FC236}">
                <a16:creationId xmlns:a16="http://schemas.microsoft.com/office/drawing/2014/main" id="{B2613EFF-0B7C-08A1-831F-224E6571892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625" y="1051127"/>
            <a:ext cx="7760749" cy="34779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F07B8A-3B9A-6026-D1C4-D68997031B4F}"/>
              </a:ext>
            </a:extLst>
          </p:cNvPr>
          <p:cNvSpPr txBox="1"/>
          <p:nvPr/>
        </p:nvSpPr>
        <p:spPr>
          <a:xfrm>
            <a:off x="1367724" y="1601648"/>
            <a:ext cx="6408549" cy="18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tưởng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lặp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tục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2000" dirty="0" err="1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  </a:t>
            </a:r>
            <a:endParaRPr lang="en-VN" sz="20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Animated Teacher Presentation for Education Free PNG | PNG All">
            <a:extLst>
              <a:ext uri="{FF2B5EF4-FFF2-40B4-BE49-F238E27FC236}">
                <a16:creationId xmlns:a16="http://schemas.microsoft.com/office/drawing/2014/main" id="{DE3302DC-B602-A58B-0FAA-8B437D07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5171" y="2790092"/>
            <a:ext cx="3078828" cy="255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B74A50-E120-AB4F-A6A0-5EAD51409D63}"/>
              </a:ext>
            </a:extLst>
          </p:cNvPr>
          <p:cNvSpPr txBox="1"/>
          <p:nvPr/>
        </p:nvSpPr>
        <p:spPr>
          <a:xfrm>
            <a:off x="3207674" y="233948"/>
            <a:ext cx="3121757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/>
              <a:t>VẬN DỤNG</a:t>
            </a:r>
            <a:endParaRPr lang="en-US" sz="3000" b="1" i="1" dirty="0"/>
          </a:p>
        </p:txBody>
      </p:sp>
      <p:sp>
        <p:nvSpPr>
          <p:cNvPr id="8" name="Google Shape;2796;p52">
            <a:extLst>
              <a:ext uri="{FF2B5EF4-FFF2-40B4-BE49-F238E27FC236}">
                <a16:creationId xmlns:a16="http://schemas.microsoft.com/office/drawing/2014/main" id="{5D777AE8-151B-0184-82F2-7281D4F9FFC4}"/>
              </a:ext>
            </a:extLst>
          </p:cNvPr>
          <p:cNvSpPr/>
          <p:nvPr/>
        </p:nvSpPr>
        <p:spPr>
          <a:xfrm>
            <a:off x="691625" y="0"/>
            <a:ext cx="409964" cy="386083"/>
          </a:xfrm>
          <a:custGeom>
            <a:avLst/>
            <a:gdLst/>
            <a:ahLst/>
            <a:cxnLst/>
            <a:rect l="l" t="t" r="r" b="b"/>
            <a:pathLst>
              <a:path w="13236" h="12465" extrusionOk="0">
                <a:moveTo>
                  <a:pt x="4496" y="5233"/>
                </a:moveTo>
                <a:lnTo>
                  <a:pt x="3981" y="5260"/>
                </a:lnTo>
                <a:cubicBezTo>
                  <a:pt x="3698" y="5275"/>
                  <a:pt x="3293" y="5295"/>
                  <a:pt x="3081" y="5306"/>
                </a:cubicBezTo>
                <a:cubicBezTo>
                  <a:pt x="2956" y="5312"/>
                  <a:pt x="2859" y="5316"/>
                  <a:pt x="2810" y="5316"/>
                </a:cubicBezTo>
                <a:cubicBezTo>
                  <a:pt x="2775" y="5316"/>
                  <a:pt x="2765" y="5314"/>
                  <a:pt x="2786" y="5310"/>
                </a:cubicBezTo>
                <a:cubicBezTo>
                  <a:pt x="3051" y="5264"/>
                  <a:pt x="3522" y="5233"/>
                  <a:pt x="3981" y="5233"/>
                </a:cubicBezTo>
                <a:close/>
                <a:moveTo>
                  <a:pt x="8903" y="7394"/>
                </a:moveTo>
                <a:cubicBezTo>
                  <a:pt x="8913" y="7394"/>
                  <a:pt x="9172" y="7514"/>
                  <a:pt x="9483" y="7662"/>
                </a:cubicBezTo>
                <a:cubicBezTo>
                  <a:pt x="9796" y="7809"/>
                  <a:pt x="10086" y="7951"/>
                  <a:pt x="10131" y="7974"/>
                </a:cubicBezTo>
                <a:cubicBezTo>
                  <a:pt x="10201" y="8013"/>
                  <a:pt x="10382" y="8342"/>
                  <a:pt x="10351" y="8374"/>
                </a:cubicBezTo>
                <a:cubicBezTo>
                  <a:pt x="10350" y="8374"/>
                  <a:pt x="10350" y="8375"/>
                  <a:pt x="10349" y="8375"/>
                </a:cubicBezTo>
                <a:cubicBezTo>
                  <a:pt x="10289" y="8375"/>
                  <a:pt x="8956" y="7517"/>
                  <a:pt x="8923" y="7456"/>
                </a:cubicBezTo>
                <a:cubicBezTo>
                  <a:pt x="8904" y="7423"/>
                  <a:pt x="8894" y="7394"/>
                  <a:pt x="8903" y="7394"/>
                </a:cubicBezTo>
                <a:cubicBezTo>
                  <a:pt x="8903" y="7394"/>
                  <a:pt x="8903" y="7394"/>
                  <a:pt x="8903" y="7394"/>
                </a:cubicBezTo>
                <a:close/>
                <a:moveTo>
                  <a:pt x="9018" y="670"/>
                </a:moveTo>
                <a:cubicBezTo>
                  <a:pt x="9018" y="670"/>
                  <a:pt x="9019" y="670"/>
                  <a:pt x="9019" y="670"/>
                </a:cubicBezTo>
                <a:cubicBezTo>
                  <a:pt x="9023" y="675"/>
                  <a:pt x="8990" y="1027"/>
                  <a:pt x="8944" y="1453"/>
                </a:cubicBezTo>
                <a:cubicBezTo>
                  <a:pt x="8746" y="3292"/>
                  <a:pt x="8632" y="4597"/>
                  <a:pt x="8654" y="4729"/>
                </a:cubicBezTo>
                <a:cubicBezTo>
                  <a:pt x="8687" y="4916"/>
                  <a:pt x="8740" y="4995"/>
                  <a:pt x="8911" y="4995"/>
                </a:cubicBezTo>
                <a:cubicBezTo>
                  <a:pt x="9003" y="4995"/>
                  <a:pt x="9129" y="4972"/>
                  <a:pt x="9305" y="4932"/>
                </a:cubicBezTo>
                <a:cubicBezTo>
                  <a:pt x="9614" y="4860"/>
                  <a:pt x="10059" y="4771"/>
                  <a:pt x="10453" y="4705"/>
                </a:cubicBezTo>
                <a:cubicBezTo>
                  <a:pt x="11051" y="4602"/>
                  <a:pt x="12327" y="4399"/>
                  <a:pt x="12382" y="4399"/>
                </a:cubicBezTo>
                <a:cubicBezTo>
                  <a:pt x="12384" y="4399"/>
                  <a:pt x="12384" y="4399"/>
                  <a:pt x="12384" y="4400"/>
                </a:cubicBezTo>
                <a:cubicBezTo>
                  <a:pt x="12384" y="4427"/>
                  <a:pt x="11384" y="5180"/>
                  <a:pt x="11041" y="5408"/>
                </a:cubicBezTo>
                <a:cubicBezTo>
                  <a:pt x="10527" y="5752"/>
                  <a:pt x="9975" y="6169"/>
                  <a:pt x="9815" y="6337"/>
                </a:cubicBezTo>
                <a:cubicBezTo>
                  <a:pt x="9720" y="6436"/>
                  <a:pt x="9689" y="6500"/>
                  <a:pt x="9692" y="6591"/>
                </a:cubicBezTo>
                <a:cubicBezTo>
                  <a:pt x="9695" y="6708"/>
                  <a:pt x="9875" y="7253"/>
                  <a:pt x="10006" y="7547"/>
                </a:cubicBezTo>
                <a:lnTo>
                  <a:pt x="10067" y="7683"/>
                </a:lnTo>
                <a:lnTo>
                  <a:pt x="9911" y="7617"/>
                </a:lnTo>
                <a:cubicBezTo>
                  <a:pt x="9825" y="7580"/>
                  <a:pt x="9589" y="7476"/>
                  <a:pt x="9387" y="7385"/>
                </a:cubicBezTo>
                <a:cubicBezTo>
                  <a:pt x="9090" y="7251"/>
                  <a:pt x="8957" y="7194"/>
                  <a:pt x="8870" y="7194"/>
                </a:cubicBezTo>
                <a:cubicBezTo>
                  <a:pt x="8809" y="7194"/>
                  <a:pt x="8771" y="7222"/>
                  <a:pt x="8714" y="7272"/>
                </a:cubicBezTo>
                <a:cubicBezTo>
                  <a:pt x="8653" y="7328"/>
                  <a:pt x="8584" y="7420"/>
                  <a:pt x="8563" y="7477"/>
                </a:cubicBezTo>
                <a:cubicBezTo>
                  <a:pt x="8508" y="7624"/>
                  <a:pt x="8422" y="8574"/>
                  <a:pt x="8378" y="9507"/>
                </a:cubicBezTo>
                <a:cubicBezTo>
                  <a:pt x="8357" y="9952"/>
                  <a:pt x="8329" y="10488"/>
                  <a:pt x="8317" y="10697"/>
                </a:cubicBezTo>
                <a:lnTo>
                  <a:pt x="8295" y="11079"/>
                </a:lnTo>
                <a:lnTo>
                  <a:pt x="8138" y="10715"/>
                </a:lnTo>
                <a:cubicBezTo>
                  <a:pt x="7662" y="9612"/>
                  <a:pt x="6991" y="8210"/>
                  <a:pt x="6876" y="8082"/>
                </a:cubicBezTo>
                <a:cubicBezTo>
                  <a:pt x="6841" y="8043"/>
                  <a:pt x="6769" y="8019"/>
                  <a:pt x="6684" y="8019"/>
                </a:cubicBezTo>
                <a:cubicBezTo>
                  <a:pt x="6566" y="8019"/>
                  <a:pt x="6501" y="8061"/>
                  <a:pt x="6195" y="8321"/>
                </a:cubicBezTo>
                <a:cubicBezTo>
                  <a:pt x="5157" y="9211"/>
                  <a:pt x="4539" y="9765"/>
                  <a:pt x="4110" y="10188"/>
                </a:cubicBezTo>
                <a:cubicBezTo>
                  <a:pt x="3861" y="10432"/>
                  <a:pt x="3659" y="10612"/>
                  <a:pt x="3634" y="10612"/>
                </a:cubicBezTo>
                <a:cubicBezTo>
                  <a:pt x="3632" y="10612"/>
                  <a:pt x="3631" y="10611"/>
                  <a:pt x="3631" y="10609"/>
                </a:cubicBezTo>
                <a:cubicBezTo>
                  <a:pt x="3631" y="10495"/>
                  <a:pt x="3800" y="9693"/>
                  <a:pt x="4060" y="8570"/>
                </a:cubicBezTo>
                <a:cubicBezTo>
                  <a:pt x="4213" y="7913"/>
                  <a:pt x="4345" y="7267"/>
                  <a:pt x="4355" y="7137"/>
                </a:cubicBezTo>
                <a:lnTo>
                  <a:pt x="4374" y="6898"/>
                </a:lnTo>
                <a:lnTo>
                  <a:pt x="4233" y="6850"/>
                </a:lnTo>
                <a:cubicBezTo>
                  <a:pt x="4155" y="6824"/>
                  <a:pt x="3827" y="6718"/>
                  <a:pt x="3504" y="6617"/>
                </a:cubicBezTo>
                <a:cubicBezTo>
                  <a:pt x="3178" y="6515"/>
                  <a:pt x="2602" y="6301"/>
                  <a:pt x="2216" y="6142"/>
                </a:cubicBezTo>
                <a:cubicBezTo>
                  <a:pt x="1830" y="5983"/>
                  <a:pt x="1410" y="5813"/>
                  <a:pt x="1278" y="5761"/>
                </a:cubicBezTo>
                <a:lnTo>
                  <a:pt x="1040" y="5668"/>
                </a:lnTo>
                <a:lnTo>
                  <a:pt x="1334" y="5667"/>
                </a:lnTo>
                <a:cubicBezTo>
                  <a:pt x="1498" y="5666"/>
                  <a:pt x="1775" y="5649"/>
                  <a:pt x="1959" y="5629"/>
                </a:cubicBezTo>
                <a:cubicBezTo>
                  <a:pt x="2279" y="5594"/>
                  <a:pt x="2860" y="5552"/>
                  <a:pt x="4026" y="5482"/>
                </a:cubicBezTo>
                <a:cubicBezTo>
                  <a:pt x="4334" y="5465"/>
                  <a:pt x="4622" y="5431"/>
                  <a:pt x="4661" y="5409"/>
                </a:cubicBezTo>
                <a:cubicBezTo>
                  <a:pt x="4771" y="5349"/>
                  <a:pt x="4759" y="5154"/>
                  <a:pt x="4609" y="4687"/>
                </a:cubicBezTo>
                <a:cubicBezTo>
                  <a:pt x="4539" y="4465"/>
                  <a:pt x="4413" y="4040"/>
                  <a:pt x="4331" y="3735"/>
                </a:cubicBezTo>
                <a:cubicBezTo>
                  <a:pt x="4248" y="3430"/>
                  <a:pt x="4080" y="2871"/>
                  <a:pt x="3958" y="2484"/>
                </a:cubicBezTo>
                <a:cubicBezTo>
                  <a:pt x="3727" y="1763"/>
                  <a:pt x="3521" y="1019"/>
                  <a:pt x="3521" y="917"/>
                </a:cubicBezTo>
                <a:cubicBezTo>
                  <a:pt x="3521" y="912"/>
                  <a:pt x="3523" y="909"/>
                  <a:pt x="3528" y="909"/>
                </a:cubicBezTo>
                <a:cubicBezTo>
                  <a:pt x="3646" y="909"/>
                  <a:pt x="5247" y="2600"/>
                  <a:pt x="5793" y="3307"/>
                </a:cubicBezTo>
                <a:cubicBezTo>
                  <a:pt x="6138" y="3756"/>
                  <a:pt x="6280" y="3899"/>
                  <a:pt x="6384" y="3899"/>
                </a:cubicBezTo>
                <a:cubicBezTo>
                  <a:pt x="6507" y="3899"/>
                  <a:pt x="6830" y="3613"/>
                  <a:pt x="7062" y="3297"/>
                </a:cubicBezTo>
                <a:cubicBezTo>
                  <a:pt x="7170" y="3153"/>
                  <a:pt x="7366" y="2896"/>
                  <a:pt x="7504" y="2723"/>
                </a:cubicBezTo>
                <a:cubicBezTo>
                  <a:pt x="7643" y="2549"/>
                  <a:pt x="7856" y="2263"/>
                  <a:pt x="7983" y="2079"/>
                </a:cubicBezTo>
                <a:cubicBezTo>
                  <a:pt x="8175" y="1798"/>
                  <a:pt x="8380" y="1513"/>
                  <a:pt x="8920" y="781"/>
                </a:cubicBezTo>
                <a:cubicBezTo>
                  <a:pt x="8967" y="719"/>
                  <a:pt x="9009" y="670"/>
                  <a:pt x="9018" y="670"/>
                </a:cubicBezTo>
                <a:close/>
                <a:moveTo>
                  <a:pt x="6823" y="8314"/>
                </a:moveTo>
                <a:cubicBezTo>
                  <a:pt x="6841" y="8314"/>
                  <a:pt x="6962" y="8533"/>
                  <a:pt x="7091" y="8801"/>
                </a:cubicBezTo>
                <a:cubicBezTo>
                  <a:pt x="7793" y="10273"/>
                  <a:pt x="8348" y="11592"/>
                  <a:pt x="8289" y="11651"/>
                </a:cubicBezTo>
                <a:cubicBezTo>
                  <a:pt x="8288" y="11652"/>
                  <a:pt x="8287" y="11652"/>
                  <a:pt x="8286" y="11652"/>
                </a:cubicBezTo>
                <a:cubicBezTo>
                  <a:pt x="8219" y="11652"/>
                  <a:pt x="7576" y="10280"/>
                  <a:pt x="7221" y="9380"/>
                </a:cubicBezTo>
                <a:cubicBezTo>
                  <a:pt x="7105" y="9085"/>
                  <a:pt x="6966" y="8740"/>
                  <a:pt x="6912" y="8609"/>
                </a:cubicBezTo>
                <a:cubicBezTo>
                  <a:pt x="6859" y="8480"/>
                  <a:pt x="6807" y="8358"/>
                  <a:pt x="6801" y="8342"/>
                </a:cubicBezTo>
                <a:cubicBezTo>
                  <a:pt x="6792" y="8325"/>
                  <a:pt x="6802" y="8314"/>
                  <a:pt x="6823" y="8314"/>
                </a:cubicBezTo>
                <a:cubicBezTo>
                  <a:pt x="6823" y="8314"/>
                  <a:pt x="6823" y="8314"/>
                  <a:pt x="6823" y="8314"/>
                </a:cubicBezTo>
                <a:close/>
                <a:moveTo>
                  <a:pt x="9206" y="1"/>
                </a:moveTo>
                <a:cubicBezTo>
                  <a:pt x="9171" y="1"/>
                  <a:pt x="9135" y="19"/>
                  <a:pt x="9086" y="53"/>
                </a:cubicBezTo>
                <a:cubicBezTo>
                  <a:pt x="8949" y="150"/>
                  <a:pt x="7502" y="2026"/>
                  <a:pt x="6805" y="3013"/>
                </a:cubicBezTo>
                <a:cubicBezTo>
                  <a:pt x="6639" y="3248"/>
                  <a:pt x="6488" y="3445"/>
                  <a:pt x="6470" y="3451"/>
                </a:cubicBezTo>
                <a:cubicBezTo>
                  <a:pt x="6470" y="3451"/>
                  <a:pt x="6469" y="3451"/>
                  <a:pt x="6469" y="3451"/>
                </a:cubicBezTo>
                <a:cubicBezTo>
                  <a:pt x="6445" y="3451"/>
                  <a:pt x="6294" y="3278"/>
                  <a:pt x="6128" y="3065"/>
                </a:cubicBezTo>
                <a:cubicBezTo>
                  <a:pt x="5630" y="2423"/>
                  <a:pt x="4863" y="1572"/>
                  <a:pt x="4197" y="919"/>
                </a:cubicBezTo>
                <a:cubicBezTo>
                  <a:pt x="3498" y="233"/>
                  <a:pt x="3351" y="111"/>
                  <a:pt x="3219" y="111"/>
                </a:cubicBezTo>
                <a:cubicBezTo>
                  <a:pt x="3006" y="111"/>
                  <a:pt x="2994" y="273"/>
                  <a:pt x="3150" y="1038"/>
                </a:cubicBezTo>
                <a:cubicBezTo>
                  <a:pt x="3283" y="1693"/>
                  <a:pt x="3377" y="2070"/>
                  <a:pt x="3539" y="2594"/>
                </a:cubicBezTo>
                <a:cubicBezTo>
                  <a:pt x="3607" y="2818"/>
                  <a:pt x="3744" y="3278"/>
                  <a:pt x="3847" y="3624"/>
                </a:cubicBezTo>
                <a:cubicBezTo>
                  <a:pt x="3947" y="3969"/>
                  <a:pt x="4077" y="4375"/>
                  <a:pt x="4139" y="4533"/>
                </a:cubicBezTo>
                <a:cubicBezTo>
                  <a:pt x="4200" y="4687"/>
                  <a:pt x="4240" y="4826"/>
                  <a:pt x="4229" y="4837"/>
                </a:cubicBezTo>
                <a:cubicBezTo>
                  <a:pt x="4218" y="4847"/>
                  <a:pt x="4024" y="4856"/>
                  <a:pt x="3800" y="4856"/>
                </a:cubicBezTo>
                <a:cubicBezTo>
                  <a:pt x="3410" y="4856"/>
                  <a:pt x="1486" y="5032"/>
                  <a:pt x="961" y="5114"/>
                </a:cubicBezTo>
                <a:cubicBezTo>
                  <a:pt x="229" y="5230"/>
                  <a:pt x="0" y="5375"/>
                  <a:pt x="135" y="5629"/>
                </a:cubicBezTo>
                <a:cubicBezTo>
                  <a:pt x="197" y="5745"/>
                  <a:pt x="380" y="5831"/>
                  <a:pt x="1620" y="6328"/>
                </a:cubicBezTo>
                <a:cubicBezTo>
                  <a:pt x="2763" y="6787"/>
                  <a:pt x="3369" y="6983"/>
                  <a:pt x="3833" y="7043"/>
                </a:cubicBezTo>
                <a:cubicBezTo>
                  <a:pt x="3936" y="7056"/>
                  <a:pt x="4037" y="7074"/>
                  <a:pt x="4061" y="7081"/>
                </a:cubicBezTo>
                <a:cubicBezTo>
                  <a:pt x="4092" y="7092"/>
                  <a:pt x="4054" y="7244"/>
                  <a:pt x="3941" y="7567"/>
                </a:cubicBezTo>
                <a:cubicBezTo>
                  <a:pt x="3408" y="9079"/>
                  <a:pt x="3050" y="10738"/>
                  <a:pt x="3186" y="11080"/>
                </a:cubicBezTo>
                <a:cubicBezTo>
                  <a:pt x="3237" y="11208"/>
                  <a:pt x="3348" y="11283"/>
                  <a:pt x="3479" y="11283"/>
                </a:cubicBezTo>
                <a:cubicBezTo>
                  <a:pt x="3501" y="11283"/>
                  <a:pt x="3523" y="11281"/>
                  <a:pt x="3545" y="11277"/>
                </a:cubicBezTo>
                <a:cubicBezTo>
                  <a:pt x="3654" y="11258"/>
                  <a:pt x="3789" y="11140"/>
                  <a:pt x="4308" y="10623"/>
                </a:cubicBezTo>
                <a:cubicBezTo>
                  <a:pt x="4654" y="10279"/>
                  <a:pt x="5147" y="9805"/>
                  <a:pt x="5399" y="9577"/>
                </a:cubicBezTo>
                <a:cubicBezTo>
                  <a:pt x="5652" y="9346"/>
                  <a:pt x="6004" y="9027"/>
                  <a:pt x="6183" y="8864"/>
                </a:cubicBezTo>
                <a:cubicBezTo>
                  <a:pt x="6352" y="8709"/>
                  <a:pt x="6508" y="8589"/>
                  <a:pt x="6536" y="8589"/>
                </a:cubicBezTo>
                <a:cubicBezTo>
                  <a:pt x="6537" y="8589"/>
                  <a:pt x="6538" y="8589"/>
                  <a:pt x="6539" y="8589"/>
                </a:cubicBezTo>
                <a:cubicBezTo>
                  <a:pt x="6558" y="8601"/>
                  <a:pt x="6622" y="8773"/>
                  <a:pt x="6682" y="8968"/>
                </a:cubicBezTo>
                <a:cubicBezTo>
                  <a:pt x="7004" y="10005"/>
                  <a:pt x="8021" y="12147"/>
                  <a:pt x="8312" y="12403"/>
                </a:cubicBezTo>
                <a:cubicBezTo>
                  <a:pt x="8359" y="12444"/>
                  <a:pt x="8413" y="12464"/>
                  <a:pt x="8466" y="12464"/>
                </a:cubicBezTo>
                <a:cubicBezTo>
                  <a:pt x="8524" y="12464"/>
                  <a:pt x="8579" y="12439"/>
                  <a:pt x="8616" y="12389"/>
                </a:cubicBezTo>
                <a:cubicBezTo>
                  <a:pt x="8661" y="12322"/>
                  <a:pt x="8674" y="12189"/>
                  <a:pt x="8674" y="11682"/>
                </a:cubicBezTo>
                <a:cubicBezTo>
                  <a:pt x="8674" y="10380"/>
                  <a:pt x="8804" y="7988"/>
                  <a:pt x="8880" y="7913"/>
                </a:cubicBezTo>
                <a:cubicBezTo>
                  <a:pt x="8883" y="7910"/>
                  <a:pt x="8888" y="7908"/>
                  <a:pt x="8894" y="7908"/>
                </a:cubicBezTo>
                <a:cubicBezTo>
                  <a:pt x="8908" y="7908"/>
                  <a:pt x="8927" y="7916"/>
                  <a:pt x="8945" y="7930"/>
                </a:cubicBezTo>
                <a:cubicBezTo>
                  <a:pt x="9809" y="8563"/>
                  <a:pt x="10469" y="8984"/>
                  <a:pt x="10711" y="9059"/>
                </a:cubicBezTo>
                <a:cubicBezTo>
                  <a:pt x="10758" y="9074"/>
                  <a:pt x="10791" y="9082"/>
                  <a:pt x="10820" y="9082"/>
                </a:cubicBezTo>
                <a:cubicBezTo>
                  <a:pt x="10862" y="9082"/>
                  <a:pt x="10894" y="9065"/>
                  <a:pt x="10945" y="9026"/>
                </a:cubicBezTo>
                <a:cubicBezTo>
                  <a:pt x="11093" y="8912"/>
                  <a:pt x="11077" y="8731"/>
                  <a:pt x="10891" y="8404"/>
                </a:cubicBezTo>
                <a:cubicBezTo>
                  <a:pt x="10665" y="8006"/>
                  <a:pt x="10106" y="6675"/>
                  <a:pt x="10106" y="6536"/>
                </a:cubicBezTo>
                <a:cubicBezTo>
                  <a:pt x="10106" y="6509"/>
                  <a:pt x="10334" y="6341"/>
                  <a:pt x="10613" y="6162"/>
                </a:cubicBezTo>
                <a:cubicBezTo>
                  <a:pt x="11662" y="5491"/>
                  <a:pt x="11830" y="5375"/>
                  <a:pt x="12332" y="4980"/>
                </a:cubicBezTo>
                <a:cubicBezTo>
                  <a:pt x="13125" y="4354"/>
                  <a:pt x="13236" y="4196"/>
                  <a:pt x="13027" y="3987"/>
                </a:cubicBezTo>
                <a:cubicBezTo>
                  <a:pt x="12964" y="3924"/>
                  <a:pt x="12931" y="3904"/>
                  <a:pt x="12828" y="3904"/>
                </a:cubicBezTo>
                <a:cubicBezTo>
                  <a:pt x="12796" y="3904"/>
                  <a:pt x="12756" y="3906"/>
                  <a:pt x="12706" y="3909"/>
                </a:cubicBezTo>
                <a:cubicBezTo>
                  <a:pt x="12581" y="3916"/>
                  <a:pt x="12132" y="3984"/>
                  <a:pt x="11706" y="4058"/>
                </a:cubicBezTo>
                <a:cubicBezTo>
                  <a:pt x="11279" y="4132"/>
                  <a:pt x="10810" y="4210"/>
                  <a:pt x="10657" y="4231"/>
                </a:cubicBezTo>
                <a:cubicBezTo>
                  <a:pt x="10505" y="4252"/>
                  <a:pt x="10234" y="4302"/>
                  <a:pt x="10050" y="4342"/>
                </a:cubicBezTo>
                <a:cubicBezTo>
                  <a:pt x="9571" y="4446"/>
                  <a:pt x="9170" y="4522"/>
                  <a:pt x="9100" y="4522"/>
                </a:cubicBezTo>
                <a:cubicBezTo>
                  <a:pt x="9094" y="4522"/>
                  <a:pt x="9091" y="4521"/>
                  <a:pt x="9090" y="4520"/>
                </a:cubicBezTo>
                <a:cubicBezTo>
                  <a:pt x="9082" y="4512"/>
                  <a:pt x="9109" y="4166"/>
                  <a:pt x="9148" y="3755"/>
                </a:cubicBezTo>
                <a:cubicBezTo>
                  <a:pt x="9243" y="2769"/>
                  <a:pt x="9363" y="1248"/>
                  <a:pt x="9394" y="643"/>
                </a:cubicBezTo>
                <a:cubicBezTo>
                  <a:pt x="9417" y="183"/>
                  <a:pt x="9415" y="157"/>
                  <a:pt x="9337" y="79"/>
                </a:cubicBezTo>
                <a:cubicBezTo>
                  <a:pt x="9285" y="26"/>
                  <a:pt x="9247" y="1"/>
                  <a:pt x="92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263F97-7324-4A4A-E886-41E9EB912F7B}"/>
              </a:ext>
            </a:extLst>
          </p:cNvPr>
          <p:cNvGrpSpPr/>
          <p:nvPr/>
        </p:nvGrpSpPr>
        <p:grpSpPr>
          <a:xfrm>
            <a:off x="8176028" y="737687"/>
            <a:ext cx="518975" cy="508932"/>
            <a:chOff x="2179780" y="5476232"/>
            <a:chExt cx="518975" cy="508932"/>
          </a:xfrm>
        </p:grpSpPr>
        <p:sp>
          <p:nvSpPr>
            <p:cNvPr id="10" name="Google Shape;2801;p52">
              <a:extLst>
                <a:ext uri="{FF2B5EF4-FFF2-40B4-BE49-F238E27FC236}">
                  <a16:creationId xmlns:a16="http://schemas.microsoft.com/office/drawing/2014/main" id="{C10C4CD4-1AF2-7D02-6987-FF1913B38EAD}"/>
                </a:ext>
              </a:extLst>
            </p:cNvPr>
            <p:cNvSpPr/>
            <p:nvPr/>
          </p:nvSpPr>
          <p:spPr>
            <a:xfrm>
              <a:off x="2179780" y="5569677"/>
              <a:ext cx="402387" cy="415487"/>
            </a:xfrm>
            <a:custGeom>
              <a:avLst/>
              <a:gdLst/>
              <a:ahLst/>
              <a:cxnLst/>
              <a:rect l="l" t="t" r="r" b="b"/>
              <a:pathLst>
                <a:path w="5515" h="5311" extrusionOk="0">
                  <a:moveTo>
                    <a:pt x="1438" y="627"/>
                  </a:moveTo>
                  <a:cubicBezTo>
                    <a:pt x="1544" y="627"/>
                    <a:pt x="1650" y="650"/>
                    <a:pt x="1748" y="700"/>
                  </a:cubicBezTo>
                  <a:cubicBezTo>
                    <a:pt x="2020" y="839"/>
                    <a:pt x="2274" y="1338"/>
                    <a:pt x="2379" y="1934"/>
                  </a:cubicBezTo>
                  <a:cubicBezTo>
                    <a:pt x="2454" y="2364"/>
                    <a:pt x="2476" y="2396"/>
                    <a:pt x="2779" y="2493"/>
                  </a:cubicBezTo>
                  <a:cubicBezTo>
                    <a:pt x="2790" y="2497"/>
                    <a:pt x="2802" y="2498"/>
                    <a:pt x="2813" y="2498"/>
                  </a:cubicBezTo>
                  <a:cubicBezTo>
                    <a:pt x="2905" y="2498"/>
                    <a:pt x="2982" y="2371"/>
                    <a:pt x="3024" y="2144"/>
                  </a:cubicBezTo>
                  <a:cubicBezTo>
                    <a:pt x="3087" y="1787"/>
                    <a:pt x="3287" y="1404"/>
                    <a:pt x="3536" y="1161"/>
                  </a:cubicBezTo>
                  <a:cubicBezTo>
                    <a:pt x="3809" y="896"/>
                    <a:pt x="4161" y="723"/>
                    <a:pt x="4393" y="723"/>
                  </a:cubicBezTo>
                  <a:cubicBezTo>
                    <a:pt x="4457" y="723"/>
                    <a:pt x="4511" y="736"/>
                    <a:pt x="4553" y="763"/>
                  </a:cubicBezTo>
                  <a:cubicBezTo>
                    <a:pt x="4782" y="914"/>
                    <a:pt x="4829" y="1557"/>
                    <a:pt x="4639" y="1968"/>
                  </a:cubicBezTo>
                  <a:cubicBezTo>
                    <a:pt x="4444" y="2393"/>
                    <a:pt x="4027" y="2966"/>
                    <a:pt x="3477" y="3564"/>
                  </a:cubicBezTo>
                  <a:cubicBezTo>
                    <a:pt x="3312" y="3744"/>
                    <a:pt x="3056" y="4066"/>
                    <a:pt x="2916" y="4272"/>
                  </a:cubicBezTo>
                  <a:cubicBezTo>
                    <a:pt x="2774" y="4478"/>
                    <a:pt x="2647" y="4650"/>
                    <a:pt x="2632" y="4650"/>
                  </a:cubicBezTo>
                  <a:cubicBezTo>
                    <a:pt x="2587" y="4650"/>
                    <a:pt x="2243" y="4277"/>
                    <a:pt x="2053" y="4024"/>
                  </a:cubicBezTo>
                  <a:cubicBezTo>
                    <a:pt x="1953" y="3892"/>
                    <a:pt x="1724" y="3605"/>
                    <a:pt x="1539" y="3380"/>
                  </a:cubicBezTo>
                  <a:cubicBezTo>
                    <a:pt x="1120" y="2877"/>
                    <a:pt x="993" y="2692"/>
                    <a:pt x="837" y="2350"/>
                  </a:cubicBezTo>
                  <a:cubicBezTo>
                    <a:pt x="602" y="1839"/>
                    <a:pt x="565" y="1518"/>
                    <a:pt x="700" y="1137"/>
                  </a:cubicBezTo>
                  <a:cubicBezTo>
                    <a:pt x="808" y="826"/>
                    <a:pt x="1125" y="627"/>
                    <a:pt x="1438" y="627"/>
                  </a:cubicBezTo>
                  <a:close/>
                  <a:moveTo>
                    <a:pt x="1534" y="1"/>
                  </a:moveTo>
                  <a:cubicBezTo>
                    <a:pt x="1448" y="1"/>
                    <a:pt x="1333" y="13"/>
                    <a:pt x="1240" y="33"/>
                  </a:cubicBezTo>
                  <a:cubicBezTo>
                    <a:pt x="608" y="167"/>
                    <a:pt x="221" y="555"/>
                    <a:pt x="69" y="1199"/>
                  </a:cubicBezTo>
                  <a:cubicBezTo>
                    <a:pt x="1" y="1486"/>
                    <a:pt x="0" y="1622"/>
                    <a:pt x="66" y="1931"/>
                  </a:cubicBezTo>
                  <a:cubicBezTo>
                    <a:pt x="189" y="2517"/>
                    <a:pt x="469" y="3042"/>
                    <a:pt x="1022" y="3727"/>
                  </a:cubicBezTo>
                  <a:cubicBezTo>
                    <a:pt x="1225" y="3980"/>
                    <a:pt x="1503" y="4332"/>
                    <a:pt x="1632" y="4502"/>
                  </a:cubicBezTo>
                  <a:cubicBezTo>
                    <a:pt x="2056" y="5062"/>
                    <a:pt x="2383" y="5311"/>
                    <a:pt x="2690" y="5311"/>
                  </a:cubicBezTo>
                  <a:cubicBezTo>
                    <a:pt x="2887" y="5311"/>
                    <a:pt x="3013" y="5200"/>
                    <a:pt x="3293" y="4782"/>
                  </a:cubicBezTo>
                  <a:cubicBezTo>
                    <a:pt x="3540" y="4412"/>
                    <a:pt x="3696" y="4218"/>
                    <a:pt x="4147" y="3731"/>
                  </a:cubicBezTo>
                  <a:cubicBezTo>
                    <a:pt x="4501" y="3348"/>
                    <a:pt x="4953" y="2720"/>
                    <a:pt x="5139" y="2350"/>
                  </a:cubicBezTo>
                  <a:cubicBezTo>
                    <a:pt x="5514" y="1612"/>
                    <a:pt x="5449" y="757"/>
                    <a:pt x="4983" y="338"/>
                  </a:cubicBezTo>
                  <a:cubicBezTo>
                    <a:pt x="4827" y="197"/>
                    <a:pt x="4627" y="129"/>
                    <a:pt x="4407" y="129"/>
                  </a:cubicBezTo>
                  <a:cubicBezTo>
                    <a:pt x="3995" y="129"/>
                    <a:pt x="3511" y="367"/>
                    <a:pt x="3109" y="805"/>
                  </a:cubicBezTo>
                  <a:cubicBezTo>
                    <a:pt x="2986" y="942"/>
                    <a:pt x="2880" y="1071"/>
                    <a:pt x="2880" y="1089"/>
                  </a:cubicBezTo>
                  <a:cubicBezTo>
                    <a:pt x="2880" y="1113"/>
                    <a:pt x="2873" y="1124"/>
                    <a:pt x="2862" y="1124"/>
                  </a:cubicBezTo>
                  <a:cubicBezTo>
                    <a:pt x="2839" y="1124"/>
                    <a:pt x="2796" y="1070"/>
                    <a:pt x="2770" y="994"/>
                  </a:cubicBezTo>
                  <a:cubicBezTo>
                    <a:pt x="2713" y="821"/>
                    <a:pt x="2440" y="439"/>
                    <a:pt x="2281" y="307"/>
                  </a:cubicBezTo>
                  <a:cubicBezTo>
                    <a:pt x="2113" y="170"/>
                    <a:pt x="1806" y="32"/>
                    <a:pt x="1611" y="5"/>
                  </a:cubicBezTo>
                  <a:cubicBezTo>
                    <a:pt x="1591" y="2"/>
                    <a:pt x="1564" y="1"/>
                    <a:pt x="1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398;p58">
              <a:extLst>
                <a:ext uri="{FF2B5EF4-FFF2-40B4-BE49-F238E27FC236}">
                  <a16:creationId xmlns:a16="http://schemas.microsoft.com/office/drawing/2014/main" id="{1A27C23F-91F5-40D8-A3D6-B2C6A61FD543}"/>
                </a:ext>
              </a:extLst>
            </p:cNvPr>
            <p:cNvSpPr/>
            <p:nvPr/>
          </p:nvSpPr>
          <p:spPr>
            <a:xfrm rot="1449296">
              <a:off x="2465580" y="5476232"/>
              <a:ext cx="233175" cy="224550"/>
            </a:xfrm>
            <a:custGeom>
              <a:avLst/>
              <a:gdLst/>
              <a:ahLst/>
              <a:cxnLst/>
              <a:rect l="l" t="t" r="r" b="b"/>
              <a:pathLst>
                <a:path w="5515" h="5311" extrusionOk="0">
                  <a:moveTo>
                    <a:pt x="1438" y="627"/>
                  </a:moveTo>
                  <a:cubicBezTo>
                    <a:pt x="1544" y="627"/>
                    <a:pt x="1650" y="650"/>
                    <a:pt x="1748" y="700"/>
                  </a:cubicBezTo>
                  <a:cubicBezTo>
                    <a:pt x="2020" y="839"/>
                    <a:pt x="2274" y="1338"/>
                    <a:pt x="2379" y="1934"/>
                  </a:cubicBezTo>
                  <a:cubicBezTo>
                    <a:pt x="2454" y="2364"/>
                    <a:pt x="2476" y="2396"/>
                    <a:pt x="2779" y="2493"/>
                  </a:cubicBezTo>
                  <a:cubicBezTo>
                    <a:pt x="2790" y="2497"/>
                    <a:pt x="2802" y="2498"/>
                    <a:pt x="2813" y="2498"/>
                  </a:cubicBezTo>
                  <a:cubicBezTo>
                    <a:pt x="2905" y="2498"/>
                    <a:pt x="2982" y="2371"/>
                    <a:pt x="3024" y="2144"/>
                  </a:cubicBezTo>
                  <a:cubicBezTo>
                    <a:pt x="3087" y="1787"/>
                    <a:pt x="3287" y="1404"/>
                    <a:pt x="3536" y="1161"/>
                  </a:cubicBezTo>
                  <a:cubicBezTo>
                    <a:pt x="3809" y="896"/>
                    <a:pt x="4161" y="723"/>
                    <a:pt x="4393" y="723"/>
                  </a:cubicBezTo>
                  <a:cubicBezTo>
                    <a:pt x="4457" y="723"/>
                    <a:pt x="4511" y="736"/>
                    <a:pt x="4553" y="763"/>
                  </a:cubicBezTo>
                  <a:cubicBezTo>
                    <a:pt x="4782" y="914"/>
                    <a:pt x="4829" y="1557"/>
                    <a:pt x="4639" y="1968"/>
                  </a:cubicBezTo>
                  <a:cubicBezTo>
                    <a:pt x="4444" y="2393"/>
                    <a:pt x="4027" y="2966"/>
                    <a:pt x="3477" y="3564"/>
                  </a:cubicBezTo>
                  <a:cubicBezTo>
                    <a:pt x="3312" y="3744"/>
                    <a:pt x="3056" y="4066"/>
                    <a:pt x="2916" y="4272"/>
                  </a:cubicBezTo>
                  <a:cubicBezTo>
                    <a:pt x="2774" y="4478"/>
                    <a:pt x="2647" y="4650"/>
                    <a:pt x="2632" y="4650"/>
                  </a:cubicBezTo>
                  <a:cubicBezTo>
                    <a:pt x="2587" y="4650"/>
                    <a:pt x="2243" y="4277"/>
                    <a:pt x="2053" y="4024"/>
                  </a:cubicBezTo>
                  <a:cubicBezTo>
                    <a:pt x="1953" y="3892"/>
                    <a:pt x="1724" y="3605"/>
                    <a:pt x="1539" y="3380"/>
                  </a:cubicBezTo>
                  <a:cubicBezTo>
                    <a:pt x="1120" y="2877"/>
                    <a:pt x="993" y="2692"/>
                    <a:pt x="837" y="2350"/>
                  </a:cubicBezTo>
                  <a:cubicBezTo>
                    <a:pt x="602" y="1839"/>
                    <a:pt x="565" y="1518"/>
                    <a:pt x="700" y="1137"/>
                  </a:cubicBezTo>
                  <a:cubicBezTo>
                    <a:pt x="808" y="826"/>
                    <a:pt x="1125" y="627"/>
                    <a:pt x="1438" y="627"/>
                  </a:cubicBezTo>
                  <a:close/>
                  <a:moveTo>
                    <a:pt x="1534" y="1"/>
                  </a:moveTo>
                  <a:cubicBezTo>
                    <a:pt x="1448" y="1"/>
                    <a:pt x="1333" y="13"/>
                    <a:pt x="1240" y="33"/>
                  </a:cubicBezTo>
                  <a:cubicBezTo>
                    <a:pt x="608" y="167"/>
                    <a:pt x="221" y="555"/>
                    <a:pt x="69" y="1199"/>
                  </a:cubicBezTo>
                  <a:cubicBezTo>
                    <a:pt x="1" y="1486"/>
                    <a:pt x="0" y="1622"/>
                    <a:pt x="66" y="1931"/>
                  </a:cubicBezTo>
                  <a:cubicBezTo>
                    <a:pt x="189" y="2517"/>
                    <a:pt x="469" y="3042"/>
                    <a:pt x="1022" y="3727"/>
                  </a:cubicBezTo>
                  <a:cubicBezTo>
                    <a:pt x="1225" y="3980"/>
                    <a:pt x="1503" y="4332"/>
                    <a:pt x="1632" y="4502"/>
                  </a:cubicBezTo>
                  <a:cubicBezTo>
                    <a:pt x="2056" y="5062"/>
                    <a:pt x="2383" y="5311"/>
                    <a:pt x="2690" y="5311"/>
                  </a:cubicBezTo>
                  <a:cubicBezTo>
                    <a:pt x="2887" y="5311"/>
                    <a:pt x="3013" y="5200"/>
                    <a:pt x="3293" y="4782"/>
                  </a:cubicBezTo>
                  <a:cubicBezTo>
                    <a:pt x="3540" y="4412"/>
                    <a:pt x="3696" y="4218"/>
                    <a:pt x="4147" y="3731"/>
                  </a:cubicBezTo>
                  <a:cubicBezTo>
                    <a:pt x="4501" y="3348"/>
                    <a:pt x="4953" y="2720"/>
                    <a:pt x="5139" y="2350"/>
                  </a:cubicBezTo>
                  <a:cubicBezTo>
                    <a:pt x="5514" y="1612"/>
                    <a:pt x="5449" y="757"/>
                    <a:pt x="4983" y="338"/>
                  </a:cubicBezTo>
                  <a:cubicBezTo>
                    <a:pt x="4827" y="197"/>
                    <a:pt x="4627" y="129"/>
                    <a:pt x="4407" y="129"/>
                  </a:cubicBezTo>
                  <a:cubicBezTo>
                    <a:pt x="3995" y="129"/>
                    <a:pt x="3511" y="367"/>
                    <a:pt x="3109" y="805"/>
                  </a:cubicBezTo>
                  <a:cubicBezTo>
                    <a:pt x="2986" y="942"/>
                    <a:pt x="2880" y="1071"/>
                    <a:pt x="2880" y="1089"/>
                  </a:cubicBezTo>
                  <a:cubicBezTo>
                    <a:pt x="2880" y="1113"/>
                    <a:pt x="2873" y="1124"/>
                    <a:pt x="2862" y="1124"/>
                  </a:cubicBezTo>
                  <a:cubicBezTo>
                    <a:pt x="2839" y="1124"/>
                    <a:pt x="2796" y="1070"/>
                    <a:pt x="2770" y="994"/>
                  </a:cubicBezTo>
                  <a:cubicBezTo>
                    <a:pt x="2713" y="821"/>
                    <a:pt x="2440" y="439"/>
                    <a:pt x="2281" y="307"/>
                  </a:cubicBezTo>
                  <a:cubicBezTo>
                    <a:pt x="2113" y="170"/>
                    <a:pt x="1806" y="32"/>
                    <a:pt x="1611" y="5"/>
                  </a:cubicBezTo>
                  <a:cubicBezTo>
                    <a:pt x="1591" y="2"/>
                    <a:pt x="1564" y="1"/>
                    <a:pt x="15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Google Shape;188;p2">
            <a:extLst>
              <a:ext uri="{FF2B5EF4-FFF2-40B4-BE49-F238E27FC236}">
                <a16:creationId xmlns:a16="http://schemas.microsoft.com/office/drawing/2014/main" id="{49935429-FB56-3566-BDB9-12D8D4A08BD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43" y="4749051"/>
            <a:ext cx="1305581" cy="352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"/>
          <p:cNvSpPr txBox="1">
            <a:spLocks noGrp="1"/>
          </p:cNvSpPr>
          <p:nvPr>
            <p:ph type="title"/>
          </p:nvPr>
        </p:nvSpPr>
        <p:spPr>
          <a:xfrm>
            <a:off x="1673625" y="1455400"/>
            <a:ext cx="6329207" cy="16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TÌM HIỂU CẤU TRÚC RẼ NHÁNH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Google Shape;373;p30"/>
          <p:cNvSpPr txBox="1">
            <a:spLocks noGrp="1"/>
          </p:cNvSpPr>
          <p:nvPr>
            <p:ph type="title" idx="2"/>
          </p:nvPr>
        </p:nvSpPr>
        <p:spPr>
          <a:xfrm>
            <a:off x="844125" y="1057675"/>
            <a:ext cx="115093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5" name="Google Shape;375;p30"/>
          <p:cNvGrpSpPr/>
          <p:nvPr/>
        </p:nvGrpSpPr>
        <p:grpSpPr>
          <a:xfrm rot="10800000" flipH="1">
            <a:off x="6389853" y="3473882"/>
            <a:ext cx="1140628" cy="1569007"/>
            <a:chOff x="6120327" y="938"/>
            <a:chExt cx="730891" cy="1005387"/>
          </a:xfrm>
        </p:grpSpPr>
        <p:grpSp>
          <p:nvGrpSpPr>
            <p:cNvPr id="376" name="Google Shape;376;p30"/>
            <p:cNvGrpSpPr/>
            <p:nvPr/>
          </p:nvGrpSpPr>
          <p:grpSpPr>
            <a:xfrm>
              <a:off x="6140897" y="938"/>
              <a:ext cx="710321" cy="835029"/>
              <a:chOff x="6140897" y="938"/>
              <a:chExt cx="710321" cy="835029"/>
            </a:xfrm>
          </p:grpSpPr>
          <p:sp>
            <p:nvSpPr>
              <p:cNvPr id="377" name="Google Shape;377;p30"/>
              <p:cNvSpPr/>
              <p:nvPr/>
            </p:nvSpPr>
            <p:spPr>
              <a:xfrm>
                <a:off x="6844560" y="603817"/>
                <a:ext cx="2087" cy="2988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988" extrusionOk="0">
                    <a:moveTo>
                      <a:pt x="0" y="0"/>
                    </a:moveTo>
                    <a:lnTo>
                      <a:pt x="2087" y="2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0"/>
              <p:cNvSpPr/>
              <p:nvPr/>
            </p:nvSpPr>
            <p:spPr>
              <a:xfrm>
                <a:off x="6538486" y="815731"/>
                <a:ext cx="2787" cy="40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076" extrusionOk="0">
                    <a:moveTo>
                      <a:pt x="0" y="0"/>
                    </a:moveTo>
                    <a:lnTo>
                      <a:pt x="2788" y="40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0"/>
              <p:cNvSpPr/>
              <p:nvPr/>
            </p:nvSpPr>
            <p:spPr>
              <a:xfrm>
                <a:off x="6140897" y="938"/>
                <a:ext cx="710321" cy="835029"/>
              </a:xfrm>
              <a:custGeom>
                <a:avLst/>
                <a:gdLst/>
                <a:ahLst/>
                <a:cxnLst/>
                <a:rect l="l" t="t" r="r" b="b"/>
                <a:pathLst>
                  <a:path w="710321" h="835029" extrusionOk="0">
                    <a:moveTo>
                      <a:pt x="598155" y="776968"/>
                    </a:moveTo>
                    <a:cubicBezTo>
                      <a:pt x="513749" y="835793"/>
                      <a:pt x="423968" y="852716"/>
                      <a:pt x="397589" y="814793"/>
                    </a:cubicBezTo>
                    <a:lnTo>
                      <a:pt x="33488" y="292733"/>
                    </a:lnTo>
                    <a:cubicBezTo>
                      <a:pt x="-25337" y="208327"/>
                      <a:pt x="-4636" y="92270"/>
                      <a:pt x="79672" y="33445"/>
                    </a:cubicBezTo>
                    <a:cubicBezTo>
                      <a:pt x="112122" y="10853"/>
                      <a:pt x="149247" y="0"/>
                      <a:pt x="185974" y="0"/>
                    </a:cubicBezTo>
                    <a:cubicBezTo>
                      <a:pt x="244799" y="0"/>
                      <a:pt x="302629" y="27771"/>
                      <a:pt x="338862" y="79727"/>
                    </a:cubicBezTo>
                    <a:lnTo>
                      <a:pt x="702561" y="601390"/>
                    </a:lnTo>
                    <a:cubicBezTo>
                      <a:pt x="702762" y="601488"/>
                      <a:pt x="702860" y="601688"/>
                      <a:pt x="702958" y="601786"/>
                    </a:cubicBezTo>
                    <a:cubicBezTo>
                      <a:pt x="703159" y="602183"/>
                      <a:pt x="703458" y="602482"/>
                      <a:pt x="703654" y="602879"/>
                    </a:cubicBezTo>
                    <a:cubicBezTo>
                      <a:pt x="728539" y="641199"/>
                      <a:pt x="681659" y="718638"/>
                      <a:pt x="598145" y="776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0" name="Google Shape;380;p30"/>
            <p:cNvGrpSpPr/>
            <p:nvPr/>
          </p:nvGrpSpPr>
          <p:grpSpPr>
            <a:xfrm>
              <a:off x="6120327" y="171261"/>
              <a:ext cx="710402" cy="835064"/>
              <a:chOff x="6120327" y="171261"/>
              <a:chExt cx="710402" cy="835064"/>
            </a:xfrm>
          </p:grpSpPr>
          <p:sp>
            <p:nvSpPr>
              <p:cNvPr id="381" name="Google Shape;381;p30"/>
              <p:cNvSpPr/>
              <p:nvPr/>
            </p:nvSpPr>
            <p:spPr>
              <a:xfrm>
                <a:off x="6120327" y="171261"/>
                <a:ext cx="705820" cy="818842"/>
              </a:xfrm>
              <a:custGeom>
                <a:avLst/>
                <a:gdLst/>
                <a:ahLst/>
                <a:cxnLst/>
                <a:rect l="l" t="t" r="r" b="b"/>
                <a:pathLst>
                  <a:path w="705820" h="818842" extrusionOk="0">
                    <a:moveTo>
                      <a:pt x="400367" y="818843"/>
                    </a:moveTo>
                    <a:lnTo>
                      <a:pt x="33484" y="292711"/>
                    </a:lnTo>
                    <a:cubicBezTo>
                      <a:pt x="-25337" y="208361"/>
                      <a:pt x="-4640" y="92299"/>
                      <a:pt x="79710" y="33484"/>
                    </a:cubicBezTo>
                    <a:lnTo>
                      <a:pt x="79710" y="33484"/>
                    </a:lnTo>
                    <a:cubicBezTo>
                      <a:pt x="164059" y="-25337"/>
                      <a:pt x="280121" y="-4640"/>
                      <a:pt x="338937" y="79710"/>
                    </a:cubicBezTo>
                    <a:lnTo>
                      <a:pt x="705821" y="60584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30"/>
              <p:cNvSpPr/>
              <p:nvPr/>
            </p:nvSpPr>
            <p:spPr>
              <a:xfrm>
                <a:off x="6510546" y="752904"/>
                <a:ext cx="320183" cy="253421"/>
              </a:xfrm>
              <a:custGeom>
                <a:avLst/>
                <a:gdLst/>
                <a:ahLst/>
                <a:cxnLst/>
                <a:rect l="l" t="t" r="r" b="b"/>
                <a:pathLst>
                  <a:path w="320183" h="253421" extrusionOk="0">
                    <a:moveTo>
                      <a:pt x="7365" y="233212"/>
                    </a:moveTo>
                    <a:cubicBezTo>
                      <a:pt x="-19066" y="195312"/>
                      <a:pt x="27889" y="116902"/>
                      <a:pt x="112238" y="58086"/>
                    </a:cubicBezTo>
                    <a:cubicBezTo>
                      <a:pt x="196588" y="-734"/>
                      <a:pt x="286392" y="-17690"/>
                      <a:pt x="312818" y="20210"/>
                    </a:cubicBezTo>
                    <a:cubicBezTo>
                      <a:pt x="339249" y="58110"/>
                      <a:pt x="292295" y="136520"/>
                      <a:pt x="207945" y="195335"/>
                    </a:cubicBezTo>
                    <a:cubicBezTo>
                      <a:pt x="123595" y="254155"/>
                      <a:pt x="33791" y="271111"/>
                      <a:pt x="7365" y="2332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3" name="Google Shape;383;p30"/>
          <p:cNvGrpSpPr/>
          <p:nvPr/>
        </p:nvGrpSpPr>
        <p:grpSpPr>
          <a:xfrm>
            <a:off x="7842587" y="2094822"/>
            <a:ext cx="652827" cy="700256"/>
            <a:chOff x="5251348" y="2337519"/>
            <a:chExt cx="592241" cy="635268"/>
          </a:xfrm>
        </p:grpSpPr>
        <p:sp>
          <p:nvSpPr>
            <p:cNvPr id="384" name="Google Shape;384;p30"/>
            <p:cNvSpPr/>
            <p:nvPr/>
          </p:nvSpPr>
          <p:spPr>
            <a:xfrm>
              <a:off x="5468029" y="2337519"/>
              <a:ext cx="375560" cy="635268"/>
            </a:xfrm>
            <a:custGeom>
              <a:avLst/>
              <a:gdLst/>
              <a:ahLst/>
              <a:cxnLst/>
              <a:rect l="l" t="t" r="r" b="b"/>
              <a:pathLst>
                <a:path w="375560" h="635268" extrusionOk="0">
                  <a:moveTo>
                    <a:pt x="74067" y="0"/>
                  </a:moveTo>
                  <a:lnTo>
                    <a:pt x="375560" y="488353"/>
                  </a:lnTo>
                  <a:lnTo>
                    <a:pt x="0" y="635268"/>
                  </a:lnTo>
                  <a:lnTo>
                    <a:pt x="7406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5251348" y="2337519"/>
              <a:ext cx="592241" cy="635268"/>
            </a:xfrm>
            <a:custGeom>
              <a:avLst/>
              <a:gdLst/>
              <a:ahLst/>
              <a:cxnLst/>
              <a:rect l="l" t="t" r="r" b="b"/>
              <a:pathLst>
                <a:path w="592241" h="635268" extrusionOk="0">
                  <a:moveTo>
                    <a:pt x="592241" y="488353"/>
                  </a:moveTo>
                  <a:lnTo>
                    <a:pt x="290748" y="403682"/>
                  </a:lnTo>
                  <a:lnTo>
                    <a:pt x="290748" y="0"/>
                  </a:lnTo>
                  <a:lnTo>
                    <a:pt x="0" y="437210"/>
                  </a:lnTo>
                  <a:lnTo>
                    <a:pt x="216681" y="635268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5251348" y="2741201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290748" y="0"/>
                  </a:moveTo>
                  <a:lnTo>
                    <a:pt x="0" y="33529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Google Shape;188;p2">
            <a:extLst>
              <a:ext uri="{FF2B5EF4-FFF2-40B4-BE49-F238E27FC236}">
                <a16:creationId xmlns:a16="http://schemas.microsoft.com/office/drawing/2014/main" id="{1FA26CFA-02D4-996D-9CBB-932B4A13AD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43" y="4749051"/>
            <a:ext cx="1305581" cy="352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5AEE634-26E5-F260-BB5F-93D23B2972BF}"/>
              </a:ext>
            </a:extLst>
          </p:cNvPr>
          <p:cNvSpPr txBox="1"/>
          <p:nvPr/>
        </p:nvSpPr>
        <p:spPr>
          <a:xfrm>
            <a:off x="1963881" y="187268"/>
            <a:ext cx="52162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 SGK TR.62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8E86F6-0685-F6AB-565D-0CE398E47DC7}"/>
              </a:ext>
            </a:extLst>
          </p:cNvPr>
          <p:cNvSpPr txBox="1"/>
          <p:nvPr/>
        </p:nvSpPr>
        <p:spPr>
          <a:xfrm>
            <a:off x="580172" y="949562"/>
            <a:ext cx="8042563" cy="3780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chương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Scratch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khiển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73DDA3-3CDE-C344-E104-0744E038CAF9}"/>
              </a:ext>
            </a:extLst>
          </p:cNvPr>
          <p:cNvSpPr txBox="1"/>
          <p:nvPr/>
        </p:nvSpPr>
        <p:spPr>
          <a:xfrm>
            <a:off x="474992" y="757958"/>
            <a:ext cx="8412480" cy="4138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kịch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con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30A896-0B10-CA45-24B8-2B6E72415C1D}"/>
              </a:ext>
            </a:extLst>
          </p:cNvPr>
          <p:cNvSpPr txBox="1"/>
          <p:nvPr/>
        </p:nvSpPr>
        <p:spPr>
          <a:xfrm>
            <a:off x="1963880" y="93635"/>
            <a:ext cx="52162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 SGK TR.63</a:t>
            </a:r>
          </a:p>
        </p:txBody>
      </p:sp>
    </p:spTree>
    <p:extLst>
      <p:ext uri="{BB962C8B-B14F-4D97-AF65-F5344CB8AC3E}">
        <p14:creationId xmlns:p14="http://schemas.microsoft.com/office/powerpoint/2010/main" val="39419121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F49A9F6-B4F5-61F3-DBEB-95B5250FD442}"/>
              </a:ext>
            </a:extLst>
          </p:cNvPr>
          <p:cNvSpPr txBox="1"/>
          <p:nvPr/>
        </p:nvSpPr>
        <p:spPr>
          <a:xfrm>
            <a:off x="173912" y="757958"/>
            <a:ext cx="8796172" cy="4190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ật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</a:t>
            </a:r>
            <a:r>
              <a:rPr lang="en-US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V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trỏ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mèo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47593F-841C-1672-2B99-28BC26E504BB}"/>
              </a:ext>
            </a:extLst>
          </p:cNvPr>
          <p:cNvSpPr txBox="1"/>
          <p:nvPr/>
        </p:nvSpPr>
        <p:spPr>
          <a:xfrm>
            <a:off x="1963880" y="93635"/>
            <a:ext cx="52162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 SGK TR.63</a:t>
            </a:r>
          </a:p>
        </p:txBody>
      </p:sp>
    </p:spTree>
    <p:extLst>
      <p:ext uri="{BB962C8B-B14F-4D97-AF65-F5344CB8AC3E}">
        <p14:creationId xmlns:p14="http://schemas.microsoft.com/office/powerpoint/2010/main" val="239957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8F7576-4494-7DEA-CA04-401900BBE660}"/>
              </a:ext>
            </a:extLst>
          </p:cNvPr>
          <p:cNvSpPr txBox="1"/>
          <p:nvPr/>
        </p:nvSpPr>
        <p:spPr>
          <a:xfrm>
            <a:off x="2155165" y="173687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  <a:endParaRPr lang="en-VN" sz="3000"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2B97E21-B953-6274-6919-BDAE8785E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408609"/>
              </p:ext>
            </p:extLst>
          </p:nvPr>
        </p:nvGraphicFramePr>
        <p:xfrm>
          <a:off x="228600" y="727685"/>
          <a:ext cx="8703129" cy="4249322"/>
        </p:xfrm>
        <a:graphic>
          <a:graphicData uri="http://schemas.openxmlformats.org/drawingml/2006/table">
            <a:tbl>
              <a:tblPr firstRow="1" firstCol="1" bandRow="1">
                <a:tableStyleId>{18450730-FE97-47F6-BB0F-40732DD6B831}</a:tableStyleId>
              </a:tblPr>
              <a:tblGrid>
                <a:gridCol w="1535437">
                  <a:extLst>
                    <a:ext uri="{9D8B030D-6E8A-4147-A177-3AD203B41FA5}">
                      <a16:colId xmlns:a16="http://schemas.microsoft.com/office/drawing/2014/main" val="2064199835"/>
                    </a:ext>
                  </a:extLst>
                </a:gridCol>
                <a:gridCol w="2709992">
                  <a:extLst>
                    <a:ext uri="{9D8B030D-6E8A-4147-A177-3AD203B41FA5}">
                      <a16:colId xmlns:a16="http://schemas.microsoft.com/office/drawing/2014/main" val="4086653412"/>
                    </a:ext>
                  </a:extLst>
                </a:gridCol>
                <a:gridCol w="4457700">
                  <a:extLst>
                    <a:ext uri="{9D8B030D-6E8A-4147-A177-3AD203B41FA5}">
                      <a16:colId xmlns:a16="http://schemas.microsoft.com/office/drawing/2014/main" val="1734346731"/>
                    </a:ext>
                  </a:extLst>
                </a:gridCol>
              </a:tblGrid>
              <a:tr h="8686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effectLst/>
                        </a:rPr>
                        <a:t>Cấu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trúc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rẽ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nhánh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dạng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thiếu</a:t>
                      </a:r>
                      <a:endParaRPr lang="en-V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effectLst/>
                        </a:rPr>
                        <a:t>Cấu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trúc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rẽ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nhánh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dạng</a:t>
                      </a:r>
                      <a:r>
                        <a:rPr lang="en-US" sz="2000" b="1" dirty="0">
                          <a:effectLst/>
                        </a:rPr>
                        <a:t> </a:t>
                      </a:r>
                      <a:r>
                        <a:rPr lang="en-US" sz="2000" b="1" dirty="0" err="1">
                          <a:effectLst/>
                        </a:rPr>
                        <a:t>đủ</a:t>
                      </a:r>
                      <a:endParaRPr lang="en-VN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9936324"/>
                  </a:ext>
                </a:extLst>
              </a:tr>
              <a:tr h="10652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Cách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nói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nếu</a:t>
                      </a:r>
                      <a:r>
                        <a:rPr lang="en-US" sz="2000" dirty="0">
                          <a:effectLst/>
                        </a:rPr>
                        <a:t>… </a:t>
                      </a:r>
                      <a:r>
                        <a:rPr lang="en-US" sz="2000" dirty="0" err="1">
                          <a:effectLst/>
                        </a:rPr>
                        <a:t>thì</a:t>
                      </a:r>
                      <a:r>
                        <a:rPr lang="en-US" sz="2000" dirty="0">
                          <a:effectLst/>
                        </a:rPr>
                        <a:t>…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</a:rPr>
                        <a:t>Nếu</a:t>
                      </a:r>
                      <a:r>
                        <a:rPr lang="en-US" sz="2000" b="1" i="1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điều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kiện</a:t>
                      </a:r>
                      <a:r>
                        <a:rPr lang="en-US" sz="2000" dirty="0">
                          <a:effectLst/>
                        </a:rPr>
                        <a:t>&gt; </a:t>
                      </a:r>
                      <a:r>
                        <a:rPr lang="en-US" sz="2000" b="1" i="1" dirty="0" err="1">
                          <a:effectLst/>
                        </a:rPr>
                        <a:t>thì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công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việc</a:t>
                      </a:r>
                      <a:r>
                        <a:rPr lang="en-US" sz="2000" dirty="0">
                          <a:effectLst/>
                        </a:rPr>
                        <a:t>&gt;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</a:rPr>
                        <a:t>Nếu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điều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kiện</a:t>
                      </a:r>
                      <a:r>
                        <a:rPr lang="en-US" sz="2000" dirty="0">
                          <a:effectLst/>
                        </a:rPr>
                        <a:t>&gt; </a:t>
                      </a:r>
                      <a:r>
                        <a:rPr lang="en-US" sz="2000" b="1" i="1" dirty="0" err="1">
                          <a:effectLst/>
                        </a:rPr>
                        <a:t>thì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công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việc</a:t>
                      </a:r>
                      <a:r>
                        <a:rPr lang="en-US" sz="2000" dirty="0">
                          <a:effectLst/>
                        </a:rPr>
                        <a:t> 1&gt; </a:t>
                      </a:r>
                      <a:r>
                        <a:rPr lang="en-US" sz="2000" b="1" i="1" dirty="0" err="1">
                          <a:effectLst/>
                        </a:rPr>
                        <a:t>nếu</a:t>
                      </a:r>
                      <a:r>
                        <a:rPr lang="en-US" sz="2000" b="1" i="1" dirty="0">
                          <a:effectLst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</a:rPr>
                        <a:t>không</a:t>
                      </a:r>
                      <a:r>
                        <a:rPr lang="en-US" sz="2000" b="1" i="1" dirty="0">
                          <a:effectLst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</a:rPr>
                        <a:t>thì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công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việc</a:t>
                      </a:r>
                      <a:r>
                        <a:rPr lang="en-US" sz="2000" dirty="0">
                          <a:effectLst/>
                        </a:rPr>
                        <a:t> 2&gt;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984732"/>
                  </a:ext>
                </a:extLst>
              </a:tr>
              <a:tr h="22696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</a:rPr>
                        <a:t>Ý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nghĩa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</a:rPr>
                        <a:t>Nếu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điều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kiện</a:t>
                      </a:r>
                      <a:r>
                        <a:rPr lang="en-US" sz="2000" dirty="0">
                          <a:effectLst/>
                        </a:rPr>
                        <a:t>&gt;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thỏa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mãn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</a:rPr>
                        <a:t>thì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công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việc</a:t>
                      </a:r>
                      <a:r>
                        <a:rPr lang="en-US" sz="2000" dirty="0">
                          <a:effectLst/>
                        </a:rPr>
                        <a:t>&gt;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thực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hiện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i="1" dirty="0" err="1">
                          <a:effectLst/>
                        </a:rPr>
                        <a:t>Nếu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điều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kiện</a:t>
                      </a:r>
                      <a:r>
                        <a:rPr lang="en-US" sz="2000" dirty="0">
                          <a:effectLst/>
                        </a:rPr>
                        <a:t>&gt;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thỏa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mãn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</a:rPr>
                        <a:t>thì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công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việc</a:t>
                      </a:r>
                      <a:r>
                        <a:rPr lang="en-US" sz="2000" dirty="0">
                          <a:effectLst/>
                        </a:rPr>
                        <a:t> 1&gt;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thực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hiện</a:t>
                      </a:r>
                      <a:r>
                        <a:rPr lang="en-US" sz="2000" dirty="0">
                          <a:effectLst/>
                        </a:rPr>
                        <a:t>, </a:t>
                      </a:r>
                      <a:r>
                        <a:rPr lang="en-US" sz="2000" dirty="0" err="1">
                          <a:effectLst/>
                        </a:rPr>
                        <a:t>còn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</a:rPr>
                        <a:t>nếu</a:t>
                      </a:r>
                      <a:r>
                        <a:rPr lang="en-US" sz="2000" dirty="0">
                          <a:effectLst/>
                        </a:rPr>
                        <a:t> &lt;</a:t>
                      </a:r>
                      <a:r>
                        <a:rPr lang="en-US" sz="2000" dirty="0" err="1">
                          <a:effectLst/>
                        </a:rPr>
                        <a:t>điều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kiện</a:t>
                      </a:r>
                      <a:r>
                        <a:rPr lang="en-US" sz="2000" dirty="0">
                          <a:effectLst/>
                        </a:rPr>
                        <a:t>&gt; </a:t>
                      </a:r>
                      <a:r>
                        <a:rPr lang="en-US" sz="2000" dirty="0" err="1">
                          <a:effectLst/>
                        </a:rPr>
                        <a:t>không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thỏa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mãn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b="1" i="1" dirty="0" err="1">
                          <a:effectLst/>
                        </a:rPr>
                        <a:t>thì</a:t>
                      </a:r>
                      <a:r>
                        <a:rPr lang="en-US" sz="2000" b="1" i="1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&lt;</a:t>
                      </a:r>
                      <a:r>
                        <a:rPr lang="en-US" sz="2000" dirty="0" err="1">
                          <a:effectLst/>
                        </a:rPr>
                        <a:t>công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việc</a:t>
                      </a:r>
                      <a:r>
                        <a:rPr lang="en-US" sz="2000" dirty="0">
                          <a:effectLst/>
                        </a:rPr>
                        <a:t> 2&gt; </a:t>
                      </a:r>
                      <a:r>
                        <a:rPr lang="en-US" sz="2000" dirty="0" err="1">
                          <a:effectLst/>
                        </a:rPr>
                        <a:t>được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thực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hiện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en-VN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716" marR="51716" marT="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415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352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8F7576-4494-7DEA-CA04-401900BBE660}"/>
              </a:ext>
            </a:extLst>
          </p:cNvPr>
          <p:cNvSpPr txBox="1"/>
          <p:nvPr/>
        </p:nvSpPr>
        <p:spPr>
          <a:xfrm>
            <a:off x="2155165" y="336973"/>
            <a:ext cx="4572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CỦNG CỐ</a:t>
            </a:r>
            <a:endParaRPr lang="en-VN" sz="2500" b="1" dirty="0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460DCECC-9893-B8BF-50A5-7FB8A570283C}"/>
              </a:ext>
            </a:extLst>
          </p:cNvPr>
          <p:cNvSpPr/>
          <p:nvPr/>
        </p:nvSpPr>
        <p:spPr>
          <a:xfrm>
            <a:off x="1632857" y="963385"/>
            <a:ext cx="7119257" cy="1608365"/>
          </a:xfrm>
          <a:prstGeom prst="wedgeRoundRectCallout">
            <a:avLst>
              <a:gd name="adj1" fmla="val -57099"/>
              <a:gd name="adj2" fmla="val 45779"/>
              <a:gd name="adj3" fmla="val 16667"/>
            </a:avLst>
          </a:prstGeom>
          <a:solidFill>
            <a:srgbClr val="FFF7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trúc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rẽ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nhánh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kiện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tả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6C099CA5-8E33-AB5A-A955-9587E8F31B26}"/>
              </a:ext>
            </a:extLst>
          </p:cNvPr>
          <p:cNvSpPr/>
          <p:nvPr/>
        </p:nvSpPr>
        <p:spPr>
          <a:xfrm>
            <a:off x="3356884" y="3082898"/>
            <a:ext cx="3955996" cy="1608365"/>
          </a:xfrm>
          <a:prstGeom prst="wedgeRoundRectCallout">
            <a:avLst>
              <a:gd name="adj1" fmla="val 57112"/>
              <a:gd name="adj2" fmla="val -28678"/>
              <a:gd name="adj3" fmla="val 16667"/>
            </a:avLst>
          </a:prstGeom>
          <a:solidFill>
            <a:srgbClr val="FFF3F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màu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en-US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887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0"/>
          <p:cNvSpPr txBox="1">
            <a:spLocks noGrp="1"/>
          </p:cNvSpPr>
          <p:nvPr>
            <p:ph type="title"/>
          </p:nvPr>
        </p:nvSpPr>
        <p:spPr>
          <a:xfrm>
            <a:off x="1673625" y="1455400"/>
            <a:ext cx="6329207" cy="16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TÌM HIỂU CÁC LỆNH RẼ NHÁNH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3" name="Google Shape;373;p30"/>
          <p:cNvSpPr txBox="1">
            <a:spLocks noGrp="1"/>
          </p:cNvSpPr>
          <p:nvPr>
            <p:ph type="title" idx="2"/>
          </p:nvPr>
        </p:nvSpPr>
        <p:spPr>
          <a:xfrm>
            <a:off x="844125" y="1057675"/>
            <a:ext cx="115093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5" name="Google Shape;375;p30"/>
          <p:cNvGrpSpPr/>
          <p:nvPr/>
        </p:nvGrpSpPr>
        <p:grpSpPr>
          <a:xfrm rot="10800000" flipH="1">
            <a:off x="6389853" y="3473882"/>
            <a:ext cx="1140628" cy="1569007"/>
            <a:chOff x="6120327" y="938"/>
            <a:chExt cx="730891" cy="1005387"/>
          </a:xfrm>
        </p:grpSpPr>
        <p:grpSp>
          <p:nvGrpSpPr>
            <p:cNvPr id="376" name="Google Shape;376;p30"/>
            <p:cNvGrpSpPr/>
            <p:nvPr/>
          </p:nvGrpSpPr>
          <p:grpSpPr>
            <a:xfrm>
              <a:off x="6140897" y="938"/>
              <a:ext cx="710321" cy="835029"/>
              <a:chOff x="6140897" y="938"/>
              <a:chExt cx="710321" cy="835029"/>
            </a:xfrm>
          </p:grpSpPr>
          <p:sp>
            <p:nvSpPr>
              <p:cNvPr id="377" name="Google Shape;377;p30"/>
              <p:cNvSpPr/>
              <p:nvPr/>
            </p:nvSpPr>
            <p:spPr>
              <a:xfrm>
                <a:off x="6844560" y="603817"/>
                <a:ext cx="2087" cy="2988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2988" extrusionOk="0">
                    <a:moveTo>
                      <a:pt x="0" y="0"/>
                    </a:moveTo>
                    <a:lnTo>
                      <a:pt x="2087" y="2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0"/>
              <p:cNvSpPr/>
              <p:nvPr/>
            </p:nvSpPr>
            <p:spPr>
              <a:xfrm>
                <a:off x="6538486" y="815731"/>
                <a:ext cx="2787" cy="4076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4076" extrusionOk="0">
                    <a:moveTo>
                      <a:pt x="0" y="0"/>
                    </a:moveTo>
                    <a:lnTo>
                      <a:pt x="2788" y="407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30"/>
              <p:cNvSpPr/>
              <p:nvPr/>
            </p:nvSpPr>
            <p:spPr>
              <a:xfrm>
                <a:off x="6140897" y="938"/>
                <a:ext cx="710321" cy="835029"/>
              </a:xfrm>
              <a:custGeom>
                <a:avLst/>
                <a:gdLst/>
                <a:ahLst/>
                <a:cxnLst/>
                <a:rect l="l" t="t" r="r" b="b"/>
                <a:pathLst>
                  <a:path w="710321" h="835029" extrusionOk="0">
                    <a:moveTo>
                      <a:pt x="598155" y="776968"/>
                    </a:moveTo>
                    <a:cubicBezTo>
                      <a:pt x="513749" y="835793"/>
                      <a:pt x="423968" y="852716"/>
                      <a:pt x="397589" y="814793"/>
                    </a:cubicBezTo>
                    <a:lnTo>
                      <a:pt x="33488" y="292733"/>
                    </a:lnTo>
                    <a:cubicBezTo>
                      <a:pt x="-25337" y="208327"/>
                      <a:pt x="-4636" y="92270"/>
                      <a:pt x="79672" y="33445"/>
                    </a:cubicBezTo>
                    <a:cubicBezTo>
                      <a:pt x="112122" y="10853"/>
                      <a:pt x="149247" y="0"/>
                      <a:pt x="185974" y="0"/>
                    </a:cubicBezTo>
                    <a:cubicBezTo>
                      <a:pt x="244799" y="0"/>
                      <a:pt x="302629" y="27771"/>
                      <a:pt x="338862" y="79727"/>
                    </a:cubicBezTo>
                    <a:lnTo>
                      <a:pt x="702561" y="601390"/>
                    </a:lnTo>
                    <a:cubicBezTo>
                      <a:pt x="702762" y="601488"/>
                      <a:pt x="702860" y="601688"/>
                      <a:pt x="702958" y="601786"/>
                    </a:cubicBezTo>
                    <a:cubicBezTo>
                      <a:pt x="703159" y="602183"/>
                      <a:pt x="703458" y="602482"/>
                      <a:pt x="703654" y="602879"/>
                    </a:cubicBezTo>
                    <a:cubicBezTo>
                      <a:pt x="728539" y="641199"/>
                      <a:pt x="681659" y="718638"/>
                      <a:pt x="598145" y="77696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0" name="Google Shape;380;p30"/>
            <p:cNvGrpSpPr/>
            <p:nvPr/>
          </p:nvGrpSpPr>
          <p:grpSpPr>
            <a:xfrm>
              <a:off x="6120327" y="171261"/>
              <a:ext cx="710402" cy="835064"/>
              <a:chOff x="6120327" y="171261"/>
              <a:chExt cx="710402" cy="835064"/>
            </a:xfrm>
          </p:grpSpPr>
          <p:sp>
            <p:nvSpPr>
              <p:cNvPr id="381" name="Google Shape;381;p30"/>
              <p:cNvSpPr/>
              <p:nvPr/>
            </p:nvSpPr>
            <p:spPr>
              <a:xfrm>
                <a:off x="6120327" y="171261"/>
                <a:ext cx="705820" cy="818842"/>
              </a:xfrm>
              <a:custGeom>
                <a:avLst/>
                <a:gdLst/>
                <a:ahLst/>
                <a:cxnLst/>
                <a:rect l="l" t="t" r="r" b="b"/>
                <a:pathLst>
                  <a:path w="705820" h="818842" extrusionOk="0">
                    <a:moveTo>
                      <a:pt x="400367" y="818843"/>
                    </a:moveTo>
                    <a:lnTo>
                      <a:pt x="33484" y="292711"/>
                    </a:lnTo>
                    <a:cubicBezTo>
                      <a:pt x="-25337" y="208361"/>
                      <a:pt x="-4640" y="92299"/>
                      <a:pt x="79710" y="33484"/>
                    </a:cubicBezTo>
                    <a:lnTo>
                      <a:pt x="79710" y="33484"/>
                    </a:lnTo>
                    <a:cubicBezTo>
                      <a:pt x="164059" y="-25337"/>
                      <a:pt x="280121" y="-4640"/>
                      <a:pt x="338937" y="79710"/>
                    </a:cubicBezTo>
                    <a:lnTo>
                      <a:pt x="705821" y="60584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30"/>
              <p:cNvSpPr/>
              <p:nvPr/>
            </p:nvSpPr>
            <p:spPr>
              <a:xfrm>
                <a:off x="6510546" y="752904"/>
                <a:ext cx="320183" cy="253421"/>
              </a:xfrm>
              <a:custGeom>
                <a:avLst/>
                <a:gdLst/>
                <a:ahLst/>
                <a:cxnLst/>
                <a:rect l="l" t="t" r="r" b="b"/>
                <a:pathLst>
                  <a:path w="320183" h="253421" extrusionOk="0">
                    <a:moveTo>
                      <a:pt x="7365" y="233212"/>
                    </a:moveTo>
                    <a:cubicBezTo>
                      <a:pt x="-19066" y="195312"/>
                      <a:pt x="27889" y="116902"/>
                      <a:pt x="112238" y="58086"/>
                    </a:cubicBezTo>
                    <a:cubicBezTo>
                      <a:pt x="196588" y="-734"/>
                      <a:pt x="286392" y="-17690"/>
                      <a:pt x="312818" y="20210"/>
                    </a:cubicBezTo>
                    <a:cubicBezTo>
                      <a:pt x="339249" y="58110"/>
                      <a:pt x="292295" y="136520"/>
                      <a:pt x="207945" y="195335"/>
                    </a:cubicBezTo>
                    <a:cubicBezTo>
                      <a:pt x="123595" y="254155"/>
                      <a:pt x="33791" y="271111"/>
                      <a:pt x="7365" y="233212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83" name="Google Shape;383;p30"/>
          <p:cNvGrpSpPr/>
          <p:nvPr/>
        </p:nvGrpSpPr>
        <p:grpSpPr>
          <a:xfrm>
            <a:off x="7842587" y="2094822"/>
            <a:ext cx="652827" cy="700256"/>
            <a:chOff x="5251348" y="2337519"/>
            <a:chExt cx="592241" cy="635268"/>
          </a:xfrm>
        </p:grpSpPr>
        <p:sp>
          <p:nvSpPr>
            <p:cNvPr id="384" name="Google Shape;384;p30"/>
            <p:cNvSpPr/>
            <p:nvPr/>
          </p:nvSpPr>
          <p:spPr>
            <a:xfrm>
              <a:off x="5468029" y="2337519"/>
              <a:ext cx="375560" cy="635268"/>
            </a:xfrm>
            <a:custGeom>
              <a:avLst/>
              <a:gdLst/>
              <a:ahLst/>
              <a:cxnLst/>
              <a:rect l="l" t="t" r="r" b="b"/>
              <a:pathLst>
                <a:path w="375560" h="635268" extrusionOk="0">
                  <a:moveTo>
                    <a:pt x="74067" y="0"/>
                  </a:moveTo>
                  <a:lnTo>
                    <a:pt x="375560" y="488353"/>
                  </a:lnTo>
                  <a:lnTo>
                    <a:pt x="0" y="635268"/>
                  </a:lnTo>
                  <a:lnTo>
                    <a:pt x="74067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5251348" y="2337519"/>
              <a:ext cx="592241" cy="635268"/>
            </a:xfrm>
            <a:custGeom>
              <a:avLst/>
              <a:gdLst/>
              <a:ahLst/>
              <a:cxnLst/>
              <a:rect l="l" t="t" r="r" b="b"/>
              <a:pathLst>
                <a:path w="592241" h="635268" extrusionOk="0">
                  <a:moveTo>
                    <a:pt x="592241" y="488353"/>
                  </a:moveTo>
                  <a:lnTo>
                    <a:pt x="290748" y="403682"/>
                  </a:lnTo>
                  <a:lnTo>
                    <a:pt x="290748" y="0"/>
                  </a:lnTo>
                  <a:lnTo>
                    <a:pt x="0" y="437210"/>
                  </a:lnTo>
                  <a:lnTo>
                    <a:pt x="216681" y="635268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5251348" y="2741201"/>
              <a:ext cx="290748" cy="33528"/>
            </a:xfrm>
            <a:custGeom>
              <a:avLst/>
              <a:gdLst/>
              <a:ahLst/>
              <a:cxnLst/>
              <a:rect l="l" t="t" r="r" b="b"/>
              <a:pathLst>
                <a:path w="290748" h="33528" extrusionOk="0">
                  <a:moveTo>
                    <a:pt x="290748" y="0"/>
                  </a:moveTo>
                  <a:lnTo>
                    <a:pt x="0" y="33529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3502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gebra: Systems of Equations and Inequalities - 10th Grade by Slidesgo">
  <a:themeElements>
    <a:clrScheme name="Simple Light">
      <a:dk1>
        <a:srgbClr val="2A2C2E"/>
      </a:dk1>
      <a:lt1>
        <a:srgbClr val="F3F3FA"/>
      </a:lt1>
      <a:dk2>
        <a:srgbClr val="534C76"/>
      </a:dk2>
      <a:lt2>
        <a:srgbClr val="D1D4F3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979</Words>
  <Application>Microsoft Office PowerPoint</Application>
  <PresentationFormat>On-screen Show (16:9)</PresentationFormat>
  <Paragraphs>103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DM Sans</vt:lpstr>
      <vt:lpstr>Kumbh Sans</vt:lpstr>
      <vt:lpstr>Arial</vt:lpstr>
      <vt:lpstr>Times New Roman</vt:lpstr>
      <vt:lpstr>Barlow</vt:lpstr>
      <vt:lpstr>Calibri</vt:lpstr>
      <vt:lpstr>Nunito Light</vt:lpstr>
      <vt:lpstr>Wingdings</vt:lpstr>
      <vt:lpstr>Algebra: Systems of Equations and Inequalities - 10th Grade by Slidesgo</vt:lpstr>
      <vt:lpstr>PowerPoint Presentation</vt:lpstr>
      <vt:lpstr>KHỞI ĐỘNG</vt:lpstr>
      <vt:lpstr>TÌM HIỂU CẤU TRÚC RẼ NHÁNH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CÁC LỆNH RẼ NHÁNH</vt:lpstr>
      <vt:lpstr>PowerPoint Presentation</vt:lpstr>
      <vt:lpstr>PowerPoint Presentation</vt:lpstr>
      <vt:lpstr>BÀI TẬP CỦNG CỐ</vt:lpstr>
      <vt:lpstr>THỰC HÀNH CẤU TRÚC RẼ NHÁNH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THÂN CHÀO CÁC EM ĐẾN VỚI BÀI HỌC MỚI!</dc:title>
  <cp:lastModifiedBy>STD_NGOC</cp:lastModifiedBy>
  <cp:revision>15</cp:revision>
  <dcterms:modified xsi:type="dcterms:W3CDTF">2025-03-27T08:04:05Z</dcterms:modified>
</cp:coreProperties>
</file>