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2" r:id="rId2"/>
    <p:sldId id="274" r:id="rId3"/>
    <p:sldId id="275" r:id="rId4"/>
    <p:sldId id="276" r:id="rId5"/>
    <p:sldId id="277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3278B-BA66-4FC8-BD3F-5207BB8C4EB5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9D50-3E39-48E6-836D-F29B16F1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5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77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151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01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660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6F02-85DE-445D-9B9E-000974C2902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604D-4630-41D6-9C6D-33940FC2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6F02-85DE-445D-9B9E-000974C2902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604D-4630-41D6-9C6D-33940FC2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5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6F02-85DE-445D-9B9E-000974C2902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604D-4630-41D6-9C6D-33940FC2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97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2501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3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6F02-85DE-445D-9B9E-000974C2902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604D-4630-41D6-9C6D-33940FC2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9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6F02-85DE-445D-9B9E-000974C2902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604D-4630-41D6-9C6D-33940FC2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6F02-85DE-445D-9B9E-000974C2902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604D-4630-41D6-9C6D-33940FC2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9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6F02-85DE-445D-9B9E-000974C2902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604D-4630-41D6-9C6D-33940FC2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2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6F02-85DE-445D-9B9E-000974C2902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604D-4630-41D6-9C6D-33940FC2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7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6F02-85DE-445D-9B9E-000974C2902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604D-4630-41D6-9C6D-33940FC2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0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6F02-85DE-445D-9B9E-000974C2902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604D-4630-41D6-9C6D-33940FC2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1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6F02-85DE-445D-9B9E-000974C2902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604D-4630-41D6-9C6D-33940FC2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9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6F02-85DE-445D-9B9E-000974C29022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9604D-4630-41D6-9C6D-33940FC25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0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5755" y="233347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55: Ki – lô - mét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6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4234650" y="364806"/>
            <a:ext cx="277281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</a:t>
            </a:r>
            <a:r>
              <a:rPr lang="vi-VN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lô</a:t>
            </a:r>
            <a:r>
              <a:rPr lang="vi-VN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57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39" y="4714043"/>
            <a:ext cx="6862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39944" y="1999017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19" y="2231281"/>
                <a:ext cx="1263115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524158" y="2231281"/>
                <a:ext cx="1212147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330999" y="2286669"/>
            <a:ext cx="992427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/>
          </a:p>
        </p:txBody>
      </p:sp>
      <p:sp>
        <p:nvSpPr>
          <p:cNvPr id="4555" name="Google Shape;4555;p19"/>
          <p:cNvSpPr txBox="1"/>
          <p:nvPr/>
        </p:nvSpPr>
        <p:spPr>
          <a:xfrm>
            <a:off x="6416295" y="2251159"/>
            <a:ext cx="1026543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49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70000"/>
                <a:gridCol w="2168025"/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en-US" sz="240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Thái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39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8" y="270033"/>
            <a:ext cx="10760551" cy="2043068"/>
            <a:chOff x="1183343" y="1254328"/>
            <a:chExt cx="10245210" cy="2043068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04306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Hành trình cóc lên Thiên Đình kiện Trời làm mưa cứu muôn </a:t>
              </a:r>
              <a:r>
                <a:rPr lang="en-US" sz="2000" smtClean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l</a:t>
              </a:r>
              <a:r>
                <a:rPr lang="vi-VN" sz="2000" smtClean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oài </a:t>
              </a:r>
              <a:r>
                <a:rPr lang="en-US" sz="2000" smtClean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được </a:t>
              </a:r>
              <a:r>
                <a:rPr lang="en-US" sz="200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cho như sau: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Cóc đi 28 km thì gặp cua. Cóc và cua đi thêm 36 km nữa thì gặp hổ và gấu. 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Cóc, cua, hổ và gấu đi thêm 46 km nữa thì gặp ong mật và cáo. Hỏi: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a) Cóc đi bao nhiêu ki-lô-mét thì gặp hổ và gấu?</a:t>
              </a:r>
              <a:endParaRPr sz="200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b) Tính từ chỗ gặp cua, cóc đi bao nhiêu ki-lô-mét thì gặp ong mật và cáo?</a:t>
              </a:r>
              <a:endParaRPr sz="200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35984" y="2052024"/>
            <a:ext cx="6693763" cy="487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 giải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a) Cóc cần đi số ki- lô- mét để gặp hổ và gấu là: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28 + 36 = 64 (km</a:t>
            </a:r>
            <a:r>
              <a:rPr lang="en-US" sz="2300" smtClean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 số: 64km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b) Tính từ chỗ gặp cua, cóc đi số ki-lô-mét thì gặp </a:t>
            </a:r>
            <a:endParaRPr lang="en-US" sz="2300" smtClean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30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ong </a:t>
            </a:r>
            <a:r>
              <a:rPr lang="en-US" sz="230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mật và cáo là: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36 + 46 = 82 (km)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Đáp số: </a:t>
            </a:r>
            <a:r>
              <a:rPr lang="en-US" sz="2300" smtClean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82km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			   </a:t>
            </a:r>
            <a:r>
              <a:rPr lang="en-US" sz="230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sz="2300">
              <a:solidFill>
                <a:srgbClr val="FF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6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392</Words>
  <Application>Microsoft Office PowerPoint</Application>
  <PresentationFormat>Widescreen</PresentationFormat>
  <Paragraphs>61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Noto Sans Symbols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4</cp:revision>
  <dcterms:created xsi:type="dcterms:W3CDTF">2025-03-24T02:56:52Z</dcterms:created>
  <dcterms:modified xsi:type="dcterms:W3CDTF">2025-03-27T03:06:03Z</dcterms:modified>
</cp:coreProperties>
</file>