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476" r:id="rId2"/>
    <p:sldId id="256" r:id="rId3"/>
    <p:sldId id="268" r:id="rId4"/>
    <p:sldId id="257" r:id="rId5"/>
    <p:sldId id="258" r:id="rId6"/>
    <p:sldId id="259" r:id="rId7"/>
    <p:sldId id="27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2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5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8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169789" y="692696"/>
            <a:ext cx="6858000" cy="73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514350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539552" y="2060848"/>
            <a:ext cx="79928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lang="en-US" sz="3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514350">
              <a:defRPr/>
            </a:pP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T1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028700" y="4634552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1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84"/>
            <a:ext cx="8352928" cy="162591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3260"/>
            <a:ext cx="2353003" cy="91452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3888432" cy="36004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52037"/>
            <a:ext cx="4176464" cy="36962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84"/>
            <a:ext cx="8352928" cy="162591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3260"/>
            <a:ext cx="2353003" cy="91452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3960440" cy="374441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5415"/>
            <a:ext cx="4392488" cy="35914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8498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3" y="3429000"/>
            <a:ext cx="8496944" cy="29523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20880" cy="619268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995936" y="2420888"/>
            <a:ext cx="244827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995936" y="2780928"/>
            <a:ext cx="2448272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714935" cy="532859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99592" y="4725144"/>
            <a:ext cx="5040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35696" y="4725144"/>
            <a:ext cx="4320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99792" y="4725144"/>
            <a:ext cx="57606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572AA18-DC82-4FFF-A36B-C2260C25F9D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1 - T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BEF4C8-1FC3-4C97-AC32-7E42629E152C}:4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15BCD6-61BD-42AD-9C40-0D3CE3A0A3B8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BD05A6-BEC2-4EC2-BFCC-259F2CF301F6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74D996-09F4-49A3-843D-13DEDC46BDCD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33A1AE-2370-4274-9ACE-4389C8F28309}: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082D80-1B69-4BFF-A676-37F9F8A640B7}:2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B75B08-5659-4E69-9ACE-DBB5299B8B81}: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</Words>
  <Application>Microsoft Office PowerPoint</Application>
  <PresentationFormat>On-screen Show (4:3)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31 - T1</dc:title>
  <dc:creator>Windows User</dc:creator>
  <cp:lastModifiedBy>Administrator</cp:lastModifiedBy>
  <cp:revision>9</cp:revision>
  <dcterms:created xsi:type="dcterms:W3CDTF">2020-08-22T06:14:00Z</dcterms:created>
  <dcterms:modified xsi:type="dcterms:W3CDTF">2025-03-15T23:04:01Z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