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76" r:id="rId2"/>
    <p:sldId id="260" r:id="rId3"/>
    <p:sldId id="261" r:id="rId4"/>
    <p:sldId id="262" r:id="rId5"/>
    <p:sldId id="263" r:id="rId6"/>
    <p:sldId id="270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1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5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D44F-86BC-4BA6-99DD-1313FD5B453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692696"/>
            <a:ext cx="68580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539552" y="2060848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defRPr/>
            </a:pP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634552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9752" y="422108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4" name="Oval 3"/>
          <p:cNvSpPr/>
          <p:nvPr/>
        </p:nvSpPr>
        <p:spPr>
          <a:xfrm>
            <a:off x="3491880" y="422108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5" name="Oval 4"/>
          <p:cNvSpPr/>
          <p:nvPr/>
        </p:nvSpPr>
        <p:spPr>
          <a:xfrm>
            <a:off x="4716016" y="4221088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56376" y="4064140"/>
            <a:ext cx="648072" cy="588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877272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8" name="Oval 7"/>
          <p:cNvSpPr/>
          <p:nvPr/>
        </p:nvSpPr>
        <p:spPr>
          <a:xfrm>
            <a:off x="5868144" y="5877272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8384" y="5824799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" y="332656"/>
            <a:ext cx="9029356" cy="61926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68144" y="2564904"/>
            <a:ext cx="5760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44408" y="5445224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44408" y="2564904"/>
            <a:ext cx="6480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8144" y="544522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60" cy="61926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63888" y="2276872"/>
            <a:ext cx="23762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63888" y="4005064"/>
            <a:ext cx="237626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63888" y="2276872"/>
            <a:ext cx="2304256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84" y="260648"/>
            <a:ext cx="8995272" cy="62646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19672" y="1988840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23728" y="1988840"/>
            <a:ext cx="4320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55776" y="1988840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91880" y="1988840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2DEA7B6-6583-44E1-8422-00CBD85D17B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1 - T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43DBB0-ACD8-4384-B9B4-5040B433BAA1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447C3D-99BA-4CF0-BD7C-2C68E08FF589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A6C8B8-4F74-4AB2-BA6C-A0038BBE6822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E9FF00-631A-466B-8BC4-98917D2F64A0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12F534-E2B1-4B83-B346-51EF73D903C4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81FD1D-E843-40A7-9C7D-38773A469DC5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</Words>
  <Application>Microsoft Office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31 - T2</dc:title>
  <dc:creator>Windows User</dc:creator>
  <cp:lastModifiedBy>Administrator</cp:lastModifiedBy>
  <cp:revision>9</cp:revision>
  <dcterms:created xsi:type="dcterms:W3CDTF">2020-08-22T06:14:00Z</dcterms:created>
  <dcterms:modified xsi:type="dcterms:W3CDTF">2025-03-15T23:07:36Z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