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76" r:id="rId2"/>
    <p:sldId id="264" r:id="rId3"/>
    <p:sldId id="265" r:id="rId4"/>
    <p:sldId id="266" r:id="rId5"/>
    <p:sldId id="267" r:id="rId6"/>
    <p:sldId id="270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692696"/>
            <a:ext cx="6858000" cy="73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539552" y="2060848"/>
            <a:ext cx="799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T3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634552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1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9036496" cy="25922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" y="3140968"/>
            <a:ext cx="8496943" cy="33843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39952" y="4164600"/>
            <a:ext cx="1440160" cy="848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57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516216" y="3964098"/>
            <a:ext cx="1728192" cy="104907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39952" y="5589240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48</a:t>
            </a:r>
          </a:p>
        </p:txBody>
      </p:sp>
      <p:sp>
        <p:nvSpPr>
          <p:cNvPr id="7" name="Explosion 2 6"/>
          <p:cNvSpPr/>
          <p:nvPr/>
        </p:nvSpPr>
        <p:spPr>
          <a:xfrm>
            <a:off x="6516216" y="5445224"/>
            <a:ext cx="1728192" cy="9361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41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6046"/>
            <a:ext cx="8208912" cy="62492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48464" cy="60486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3568" y="1772816"/>
            <a:ext cx="5760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9632" y="1772816"/>
            <a:ext cx="5040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63688" y="1772816"/>
            <a:ext cx="5040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71800" y="1772816"/>
            <a:ext cx="5040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43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03"/>
            <a:ext cx="8784976" cy="6597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578D32D-39A7-41C7-991D-1D5C12F7627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1 - T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7F2179-82F2-4D1B-8743-C1CCBDF37C9F}: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EE8656-D046-4546-BB3A-F2B62D4A6BCC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04AF72-07DE-4880-AE1F-D00BEEC0DDED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95ACE7-8942-434B-A02B-26A9D228A4AA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9510E1-0E01-4880-AF4C-30F77C71F807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7244A7-75C2-451C-9010-FF05B680CD27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54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31 - T3</dc:title>
  <dc:creator>Windows User</dc:creator>
  <cp:lastModifiedBy>Administrator</cp:lastModifiedBy>
  <cp:revision>9</cp:revision>
  <dcterms:created xsi:type="dcterms:W3CDTF">2020-08-22T06:14:00Z</dcterms:created>
  <dcterms:modified xsi:type="dcterms:W3CDTF">2025-03-15T23:01:55Z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