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97" r:id="rId3"/>
  </p:sldMasterIdLst>
  <p:notesMasterIdLst>
    <p:notesMasterId r:id="rId10"/>
  </p:notesMasterIdLst>
  <p:sldIdLst>
    <p:sldId id="476" r:id="rId4"/>
    <p:sldId id="271" r:id="rId5"/>
    <p:sldId id="301" r:id="rId6"/>
    <p:sldId id="302" r:id="rId7"/>
    <p:sldId id="314" r:id="rId8"/>
    <p:sldId id="303" r:id="rId9"/>
  </p:sldIdLst>
  <p:sldSz cx="9144000" cy="5143500" type="screen16x9"/>
  <p:notesSz cx="6858000" cy="9144000"/>
  <p:embeddedFontLst>
    <p:embeddedFont>
      <p:font typeface="DFPOP1-W9" panose="02010609010101010101" charset="-128"/>
      <p:regular r:id="rId11"/>
    </p:embeddedFont>
    <p:embeddedFont>
      <p:font typeface=".VnAvant" panose="020B7200000000000000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SimSun" panose="02010600030101010101" pitchFamily="2" charset="-122"/>
      <p:regular r:id="rId26"/>
    </p:embeddedFont>
    <p:embeddedFont>
      <p:font typeface="SimSun" panose="02010600030101010101" pitchFamily="2" charset="-122"/>
      <p:regular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/>
        </p14:section>
        <p14:section name="Tiết 2" id="{47239A1A-9B72-4DA5-96A7-F8786F163078}">
          <p14:sldIdLst>
            <p14:sldId id="476"/>
            <p14:sldId id="271"/>
            <p14:sldId id="301"/>
            <p14:sldId id="302"/>
            <p14:sldId id="314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636" y="84"/>
      </p:cViewPr>
      <p:guideLst>
        <p:guide orient="horz" pos="157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48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7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51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41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67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43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22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75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 indent="-228600"/>
            <a:r>
              <a:rPr lang="en-US" altLang="en-US" dirty="0"/>
              <a:t>Second level</a:t>
            </a:r>
          </a:p>
          <a:p>
            <a:pPr lvl="2" indent="-228600"/>
            <a:r>
              <a:rPr lang="en-US" altLang="en-US" dirty="0"/>
              <a:t>Third level</a:t>
            </a:r>
          </a:p>
          <a:p>
            <a:pPr lvl="3" indent="-228600"/>
            <a:r>
              <a:rPr lang="en-US" altLang="en-US" dirty="0"/>
              <a:t>Fourth level</a:t>
            </a:r>
          </a:p>
          <a:p>
            <a:pPr lvl="4" indent="-228600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2020342" y="519523"/>
            <a:ext cx="5143500" cy="73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385763">
              <a:lnSpc>
                <a:spcPct val="150000"/>
              </a:lnSpc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1547664" y="1670328"/>
            <a:ext cx="599466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sz="27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TIẾNG VIỆT</a:t>
            </a:r>
          </a:p>
          <a:p>
            <a:pPr algn="ctr" defTabSz="385763">
              <a:defRPr/>
            </a:pPr>
            <a:r>
              <a:rPr lang="en-US" sz="27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T4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914525" y="3475914"/>
            <a:ext cx="514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sz="1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1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1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385763">
              <a:defRPr/>
            </a:pP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4E5036B3-2FD6-491C-9A9E-7517CDE1D1E0}"/>
              </a:ext>
            </a:extLst>
          </p:cNvPr>
          <p:cNvSpPr/>
          <p:nvPr/>
        </p:nvSpPr>
        <p:spPr>
          <a:xfrm>
            <a:off x="136525" y="238125"/>
            <a:ext cx="272034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Nghe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bldLvl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10870" y="706755"/>
            <a:ext cx="8230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33467" cy="40494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2"/>
          <p:cNvSpPr txBox="1"/>
          <p:nvPr/>
        </p:nvSpPr>
        <p:spPr>
          <a:xfrm>
            <a:off x="820341" y="602901"/>
            <a:ext cx="8608219" cy="2673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2100" dirty="0">
                <a:latin typeface="Times New Roman" panose="02020603050405020304" pitchFamily="18" charset="0"/>
              </a:rPr>
              <a:t>Chọn chữ phù hợp thay cho bông hoa</a:t>
            </a:r>
          </a:p>
          <a:p>
            <a: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en-US" altLang="vi-VN" sz="2100" i="1" dirty="0">
                <a:latin typeface=".VnAvant" panose="020B7200000000000000" pitchFamily="34" charset="0"/>
              </a:rPr>
              <a:t>tr hay ch</a:t>
            </a:r>
            <a:r>
              <a:rPr lang="vi-VN" altLang="en-US" sz="2100" dirty="0">
                <a:latin typeface=".VnAvant" panose="020B7200000000000000" pitchFamily="34" charset="0"/>
              </a:rPr>
              <a:t>      </a:t>
            </a:r>
            <a:r>
              <a:rPr lang="en-US" altLang="vi-VN" sz="2400" dirty="0">
                <a:latin typeface="Arial" panose="020B0604020202020204" pitchFamily="34" charset="0"/>
              </a:rPr>
              <a:t>vi </a:t>
            </a:r>
            <a:r>
              <a:rPr lang="en-US" alt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tr</a:t>
            </a:r>
            <a:r>
              <a:rPr lang="en-US" altLang="vi-VN" sz="2400" dirty="0">
                <a:latin typeface="Arial" panose="020B0604020202020204" pitchFamily="34" charset="0"/>
              </a:rPr>
              <a:t>ùng</a:t>
            </a:r>
            <a:r>
              <a:rPr lang="vi-VN" altLang="en-US" sz="2400" dirty="0">
                <a:latin typeface="Arial" panose="020B0604020202020204" pitchFamily="34" charset="0"/>
              </a:rPr>
              <a:t>          </a:t>
            </a:r>
            <a:r>
              <a:rPr lang="en-US" alt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r>
              <a:rPr lang="en-US" altLang="vi-VN" sz="2400" dirty="0">
                <a:latin typeface="Arial" panose="020B0604020202020204" pitchFamily="34" charset="0"/>
              </a:rPr>
              <a:t>à sát</a:t>
            </a:r>
            <a:r>
              <a:rPr lang="vi-VN" altLang="en-US" sz="2400" dirty="0">
                <a:latin typeface="Arial" panose="020B0604020202020204" pitchFamily="34" charset="0"/>
              </a:rPr>
              <a:t>         </a:t>
            </a:r>
            <a:r>
              <a:rPr lang="en-US" altLang="vi-VN" sz="2400" dirty="0">
                <a:latin typeface="Arial" panose="020B0604020202020204" pitchFamily="34" charset="0"/>
              </a:rPr>
              <a:t>nhanh </a:t>
            </a:r>
            <a:r>
              <a:rPr lang="en-US" alt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ch</a:t>
            </a:r>
            <a:r>
              <a:rPr lang="en-US" altLang="vi-VN" sz="2400" dirty="0">
                <a:latin typeface="Arial" panose="020B0604020202020204" pitchFamily="34" charset="0"/>
              </a:rPr>
              <a:t>óng</a:t>
            </a:r>
          </a:p>
          <a:p>
            <a: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en-US" altLang="vi-VN" sz="2100" i="1" dirty="0">
                <a:latin typeface=".VnAvant" panose="020B7200000000000000" pitchFamily="34" charset="0"/>
              </a:rPr>
              <a:t>gh hay g</a:t>
            </a:r>
            <a:r>
              <a:rPr lang="vi-VN" altLang="en-US" sz="2100" dirty="0">
                <a:latin typeface=".VnAvant" panose="020B7200000000000000" pitchFamily="34" charset="0"/>
              </a:rPr>
              <a:t>     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gh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i nhớ        cố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ắng       gọn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gh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ẽ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</a:rPr>
              <a:t> r/d hay 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a dẻ        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ửa tay     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ữ gìn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endParaRPr lang="en-US" sz="2400" dirty="0">
              <a:latin typeface="Calibri" panose="020F050202020403020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7422" y="723325"/>
            <a:ext cx="492919" cy="4583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4" descr="daisy_button_pink_hb"/>
          <p:cNvSpPr/>
          <p:nvPr/>
        </p:nvSpPr>
        <p:spPr>
          <a:xfrm>
            <a:off x="6812915" y="1939751"/>
            <a:ext cx="419735" cy="473710"/>
          </a:xfrm>
          <a:prstGeom prst="actionButtonBlank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/>
          <p:cNvSpPr/>
          <p:nvPr/>
        </p:nvSpPr>
        <p:spPr>
          <a:xfrm>
            <a:off x="4951221" y="2133013"/>
            <a:ext cx="339725" cy="346710"/>
          </a:xfrm>
          <a:prstGeom prst="actionButtonBlank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/>
          <p:cNvSpPr/>
          <p:nvPr/>
        </p:nvSpPr>
        <p:spPr>
          <a:xfrm>
            <a:off x="2903848" y="2081089"/>
            <a:ext cx="355600" cy="373497"/>
          </a:xfrm>
          <a:prstGeom prst="actionButtonBlank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/>
          <p:cNvSpPr/>
          <p:nvPr/>
        </p:nvSpPr>
        <p:spPr>
          <a:xfrm>
            <a:off x="7232650" y="1318266"/>
            <a:ext cx="409575" cy="520304"/>
          </a:xfrm>
          <a:prstGeom prst="actionButtonBlank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/>
          <p:cNvSpPr/>
          <p:nvPr/>
        </p:nvSpPr>
        <p:spPr>
          <a:xfrm>
            <a:off x="4572000" y="1281160"/>
            <a:ext cx="409575" cy="520304"/>
          </a:xfrm>
          <a:prstGeom prst="actionButtonBlank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/>
          <p:cNvSpPr/>
          <p:nvPr/>
        </p:nvSpPr>
        <p:spPr>
          <a:xfrm>
            <a:off x="2903848" y="1278497"/>
            <a:ext cx="409575" cy="519113"/>
          </a:xfrm>
          <a:prstGeom prst="actionButtonBlank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2" name="AutoShape 14" descr="daisy_button_pink_hb"/>
          <p:cNvSpPr/>
          <p:nvPr/>
        </p:nvSpPr>
        <p:spPr>
          <a:xfrm>
            <a:off x="2725922" y="2743084"/>
            <a:ext cx="355600" cy="320040"/>
          </a:xfrm>
          <a:prstGeom prst="actionButtonBlank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3" name="AutoShape 14" descr="daisy_button_pink_hb"/>
          <p:cNvSpPr/>
          <p:nvPr/>
        </p:nvSpPr>
        <p:spPr>
          <a:xfrm>
            <a:off x="4330079" y="2743084"/>
            <a:ext cx="355600" cy="320040"/>
          </a:xfrm>
          <a:prstGeom prst="actionButtonBlank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4" name="AutoShape 14" descr="daisy_button_pink_hb"/>
          <p:cNvSpPr/>
          <p:nvPr/>
        </p:nvSpPr>
        <p:spPr>
          <a:xfrm>
            <a:off x="6111911" y="2746578"/>
            <a:ext cx="464185" cy="447040"/>
          </a:xfrm>
          <a:prstGeom prst="actionButtonBlank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6525" y="238125"/>
            <a:ext cx="272034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Trò chơi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58870" y="341630"/>
            <a:ext cx="4078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Calibri" panose="020F0502020204030204" charset="0"/>
                <a:cs typeface="Calibri" panose="020F0502020204030204" charset="0"/>
              </a:rPr>
              <a:t>Em làm bác sỹ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232535"/>
            <a:ext cx="6057900" cy="29698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  <p:tag name="ISPRING_LMS_API_VERSION" val="SCORM 2004 (4th edition)"/>
  <p:tag name="ISPRING_ULTRA_SCORM_COURSE_ID" val="C95FA4E8-A264-40DD-80FE-73BBA35C5A0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A637C9-7ACC-4484-98C3-85948A22C6BA}:4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C9D985-8239-4B0F-8896-53751D2B2538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CB73D9-5695-4B4B-9B7A-71DEDB3A74D5}:3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064822-B632-4CCC-AF01-E15AE013F2D5}:3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6A4666-C67A-4FB6-859E-4E9217D68E72}:3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D9D482-301C-438D-A10C-56A8CED8DBA3}:303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114</Words>
  <Application>Microsoft Office PowerPoint</Application>
  <PresentationFormat>On-screen Show (16:9)</PresentationFormat>
  <Paragraphs>18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华康少女文字W5</vt:lpstr>
      <vt:lpstr>SimSun</vt:lpstr>
      <vt:lpstr>.VnAvant</vt:lpstr>
      <vt:lpstr>Verdana</vt:lpstr>
      <vt:lpstr>Calibri</vt:lpstr>
      <vt:lpstr>SimSun</vt:lpstr>
      <vt:lpstr>Calibri Light</vt:lpstr>
      <vt:lpstr>DFPOP1-W9</vt:lpstr>
      <vt:lpstr>Cambria</vt:lpstr>
      <vt:lpstr>Times New Roman</vt:lpstr>
      <vt:lpstr>方正准圆简体</vt:lpstr>
      <vt:lpstr>Arial</vt:lpstr>
      <vt:lpstr>Office 主题</vt:lpstr>
      <vt:lpstr>1_Office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卡通欢乐假期教育老师专用课件PPT模板</dc:title>
  <dc:creator>Pham Thi Minh Phuong</dc:creator>
  <cp:lastModifiedBy>Administrator</cp:lastModifiedBy>
  <cp:revision>27</cp:revision>
  <dcterms:created xsi:type="dcterms:W3CDTF">2020-08-13T09:19:00Z</dcterms:created>
  <dcterms:modified xsi:type="dcterms:W3CDTF">2025-03-15T23:00:59Z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1033-11.2.0.9718</vt:lpwstr>
  </property>
</Properties>
</file>