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007577225" r:id="rId2"/>
    <p:sldId id="327" r:id="rId3"/>
    <p:sldId id="270" r:id="rId4"/>
    <p:sldId id="257" r:id="rId5"/>
    <p:sldId id="259" r:id="rId6"/>
    <p:sldId id="273" r:id="rId7"/>
    <p:sldId id="271" r:id="rId8"/>
    <p:sldId id="261" r:id="rId9"/>
    <p:sldId id="279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7F4E-0E52-4FDF-8383-48774AFDDDF5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A7B9B-B281-4F54-9CCA-E5FF82AD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0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35BF4B47-CCF3-4F0B-9BC0-96BDC59731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4CD6680-F713-4114-8A2B-D0F1EDAEA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33B4FA-2542-464B-80FA-A8E7DA6EF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DB5EFA32-D0F5-4CF2-AB27-F4B2F95B7067}" type="slidenum">
              <a:rPr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7E55A-B8A7-431C-B38F-6B9E554A35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3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6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32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8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A7B9B-B281-4F54-9CCA-E5FF82ADEA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r27">
            <a:extLst>
              <a:ext uri="{FF2B5EF4-FFF2-40B4-BE49-F238E27FC236}">
                <a16:creationId xmlns:a16="http://schemas.microsoft.com/office/drawing/2014/main" id="{847D353A-6820-4E15-B081-170A49831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638" y="-315913"/>
            <a:ext cx="9693276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th_657574da94uppjxp">
            <a:extLst>
              <a:ext uri="{FF2B5EF4-FFF2-40B4-BE49-F238E27FC236}">
                <a16:creationId xmlns:a16="http://schemas.microsoft.com/office/drawing/2014/main" id="{F9ACF8DD-51F8-4BAC-8298-0BD56CC914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250825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th_659204qfhni5vgxw">
            <a:extLst>
              <a:ext uri="{FF2B5EF4-FFF2-40B4-BE49-F238E27FC236}">
                <a16:creationId xmlns:a16="http://schemas.microsoft.com/office/drawing/2014/main" id="{14E67F48-CDF5-46CA-9FBB-03A85F65C1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utterfly2">
            <a:extLst>
              <a:ext uri="{FF2B5EF4-FFF2-40B4-BE49-F238E27FC236}">
                <a16:creationId xmlns:a16="http://schemas.microsoft.com/office/drawing/2014/main" id="{81B1AD7E-36CA-474B-AE2D-085D0E4298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926013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3">
            <a:extLst>
              <a:ext uri="{FF2B5EF4-FFF2-40B4-BE49-F238E27FC236}">
                <a16:creationId xmlns:a16="http://schemas.microsoft.com/office/drawing/2014/main" id="{447A13A2-FFF0-4B7E-885F-86BF47E17C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1992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6152" name="WordArt 6">
            <a:extLst>
              <a:ext uri="{FF2B5EF4-FFF2-40B4-BE49-F238E27FC236}">
                <a16:creationId xmlns:a16="http://schemas.microsoft.com/office/drawing/2014/main" id="{07C8FC32-BD61-46D0-93FB-6FCAD81397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754063"/>
            <a:ext cx="5380037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3" name="Picture 11" descr="707618jyfmp3jbxr">
            <a:extLst>
              <a:ext uri="{FF2B5EF4-FFF2-40B4-BE49-F238E27FC236}">
                <a16:creationId xmlns:a16="http://schemas.microsoft.com/office/drawing/2014/main" id="{8492FA93-E552-4E64-9FEA-FD6FA2C393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517650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707618jyfmp3jbxr">
            <a:extLst>
              <a:ext uri="{FF2B5EF4-FFF2-40B4-BE49-F238E27FC236}">
                <a16:creationId xmlns:a16="http://schemas.microsoft.com/office/drawing/2014/main" id="{725BA578-8778-4197-B75D-56636CFA8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457575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707618jyfmp3jbxr">
            <a:extLst>
              <a:ext uri="{FF2B5EF4-FFF2-40B4-BE49-F238E27FC236}">
                <a16:creationId xmlns:a16="http://schemas.microsoft.com/office/drawing/2014/main" id="{EECFE66C-D40F-4821-8B86-718FFDA461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36" y="3145632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707618jyfmp3jbxr">
            <a:extLst>
              <a:ext uri="{FF2B5EF4-FFF2-40B4-BE49-F238E27FC236}">
                <a16:creationId xmlns:a16="http://schemas.microsoft.com/office/drawing/2014/main" id="{D6ABD19A-F85A-44D6-A246-9D45CE3D46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25590" y="4191000"/>
            <a:ext cx="4227530" cy="503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4419600" y="1414463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60" name="Picture 17" descr="707618jyfmp3jbxr">
            <a:extLst>
              <a:ext uri="{FF2B5EF4-FFF2-40B4-BE49-F238E27FC236}">
                <a16:creationId xmlns:a16="http://schemas.microsoft.com/office/drawing/2014/main" id="{429160BE-B937-4D26-B678-A413571DB3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25412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707618jyfmp3jbxr">
            <a:extLst>
              <a:ext uri="{FF2B5EF4-FFF2-40B4-BE49-F238E27FC236}">
                <a16:creationId xmlns:a16="http://schemas.microsoft.com/office/drawing/2014/main" id="{634D9F40-7318-4623-8D45-C1C39D21EE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9542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9" descr="707618jyfmp3jbxr">
            <a:extLst>
              <a:ext uri="{FF2B5EF4-FFF2-40B4-BE49-F238E27FC236}">
                <a16:creationId xmlns:a16="http://schemas.microsoft.com/office/drawing/2014/main" id="{145BFCD6-F75E-4B7C-9EB2-BD3B046509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3573463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64" name="Picture 22" descr="707618jyfmp3jbxr">
            <a:extLst>
              <a:ext uri="{FF2B5EF4-FFF2-40B4-BE49-F238E27FC236}">
                <a16:creationId xmlns:a16="http://schemas.microsoft.com/office/drawing/2014/main" id="{00BD7FC2-465C-456F-AC3D-1FCFFCC0E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02757" y="4820813"/>
            <a:ext cx="3131908" cy="43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1497492" y="2170041"/>
            <a:ext cx="65014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custDataLst>
      <p:tags r:id="rId1"/>
    </p:custDataLst>
  </p:cSld>
  <p:clrMapOvr>
    <a:masterClrMapping/>
  </p:clrMapOvr>
  <p:transition advClick="0" advTm="3740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>
            <a:extLst>
              <a:ext uri="{FF2B5EF4-FFF2-40B4-BE49-F238E27FC236}">
                <a16:creationId xmlns:a16="http://schemas.microsoft.com/office/drawing/2014/main" id="{8F59D266-E5D6-4A12-B82E-491039B3D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52911" y="1793752"/>
            <a:ext cx="5545336" cy="932036"/>
          </a:xfrm>
        </p:spPr>
        <p:txBody>
          <a:bodyPr/>
          <a:lstStyle/>
          <a:p>
            <a:pPr algn="ctr"/>
            <a:r>
              <a:rPr lang="en-US" altLang="zh-CN" sz="464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464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64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altLang="zh-CN" sz="464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Content Placeholder 3" descr="phong-nen-powerpoint-de-thuong-28">
            <a:extLst>
              <a:ext uri="{FF2B5EF4-FFF2-40B4-BE49-F238E27FC236}">
                <a16:creationId xmlns:a16="http://schemas.microsoft.com/office/drawing/2014/main" id="{0FDF1360-4896-426A-B4F0-10D5648E5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7EA5F-588D-409A-BABA-CC9AEA8D9216}"/>
              </a:ext>
            </a:extLst>
          </p:cNvPr>
          <p:cNvSpPr txBox="1"/>
          <p:nvPr/>
        </p:nvSpPr>
        <p:spPr>
          <a:xfrm>
            <a:off x="1371600" y="1825560"/>
            <a:ext cx="62865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</a:t>
            </a:r>
            <a:r>
              <a:rPr lang="en-US" sz="45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45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hông có mô tả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 b="41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chim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36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endParaRPr lang="en-US" sz="36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006" y="1102631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Nghe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tiÕng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kªu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cøu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trÝ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chiÕc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l¸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xuèng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n­íc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Mét h«m, kiÕn thÊy ng­êi thî s¨n ng¾m b¾n bå c©u.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2627052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20" y="3492193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Ngay lËp tøc, nã bß ®Õn, c¾n vµo ch©n anh ta.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8022" y="3492193"/>
            <a:ext cx="53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Ng­êi thî s¨n giËt m×nh.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42" y="4833186"/>
            <a:ext cx="3771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20505" y="1112114"/>
            <a:ext cx="313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5501" y="163463"/>
            <a:ext cx="747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006" y="1102631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Nghe tiÕng kªu cøu cña kiÕn, bå c©u nhanh trÝ th¶ mét chiÕc </a:t>
            </a: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l¸ th¶ xuèng n­íc.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Mét h«m, kiÕn thÊy ng­êi thî s¨n ng¾m b¾n bå c©u.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2627052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20" y="3492193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Ngay lËp tøc, nã bß ®Õn, c¾n vµo ch©n anh ta.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8022" y="3492193"/>
            <a:ext cx="53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Ng­êi thî s¨n giËt m×nh.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0397" y="477358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77760" y="1111939"/>
            <a:ext cx="313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887" y="1093323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20505" y="88353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887" y="154985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9225" y="2406337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7173" y="393039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07" y="204292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337" y="3027353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7057" y="3454101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7200" y="3312315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endParaRPr lang="en-US" sz="2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16019" y="4353681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-19694" y="5977754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-108062" y="5196151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1386" y="4770304"/>
            <a:ext cx="60612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632" y="5523986"/>
            <a:ext cx="4443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55" grpId="0"/>
      <p:bldP spid="5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923" y="1101226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n­uíc.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 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Nghe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tiÕng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kªu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cøu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trÝ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chiÕc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l¸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xuèng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n­íc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Mét h«m, kiÕn thÊy ng­êi thî s¨n ng¾m b¾n bå c©u.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3996" y="2601614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®­uîc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81" y="3478831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Ngay lËp tøc, nã bß ®Õn, c¾n vµo ch©n anh ta.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9385" y="3592518"/>
            <a:ext cx="538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.VnAvant" panose="020B7200000000000000" pitchFamily="34" charset="0"/>
              </a:rPr>
              <a:t>Ng­uêi thî s¨n giËt m×nh.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42" y="4833186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98525" y="1113245"/>
            <a:ext cx="319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lªn: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25970" y="107429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803492" y="106453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881426" y="106645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82569" y="1541224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15245" y="159216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105206" y="196437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605041" y="258353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16719" y="2583077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254541" y="260032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380152" y="261588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55078" y="298696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193334" y="303842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788284" y="342344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980980" y="3852524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091311" y="351056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012519" y="3510050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3598" y="356087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876732" y="35925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518248" y="43794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554750" y="43794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620123" y="437941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82039" y="483967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745298" y="512181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812092" y="5161021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914871" y="547032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045293" y="547032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630018" y="483967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811140" y="598424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906846" y="598424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797771" y="159126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116861" y="302865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5803904" y="111215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850" y="294155"/>
            <a:ext cx="485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.VnAvant" panose="020B7200000000000000" pitchFamily="34" charset="0"/>
              </a:rPr>
              <a:t>KiÕn vµ chim bå c©u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006" y="1102631"/>
            <a:ext cx="64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Mét chó kiÕn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 kh«ng may bÞ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 r¬i x</a:t>
            </a:r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uèng n­íc.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896" y="1548702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Cøu t«i víi, cøu t«I víi!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413" y="2022762"/>
            <a:ext cx="8194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Nghe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tiÕng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kªu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cøu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trÝ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chiÕc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</a:p>
          <a:p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l¸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¶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xuèng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nư­íc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895" y="3053991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h«m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kiÕn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thÊy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ng­ưêi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s¨n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ng¾m b¾n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bå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c©u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09850" y="2627052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b¸m vµo chiÕc l¸ vµ leo ®­îc lªn bê.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020" y="3492193"/>
            <a:ext cx="6295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Ngay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lËp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tøc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nã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bß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Õn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, c¾n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vµo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ch©n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anh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ta.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8022" y="3492193"/>
            <a:ext cx="538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Ng­ưêi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s¨n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giËt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.VnAvant" panose="020B7200000000000000" pitchFamily="34" charset="0"/>
              </a:rPr>
              <a:t>m×nh</a:t>
            </a:r>
            <a:r>
              <a:rPr lang="en-US" sz="2000" dirty="0">
                <a:solidFill>
                  <a:srgbClr val="0070C0"/>
                </a:solidFill>
                <a:latin typeface=".VnAvant" panose="020B7200000000000000" pitchFamily="34" charset="0"/>
              </a:rPr>
              <a:t>.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020" y="3932656"/>
            <a:ext cx="528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thÊy ®éng liÒn bay ®i.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413" y="4379418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Bå c©u t×m ®Õn chç kiÕn, c¶m ®éng nãi: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142" y="4833186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-C¶m ¬n cËu ®· cóu tí.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3413" y="5196151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KiÕn ®¸p: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35" y="5523986"/>
            <a:ext cx="532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- CËu còng gióp tí tho¸t chÕt mµ.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12" y="5977754"/>
            <a:ext cx="4841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C¶ hai ®Òu rÊt vui v× ®· gióp nhau.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20505" y="1112114"/>
            <a:ext cx="3138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.VnAvant" panose="020B7200000000000000" pitchFamily="34" charset="0"/>
              </a:rPr>
              <a:t>Nã vÉy vïng vµ la lªn</a:t>
            </a:r>
          </a:p>
        </p:txBody>
      </p:sp>
      <p:sp>
        <p:nvSpPr>
          <p:cNvPr id="4" name="Left Brace 3"/>
          <p:cNvSpPr/>
          <p:nvPr/>
        </p:nvSpPr>
        <p:spPr>
          <a:xfrm>
            <a:off x="200756" y="1207477"/>
            <a:ext cx="293080" cy="17232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45" y="1600810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Left Brace 7"/>
          <p:cNvSpPr/>
          <p:nvPr/>
        </p:nvSpPr>
        <p:spPr>
          <a:xfrm>
            <a:off x="211020" y="3165231"/>
            <a:ext cx="45719" cy="116753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145" y="3233218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200756" y="4534560"/>
            <a:ext cx="293080" cy="172329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45" y="4833186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1F70BFD-0A00-4FC8-A979-F873DF017AA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Đ5-Bài 1- Kiến và chim bồ câu- T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21EEFE-E9C7-4104-8506-2D6824F0BF2E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ABB50719-9438-49C4-AD4F-A4A3E7ED7C7C}:2007577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6C6275-11E9-476C-B440-B3C2271269AB}:3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0C1CD8-EE64-4A7A-A49A-8B9C02BBECA3}:2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2EBEA7-4B4F-4C2E-9A94-432876252591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94931-B77E-4592-A1C1-03AFC9FADE90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3CA6E0-CC3D-4B89-A176-439D1D1DC62B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71B733-606F-474B-9068-9B976020E5B5}: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D39F99-AD53-414E-96DD-CB5CFFFD8917}:26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910</Words>
  <Application>Microsoft Office PowerPoint</Application>
  <PresentationFormat>On-screen Show (4:3)</PresentationFormat>
  <Paragraphs>103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.VnAvant</vt:lpstr>
      <vt:lpstr>Arial</vt:lpstr>
      <vt:lpstr>Arial-Rounded</vt:lpstr>
      <vt:lpstr>Calibri</vt:lpstr>
      <vt:lpstr>Calibri Light</vt:lpstr>
      <vt:lpstr>Cambria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CĐ5-Bài 1- Kiến và chim bồ câu- T1</dc:title>
  <dc:creator>Admin</dc:creator>
  <cp:lastModifiedBy>Administrator</cp:lastModifiedBy>
  <cp:revision>24</cp:revision>
  <dcterms:created xsi:type="dcterms:W3CDTF">2020-08-26T02:05:00Z</dcterms:created>
  <dcterms:modified xsi:type="dcterms:W3CDTF">2025-03-23T14:01:44Z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