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84" r:id="rId2"/>
    <p:sldMasterId id="2147483696" r:id="rId3"/>
    <p:sldMasterId id="2147483742" r:id="rId4"/>
  </p:sldMasterIdLst>
  <p:notesMasterIdLst>
    <p:notesMasterId r:id="rId12"/>
  </p:notesMasterIdLst>
  <p:sldIdLst>
    <p:sldId id="476" r:id="rId5"/>
    <p:sldId id="327" r:id="rId6"/>
    <p:sldId id="275" r:id="rId7"/>
    <p:sldId id="258" r:id="rId8"/>
    <p:sldId id="262" r:id="rId9"/>
    <p:sldId id="263" r:id="rId10"/>
    <p:sldId id="269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AE9B7-FFA3-4487-BEC0-239D5556CE54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7E55A-B8A7-431C-B38F-6B9E554A35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6C101-9CC2-4662-B835-2A331E364E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96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7E55A-B8A7-431C-B38F-6B9E554A35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34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7E55A-B8A7-431C-B38F-6B9E554A35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27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7E55A-B8A7-431C-B38F-6B9E554A35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1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7E55A-B8A7-431C-B38F-6B9E554A35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42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7E55A-B8A7-431C-B38F-6B9E554A35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60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6"/>
            <a:ext cx="6815668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71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59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99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717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58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2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46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826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24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701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27372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358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47958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53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233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3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DFAE-58B0-47BA-BD11-53F2931789A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2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6.xml"/><Relationship Id="rId7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6" Type="http://schemas.openxmlformats.org/officeDocument/2006/relationships/image" Target="../media/image9.GIF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cute siêu dễ thương, ấn tượng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61AAE4-E382-42FC-843C-4FBD564D3940}"/>
              </a:ext>
            </a:extLst>
          </p:cNvPr>
          <p:cNvSpPr txBox="1"/>
          <p:nvPr/>
        </p:nvSpPr>
        <p:spPr>
          <a:xfrm>
            <a:off x="2667000" y="701427"/>
            <a:ext cx="6858000" cy="806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 defTabSz="514350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ỜNG 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TIỂU HỌC QUANG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CF9F5-97EE-45B0-863F-419561FD079F}"/>
              </a:ext>
            </a:extLst>
          </p:cNvPr>
          <p:cNvSpPr txBox="1"/>
          <p:nvPr/>
        </p:nvSpPr>
        <p:spPr>
          <a:xfrm>
            <a:off x="1828800" y="2152472"/>
            <a:ext cx="838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endParaRPr lang="en-US"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514350">
              <a:defRPr/>
            </a:pP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26F87-1110-4648-AE1E-9E50D2B304F1}"/>
              </a:ext>
            </a:extLst>
          </p:cNvPr>
          <p:cNvSpPr txBox="1"/>
          <p:nvPr/>
        </p:nvSpPr>
        <p:spPr>
          <a:xfrm>
            <a:off x="2552700" y="4519137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Huyền</a:t>
            </a:r>
            <a:endParaRPr lang="en-US" sz="2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514350">
              <a:defRPr/>
            </a:pP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2024 -2025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0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>
            <a:extLst>
              <a:ext uri="{FF2B5EF4-FFF2-40B4-BE49-F238E27FC236}">
                <a16:creationId xmlns:a16="http://schemas.microsoft.com/office/drawing/2014/main" id="{8F59D266-E5D6-4A12-B82E-491039B3D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0548" y="1248669"/>
            <a:ext cx="7393781" cy="1242714"/>
          </a:xfrm>
        </p:spPr>
        <p:txBody>
          <a:bodyPr/>
          <a:lstStyle/>
          <a:p>
            <a:pPr algn="ctr"/>
            <a:r>
              <a:rPr lang="en-US" altLang="zh-CN" sz="6188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</a:t>
            </a:r>
            <a:r>
              <a:rPr lang="en-US" altLang="zh-CN" sz="6188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188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lang="en-US" altLang="zh-CN" sz="6188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Content Placeholder 3" descr="phong-nen-powerpoint-de-thuong-28">
            <a:extLst>
              <a:ext uri="{FF2B5EF4-FFF2-40B4-BE49-F238E27FC236}">
                <a16:creationId xmlns:a16="http://schemas.microsoft.com/office/drawing/2014/main" id="{0FDF1360-4896-426A-B4F0-10D5648E5C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E7EA5F-588D-409A-BABA-CC9AEA8D9216}"/>
              </a:ext>
            </a:extLst>
          </p:cNvPr>
          <p:cNvSpPr txBox="1"/>
          <p:nvPr/>
        </p:nvSpPr>
        <p:spPr>
          <a:xfrm>
            <a:off x="1828800" y="1291080"/>
            <a:ext cx="838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</a:t>
            </a:r>
            <a:r>
              <a:rPr lang="en-US" sz="6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endParaRPr lang="en-US" sz="6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22987" y="1762540"/>
            <a:ext cx="8346231" cy="1868553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5400" b="1" noProof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Ôn tập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>
            <a:hlinkClick r:id="rId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61" y="3226350"/>
            <a:ext cx="2036716" cy="1749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14064" r="-330" b="5470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5" t="44566"/>
          <a:stretch>
            <a:fillRect/>
          </a:stretch>
        </p:blipFill>
        <p:spPr>
          <a:xfrm>
            <a:off x="1558599" y="275574"/>
            <a:ext cx="8734207" cy="6582426"/>
          </a:xfrm>
          <a:prstGeom prst="rect">
            <a:avLst/>
          </a:prstGeom>
        </p:spPr>
      </p:pic>
      <p:sp>
        <p:nvSpPr>
          <p:cNvPr id="4" name="Minus 3"/>
          <p:cNvSpPr/>
          <p:nvPr/>
        </p:nvSpPr>
        <p:spPr>
          <a:xfrm rot="2036020">
            <a:off x="5430718" y="2464672"/>
            <a:ext cx="1188602" cy="1061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 rot="2107776">
            <a:off x="5436838" y="3128355"/>
            <a:ext cx="1188602" cy="1061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 rot="18398563" flipV="1">
            <a:off x="4768631" y="2813652"/>
            <a:ext cx="2314143" cy="15972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 rot="18398563" flipV="1">
            <a:off x="4768630" y="2813652"/>
            <a:ext cx="2314143" cy="15972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 rot="13507112" flipV="1">
            <a:off x="5090585" y="4712738"/>
            <a:ext cx="1805168" cy="1419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7868973" flipV="1">
            <a:off x="5050760" y="4628261"/>
            <a:ext cx="1805168" cy="1419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555" y="4984115"/>
            <a:ext cx="2036445" cy="17500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5480" r="-330" b="49771"/>
          <a:stretch>
            <a:fillRect/>
          </a:stretch>
        </p:blipFill>
        <p:spPr>
          <a:xfrm>
            <a:off x="1068802" y="212942"/>
            <a:ext cx="9615899" cy="599464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990012">
            <a:off x="5302381" y="3015022"/>
            <a:ext cx="2441895" cy="1087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66165">
            <a:off x="5380221" y="1837461"/>
            <a:ext cx="2068969" cy="1395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2833" y="2230665"/>
            <a:ext cx="2103555" cy="2257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063135">
            <a:off x="5471551" y="3926244"/>
            <a:ext cx="2328874" cy="2499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1551" y="3992621"/>
            <a:ext cx="2328874" cy="2499577"/>
          </a:xfrm>
          <a:prstGeom prst="rect">
            <a:avLst/>
          </a:prstGeom>
        </p:spPr>
      </p:pic>
      <p:pic>
        <p:nvPicPr>
          <p:cNvPr id="3" name="Content Placeholder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555" y="4984115"/>
            <a:ext cx="2036445" cy="17500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8728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1" y="609601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6019801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6021389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5943601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5638801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1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246735">
            <a:off x="8880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10140536" y="530038"/>
            <a:ext cx="1371600" cy="771988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277100" y="866312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03243" y="326822"/>
            <a:ext cx="1908313" cy="1577937"/>
          </a:xfrm>
          <a:prstGeom prst="rect">
            <a:avLst/>
          </a:prstGeom>
          <a:noFill/>
        </p:spPr>
      </p:pic>
      <p:pic>
        <p:nvPicPr>
          <p:cNvPr id="100374" name="Picture 22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7679532" y="1921669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086600" y="92717"/>
            <a:ext cx="1371600" cy="489602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2590800" y="1249018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302527">
            <a:off x="9513889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124200" y="3528047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  <p:custDataLst>
      <p:tags r:id="rId1"/>
    </p:custData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1406C18-8D82-4AC1-A882-41B01FBD6B5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&gt;{63219867-361B-457A-8917-9C1440E9AD15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ÔN TẬP CHỦ ĐỀ 4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A96D59-1368-465F-AA76-1A6FB8A6820A}:4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6C6275-11E9-476C-B440-B3C2271269AB}:3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B80C01-22BF-49CD-BF90-8CDDC2B2ADDD}:2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F0B9FB-4850-4F8E-8927-43814E4C3A03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495E4B-5CD5-4002-A693-52CF66BD4DEA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394F02-E0E3-4349-ABA1-00BDEB8BBA0F}: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87CEC4-0CDF-4B38-94CB-835B50DF1E0C}:26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60</Words>
  <Application>Microsoft Office PowerPoint</Application>
  <PresentationFormat>Widescreen</PresentationFormat>
  <Paragraphs>19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.VnHelvetInsH</vt:lpstr>
      <vt:lpstr>Arial</vt:lpstr>
      <vt:lpstr>Arial-Rounded</vt:lpstr>
      <vt:lpstr>Calibri</vt:lpstr>
      <vt:lpstr>Cambria</vt:lpstr>
      <vt:lpstr>Times New Roman</vt:lpstr>
      <vt:lpstr>Trebuchet MS</vt:lpstr>
      <vt:lpstr>UTM Avo</vt:lpstr>
      <vt:lpstr>Wingdings 3</vt:lpstr>
      <vt:lpstr>Office Theme</vt:lpstr>
      <vt:lpstr>4_Office Theme</vt:lpstr>
      <vt:lpstr>5_Office Theme</vt:lpstr>
      <vt:lpstr>Facet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CHỦ ĐỀ 4</dc:title>
  <dc:creator>Admin</dc:creator>
  <cp:lastModifiedBy>Administrator</cp:lastModifiedBy>
  <cp:revision>21</cp:revision>
  <dcterms:created xsi:type="dcterms:W3CDTF">2020-08-24T02:42:00Z</dcterms:created>
  <dcterms:modified xsi:type="dcterms:W3CDTF">2025-03-23T13:50:31Z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