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18" r:id="rId2"/>
    <p:sldId id="317" r:id="rId3"/>
    <p:sldId id="302" r:id="rId4"/>
    <p:sldId id="311" r:id="rId5"/>
    <p:sldId id="288" r:id="rId6"/>
    <p:sldId id="298" r:id="rId7"/>
    <p:sldId id="299" r:id="rId8"/>
    <p:sldId id="309" r:id="rId9"/>
    <p:sldId id="26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1FC56-CE2A-465A-B315-18FB2EF55317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81AFB-AB99-435E-A5BC-B77F9E304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18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1AFB-AB99-435E-A5BC-B77F9E3041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8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73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nhỏ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khai</a:t>
            </a:r>
            <a:r>
              <a:rPr lang="en-US" baseline="0" dirty="0"/>
              <a:t> </a:t>
            </a:r>
            <a:r>
              <a:rPr lang="en-US" baseline="0" dirty="0" err="1"/>
              <a:t>thác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9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1AFB-AB99-435E-A5BC-B77F9E3041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96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1AFB-AB99-435E-A5BC-B77F9E3041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39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3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57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68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7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82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1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8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9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094" y="-291985"/>
            <a:ext cx="4827375" cy="3671523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918" y="1763486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635" y="3247972"/>
            <a:ext cx="799873" cy="765469"/>
          </a:xfrm>
          <a:prstGeom prst="rect">
            <a:avLst/>
          </a:prstGeom>
        </p:spPr>
      </p:pic>
      <p:sp>
        <p:nvSpPr>
          <p:cNvPr id="13" name="矩形: 圆角 14"/>
          <p:cNvSpPr/>
          <p:nvPr/>
        </p:nvSpPr>
        <p:spPr>
          <a:xfrm>
            <a:off x="5270831" y="1543777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69ED8-6F42-4088-8547-044274E90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53" y="2757432"/>
            <a:ext cx="9205758" cy="1847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97AD67-42EF-48B9-A273-3056BE72CAFB}"/>
              </a:ext>
            </a:extLst>
          </p:cNvPr>
          <p:cNvSpPr txBox="1"/>
          <p:nvPr/>
        </p:nvSpPr>
        <p:spPr>
          <a:xfrm>
            <a:off x="5462544" y="4293380"/>
            <a:ext cx="2924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3216795" y="108320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010513" y="5617408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362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12 -0.11088 L 0.35612 -0.11065 C 0.35274 -0.10579 0.34987 -0.1 0.34623 -0.09561 C 0.34479 -0.09422 0.34284 -0.09468 0.34128 -0.09352 C 0.33958 -0.0926 0.33815 -0.09051 0.33646 -0.08912 C 0.32956 -0.08403 0.33607 -0.09051 0.328 -0.08496 C 0.32617 -0.08403 0.32487 -0.08125 0.32305 -0.08056 C 0.31862 -0.07894 0.31406 -0.0794 0.30977 -0.07848 C 0.28906 -0.07431 0.31419 -0.0757 0.27435 -0.07408 L 0.17305 -0.07199 L 0.16458 -0.06968 C 0.16211 -0.06922 0.15977 -0.06783 0.15729 -0.0676 C 0.14948 -0.06667 0.1418 -0.06598 0.13399 -0.06551 C 0.12461 -0.05718 0.13216 -0.06227 0.11576 -0.05903 C 0.11341 -0.05834 0.11094 -0.05764 0.10847 -0.05672 C 0.10677 -0.05625 0.10521 -0.05487 0.10365 -0.05463 C 0.07865 -0.04815 0.10091 -0.05579 0.08529 -0.05024 C 0.07383 -0.04005 0.08815 -0.05186 0.07305 -0.04375 C 0.07136 -0.04283 0.06992 -0.04051 0.06823 -0.03959 C 0.06367 -0.03681 0.05716 -0.03449 0.05248 -0.03311 C 0.05117 -0.03149 0.05 -0.0294 0.04857 -0.02871 C 0.04636 -0.02709 0.04375 -0.02709 0.04128 -0.02662 C 0.03945 -0.02593 0.03737 -0.025 0.03529 -0.02431 C 0.03373 -0.02385 0.0319 -0.02292 0.03034 -0.02223 C 0.02917 -0.02153 0.028 -0.02037 0.02669 -0.02014 C 0.02344 -0.01875 0.02031 -0.01852 0.01706 -0.01783 C 0.01029 -0.01389 0.01628 -0.01783 0.00977 -0.01135 C 0.0082 -0.00949 0.00625 -0.00857 0.00482 -0.00718 C -0.00456 0.00393 0.00833 -0.00811 -1.45833E-6 -0.00024 L -1.45833E-6 4.07407E-6 " pathEditMode="relative" rAng="0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55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7 -0.30625 L -0.05247 -0.30602 C -0.05326 -0.29977 -0.05404 -0.29329 -0.05482 -0.28681 C -0.05521 -0.28403 -0.05573 -0.28125 -0.05612 -0.27801 C -0.05729 -0.26921 -0.05768 -0.26366 -0.05846 -0.2544 C -0.05846 -0.25209 -0.05938 -0.22222 -0.05612 -0.21088 C -0.05534 -0.20857 -0.05456 -0.20648 -0.05365 -0.2044 C -0.05156 -0.19283 -0.05313 -0.19977 -0.04753 -0.18496 C -0.04675 -0.18264 -0.0457 -0.18079 -0.04518 -0.17847 C -0.04362 -0.16968 -0.04479 -0.17338 -0.04154 -0.16759 C -0.04063 -0.1632 -0.0405 -0.15834 -0.03906 -0.15463 L -0.03425 -0.14144 C -0.03229 -0.12847 -0.03346 -0.13542 -0.0306 -0.11968 C -0.03021 -0.11759 -0.03021 -0.11482 -0.0293 -0.1132 L -0.02695 -0.10903 C -0.02656 -0.10671 -0.02617 -0.1044 -0.02565 -0.10255 C -0.02409 -0.09699 -0.02305 -0.0956 -0.02083 -0.09167 C -0.0181 -0.07662 -0.02018 -0.08171 -0.01602 -0.07408 C -0.01511 -0.07107 -0.0125 -0.0632 -0.01237 -0.05903 C -0.01107 -0.04167 -0.01263 -0.03033 -0.00872 -0.01574 C -0.00781 -0.01273 -0.00742 -0.00926 -0.00625 -0.00718 C -0.00521 -0.00533 -0.00378 -0.00556 -0.00261 -0.00486 L 1.04167E-6 -0.00023 L 1.04167E-6 1.85185E-6 " pathEditMode="relative" rAng="0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8" y="15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E9459-B656-4AA8-A02E-689C9A7CA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96435"/>
            <a:ext cx="6660027" cy="333001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0943F2-4703-4E15-87EF-2C8C648313B2}"/>
              </a:ext>
            </a:extLst>
          </p:cNvPr>
          <p:cNvSpPr/>
          <p:nvPr/>
        </p:nvSpPr>
        <p:spPr>
          <a:xfrm>
            <a:off x="7694227" y="5410201"/>
            <a:ext cx="1369347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 defTabSz="1219170"/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S/56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912037" y="119301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36" name="Oval 35"/>
          <p:cNvSpPr/>
          <p:nvPr/>
        </p:nvSpPr>
        <p:spPr>
          <a:xfrm>
            <a:off x="153785" y="278475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477" y="2232781"/>
            <a:ext cx="2909455" cy="993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12801" y="3835400"/>
            <a:ext cx="2909455" cy="99301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57 - 4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821822" y="2232781"/>
            <a:ext cx="2909455" cy="9930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12146" y="3835400"/>
            <a:ext cx="2909455" cy="99301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68 - 3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774546" y="2255763"/>
            <a:ext cx="2909455" cy="993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764870" y="3858381"/>
            <a:ext cx="2909455" cy="9930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97 - 2</a:t>
            </a: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1537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5" name="Title 4"/>
          <p:cNvSpPr txBox="1">
            <a:spLocks/>
          </p:cNvSpPr>
          <p:nvPr/>
        </p:nvSpPr>
        <p:spPr>
          <a:xfrm>
            <a:off x="41161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6" name="Title 4"/>
          <p:cNvSpPr txBox="1">
            <a:spLocks/>
          </p:cNvSpPr>
          <p:nvPr/>
        </p:nvSpPr>
        <p:spPr>
          <a:xfrm>
            <a:off x="8078586" y="131447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382266-2455-4A00-BA76-F6ACAA7EB92A}"/>
              </a:ext>
            </a:extLst>
          </p:cNvPr>
          <p:cNvSpPr txBox="1"/>
          <p:nvPr/>
        </p:nvSpPr>
        <p:spPr>
          <a:xfrm>
            <a:off x="432849" y="20698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77388-112A-40C1-A5E8-E5AFEC984A22}"/>
              </a:ext>
            </a:extLst>
          </p:cNvPr>
          <p:cNvSpPr txBox="1"/>
          <p:nvPr/>
        </p:nvSpPr>
        <p:spPr>
          <a:xfrm>
            <a:off x="4450905" y="2040965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AF11AD-880D-4739-9EC7-D2A3F3C05D00}"/>
              </a:ext>
            </a:extLst>
          </p:cNvPr>
          <p:cNvSpPr txBox="1"/>
          <p:nvPr/>
        </p:nvSpPr>
        <p:spPr>
          <a:xfrm>
            <a:off x="566448" y="2862008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1C32F-9754-4F49-91D5-D8F2C4709744}"/>
              </a:ext>
            </a:extLst>
          </p:cNvPr>
          <p:cNvSpPr txBox="1"/>
          <p:nvPr/>
        </p:nvSpPr>
        <p:spPr>
          <a:xfrm>
            <a:off x="4601012" y="28663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5A1BB4-483A-4076-85E5-57FB0C2D7DFF}"/>
              </a:ext>
            </a:extLst>
          </p:cNvPr>
          <p:cNvSpPr txBox="1"/>
          <p:nvPr/>
        </p:nvSpPr>
        <p:spPr>
          <a:xfrm>
            <a:off x="308337" y="2459679"/>
            <a:ext cx="968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E66CD8-BC66-41CD-8523-6C6FA3AE9FD6}"/>
              </a:ext>
            </a:extLst>
          </p:cNvPr>
          <p:cNvCxnSpPr/>
          <p:nvPr/>
        </p:nvCxnSpPr>
        <p:spPr>
          <a:xfrm>
            <a:off x="575178" y="3506907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7873B9-BE6B-4152-B231-A0F101B87794}"/>
              </a:ext>
            </a:extLst>
          </p:cNvPr>
          <p:cNvCxnSpPr/>
          <p:nvPr/>
        </p:nvCxnSpPr>
        <p:spPr>
          <a:xfrm>
            <a:off x="4554005" y="350742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384FBAB-4A96-4490-89BD-E39292E3BB56}"/>
              </a:ext>
            </a:extLst>
          </p:cNvPr>
          <p:cNvSpPr txBox="1"/>
          <p:nvPr/>
        </p:nvSpPr>
        <p:spPr>
          <a:xfrm>
            <a:off x="8485469" y="205514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B9B8E4-FDB1-4354-9B62-B35CE533254D}"/>
              </a:ext>
            </a:extLst>
          </p:cNvPr>
          <p:cNvSpPr txBox="1"/>
          <p:nvPr/>
        </p:nvSpPr>
        <p:spPr>
          <a:xfrm>
            <a:off x="8629736" y="286581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B61AF4-F8DF-49BB-96E9-C043ABB49EE9}"/>
              </a:ext>
            </a:extLst>
          </p:cNvPr>
          <p:cNvCxnSpPr/>
          <p:nvPr/>
        </p:nvCxnSpPr>
        <p:spPr>
          <a:xfrm>
            <a:off x="8626119" y="352414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1D79918-581B-47CF-955A-722730646CED}"/>
              </a:ext>
            </a:extLst>
          </p:cNvPr>
          <p:cNvSpPr txBox="1"/>
          <p:nvPr/>
        </p:nvSpPr>
        <p:spPr>
          <a:xfrm>
            <a:off x="969302" y="365418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92C490-D177-4090-9797-2BC6BE8C507E}"/>
              </a:ext>
            </a:extLst>
          </p:cNvPr>
          <p:cNvSpPr txBox="1"/>
          <p:nvPr/>
        </p:nvSpPr>
        <p:spPr>
          <a:xfrm>
            <a:off x="638754" y="36512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A159F7-A99A-42DB-985A-958CFB5C8C24}"/>
              </a:ext>
            </a:extLst>
          </p:cNvPr>
          <p:cNvSpPr txBox="1"/>
          <p:nvPr/>
        </p:nvSpPr>
        <p:spPr>
          <a:xfrm>
            <a:off x="4927666" y="366091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9E785D-F347-4E13-ACAA-68E6ABBE5594}"/>
              </a:ext>
            </a:extLst>
          </p:cNvPr>
          <p:cNvSpPr txBox="1"/>
          <p:nvPr/>
        </p:nvSpPr>
        <p:spPr>
          <a:xfrm>
            <a:off x="4625813" y="3660913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B3D97C-6146-4CD2-AA32-36BF1FB5E379}"/>
              </a:ext>
            </a:extLst>
          </p:cNvPr>
          <p:cNvSpPr txBox="1"/>
          <p:nvPr/>
        </p:nvSpPr>
        <p:spPr>
          <a:xfrm>
            <a:off x="8970806" y="366020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E31D9C-73F3-49BB-ACF1-771F64E6E456}"/>
              </a:ext>
            </a:extLst>
          </p:cNvPr>
          <p:cNvSpPr txBox="1"/>
          <p:nvPr/>
        </p:nvSpPr>
        <p:spPr>
          <a:xfrm>
            <a:off x="8641800" y="3660207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F3F822-FE70-49FA-913A-6AD66B5C4E0B}"/>
              </a:ext>
            </a:extLst>
          </p:cNvPr>
          <p:cNvSpPr txBox="1"/>
          <p:nvPr/>
        </p:nvSpPr>
        <p:spPr>
          <a:xfrm>
            <a:off x="4078177" y="245692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3664D2-E6AB-454B-8D12-F5EA06282DCE}"/>
              </a:ext>
            </a:extLst>
          </p:cNvPr>
          <p:cNvSpPr txBox="1"/>
          <p:nvPr/>
        </p:nvSpPr>
        <p:spPr>
          <a:xfrm>
            <a:off x="8300313" y="2456927"/>
            <a:ext cx="1002161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+</a:t>
            </a:r>
          </a:p>
        </p:txBody>
      </p:sp>
      <p:sp>
        <p:nvSpPr>
          <p:cNvPr id="30" name="Rounded Rectangle 6">
            <a:extLst>
              <a:ext uri="{FF2B5EF4-FFF2-40B4-BE49-F238E27FC236}">
                <a16:creationId xmlns:a16="http://schemas.microsoft.com/office/drawing/2014/main" id="{4C682FBE-807B-42FC-A76E-F45FBC6814B4}"/>
              </a:ext>
            </a:extLst>
          </p:cNvPr>
          <p:cNvSpPr/>
          <p:nvPr/>
        </p:nvSpPr>
        <p:spPr>
          <a:xfrm>
            <a:off x="1240773" y="657445"/>
            <a:ext cx="2185916" cy="463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 + 4</a:t>
            </a:r>
          </a:p>
        </p:txBody>
      </p:sp>
      <p:sp>
        <p:nvSpPr>
          <p:cNvPr id="31" name="Rounded Rectangle 18">
            <a:extLst>
              <a:ext uri="{FF2B5EF4-FFF2-40B4-BE49-F238E27FC236}">
                <a16:creationId xmlns:a16="http://schemas.microsoft.com/office/drawing/2014/main" id="{B793B008-4506-4D2F-8459-865B915E1C3C}"/>
              </a:ext>
            </a:extLst>
          </p:cNvPr>
          <p:cNvSpPr/>
          <p:nvPr/>
        </p:nvSpPr>
        <p:spPr>
          <a:xfrm>
            <a:off x="1240773" y="1200945"/>
            <a:ext cx="2185916" cy="46325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 – 4</a:t>
            </a:r>
          </a:p>
        </p:txBody>
      </p:sp>
      <p:sp>
        <p:nvSpPr>
          <p:cNvPr id="32" name="Rounded Rectangle 19">
            <a:extLst>
              <a:ext uri="{FF2B5EF4-FFF2-40B4-BE49-F238E27FC236}">
                <a16:creationId xmlns:a16="http://schemas.microsoft.com/office/drawing/2014/main" id="{2907512B-54BF-4B95-81D0-1279B04C3E27}"/>
              </a:ext>
            </a:extLst>
          </p:cNvPr>
          <p:cNvSpPr/>
          <p:nvPr/>
        </p:nvSpPr>
        <p:spPr>
          <a:xfrm>
            <a:off x="5240118" y="657445"/>
            <a:ext cx="2185916" cy="46325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65 + 3</a:t>
            </a:r>
          </a:p>
        </p:txBody>
      </p:sp>
      <p:sp>
        <p:nvSpPr>
          <p:cNvPr id="33" name="Rounded Rectangle 20">
            <a:extLst>
              <a:ext uri="{FF2B5EF4-FFF2-40B4-BE49-F238E27FC236}">
                <a16:creationId xmlns:a16="http://schemas.microsoft.com/office/drawing/2014/main" id="{4D72DB25-140C-4120-AF4C-88A128E938C5}"/>
              </a:ext>
            </a:extLst>
          </p:cNvPr>
          <p:cNvSpPr/>
          <p:nvPr/>
        </p:nvSpPr>
        <p:spPr>
          <a:xfrm>
            <a:off x="5240118" y="1200945"/>
            <a:ext cx="2185916" cy="46325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68 – 3</a:t>
            </a: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BF95BFF2-B191-43DF-8E0A-E15661AEE6C1}"/>
              </a:ext>
            </a:extLst>
          </p:cNvPr>
          <p:cNvSpPr/>
          <p:nvPr/>
        </p:nvSpPr>
        <p:spPr>
          <a:xfrm>
            <a:off x="9192842" y="652072"/>
            <a:ext cx="2185916" cy="463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 + 2</a:t>
            </a:r>
          </a:p>
        </p:txBody>
      </p:sp>
      <p:sp>
        <p:nvSpPr>
          <p:cNvPr id="35" name="Rounded Rectangle 22">
            <a:extLst>
              <a:ext uri="{FF2B5EF4-FFF2-40B4-BE49-F238E27FC236}">
                <a16:creationId xmlns:a16="http://schemas.microsoft.com/office/drawing/2014/main" id="{9B537BFF-CD6F-40AE-BD5C-0DDE1F0F0F09}"/>
              </a:ext>
            </a:extLst>
          </p:cNvPr>
          <p:cNvSpPr/>
          <p:nvPr/>
        </p:nvSpPr>
        <p:spPr>
          <a:xfrm>
            <a:off x="9192842" y="1195572"/>
            <a:ext cx="2185916" cy="4632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97 – 2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8BCE8F09-CB4B-42B9-BF0A-790D7B9C82F1}"/>
              </a:ext>
            </a:extLst>
          </p:cNvPr>
          <p:cNvSpPr txBox="1">
            <a:spLocks/>
          </p:cNvSpPr>
          <p:nvPr/>
        </p:nvSpPr>
        <p:spPr>
          <a:xfrm>
            <a:off x="4585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7" name="Title 4">
            <a:extLst>
              <a:ext uri="{FF2B5EF4-FFF2-40B4-BE49-F238E27FC236}">
                <a16:creationId xmlns:a16="http://schemas.microsoft.com/office/drawing/2014/main" id="{805B7F53-E777-4773-AECA-1113280C86AF}"/>
              </a:ext>
            </a:extLst>
          </p:cNvPr>
          <p:cNvSpPr txBox="1">
            <a:spLocks/>
          </p:cNvSpPr>
          <p:nvPr/>
        </p:nvSpPr>
        <p:spPr>
          <a:xfrm>
            <a:off x="44209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8" name="Title 4">
            <a:extLst>
              <a:ext uri="{FF2B5EF4-FFF2-40B4-BE49-F238E27FC236}">
                <a16:creationId xmlns:a16="http://schemas.microsoft.com/office/drawing/2014/main" id="{6E09604F-C3DC-4A05-8F51-C817289FEB9D}"/>
              </a:ext>
            </a:extLst>
          </p:cNvPr>
          <p:cNvSpPr txBox="1">
            <a:spLocks/>
          </p:cNvSpPr>
          <p:nvPr/>
        </p:nvSpPr>
        <p:spPr>
          <a:xfrm>
            <a:off x="8383386" y="235105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c)</a:t>
            </a: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id="{07451172-4554-4491-90E5-8C30C8FFFB7E}"/>
              </a:ext>
            </a:extLst>
          </p:cNvPr>
          <p:cNvSpPr txBox="1">
            <a:spLocks/>
          </p:cNvSpPr>
          <p:nvPr/>
        </p:nvSpPr>
        <p:spPr>
          <a:xfrm>
            <a:off x="857332" y="-258847"/>
            <a:ext cx="8391619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32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Đặt tính rồi tính.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CB66BDB-7C7E-4B2E-BC7C-34D38BBB2575}"/>
              </a:ext>
            </a:extLst>
          </p:cNvPr>
          <p:cNvSpPr/>
          <p:nvPr/>
        </p:nvSpPr>
        <p:spPr>
          <a:xfrm>
            <a:off x="309766" y="59705"/>
            <a:ext cx="547567" cy="54756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7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30F4D0F7-25AE-4E89-9A9E-7025037C3880}"/>
              </a:ext>
            </a:extLst>
          </p:cNvPr>
          <p:cNvSpPr txBox="1">
            <a:spLocks/>
          </p:cNvSpPr>
          <p:nvPr/>
        </p:nvSpPr>
        <p:spPr>
          <a:xfrm>
            <a:off x="-5586" y="185980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93698C0B-1B0D-4974-B8F9-7E8F64DFD276}"/>
              </a:ext>
            </a:extLst>
          </p:cNvPr>
          <p:cNvSpPr txBox="1">
            <a:spLocks/>
          </p:cNvSpPr>
          <p:nvPr/>
        </p:nvSpPr>
        <p:spPr>
          <a:xfrm>
            <a:off x="3990419" y="185478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3968DE49-AE83-40B4-BB60-2AE61F422343}"/>
              </a:ext>
            </a:extLst>
          </p:cNvPr>
          <p:cNvSpPr txBox="1">
            <a:spLocks/>
          </p:cNvSpPr>
          <p:nvPr/>
        </p:nvSpPr>
        <p:spPr>
          <a:xfrm>
            <a:off x="8014614" y="1854788"/>
            <a:ext cx="1065415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 b="1">
                <a:solidFill>
                  <a:prstClr val="black"/>
                </a:solidFill>
                <a:latin typeface="HP001 4 hàng" panose="020B0603050302020204" pitchFamily="34" charset="0"/>
                <a:cs typeface="Arial" pitchFamily="34" charset="0"/>
              </a:rPr>
              <a:t>c)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6900D4-ADAC-44C4-AC00-76B46F59C3CE}"/>
              </a:ext>
            </a:extLst>
          </p:cNvPr>
          <p:cNvSpPr txBox="1"/>
          <p:nvPr/>
        </p:nvSpPr>
        <p:spPr>
          <a:xfrm>
            <a:off x="432849" y="44409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C29254-4BF8-4096-A4F7-641D0934EEB0}"/>
              </a:ext>
            </a:extLst>
          </p:cNvPr>
          <p:cNvSpPr txBox="1"/>
          <p:nvPr/>
        </p:nvSpPr>
        <p:spPr>
          <a:xfrm>
            <a:off x="4450905" y="44409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5281239-324A-4544-9B33-23127ACEADBB}"/>
              </a:ext>
            </a:extLst>
          </p:cNvPr>
          <p:cNvSpPr txBox="1"/>
          <p:nvPr/>
        </p:nvSpPr>
        <p:spPr>
          <a:xfrm>
            <a:off x="566448" y="5233108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2A60436-11AE-4928-AE92-A2C982FC7BE0}"/>
              </a:ext>
            </a:extLst>
          </p:cNvPr>
          <p:cNvSpPr txBox="1"/>
          <p:nvPr/>
        </p:nvSpPr>
        <p:spPr>
          <a:xfrm>
            <a:off x="4601012" y="5237429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07578B-D75B-4040-BF9E-3FEE08484903}"/>
              </a:ext>
            </a:extLst>
          </p:cNvPr>
          <p:cNvSpPr txBox="1"/>
          <p:nvPr/>
        </p:nvSpPr>
        <p:spPr>
          <a:xfrm>
            <a:off x="307902" y="4602918"/>
            <a:ext cx="96820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D0A73C2-F3D8-48B2-A306-5F400B1BCECF}"/>
              </a:ext>
            </a:extLst>
          </p:cNvPr>
          <p:cNvCxnSpPr/>
          <p:nvPr/>
        </p:nvCxnSpPr>
        <p:spPr>
          <a:xfrm>
            <a:off x="575178" y="5892184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F911BC-75E1-41ED-81DF-5180B0CAE0CF}"/>
              </a:ext>
            </a:extLst>
          </p:cNvPr>
          <p:cNvCxnSpPr/>
          <p:nvPr/>
        </p:nvCxnSpPr>
        <p:spPr>
          <a:xfrm>
            <a:off x="4554005" y="587852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312F5DD-FE59-4967-BECF-B91FF8EC7D4F}"/>
              </a:ext>
            </a:extLst>
          </p:cNvPr>
          <p:cNvSpPr txBox="1"/>
          <p:nvPr/>
        </p:nvSpPr>
        <p:spPr>
          <a:xfrm>
            <a:off x="8485469" y="4426243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2C39D5-ECC1-4DC2-919B-2286C6DBCD30}"/>
              </a:ext>
            </a:extLst>
          </p:cNvPr>
          <p:cNvSpPr txBox="1"/>
          <p:nvPr/>
        </p:nvSpPr>
        <p:spPr>
          <a:xfrm>
            <a:off x="8629736" y="5236917"/>
            <a:ext cx="14224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D764BAB-BCC2-40EF-B865-09ACA9E61304}"/>
              </a:ext>
            </a:extLst>
          </p:cNvPr>
          <p:cNvCxnSpPr/>
          <p:nvPr/>
        </p:nvCxnSpPr>
        <p:spPr>
          <a:xfrm>
            <a:off x="8626119" y="5895241"/>
            <a:ext cx="97495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BA2D8DE-0E4C-4839-9433-C51ADD05870A}"/>
              </a:ext>
            </a:extLst>
          </p:cNvPr>
          <p:cNvSpPr txBox="1"/>
          <p:nvPr/>
        </p:nvSpPr>
        <p:spPr>
          <a:xfrm>
            <a:off x="969302" y="6067819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B531F6F-B814-48AF-A02D-DDDCA9D59536}"/>
              </a:ext>
            </a:extLst>
          </p:cNvPr>
          <p:cNvSpPr txBox="1"/>
          <p:nvPr/>
        </p:nvSpPr>
        <p:spPr>
          <a:xfrm>
            <a:off x="624577" y="6050745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548AB7-DE11-4219-BAE5-0E366F9B3931}"/>
              </a:ext>
            </a:extLst>
          </p:cNvPr>
          <p:cNvSpPr txBox="1"/>
          <p:nvPr/>
        </p:nvSpPr>
        <p:spPr>
          <a:xfrm>
            <a:off x="4927666" y="60461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1513269-49D0-4B3C-8ED1-53586E1BCB0C}"/>
              </a:ext>
            </a:extLst>
          </p:cNvPr>
          <p:cNvSpPr txBox="1"/>
          <p:nvPr/>
        </p:nvSpPr>
        <p:spPr>
          <a:xfrm>
            <a:off x="4625813" y="604619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6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55957F-EC38-4ED5-9DB3-052AF58FE645}"/>
              </a:ext>
            </a:extLst>
          </p:cNvPr>
          <p:cNvSpPr txBox="1"/>
          <p:nvPr/>
        </p:nvSpPr>
        <p:spPr>
          <a:xfrm>
            <a:off x="8970806" y="605966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F27C14-0180-40C1-8B10-55DC3BECBC4B}"/>
              </a:ext>
            </a:extLst>
          </p:cNvPr>
          <p:cNvSpPr txBox="1"/>
          <p:nvPr/>
        </p:nvSpPr>
        <p:spPr>
          <a:xfrm>
            <a:off x="8641800" y="6059661"/>
            <a:ext cx="74320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2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1508641-87EA-4854-A354-8CE5E04C02DB}"/>
              </a:ext>
            </a:extLst>
          </p:cNvPr>
          <p:cNvSpPr txBox="1"/>
          <p:nvPr/>
        </p:nvSpPr>
        <p:spPr>
          <a:xfrm>
            <a:off x="4258645" y="4657417"/>
            <a:ext cx="106541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2C1447-7300-4423-82E0-BCBD616B480F}"/>
              </a:ext>
            </a:extLst>
          </p:cNvPr>
          <p:cNvSpPr txBox="1"/>
          <p:nvPr/>
        </p:nvSpPr>
        <p:spPr>
          <a:xfrm>
            <a:off x="8530961" y="4657417"/>
            <a:ext cx="528875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HP001 4 hàng" panose="020B0603050302020204" pitchFamily="34" charset="0"/>
                <a:cs typeface="Arial" pitchFamily="34" charset="0"/>
              </a:rPr>
              <a:t>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338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6" grpId="0"/>
      <p:bldP spid="17" grpId="0"/>
      <p:bldP spid="19" grpId="0"/>
      <p:bldP spid="20" grpId="0"/>
      <p:bldP spid="23" grpId="0"/>
      <p:bldP spid="24" grpId="0"/>
      <p:bldP spid="25" grpId="0"/>
      <p:bldP spid="26" grpId="0"/>
      <p:bldP spid="28" grpId="0"/>
      <p:bldP spid="29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6744507" y="21647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464081" y="21647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253271" y="269240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1219200" y="26188"/>
            <a:ext cx="12801600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003377" y="1449416"/>
            <a:ext cx="1473929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101828" y="1387256"/>
            <a:ext cx="1554912" cy="1554912"/>
          </a:xfrm>
          <a:prstGeom prst="roundRect">
            <a:avLst/>
          </a:prstGeom>
          <a:solidFill>
            <a:srgbClr val="FFD757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59</a:t>
            </a:r>
          </a:p>
        </p:txBody>
      </p:sp>
      <p:sp>
        <p:nvSpPr>
          <p:cNvPr id="16" name="Oval 15"/>
          <p:cNvSpPr/>
          <p:nvPr/>
        </p:nvSpPr>
        <p:spPr>
          <a:xfrm>
            <a:off x="5155764" y="1353335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" name="8-Point Star 1"/>
          <p:cNvSpPr/>
          <p:nvPr/>
        </p:nvSpPr>
        <p:spPr>
          <a:xfrm>
            <a:off x="8444224" y="1205224"/>
            <a:ext cx="1918977" cy="1918977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734831" y="49079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54405" y="4907912"/>
            <a:ext cx="1691683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4"/>
          <p:cNvSpPr txBox="1">
            <a:spLocks/>
          </p:cNvSpPr>
          <p:nvPr/>
        </p:nvSpPr>
        <p:spPr>
          <a:xfrm>
            <a:off x="993701" y="4192616"/>
            <a:ext cx="1473929" cy="134583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53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21" name="8-Point Star 20"/>
          <p:cNvSpPr/>
          <p:nvPr/>
        </p:nvSpPr>
        <p:spPr>
          <a:xfrm>
            <a:off x="8434548" y="3948424"/>
            <a:ext cx="1918977" cy="1918977"/>
          </a:xfrm>
          <a:prstGeom prst="star8">
            <a:avLst/>
          </a:prstGeom>
          <a:noFill/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46088" y="4077948"/>
            <a:ext cx="1554912" cy="1554912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62933" y="4042962"/>
            <a:ext cx="2097868" cy="1722839"/>
            <a:chOff x="1322199" y="2946496"/>
            <a:chExt cx="1573401" cy="1292129"/>
          </a:xfrm>
        </p:grpSpPr>
        <p:sp>
          <p:nvSpPr>
            <p:cNvPr id="8" name="Flowchart: Extract 7"/>
            <p:cNvSpPr/>
            <p:nvPr/>
          </p:nvSpPr>
          <p:spPr>
            <a:xfrm>
              <a:off x="1322199" y="2946496"/>
              <a:ext cx="1573401" cy="1121615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0 w 10000"/>
                <a:gd name="connsiteY0" fmla="*/ 6318 h 6318"/>
                <a:gd name="connsiteX1" fmla="*/ 5060 w 10000"/>
                <a:gd name="connsiteY1" fmla="*/ 0 h 6318"/>
                <a:gd name="connsiteX2" fmla="*/ 10000 w 10000"/>
                <a:gd name="connsiteY2" fmla="*/ 6318 h 6318"/>
                <a:gd name="connsiteX3" fmla="*/ 0 w 10000"/>
                <a:gd name="connsiteY3" fmla="*/ 6318 h 6318"/>
                <a:gd name="connsiteX0" fmla="*/ 0 w 10000"/>
                <a:gd name="connsiteY0" fmla="*/ 11283 h 11283"/>
                <a:gd name="connsiteX1" fmla="*/ 5207 w 10000"/>
                <a:gd name="connsiteY1" fmla="*/ 0 h 11283"/>
                <a:gd name="connsiteX2" fmla="*/ 10000 w 10000"/>
                <a:gd name="connsiteY2" fmla="*/ 11283 h 11283"/>
                <a:gd name="connsiteX3" fmla="*/ 0 w 10000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1283">
                  <a:moveTo>
                    <a:pt x="0" y="11283"/>
                  </a:moveTo>
                  <a:lnTo>
                    <a:pt x="5207" y="0"/>
                  </a:lnTo>
                  <a:lnTo>
                    <a:pt x="10000" y="11283"/>
                  </a:lnTo>
                  <a:lnTo>
                    <a:pt x="0" y="11283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rgbClr val="FFCE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spcBef>
                  <a:spcPts val="1600"/>
                </a:spcBef>
              </a:pPr>
              <a:endParaRPr lang="en-US" sz="64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524000" y="3072441"/>
              <a:ext cx="1166184" cy="11661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spcBef>
                  <a:spcPts val="1600"/>
                </a:spcBef>
              </a:pPr>
              <a:r>
                <a:rPr lang="en-US" sz="5867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43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595967" y="1335526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2</a:t>
            </a:r>
          </a:p>
        </p:txBody>
      </p:sp>
      <p:sp>
        <p:nvSpPr>
          <p:cNvPr id="26" name="Oval 25"/>
          <p:cNvSpPr/>
          <p:nvPr/>
        </p:nvSpPr>
        <p:spPr>
          <a:xfrm>
            <a:off x="5155764" y="1353335"/>
            <a:ext cx="1622755" cy="1622755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8432801" y="1193801"/>
            <a:ext cx="1918977" cy="1918977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95307" y="1335526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464081" y="4049821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+ 5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42544" y="4065249"/>
            <a:ext cx="1554912" cy="9446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spcBef>
                <a:spcPts val="1600"/>
              </a:spcBef>
            </a:pPr>
            <a:r>
              <a:rPr lang="en-US" sz="5867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146088" y="4088075"/>
            <a:ext cx="1554912" cy="1554912"/>
          </a:xfrm>
          <a:prstGeom prst="roundRect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2" name="8-Point Star 31"/>
          <p:cNvSpPr/>
          <p:nvPr/>
        </p:nvSpPr>
        <p:spPr>
          <a:xfrm>
            <a:off x="8444224" y="3948424"/>
            <a:ext cx="1918977" cy="1918977"/>
          </a:xfrm>
          <a:prstGeom prst="star8">
            <a:avLst/>
          </a:prstGeom>
          <a:solidFill>
            <a:schemeClr val="bg1"/>
          </a:solidFill>
          <a:ln>
            <a:solidFill>
              <a:srgbClr val="FFCE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867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421DCC9-6E18-4EC4-8571-748D9664E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801" y="911995"/>
            <a:ext cx="9426228" cy="59555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800" y="6666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11200" y="-157273"/>
            <a:ext cx="11663680" cy="128403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267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Diều nào ghi phép tính có kết quả lớn hơn 55?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180097" y="1472009"/>
            <a:ext cx="1072455" cy="759552"/>
          </a:xfrm>
          <a:prstGeom prst="cloudCallout">
            <a:avLst>
              <a:gd name="adj1" fmla="val -54396"/>
              <a:gd name="adj2" fmla="val 157006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57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878505" y="4781400"/>
            <a:ext cx="1072455" cy="690501"/>
          </a:xfrm>
          <a:prstGeom prst="cloudCallout">
            <a:avLst>
              <a:gd name="adj1" fmla="val -144280"/>
              <a:gd name="adj2" fmla="val 26478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9191494" y="2621784"/>
            <a:ext cx="1072455" cy="690501"/>
          </a:xfrm>
          <a:prstGeom prst="cloudCallout">
            <a:avLst>
              <a:gd name="adj1" fmla="val -298246"/>
              <a:gd name="adj2" fmla="val 176260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7762083" y="1040850"/>
            <a:ext cx="1072455" cy="690501"/>
          </a:xfrm>
          <a:prstGeom prst="cloudCallout">
            <a:avLst>
              <a:gd name="adj1" fmla="val -235679"/>
              <a:gd name="adj2" fmla="val 232894"/>
            </a:avLst>
          </a:prstGeom>
          <a:solidFill>
            <a:srgbClr val="FFD85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53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7460D2C-658E-4254-B5ED-9BFAE2188DE6}"/>
              </a:ext>
            </a:extLst>
          </p:cNvPr>
          <p:cNvSpPr/>
          <p:nvPr/>
        </p:nvSpPr>
        <p:spPr>
          <a:xfrm>
            <a:off x="5181600" y="1028104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E2D543D-2C3C-491C-8501-A920E7FDB99C}"/>
              </a:ext>
            </a:extLst>
          </p:cNvPr>
          <p:cNvSpPr/>
          <p:nvPr/>
        </p:nvSpPr>
        <p:spPr>
          <a:xfrm>
            <a:off x="6543040" y="824904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0E1805-C831-46CF-A849-7EED2BC43D3A}"/>
              </a:ext>
            </a:extLst>
          </p:cNvPr>
          <p:cNvSpPr/>
          <p:nvPr/>
        </p:nvSpPr>
        <p:spPr>
          <a:xfrm>
            <a:off x="9104541" y="2071431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1CA11B-2DD2-49AE-B9D8-4D8A05EAA894}"/>
              </a:ext>
            </a:extLst>
          </p:cNvPr>
          <p:cNvSpPr/>
          <p:nvPr/>
        </p:nvSpPr>
        <p:spPr>
          <a:xfrm>
            <a:off x="8544559" y="3815735"/>
            <a:ext cx="406400" cy="406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667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5F4B8E-FED3-4B8E-B990-B3AFE7276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686" y="1357423"/>
            <a:ext cx="7107429" cy="403961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7E9E376-E3BC-4E76-A105-BF7C7A87A323}"/>
              </a:ext>
            </a:extLst>
          </p:cNvPr>
          <p:cNvSpPr/>
          <p:nvPr/>
        </p:nvSpPr>
        <p:spPr>
          <a:xfrm>
            <a:off x="8466922" y="171170"/>
            <a:ext cx="2147645" cy="64654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48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8604" y="85089"/>
            <a:ext cx="782320" cy="782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950924" y="-718329"/>
            <a:ext cx="11342677" cy="2940652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defTabSz="1219170"/>
            <a:r>
              <a:rPr lang="en-US" sz="4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Cây dừa có 48 quả. Các bạn đã hái xuống 5 quả. Hỏi trên cây còn lại bao nhiêu quả dừa?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048000" y="5487920"/>
          <a:ext cx="6908800" cy="124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40965"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</a:p>
                  </a:txBody>
                  <a:tcPr marL="121920" marR="121920" marT="60960" marB="60960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Rounded Rectangle 31"/>
          <p:cNvSpPr/>
          <p:nvPr/>
        </p:nvSpPr>
        <p:spPr>
          <a:xfrm>
            <a:off x="3177309" y="5723646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48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994400" y="5736948"/>
            <a:ext cx="10160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737600" y="5788417"/>
            <a:ext cx="1117600" cy="7633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562763" y="5765851"/>
            <a:ext cx="1117600" cy="83966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145310" y="769588"/>
            <a:ext cx="428105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V="1">
            <a:off x="5731992" y="751996"/>
            <a:ext cx="6256809" cy="175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1000173" y="1368645"/>
            <a:ext cx="89566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9" t="21235" r="31841" b="14485"/>
          <a:stretch/>
        </p:blipFill>
        <p:spPr bwMode="auto">
          <a:xfrm>
            <a:off x="2520648" y="177801"/>
            <a:ext cx="6572283" cy="661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95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237072" y="177800"/>
            <a:ext cx="11684000" cy="647700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 defTabSz="1219170"/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3733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Hoàn thành vở bài tập </a:t>
            </a:r>
          </a:p>
          <a:p>
            <a:pPr algn="just" defTabSz="1219170"/>
            <a:r>
              <a:rPr lang="en-US" sz="3733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3733" i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Phép trừ </a:t>
            </a:r>
          </a:p>
          <a:p>
            <a:pPr algn="just" defTabSz="1219170"/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  số có hai chữ số cho số có </a:t>
            </a:r>
          </a:p>
          <a:p>
            <a:pPr algn="just" defTabSz="1219170"/>
            <a:r>
              <a:rPr lang="en-US" sz="3733" i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  hai chữ số </a:t>
            </a:r>
            <a:r>
              <a:rPr lang="en-US" sz="3733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trang 58, 59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671A270-1A54-4927-A8B7-6861E7EFC799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Tiết 3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D41541-D4B5-4BAF-B770-F515FD1A94F1}: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47DFCB2-E28E-49E7-B183-37027110A1B3}:3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470248-BCEC-4ECD-A012-EA22E1398016}:3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B71FBF-C0D0-4C72-8353-03F69BEB19A1}:30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C141F9-A894-4A27-A6E7-8FDD0CA06521}:3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12935A-9CC0-4E9C-A24B-30FE8623AAE5}:28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FC1ADE-2108-44AD-AFD6-242934408837}:2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B4B7A1-BF79-444A-AC49-BB22DBF5DC61}:29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BD5FBF-390B-4FCC-AE09-FC1CBBA6091D}:30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247</Words>
  <Application>Microsoft Office PowerPoint</Application>
  <PresentationFormat>Widescreen</PresentationFormat>
  <Paragraphs>115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微软雅黑</vt:lpstr>
      <vt:lpstr>宋体</vt:lpstr>
      <vt:lpstr>.VnArial</vt:lpstr>
      <vt:lpstr>Arabia</vt:lpstr>
      <vt:lpstr>Arial</vt:lpstr>
      <vt:lpstr>Calibri</vt:lpstr>
      <vt:lpstr>等线</vt:lpstr>
      <vt:lpstr>HP001 4 hàng</vt:lpstr>
      <vt:lpstr>Times New Roman</vt:lpstr>
      <vt:lpstr>迷你简细行楷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</dc:title>
  <dc:creator>Thao Tran</dc:creator>
  <cp:lastModifiedBy>STD_NHU</cp:lastModifiedBy>
  <cp:revision>4</cp:revision>
  <dcterms:created xsi:type="dcterms:W3CDTF">2023-10-06T07:00:10Z</dcterms:created>
  <dcterms:modified xsi:type="dcterms:W3CDTF">2025-03-28T00:33:49Z</dcterms:modified>
</cp:coreProperties>
</file>