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6" r:id="rId1"/>
    <p:sldMasterId id="2147483779" r:id="rId2"/>
  </p:sldMasterIdLst>
  <p:notesMasterIdLst>
    <p:notesMasterId r:id="rId17"/>
  </p:notesMasterIdLst>
  <p:sldIdLst>
    <p:sldId id="916" r:id="rId3"/>
    <p:sldId id="899" r:id="rId4"/>
    <p:sldId id="900" r:id="rId5"/>
    <p:sldId id="687" r:id="rId6"/>
    <p:sldId id="906" r:id="rId7"/>
    <p:sldId id="857" r:id="rId8"/>
    <p:sldId id="908" r:id="rId9"/>
    <p:sldId id="887" r:id="rId10"/>
    <p:sldId id="909" r:id="rId11"/>
    <p:sldId id="910" r:id="rId12"/>
    <p:sldId id="911" r:id="rId13"/>
    <p:sldId id="912" r:id="rId14"/>
    <p:sldId id="882" r:id="rId15"/>
    <p:sldId id="307" r:id="rId16"/>
  </p:sldIdLst>
  <p:sldSz cx="12161838" cy="6858000"/>
  <p:notesSz cx="6858000" cy="9144000"/>
  <p:embeddedFontLst>
    <p:embeddedFont>
      <p:font typeface="PT Sans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Nunito Light" panose="00000400000000000000" pitchFamily="2" charset="0"/>
      <p:regular r:id="rId26"/>
      <p:italic r:id="rId27"/>
    </p:embeddedFont>
    <p:embeddedFont>
      <p:font typeface="Bebas Neu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2E2"/>
    <a:srgbClr val="B3D9FF"/>
    <a:srgbClr val="000000"/>
    <a:srgbClr val="FFFF99"/>
    <a:srgbClr val="F1B9CA"/>
    <a:srgbClr val="CAE29E"/>
    <a:srgbClr val="99CCFF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56C523-F6C7-4340-AEEC-BA83B12C1252}">
  <a:tblStyle styleId="{7756C523-F6C7-4340-AEEC-BA83B12C12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9379" autoAdjust="0"/>
  </p:normalViewPr>
  <p:slideViewPr>
    <p:cSldViewPr snapToGrid="0">
      <p:cViewPr varScale="1">
        <p:scale>
          <a:sx n="66" d="100"/>
          <a:sy n="66" d="100"/>
        </p:scale>
        <p:origin x="1411" y="53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75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9414B-B548-E592-B1E3-827D7C27C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8037D2-329C-6424-2E8A-B41DDA7C5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DB23F-2A89-3100-D1B0-084B903A9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1407998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2A50D-5CC1-18C1-3499-698172EC8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C94BA-E3EE-1B12-E50E-F81587CE0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64AAA7-F7D3-DE60-25F2-B4F299863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1078389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3" name="Google Shape;7583;g1104839377c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4" name="Google Shape;7584;g1104839377c_0_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66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Bài này ngoài dạy kiến thức mới thì người soạn muốn thống kê lại kiến thức về Trạng ngữ trong các bài trước đó</a:t>
            </a:r>
          </a:p>
        </p:txBody>
      </p:sp>
    </p:spTree>
    <p:extLst>
      <p:ext uri="{BB962C8B-B14F-4D97-AF65-F5344CB8AC3E}">
        <p14:creationId xmlns:p14="http://schemas.microsoft.com/office/powerpoint/2010/main" val="152983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89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344140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401336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9414B-B548-E592-B1E3-827D7C27C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8037D2-329C-6424-2E8A-B41DDA7C5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DB23F-2A89-3100-D1B0-084B903A9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61949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9414B-B548-E592-B1E3-827D7C27C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8037D2-329C-6424-2E8A-B41DDA7C5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DB23F-2A89-3100-D1B0-084B903A9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1630012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9414B-B548-E592-B1E3-827D7C27C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8037D2-329C-6424-2E8A-B41DDA7C5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DB23F-2A89-3100-D1B0-084B903A9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2682919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9414B-B548-E592-B1E3-827D7C27C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8037D2-329C-6424-2E8A-B41DDA7C5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DB23F-2A89-3100-D1B0-084B903A9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37140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162510" y="-49333"/>
            <a:ext cx="3039074" cy="2565607"/>
          </a:xfrm>
          <a:custGeom>
            <a:avLst/>
            <a:gdLst/>
            <a:ahLst/>
            <a:cxnLst/>
            <a:rect l="l" t="t" r="r" b="b"/>
            <a:pathLst>
              <a:path w="43748" h="36841" extrusionOk="0">
                <a:moveTo>
                  <a:pt x="1869" y="0"/>
                </a:moveTo>
                <a:lnTo>
                  <a:pt x="1869" y="0"/>
                </a:lnTo>
                <a:cubicBezTo>
                  <a:pt x="1" y="6344"/>
                  <a:pt x="4782" y="14122"/>
                  <a:pt x="10963" y="16473"/>
                </a:cubicBezTo>
                <a:cubicBezTo>
                  <a:pt x="14927" y="17980"/>
                  <a:pt x="19523" y="17564"/>
                  <a:pt x="23238" y="19609"/>
                </a:cubicBezTo>
                <a:cubicBezTo>
                  <a:pt x="27169" y="21774"/>
                  <a:pt x="29208" y="26151"/>
                  <a:pt x="31723" y="29868"/>
                </a:cubicBezTo>
                <a:cubicBezTo>
                  <a:pt x="33975" y="33201"/>
                  <a:pt x="38334" y="36840"/>
                  <a:pt x="42365" y="36840"/>
                </a:cubicBezTo>
                <a:cubicBezTo>
                  <a:pt x="42832" y="36840"/>
                  <a:pt x="43293" y="36792"/>
                  <a:pt x="43747" y="36688"/>
                </a:cubicBezTo>
                <a:lnTo>
                  <a:pt x="43747" y="371"/>
                </a:lnTo>
                <a:lnTo>
                  <a:pt x="18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" name="Google Shape;10;p2"/>
          <p:cNvSpPr/>
          <p:nvPr/>
        </p:nvSpPr>
        <p:spPr>
          <a:xfrm>
            <a:off x="1" y="-49333"/>
            <a:ext cx="5669716" cy="3726951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>
              <a:solidFill>
                <a:schemeClr val="accent3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22610" y="5307701"/>
            <a:ext cx="4661066" cy="1668401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10157684" y="0"/>
            <a:ext cx="2043871" cy="1668357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3" name="Google Shape;13;p2"/>
          <p:cNvGrpSpPr/>
          <p:nvPr/>
        </p:nvGrpSpPr>
        <p:grpSpPr>
          <a:xfrm>
            <a:off x="269714" y="240395"/>
            <a:ext cx="1357821" cy="1273711"/>
            <a:chOff x="3145550" y="2696550"/>
            <a:chExt cx="446975" cy="418250"/>
          </a:xfrm>
        </p:grpSpPr>
        <p:sp>
          <p:nvSpPr>
            <p:cNvPr id="14" name="Google Shape;14;p2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0633999" y="98791"/>
            <a:ext cx="1158450" cy="488740"/>
            <a:chOff x="1958550" y="3085300"/>
            <a:chExt cx="579425" cy="243850"/>
          </a:xfrm>
        </p:grpSpPr>
        <p:sp>
          <p:nvSpPr>
            <p:cNvPr id="22" name="Google Shape;22;p2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147851" y="5653989"/>
            <a:ext cx="1299448" cy="1058312"/>
            <a:chOff x="2763250" y="3099175"/>
            <a:chExt cx="568025" cy="461500"/>
          </a:xfrm>
        </p:grpSpPr>
        <p:sp>
          <p:nvSpPr>
            <p:cNvPr id="29" name="Google Shape;29;p2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2344386" y="1717033"/>
            <a:ext cx="7473066" cy="25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768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2344386" y="4562233"/>
            <a:ext cx="7473066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-255932" y="-135869"/>
            <a:ext cx="3976671" cy="2253067"/>
          </a:xfrm>
          <a:custGeom>
            <a:avLst/>
            <a:gdLst/>
            <a:ahLst/>
            <a:cxnLst/>
            <a:rect l="l" t="t" r="r" b="b"/>
            <a:pathLst>
              <a:path w="119596" h="67592" extrusionOk="0">
                <a:moveTo>
                  <a:pt x="0" y="59433"/>
                </a:moveTo>
                <a:cubicBezTo>
                  <a:pt x="6244" y="61931"/>
                  <a:pt x="11966" y="66387"/>
                  <a:pt x="18650" y="67130"/>
                </a:cubicBezTo>
                <a:cubicBezTo>
                  <a:pt x="34254" y="68864"/>
                  <a:pt x="52315" y="65504"/>
                  <a:pt x="64238" y="55289"/>
                </a:cubicBezTo>
                <a:cubicBezTo>
                  <a:pt x="78417" y="43141"/>
                  <a:pt x="76066" y="18844"/>
                  <a:pt x="88217" y="4668"/>
                </a:cubicBezTo>
                <a:cubicBezTo>
                  <a:pt x="95061" y="-3316"/>
                  <a:pt x="109080" y="1412"/>
                  <a:pt x="119596" y="141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Google Shape;39;p2"/>
          <p:cNvSpPr/>
          <p:nvPr/>
        </p:nvSpPr>
        <p:spPr>
          <a:xfrm>
            <a:off x="10346699" y="-98667"/>
            <a:ext cx="2065577" cy="1608400"/>
          </a:xfrm>
          <a:custGeom>
            <a:avLst/>
            <a:gdLst/>
            <a:ahLst/>
            <a:cxnLst/>
            <a:rect l="l" t="t" r="r" b="b"/>
            <a:pathLst>
              <a:path w="62121" h="48252" extrusionOk="0">
                <a:moveTo>
                  <a:pt x="7060" y="0"/>
                </a:moveTo>
                <a:cubicBezTo>
                  <a:pt x="4010" y="9150"/>
                  <a:pt x="-4760" y="23749"/>
                  <a:pt x="3508" y="28715"/>
                </a:cubicBezTo>
                <a:cubicBezTo>
                  <a:pt x="12354" y="34029"/>
                  <a:pt x="24055" y="30692"/>
                  <a:pt x="34295" y="31971"/>
                </a:cubicBezTo>
                <a:cubicBezTo>
                  <a:pt x="44958" y="33303"/>
                  <a:pt x="58723" y="38057"/>
                  <a:pt x="62121" y="4825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167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40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/>
          <p:nvPr/>
        </p:nvSpPr>
        <p:spPr>
          <a:xfrm>
            <a:off x="9200117" y="0"/>
            <a:ext cx="3024386" cy="2468725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4" name="Google Shape;264;p13"/>
          <p:cNvSpPr/>
          <p:nvPr/>
        </p:nvSpPr>
        <p:spPr>
          <a:xfrm>
            <a:off x="-49211" y="5620434"/>
            <a:ext cx="3677998" cy="1316517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5" name="Google Shape;265;p13"/>
          <p:cNvSpPr/>
          <p:nvPr/>
        </p:nvSpPr>
        <p:spPr>
          <a:xfrm rot="5400000">
            <a:off x="-1526020" y="1407724"/>
            <a:ext cx="4587659" cy="1634010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6" name="Google Shape;266;p13"/>
          <p:cNvSpPr/>
          <p:nvPr/>
        </p:nvSpPr>
        <p:spPr>
          <a:xfrm>
            <a:off x="9385495" y="5376833"/>
            <a:ext cx="2776392" cy="1481188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7" name="Google Shape;267;p13"/>
          <p:cNvSpPr/>
          <p:nvPr/>
        </p:nvSpPr>
        <p:spPr>
          <a:xfrm>
            <a:off x="-196878" y="-128267"/>
            <a:ext cx="1535824" cy="2950400"/>
          </a:xfrm>
          <a:custGeom>
            <a:avLst/>
            <a:gdLst/>
            <a:ahLst/>
            <a:cxnLst/>
            <a:rect l="l" t="t" r="r" b="b"/>
            <a:pathLst>
              <a:path w="46189" h="88512" extrusionOk="0">
                <a:moveTo>
                  <a:pt x="44405" y="0"/>
                </a:moveTo>
                <a:cubicBezTo>
                  <a:pt x="47634" y="6457"/>
                  <a:pt x="46194" y="16804"/>
                  <a:pt x="40556" y="21314"/>
                </a:cubicBezTo>
                <a:cubicBezTo>
                  <a:pt x="34806" y="25914"/>
                  <a:pt x="25696" y="26841"/>
                  <a:pt x="21907" y="33155"/>
                </a:cubicBezTo>
                <a:cubicBezTo>
                  <a:pt x="17770" y="40050"/>
                  <a:pt x="18195" y="48809"/>
                  <a:pt x="15986" y="56541"/>
                </a:cubicBezTo>
                <a:cubicBezTo>
                  <a:pt x="13998" y="63500"/>
                  <a:pt x="10104" y="69795"/>
                  <a:pt x="6513" y="76079"/>
                </a:cubicBezTo>
                <a:cubicBezTo>
                  <a:pt x="4192" y="80141"/>
                  <a:pt x="3310" y="85206"/>
                  <a:pt x="0" y="8851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13"/>
          <p:cNvSpPr/>
          <p:nvPr/>
        </p:nvSpPr>
        <p:spPr>
          <a:xfrm>
            <a:off x="10227103" y="5624533"/>
            <a:ext cx="2008020" cy="1312400"/>
          </a:xfrm>
          <a:custGeom>
            <a:avLst/>
            <a:gdLst/>
            <a:ahLst/>
            <a:cxnLst/>
            <a:rect l="l" t="t" r="r" b="b"/>
            <a:pathLst>
              <a:path w="60390" h="39372" extrusionOk="0">
                <a:moveTo>
                  <a:pt x="60390" y="0"/>
                </a:moveTo>
                <a:cubicBezTo>
                  <a:pt x="51611" y="2194"/>
                  <a:pt x="41587" y="2792"/>
                  <a:pt x="34635" y="8585"/>
                </a:cubicBezTo>
                <a:cubicBezTo>
                  <a:pt x="28802" y="13445"/>
                  <a:pt x="29907" y="23972"/>
                  <a:pt x="23978" y="28715"/>
                </a:cubicBezTo>
                <a:cubicBezTo>
                  <a:pt x="17148" y="34179"/>
                  <a:pt x="6185" y="33187"/>
                  <a:pt x="0" y="3937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69" name="Google Shape;269;p13"/>
          <p:cNvGrpSpPr/>
          <p:nvPr/>
        </p:nvGrpSpPr>
        <p:grpSpPr>
          <a:xfrm>
            <a:off x="9891052" y="188517"/>
            <a:ext cx="1535839" cy="647959"/>
            <a:chOff x="1958550" y="3085300"/>
            <a:chExt cx="579425" cy="243850"/>
          </a:xfrm>
        </p:grpSpPr>
        <p:sp>
          <p:nvSpPr>
            <p:cNvPr id="270" name="Google Shape;270;p13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6" name="Google Shape;276;p13"/>
          <p:cNvGrpSpPr/>
          <p:nvPr/>
        </p:nvGrpSpPr>
        <p:grpSpPr>
          <a:xfrm>
            <a:off x="6" y="5831843"/>
            <a:ext cx="1259935" cy="1026192"/>
            <a:chOff x="2763250" y="3099175"/>
            <a:chExt cx="568025" cy="461500"/>
          </a:xfrm>
        </p:grpSpPr>
        <p:sp>
          <p:nvSpPr>
            <p:cNvPr id="277" name="Google Shape;277;p13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957625" y="728265"/>
            <a:ext cx="10246588" cy="8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958423" y="4827900"/>
            <a:ext cx="3064799" cy="9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2"/>
          </p:nvPr>
        </p:nvSpPr>
        <p:spPr>
          <a:xfrm>
            <a:off x="4548520" y="4827900"/>
            <a:ext cx="3064799" cy="9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8137878" y="4828700"/>
            <a:ext cx="3066395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4" hasCustomPrompt="1"/>
          </p:nvPr>
        </p:nvSpPr>
        <p:spPr>
          <a:xfrm>
            <a:off x="1747998" y="2489900"/>
            <a:ext cx="1401724" cy="139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25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390268" y="2529511"/>
            <a:ext cx="1398532" cy="14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25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6" hasCustomPrompt="1"/>
          </p:nvPr>
        </p:nvSpPr>
        <p:spPr>
          <a:xfrm>
            <a:off x="9046433" y="2529511"/>
            <a:ext cx="1398532" cy="14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25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957625" y="4221684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8"/>
          </p:nvPr>
        </p:nvSpPr>
        <p:spPr>
          <a:xfrm>
            <a:off x="4547722" y="4221684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8137884" y="4221684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46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"/>
          <p:cNvSpPr/>
          <p:nvPr/>
        </p:nvSpPr>
        <p:spPr>
          <a:xfrm>
            <a:off x="9626659" y="-40066"/>
            <a:ext cx="2535186" cy="5476348"/>
          </a:xfrm>
          <a:custGeom>
            <a:avLst/>
            <a:gdLst/>
            <a:ahLst/>
            <a:cxnLst/>
            <a:rect l="l" t="t" r="r" b="b"/>
            <a:pathLst>
              <a:path w="16015" h="34509" extrusionOk="0">
                <a:moveTo>
                  <a:pt x="211" y="1"/>
                </a:moveTo>
                <a:lnTo>
                  <a:pt x="211" y="1"/>
                </a:lnTo>
                <a:cubicBezTo>
                  <a:pt x="2417" y="640"/>
                  <a:pt x="3816" y="2959"/>
                  <a:pt x="4028" y="5246"/>
                </a:cubicBezTo>
                <a:cubicBezTo>
                  <a:pt x="4242" y="7534"/>
                  <a:pt x="3499" y="9798"/>
                  <a:pt x="2645" y="11931"/>
                </a:cubicBezTo>
                <a:cubicBezTo>
                  <a:pt x="1791" y="14065"/>
                  <a:pt x="808" y="16186"/>
                  <a:pt x="502" y="18463"/>
                </a:cubicBezTo>
                <a:cubicBezTo>
                  <a:pt x="0" y="22209"/>
                  <a:pt x="1478" y="26102"/>
                  <a:pt x="4128" y="28795"/>
                </a:cubicBezTo>
                <a:cubicBezTo>
                  <a:pt x="7254" y="31968"/>
                  <a:pt x="11690" y="33435"/>
                  <a:pt x="16014" y="34508"/>
                </a:cubicBezTo>
                <a:lnTo>
                  <a:pt x="16014" y="106"/>
                </a:lnTo>
                <a:lnTo>
                  <a:pt x="2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6" name="Google Shape;296;p14"/>
          <p:cNvSpPr/>
          <p:nvPr/>
        </p:nvSpPr>
        <p:spPr>
          <a:xfrm flipH="1">
            <a:off x="13" y="4585001"/>
            <a:ext cx="8008598" cy="2374596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7" name="Google Shape;297;p14"/>
          <p:cNvSpPr/>
          <p:nvPr/>
        </p:nvSpPr>
        <p:spPr>
          <a:xfrm>
            <a:off x="-67665" y="-40066"/>
            <a:ext cx="3782943" cy="2486623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8" name="Google Shape;298;p14"/>
          <p:cNvGrpSpPr/>
          <p:nvPr/>
        </p:nvGrpSpPr>
        <p:grpSpPr>
          <a:xfrm rot="5400000">
            <a:off x="10729208" y="3110163"/>
            <a:ext cx="1518943" cy="637663"/>
            <a:chOff x="1958550" y="3085300"/>
            <a:chExt cx="579425" cy="243850"/>
          </a:xfrm>
        </p:grpSpPr>
        <p:sp>
          <p:nvSpPr>
            <p:cNvPr id="299" name="Google Shape;299;p1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5" name="Google Shape;305;p14"/>
          <p:cNvGrpSpPr/>
          <p:nvPr/>
        </p:nvGrpSpPr>
        <p:grpSpPr>
          <a:xfrm>
            <a:off x="198114" y="128208"/>
            <a:ext cx="923186" cy="865945"/>
            <a:chOff x="3145550" y="2696550"/>
            <a:chExt cx="446975" cy="418250"/>
          </a:xfrm>
        </p:grpSpPr>
        <p:sp>
          <p:nvSpPr>
            <p:cNvPr id="306" name="Google Shape;306;p14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13" name="Google Shape;313;p14"/>
          <p:cNvGrpSpPr/>
          <p:nvPr/>
        </p:nvGrpSpPr>
        <p:grpSpPr>
          <a:xfrm>
            <a:off x="4445731" y="6138683"/>
            <a:ext cx="1558728" cy="657615"/>
            <a:chOff x="1958550" y="3085300"/>
            <a:chExt cx="579425" cy="243850"/>
          </a:xfrm>
        </p:grpSpPr>
        <p:sp>
          <p:nvSpPr>
            <p:cNvPr id="314" name="Google Shape;314;p1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20" name="Google Shape;320;p14"/>
          <p:cNvSpPr/>
          <p:nvPr/>
        </p:nvSpPr>
        <p:spPr>
          <a:xfrm>
            <a:off x="-246089" y="-128266"/>
            <a:ext cx="3740424" cy="2239933"/>
          </a:xfrm>
          <a:custGeom>
            <a:avLst/>
            <a:gdLst/>
            <a:ahLst/>
            <a:cxnLst/>
            <a:rect l="l" t="t" r="r" b="b"/>
            <a:pathLst>
              <a:path w="112491" h="67198" extrusionOk="0">
                <a:moveTo>
                  <a:pt x="112491" y="0"/>
                </a:moveTo>
                <a:cubicBezTo>
                  <a:pt x="104592" y="5266"/>
                  <a:pt x="98669" y="13609"/>
                  <a:pt x="89993" y="17465"/>
                </a:cubicBezTo>
                <a:cubicBezTo>
                  <a:pt x="76056" y="23659"/>
                  <a:pt x="59574" y="21879"/>
                  <a:pt x="45293" y="27234"/>
                </a:cubicBezTo>
                <a:cubicBezTo>
                  <a:pt x="26440" y="34304"/>
                  <a:pt x="6367" y="48097"/>
                  <a:pt x="0" y="6719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Google Shape;321;p14"/>
          <p:cNvSpPr/>
          <p:nvPr/>
        </p:nvSpPr>
        <p:spPr>
          <a:xfrm>
            <a:off x="10340062" y="-40067"/>
            <a:ext cx="1821782" cy="4983133"/>
          </a:xfrm>
          <a:custGeom>
            <a:avLst/>
            <a:gdLst/>
            <a:ahLst/>
            <a:cxnLst/>
            <a:rect l="l" t="t" r="r" b="b"/>
            <a:pathLst>
              <a:path w="54789" h="149494" extrusionOk="0">
                <a:moveTo>
                  <a:pt x="3576" y="0"/>
                </a:moveTo>
                <a:cubicBezTo>
                  <a:pt x="635" y="8824"/>
                  <a:pt x="-1437" y="19003"/>
                  <a:pt x="1504" y="27827"/>
                </a:cubicBezTo>
                <a:cubicBezTo>
                  <a:pt x="6579" y="43057"/>
                  <a:pt x="16404" y="56931"/>
                  <a:pt x="18674" y="72823"/>
                </a:cubicBezTo>
                <a:cubicBezTo>
                  <a:pt x="19972" y="81912"/>
                  <a:pt x="21071" y="91297"/>
                  <a:pt x="19562" y="100354"/>
                </a:cubicBezTo>
                <a:cubicBezTo>
                  <a:pt x="18263" y="108150"/>
                  <a:pt x="15539" y="116660"/>
                  <a:pt x="18378" y="124036"/>
                </a:cubicBezTo>
                <a:cubicBezTo>
                  <a:pt x="23697" y="137857"/>
                  <a:pt x="39980" y="149494"/>
                  <a:pt x="54789" y="14949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Google Shape;322;p14"/>
          <p:cNvSpPr/>
          <p:nvPr/>
        </p:nvSpPr>
        <p:spPr>
          <a:xfrm>
            <a:off x="-206721" y="5269301"/>
            <a:ext cx="7411951" cy="1677500"/>
          </a:xfrm>
          <a:custGeom>
            <a:avLst/>
            <a:gdLst/>
            <a:ahLst/>
            <a:cxnLst/>
            <a:rect l="l" t="t" r="r" b="b"/>
            <a:pathLst>
              <a:path w="222910" h="50325" extrusionOk="0">
                <a:moveTo>
                  <a:pt x="0" y="0"/>
                </a:moveTo>
                <a:cubicBezTo>
                  <a:pt x="12328" y="1760"/>
                  <a:pt x="24090" y="6865"/>
                  <a:pt x="35228" y="12434"/>
                </a:cubicBezTo>
                <a:cubicBezTo>
                  <a:pt x="49169" y="19404"/>
                  <a:pt x="60406" y="31779"/>
                  <a:pt x="75192" y="36708"/>
                </a:cubicBezTo>
                <a:cubicBezTo>
                  <a:pt x="100478" y="45137"/>
                  <a:pt x="128543" y="37032"/>
                  <a:pt x="155119" y="39076"/>
                </a:cubicBezTo>
                <a:cubicBezTo>
                  <a:pt x="171733" y="40354"/>
                  <a:pt x="188061" y="44121"/>
                  <a:pt x="204556" y="46477"/>
                </a:cubicBezTo>
                <a:cubicBezTo>
                  <a:pt x="210744" y="47361"/>
                  <a:pt x="216659" y="50325"/>
                  <a:pt x="222910" y="5032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Google Shape;323;p14"/>
          <p:cNvSpPr txBox="1">
            <a:spLocks noGrp="1"/>
          </p:cNvSpPr>
          <p:nvPr>
            <p:ph type="title"/>
          </p:nvPr>
        </p:nvSpPr>
        <p:spPr>
          <a:xfrm>
            <a:off x="1648512" y="4681484"/>
            <a:ext cx="8768653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2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324" name="Google Shape;324;p14"/>
          <p:cNvSpPr txBox="1">
            <a:spLocks noGrp="1"/>
          </p:cNvSpPr>
          <p:nvPr>
            <p:ph type="subTitle" idx="1"/>
          </p:nvPr>
        </p:nvSpPr>
        <p:spPr>
          <a:xfrm>
            <a:off x="1648512" y="1941184"/>
            <a:ext cx="8768653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85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3000"/>
              <a:buNone/>
              <a:defRPr sz="399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503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/>
          <p:nvPr/>
        </p:nvSpPr>
        <p:spPr>
          <a:xfrm>
            <a:off x="4498345" y="2831234"/>
            <a:ext cx="7663550" cy="4088457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27" name="Google Shape;327;p15"/>
          <p:cNvSpPr/>
          <p:nvPr/>
        </p:nvSpPr>
        <p:spPr>
          <a:xfrm flipH="1">
            <a:off x="-20" y="0"/>
            <a:ext cx="1870215" cy="3442432"/>
          </a:xfrm>
          <a:custGeom>
            <a:avLst/>
            <a:gdLst/>
            <a:ahLst/>
            <a:cxnLst/>
            <a:rect l="l" t="t" r="r" b="b"/>
            <a:pathLst>
              <a:path w="30459" h="55926" extrusionOk="0">
                <a:moveTo>
                  <a:pt x="374" y="1"/>
                </a:moveTo>
                <a:cubicBezTo>
                  <a:pt x="1" y="9422"/>
                  <a:pt x="4462" y="18906"/>
                  <a:pt x="11956" y="24626"/>
                </a:cubicBezTo>
                <a:cubicBezTo>
                  <a:pt x="16922" y="28418"/>
                  <a:pt x="23451" y="31053"/>
                  <a:pt x="25769" y="36855"/>
                </a:cubicBezTo>
                <a:cubicBezTo>
                  <a:pt x="27525" y="41250"/>
                  <a:pt x="26299" y="46323"/>
                  <a:pt x="27603" y="50872"/>
                </a:cubicBezTo>
                <a:cubicBezTo>
                  <a:pt x="28142" y="52754"/>
                  <a:pt x="29144" y="54480"/>
                  <a:pt x="30459" y="55925"/>
                </a:cubicBezTo>
                <a:lnTo>
                  <a:pt x="3045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8" name="Google Shape;328;p15"/>
          <p:cNvGrpSpPr/>
          <p:nvPr/>
        </p:nvGrpSpPr>
        <p:grpSpPr>
          <a:xfrm rot="-4827658">
            <a:off x="10335667" y="5342558"/>
            <a:ext cx="1361176" cy="1270549"/>
            <a:chOff x="3145550" y="2696550"/>
            <a:chExt cx="446975" cy="418250"/>
          </a:xfrm>
        </p:grpSpPr>
        <p:sp>
          <p:nvSpPr>
            <p:cNvPr id="329" name="Google Shape;329;p15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6" name="Google Shape;336;p15"/>
          <p:cNvSpPr/>
          <p:nvPr/>
        </p:nvSpPr>
        <p:spPr>
          <a:xfrm>
            <a:off x="6555576" y="2565567"/>
            <a:ext cx="5718917" cy="4400967"/>
          </a:xfrm>
          <a:custGeom>
            <a:avLst/>
            <a:gdLst/>
            <a:ahLst/>
            <a:cxnLst/>
            <a:rect l="l" t="t" r="r" b="b"/>
            <a:pathLst>
              <a:path w="171993" h="132029" extrusionOk="0">
                <a:moveTo>
                  <a:pt x="171993" y="0"/>
                </a:moveTo>
                <a:cubicBezTo>
                  <a:pt x="156587" y="15415"/>
                  <a:pt x="148410" y="38409"/>
                  <a:pt x="146238" y="60094"/>
                </a:cubicBezTo>
                <a:cubicBezTo>
                  <a:pt x="144473" y="77713"/>
                  <a:pt x="149482" y="100861"/>
                  <a:pt x="135877" y="112195"/>
                </a:cubicBezTo>
                <a:cubicBezTo>
                  <a:pt x="122837" y="123059"/>
                  <a:pt x="102821" y="121668"/>
                  <a:pt x="85849" y="121668"/>
                </a:cubicBezTo>
                <a:cubicBezTo>
                  <a:pt x="57025" y="121668"/>
                  <a:pt x="25783" y="119143"/>
                  <a:pt x="0" y="13202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7" name="Google Shape;337;p15"/>
          <p:cNvSpPr/>
          <p:nvPr/>
        </p:nvSpPr>
        <p:spPr>
          <a:xfrm>
            <a:off x="-236247" y="-138134"/>
            <a:ext cx="1476505" cy="2812267"/>
          </a:xfrm>
          <a:custGeom>
            <a:avLst/>
            <a:gdLst/>
            <a:ahLst/>
            <a:cxnLst/>
            <a:rect l="l" t="t" r="r" b="b"/>
            <a:pathLst>
              <a:path w="44405" h="84368" extrusionOk="0">
                <a:moveTo>
                  <a:pt x="44405" y="0"/>
                </a:moveTo>
                <a:cubicBezTo>
                  <a:pt x="42528" y="3755"/>
                  <a:pt x="39893" y="7379"/>
                  <a:pt x="39372" y="11545"/>
                </a:cubicBezTo>
                <a:cubicBezTo>
                  <a:pt x="38244" y="20572"/>
                  <a:pt x="42418" y="31065"/>
                  <a:pt x="37596" y="38779"/>
                </a:cubicBezTo>
                <a:cubicBezTo>
                  <a:pt x="31402" y="48689"/>
                  <a:pt x="16553" y="49757"/>
                  <a:pt x="8289" y="58021"/>
                </a:cubicBezTo>
                <a:cubicBezTo>
                  <a:pt x="1779" y="64531"/>
                  <a:pt x="2911" y="75634"/>
                  <a:pt x="0" y="8436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Google Shape;338;p15"/>
          <p:cNvSpPr txBox="1">
            <a:spLocks noGrp="1"/>
          </p:cNvSpPr>
          <p:nvPr>
            <p:ph type="title"/>
          </p:nvPr>
        </p:nvSpPr>
        <p:spPr>
          <a:xfrm>
            <a:off x="957625" y="1805833"/>
            <a:ext cx="4867129" cy="21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5"/>
          <p:cNvSpPr txBox="1">
            <a:spLocks noGrp="1"/>
          </p:cNvSpPr>
          <p:nvPr>
            <p:ph type="subTitle" idx="1"/>
          </p:nvPr>
        </p:nvSpPr>
        <p:spPr>
          <a:xfrm>
            <a:off x="957625" y="3981800"/>
            <a:ext cx="4867129" cy="10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5"/>
          <p:cNvSpPr>
            <a:spLocks noGrp="1"/>
          </p:cNvSpPr>
          <p:nvPr>
            <p:ph type="pic" idx="2"/>
          </p:nvPr>
        </p:nvSpPr>
        <p:spPr>
          <a:xfrm>
            <a:off x="6033071" y="920467"/>
            <a:ext cx="4867129" cy="5017200"/>
          </a:xfrm>
          <a:prstGeom prst="teardrop">
            <a:avLst>
              <a:gd name="adj" fmla="val 100000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7419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"/>
          <p:cNvSpPr/>
          <p:nvPr/>
        </p:nvSpPr>
        <p:spPr>
          <a:xfrm rot="10800000">
            <a:off x="3760149" y="-61477"/>
            <a:ext cx="8481624" cy="3419344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3" name="Google Shape;343;p16"/>
          <p:cNvSpPr/>
          <p:nvPr/>
        </p:nvSpPr>
        <p:spPr>
          <a:xfrm rot="10800000">
            <a:off x="6417766" y="605030"/>
            <a:ext cx="5900617" cy="6419537"/>
          </a:xfrm>
          <a:custGeom>
            <a:avLst/>
            <a:gdLst/>
            <a:ahLst/>
            <a:cxnLst/>
            <a:rect l="l" t="t" r="r" b="b"/>
            <a:pathLst>
              <a:path w="45606" h="49494" extrusionOk="0">
                <a:moveTo>
                  <a:pt x="1038" y="0"/>
                </a:moveTo>
                <a:cubicBezTo>
                  <a:pt x="643" y="631"/>
                  <a:pt x="294" y="1291"/>
                  <a:pt x="1" y="1973"/>
                </a:cubicBezTo>
                <a:lnTo>
                  <a:pt x="1" y="14646"/>
                </a:lnTo>
                <a:cubicBezTo>
                  <a:pt x="528" y="16015"/>
                  <a:pt x="1215" y="17324"/>
                  <a:pt x="2048" y="18527"/>
                </a:cubicBezTo>
                <a:cubicBezTo>
                  <a:pt x="3392" y="20471"/>
                  <a:pt x="5078" y="22160"/>
                  <a:pt x="6450" y="24086"/>
                </a:cubicBezTo>
                <a:cubicBezTo>
                  <a:pt x="7821" y="26012"/>
                  <a:pt x="8896" y="28287"/>
                  <a:pt x="8755" y="30649"/>
                </a:cubicBezTo>
                <a:cubicBezTo>
                  <a:pt x="8647" y="32448"/>
                  <a:pt x="7847" y="34130"/>
                  <a:pt x="7491" y="35896"/>
                </a:cubicBezTo>
                <a:cubicBezTo>
                  <a:pt x="6709" y="39772"/>
                  <a:pt x="8751" y="43499"/>
                  <a:pt x="11560" y="46283"/>
                </a:cubicBezTo>
                <a:cubicBezTo>
                  <a:pt x="12177" y="46895"/>
                  <a:pt x="12899" y="47411"/>
                  <a:pt x="13668" y="47813"/>
                </a:cubicBezTo>
                <a:cubicBezTo>
                  <a:pt x="15312" y="48674"/>
                  <a:pt x="17183" y="48935"/>
                  <a:pt x="19019" y="49201"/>
                </a:cubicBezTo>
                <a:cubicBezTo>
                  <a:pt x="20411" y="49402"/>
                  <a:pt x="21718" y="49493"/>
                  <a:pt x="22945" y="49493"/>
                </a:cubicBezTo>
                <a:cubicBezTo>
                  <a:pt x="27008" y="49493"/>
                  <a:pt x="30179" y="48491"/>
                  <a:pt x="32587" y="47180"/>
                </a:cubicBezTo>
                <a:cubicBezTo>
                  <a:pt x="35056" y="45836"/>
                  <a:pt x="36317" y="43696"/>
                  <a:pt x="36798" y="40927"/>
                </a:cubicBezTo>
                <a:cubicBezTo>
                  <a:pt x="37280" y="38156"/>
                  <a:pt x="37099" y="35256"/>
                  <a:pt x="38026" y="32600"/>
                </a:cubicBezTo>
                <a:cubicBezTo>
                  <a:pt x="39505" y="28366"/>
                  <a:pt x="43689" y="25073"/>
                  <a:pt x="43739" y="20588"/>
                </a:cubicBezTo>
                <a:cubicBezTo>
                  <a:pt x="43756" y="19091"/>
                  <a:pt x="45605" y="18326"/>
                  <a:pt x="45528" y="16830"/>
                </a:cubicBezTo>
                <a:cubicBezTo>
                  <a:pt x="45450" y="15334"/>
                  <a:pt x="44811" y="13784"/>
                  <a:pt x="43542" y="12987"/>
                </a:cubicBezTo>
                <a:cubicBezTo>
                  <a:pt x="42439" y="12296"/>
                  <a:pt x="41083" y="12274"/>
                  <a:pt x="39763" y="12274"/>
                </a:cubicBezTo>
                <a:cubicBezTo>
                  <a:pt x="39677" y="12274"/>
                  <a:pt x="39591" y="12275"/>
                  <a:pt x="39505" y="12275"/>
                </a:cubicBezTo>
                <a:cubicBezTo>
                  <a:pt x="39379" y="12275"/>
                  <a:pt x="39253" y="12274"/>
                  <a:pt x="39128" y="12273"/>
                </a:cubicBezTo>
                <a:cubicBezTo>
                  <a:pt x="36816" y="12256"/>
                  <a:pt x="34369" y="11854"/>
                  <a:pt x="32618" y="10343"/>
                </a:cubicBezTo>
                <a:cubicBezTo>
                  <a:pt x="30147" y="8211"/>
                  <a:pt x="29766" y="4585"/>
                  <a:pt x="28279" y="1679"/>
                </a:cubicBezTo>
                <a:cubicBezTo>
                  <a:pt x="28172" y="1469"/>
                  <a:pt x="28059" y="1263"/>
                  <a:pt x="27941" y="1063"/>
                </a:cubicBezTo>
                <a:cubicBezTo>
                  <a:pt x="27724" y="696"/>
                  <a:pt x="27489" y="342"/>
                  <a:pt x="27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4" name="Google Shape;344;p16"/>
          <p:cNvSpPr/>
          <p:nvPr/>
        </p:nvSpPr>
        <p:spPr>
          <a:xfrm>
            <a:off x="0" y="3734600"/>
            <a:ext cx="5029891" cy="3120725"/>
          </a:xfrm>
          <a:custGeom>
            <a:avLst/>
            <a:gdLst/>
            <a:ahLst/>
            <a:cxnLst/>
            <a:rect l="l" t="t" r="r" b="b"/>
            <a:pathLst>
              <a:path w="34739" h="21500" extrusionOk="0">
                <a:moveTo>
                  <a:pt x="0" y="1"/>
                </a:moveTo>
                <a:lnTo>
                  <a:pt x="0" y="21500"/>
                </a:lnTo>
                <a:lnTo>
                  <a:pt x="34738" y="21500"/>
                </a:lnTo>
                <a:cubicBezTo>
                  <a:pt x="32561" y="18004"/>
                  <a:pt x="27933" y="17078"/>
                  <a:pt x="23822" y="16837"/>
                </a:cubicBezTo>
                <a:cubicBezTo>
                  <a:pt x="19710" y="16597"/>
                  <a:pt x="15235" y="16593"/>
                  <a:pt x="12005" y="14038"/>
                </a:cubicBezTo>
                <a:cubicBezTo>
                  <a:pt x="9541" y="12087"/>
                  <a:pt x="8308" y="9022"/>
                  <a:pt x="6817" y="6255"/>
                </a:cubicBezTo>
                <a:cubicBezTo>
                  <a:pt x="5327" y="3488"/>
                  <a:pt x="3098" y="532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45" name="Google Shape;345;p16"/>
          <p:cNvGrpSpPr/>
          <p:nvPr/>
        </p:nvGrpSpPr>
        <p:grpSpPr>
          <a:xfrm>
            <a:off x="265867" y="5693759"/>
            <a:ext cx="948631" cy="889813"/>
            <a:chOff x="3145550" y="2696550"/>
            <a:chExt cx="446975" cy="418250"/>
          </a:xfrm>
        </p:grpSpPr>
        <p:sp>
          <p:nvSpPr>
            <p:cNvPr id="346" name="Google Shape;346;p1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3" name="Google Shape;353;p16"/>
          <p:cNvGrpSpPr/>
          <p:nvPr/>
        </p:nvGrpSpPr>
        <p:grpSpPr>
          <a:xfrm>
            <a:off x="9160109" y="5826259"/>
            <a:ext cx="1049980" cy="889813"/>
            <a:chOff x="3145550" y="2696550"/>
            <a:chExt cx="494728" cy="418250"/>
          </a:xfrm>
        </p:grpSpPr>
        <p:sp>
          <p:nvSpPr>
            <p:cNvPr id="354" name="Google Shape;354;p1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3433407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3574153" y="2947969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1" name="Google Shape;361;p16"/>
          <p:cNvGrpSpPr/>
          <p:nvPr/>
        </p:nvGrpSpPr>
        <p:grpSpPr>
          <a:xfrm>
            <a:off x="7817492" y="56384"/>
            <a:ext cx="706792" cy="662955"/>
            <a:chOff x="3145550" y="2696550"/>
            <a:chExt cx="446975" cy="418250"/>
          </a:xfrm>
        </p:grpSpPr>
        <p:sp>
          <p:nvSpPr>
            <p:cNvPr id="362" name="Google Shape;362;p1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9" name="Google Shape;369;p16"/>
          <p:cNvSpPr/>
          <p:nvPr/>
        </p:nvSpPr>
        <p:spPr>
          <a:xfrm>
            <a:off x="4271939" y="-69066"/>
            <a:ext cx="8150187" cy="2447167"/>
          </a:xfrm>
          <a:custGeom>
            <a:avLst/>
            <a:gdLst/>
            <a:ahLst/>
            <a:cxnLst/>
            <a:rect l="l" t="t" r="r" b="b"/>
            <a:pathLst>
              <a:path w="245112" h="73415" extrusionOk="0">
                <a:moveTo>
                  <a:pt x="245112" y="73415"/>
                </a:moveTo>
                <a:cubicBezTo>
                  <a:pt x="230503" y="73415"/>
                  <a:pt x="225127" y="51760"/>
                  <a:pt x="217878" y="39076"/>
                </a:cubicBezTo>
                <a:cubicBezTo>
                  <a:pt x="212096" y="28959"/>
                  <a:pt x="204149" y="17932"/>
                  <a:pt x="193011" y="14505"/>
                </a:cubicBezTo>
                <a:cubicBezTo>
                  <a:pt x="173743" y="8576"/>
                  <a:pt x="152780" y="11249"/>
                  <a:pt x="132621" y="11249"/>
                </a:cubicBezTo>
                <a:cubicBezTo>
                  <a:pt x="88255" y="11249"/>
                  <a:pt x="42094" y="14015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Google Shape;370;p16"/>
          <p:cNvSpPr/>
          <p:nvPr/>
        </p:nvSpPr>
        <p:spPr>
          <a:xfrm>
            <a:off x="-216563" y="4539100"/>
            <a:ext cx="4518062" cy="2674133"/>
          </a:xfrm>
          <a:custGeom>
            <a:avLst/>
            <a:gdLst/>
            <a:ahLst/>
            <a:cxnLst/>
            <a:rect l="l" t="t" r="r" b="b"/>
            <a:pathLst>
              <a:path w="135878" h="80224" extrusionOk="0">
                <a:moveTo>
                  <a:pt x="135878" y="80224"/>
                </a:moveTo>
                <a:cubicBezTo>
                  <a:pt x="133300" y="73357"/>
                  <a:pt x="130482" y="64759"/>
                  <a:pt x="123740" y="61870"/>
                </a:cubicBezTo>
                <a:cubicBezTo>
                  <a:pt x="115286" y="58247"/>
                  <a:pt x="105579" y="58942"/>
                  <a:pt x="96506" y="57430"/>
                </a:cubicBezTo>
                <a:cubicBezTo>
                  <a:pt x="79079" y="54525"/>
                  <a:pt x="61097" y="54291"/>
                  <a:pt x="44109" y="49437"/>
                </a:cubicBezTo>
                <a:cubicBezTo>
                  <a:pt x="29926" y="45385"/>
                  <a:pt x="23375" y="28285"/>
                  <a:pt x="14802" y="16282"/>
                </a:cubicBezTo>
                <a:cubicBezTo>
                  <a:pt x="10539" y="10313"/>
                  <a:pt x="5187" y="5187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Google Shape;371;p16"/>
          <p:cNvSpPr/>
          <p:nvPr/>
        </p:nvSpPr>
        <p:spPr>
          <a:xfrm>
            <a:off x="8032047" y="1234739"/>
            <a:ext cx="3317173" cy="5996900"/>
          </a:xfrm>
          <a:custGeom>
            <a:avLst/>
            <a:gdLst/>
            <a:ahLst/>
            <a:cxnLst/>
            <a:rect l="l" t="t" r="r" b="b"/>
            <a:pathLst>
              <a:path w="99762" h="179907" extrusionOk="0">
                <a:moveTo>
                  <a:pt x="99762" y="178763"/>
                </a:moveTo>
                <a:cubicBezTo>
                  <a:pt x="97690" y="181871"/>
                  <a:pt x="92319" y="177672"/>
                  <a:pt x="88809" y="176395"/>
                </a:cubicBezTo>
                <a:cubicBezTo>
                  <a:pt x="78709" y="172722"/>
                  <a:pt x="67230" y="168857"/>
                  <a:pt x="60982" y="160113"/>
                </a:cubicBezTo>
                <a:cubicBezTo>
                  <a:pt x="56821" y="154290"/>
                  <a:pt x="55358" y="146548"/>
                  <a:pt x="55358" y="139391"/>
                </a:cubicBezTo>
                <a:cubicBezTo>
                  <a:pt x="55358" y="114987"/>
                  <a:pt x="62739" y="90904"/>
                  <a:pt x="70455" y="67752"/>
                </a:cubicBezTo>
                <a:cubicBezTo>
                  <a:pt x="75393" y="52936"/>
                  <a:pt x="80485" y="36343"/>
                  <a:pt x="76376" y="21276"/>
                </a:cubicBezTo>
                <a:cubicBezTo>
                  <a:pt x="71995" y="5211"/>
                  <a:pt x="47082" y="-2580"/>
                  <a:pt x="30787" y="850"/>
                </a:cubicBezTo>
                <a:cubicBezTo>
                  <a:pt x="19516" y="3222"/>
                  <a:pt x="10928" y="12900"/>
                  <a:pt x="0" y="1653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2" name="Google Shape;372;p16"/>
          <p:cNvSpPr txBox="1">
            <a:spLocks noGrp="1"/>
          </p:cNvSpPr>
          <p:nvPr>
            <p:ph type="title"/>
          </p:nvPr>
        </p:nvSpPr>
        <p:spPr>
          <a:xfrm>
            <a:off x="1489971" y="1751133"/>
            <a:ext cx="4013247" cy="1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6"/>
          <p:cNvSpPr txBox="1">
            <a:spLocks noGrp="1"/>
          </p:cNvSpPr>
          <p:nvPr>
            <p:ph type="subTitle" idx="1"/>
          </p:nvPr>
        </p:nvSpPr>
        <p:spPr>
          <a:xfrm>
            <a:off x="1489971" y="3469833"/>
            <a:ext cx="4013247" cy="14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008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"/>
          <p:cNvSpPr/>
          <p:nvPr/>
        </p:nvSpPr>
        <p:spPr>
          <a:xfrm rot="10800000">
            <a:off x="-56750" y="-97355"/>
            <a:ext cx="7508073" cy="2226188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6" name="Google Shape;376;p17"/>
          <p:cNvSpPr/>
          <p:nvPr/>
        </p:nvSpPr>
        <p:spPr>
          <a:xfrm rot="10800000" flipH="1">
            <a:off x="-56792" y="1422386"/>
            <a:ext cx="5027602" cy="5469747"/>
          </a:xfrm>
          <a:custGeom>
            <a:avLst/>
            <a:gdLst/>
            <a:ahLst/>
            <a:cxnLst/>
            <a:rect l="l" t="t" r="r" b="b"/>
            <a:pathLst>
              <a:path w="45606" h="49494" extrusionOk="0">
                <a:moveTo>
                  <a:pt x="1038" y="0"/>
                </a:moveTo>
                <a:cubicBezTo>
                  <a:pt x="643" y="631"/>
                  <a:pt x="294" y="1291"/>
                  <a:pt x="1" y="1973"/>
                </a:cubicBezTo>
                <a:lnTo>
                  <a:pt x="1" y="14646"/>
                </a:lnTo>
                <a:cubicBezTo>
                  <a:pt x="528" y="16015"/>
                  <a:pt x="1215" y="17324"/>
                  <a:pt x="2048" y="18527"/>
                </a:cubicBezTo>
                <a:cubicBezTo>
                  <a:pt x="3392" y="20471"/>
                  <a:pt x="5078" y="22160"/>
                  <a:pt x="6450" y="24086"/>
                </a:cubicBezTo>
                <a:cubicBezTo>
                  <a:pt x="7821" y="26012"/>
                  <a:pt x="8896" y="28287"/>
                  <a:pt x="8755" y="30649"/>
                </a:cubicBezTo>
                <a:cubicBezTo>
                  <a:pt x="8647" y="32448"/>
                  <a:pt x="7847" y="34130"/>
                  <a:pt x="7491" y="35896"/>
                </a:cubicBezTo>
                <a:cubicBezTo>
                  <a:pt x="6709" y="39772"/>
                  <a:pt x="8751" y="43499"/>
                  <a:pt x="11560" y="46283"/>
                </a:cubicBezTo>
                <a:cubicBezTo>
                  <a:pt x="12177" y="46895"/>
                  <a:pt x="12899" y="47411"/>
                  <a:pt x="13668" y="47813"/>
                </a:cubicBezTo>
                <a:cubicBezTo>
                  <a:pt x="15312" y="48674"/>
                  <a:pt x="17183" y="48935"/>
                  <a:pt x="19019" y="49201"/>
                </a:cubicBezTo>
                <a:cubicBezTo>
                  <a:pt x="20411" y="49402"/>
                  <a:pt x="21718" y="49493"/>
                  <a:pt x="22945" y="49493"/>
                </a:cubicBezTo>
                <a:cubicBezTo>
                  <a:pt x="27008" y="49493"/>
                  <a:pt x="30179" y="48491"/>
                  <a:pt x="32587" y="47180"/>
                </a:cubicBezTo>
                <a:cubicBezTo>
                  <a:pt x="35056" y="45836"/>
                  <a:pt x="36317" y="43696"/>
                  <a:pt x="36798" y="40927"/>
                </a:cubicBezTo>
                <a:cubicBezTo>
                  <a:pt x="37280" y="38156"/>
                  <a:pt x="37099" y="35256"/>
                  <a:pt x="38026" y="32600"/>
                </a:cubicBezTo>
                <a:cubicBezTo>
                  <a:pt x="39505" y="28366"/>
                  <a:pt x="43689" y="25073"/>
                  <a:pt x="43739" y="20588"/>
                </a:cubicBezTo>
                <a:cubicBezTo>
                  <a:pt x="43756" y="19091"/>
                  <a:pt x="45605" y="18326"/>
                  <a:pt x="45528" y="16830"/>
                </a:cubicBezTo>
                <a:cubicBezTo>
                  <a:pt x="45450" y="15334"/>
                  <a:pt x="44811" y="13784"/>
                  <a:pt x="43542" y="12987"/>
                </a:cubicBezTo>
                <a:cubicBezTo>
                  <a:pt x="42439" y="12296"/>
                  <a:pt x="41083" y="12274"/>
                  <a:pt x="39763" y="12274"/>
                </a:cubicBezTo>
                <a:cubicBezTo>
                  <a:pt x="39677" y="12274"/>
                  <a:pt x="39591" y="12275"/>
                  <a:pt x="39505" y="12275"/>
                </a:cubicBezTo>
                <a:cubicBezTo>
                  <a:pt x="39379" y="12275"/>
                  <a:pt x="39253" y="12274"/>
                  <a:pt x="39128" y="12273"/>
                </a:cubicBezTo>
                <a:cubicBezTo>
                  <a:pt x="36816" y="12256"/>
                  <a:pt x="34369" y="11854"/>
                  <a:pt x="32618" y="10343"/>
                </a:cubicBezTo>
                <a:cubicBezTo>
                  <a:pt x="30147" y="8211"/>
                  <a:pt x="29766" y="4585"/>
                  <a:pt x="28279" y="1679"/>
                </a:cubicBezTo>
                <a:cubicBezTo>
                  <a:pt x="28172" y="1469"/>
                  <a:pt x="28059" y="1263"/>
                  <a:pt x="27941" y="1063"/>
                </a:cubicBezTo>
                <a:cubicBezTo>
                  <a:pt x="27724" y="696"/>
                  <a:pt x="27489" y="342"/>
                  <a:pt x="27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7" name="Google Shape;377;p17"/>
          <p:cNvSpPr/>
          <p:nvPr/>
        </p:nvSpPr>
        <p:spPr>
          <a:xfrm>
            <a:off x="5301120" y="4835294"/>
            <a:ext cx="6936836" cy="2056813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8" name="Google Shape;378;p17"/>
          <p:cNvGrpSpPr/>
          <p:nvPr/>
        </p:nvGrpSpPr>
        <p:grpSpPr>
          <a:xfrm>
            <a:off x="264737" y="5762826"/>
            <a:ext cx="948631" cy="889813"/>
            <a:chOff x="3145550" y="2696550"/>
            <a:chExt cx="446975" cy="418250"/>
          </a:xfrm>
        </p:grpSpPr>
        <p:sp>
          <p:nvSpPr>
            <p:cNvPr id="379" name="Google Shape;379;p17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6" name="Google Shape;386;p17"/>
          <p:cNvGrpSpPr/>
          <p:nvPr/>
        </p:nvGrpSpPr>
        <p:grpSpPr>
          <a:xfrm rot="-2700000">
            <a:off x="4387882" y="-169964"/>
            <a:ext cx="1402740" cy="1142503"/>
            <a:chOff x="2763250" y="3099175"/>
            <a:chExt cx="568025" cy="461500"/>
          </a:xfrm>
        </p:grpSpPr>
        <p:sp>
          <p:nvSpPr>
            <p:cNvPr id="387" name="Google Shape;387;p17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4" name="Google Shape;394;p17"/>
          <p:cNvGrpSpPr/>
          <p:nvPr/>
        </p:nvGrpSpPr>
        <p:grpSpPr>
          <a:xfrm rot="8534738">
            <a:off x="8854161" y="6069411"/>
            <a:ext cx="1066959" cy="869016"/>
            <a:chOff x="2763250" y="3099175"/>
            <a:chExt cx="568025" cy="461500"/>
          </a:xfrm>
        </p:grpSpPr>
        <p:sp>
          <p:nvSpPr>
            <p:cNvPr id="395" name="Google Shape;395;p17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2" name="Google Shape;402;p17"/>
          <p:cNvSpPr/>
          <p:nvPr/>
        </p:nvSpPr>
        <p:spPr>
          <a:xfrm>
            <a:off x="890237" y="1955234"/>
            <a:ext cx="1334590" cy="5128733"/>
          </a:xfrm>
          <a:custGeom>
            <a:avLst/>
            <a:gdLst/>
            <a:ahLst/>
            <a:cxnLst/>
            <a:rect l="l" t="t" r="r" b="b"/>
            <a:pathLst>
              <a:path w="40137" h="153862" extrusionOk="0">
                <a:moveTo>
                  <a:pt x="40137" y="0"/>
                </a:moveTo>
                <a:cubicBezTo>
                  <a:pt x="26400" y="0"/>
                  <a:pt x="12938" y="13494"/>
                  <a:pt x="8598" y="26528"/>
                </a:cubicBezTo>
                <a:cubicBezTo>
                  <a:pt x="5182" y="36789"/>
                  <a:pt x="8318" y="48174"/>
                  <a:pt x="7419" y="58951"/>
                </a:cubicBezTo>
                <a:cubicBezTo>
                  <a:pt x="6323" y="72087"/>
                  <a:pt x="-1658" y="84830"/>
                  <a:pt x="345" y="97859"/>
                </a:cubicBezTo>
                <a:cubicBezTo>
                  <a:pt x="1951" y="108310"/>
                  <a:pt x="13933" y="114116"/>
                  <a:pt x="19799" y="122913"/>
                </a:cubicBezTo>
                <a:cubicBezTo>
                  <a:pt x="24022" y="129246"/>
                  <a:pt x="27573" y="136352"/>
                  <a:pt x="28936" y="143841"/>
                </a:cubicBezTo>
                <a:cubicBezTo>
                  <a:pt x="29543" y="147178"/>
                  <a:pt x="27313" y="153862"/>
                  <a:pt x="30705" y="15386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3" name="Google Shape;403;p17"/>
          <p:cNvSpPr/>
          <p:nvPr/>
        </p:nvSpPr>
        <p:spPr>
          <a:xfrm>
            <a:off x="10300364" y="5629834"/>
            <a:ext cx="2431038" cy="1572033"/>
          </a:xfrm>
          <a:custGeom>
            <a:avLst/>
            <a:gdLst/>
            <a:ahLst/>
            <a:cxnLst/>
            <a:rect l="l" t="t" r="r" b="b"/>
            <a:pathLst>
              <a:path w="73112" h="47161" extrusionOk="0">
                <a:moveTo>
                  <a:pt x="5612" y="47161"/>
                </a:moveTo>
                <a:cubicBezTo>
                  <a:pt x="-1712" y="37393"/>
                  <a:pt x="-2701" y="16543"/>
                  <a:pt x="7970" y="10612"/>
                </a:cubicBezTo>
                <a:cubicBezTo>
                  <a:pt x="27200" y="-76"/>
                  <a:pt x="54807" y="12204"/>
                  <a:pt x="73112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4" name="Google Shape;404;p17"/>
          <p:cNvSpPr/>
          <p:nvPr/>
        </p:nvSpPr>
        <p:spPr>
          <a:xfrm>
            <a:off x="-264610" y="-481433"/>
            <a:ext cx="5449285" cy="1905700"/>
          </a:xfrm>
          <a:custGeom>
            <a:avLst/>
            <a:gdLst/>
            <a:ahLst/>
            <a:cxnLst/>
            <a:rect l="l" t="t" r="r" b="b"/>
            <a:pathLst>
              <a:path w="163884" h="57171" extrusionOk="0">
                <a:moveTo>
                  <a:pt x="0" y="47456"/>
                </a:moveTo>
                <a:cubicBezTo>
                  <a:pt x="9959" y="55428"/>
                  <a:pt x="25445" y="59774"/>
                  <a:pt x="37434" y="55414"/>
                </a:cubicBezTo>
                <a:cubicBezTo>
                  <a:pt x="51315" y="50366"/>
                  <a:pt x="58745" y="34719"/>
                  <a:pt x="71036" y="26528"/>
                </a:cubicBezTo>
                <a:cubicBezTo>
                  <a:pt x="84040" y="17862"/>
                  <a:pt x="102467" y="27788"/>
                  <a:pt x="117902" y="25349"/>
                </a:cubicBezTo>
                <a:cubicBezTo>
                  <a:pt x="127207" y="23879"/>
                  <a:pt x="134702" y="16677"/>
                  <a:pt x="142367" y="11201"/>
                </a:cubicBezTo>
                <a:cubicBezTo>
                  <a:pt x="148947" y="6501"/>
                  <a:pt x="156650" y="3614"/>
                  <a:pt x="163884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Google Shape;405;p17"/>
          <p:cNvSpPr txBox="1">
            <a:spLocks noGrp="1"/>
          </p:cNvSpPr>
          <p:nvPr>
            <p:ph type="title"/>
          </p:nvPr>
        </p:nvSpPr>
        <p:spPr>
          <a:xfrm>
            <a:off x="6205610" y="1849451"/>
            <a:ext cx="3498523" cy="1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7"/>
          <p:cNvSpPr txBox="1">
            <a:spLocks noGrp="1"/>
          </p:cNvSpPr>
          <p:nvPr>
            <p:ph type="subTitle" idx="1"/>
          </p:nvPr>
        </p:nvSpPr>
        <p:spPr>
          <a:xfrm>
            <a:off x="6205577" y="3568151"/>
            <a:ext cx="3498523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6024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/>
          <p:nvPr/>
        </p:nvSpPr>
        <p:spPr>
          <a:xfrm>
            <a:off x="9949277" y="5688548"/>
            <a:ext cx="2283723" cy="1218352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9" name="Google Shape;409;p18"/>
          <p:cNvSpPr/>
          <p:nvPr/>
        </p:nvSpPr>
        <p:spPr>
          <a:xfrm rot="5400000">
            <a:off x="-748450" y="640081"/>
            <a:ext cx="3603361" cy="2224535"/>
          </a:xfrm>
          <a:custGeom>
            <a:avLst/>
            <a:gdLst/>
            <a:ahLst/>
            <a:cxnLst/>
            <a:rect l="l" t="t" r="r" b="b"/>
            <a:pathLst>
              <a:path w="34739" h="21500" extrusionOk="0">
                <a:moveTo>
                  <a:pt x="0" y="1"/>
                </a:moveTo>
                <a:lnTo>
                  <a:pt x="0" y="21500"/>
                </a:lnTo>
                <a:lnTo>
                  <a:pt x="34738" y="21500"/>
                </a:lnTo>
                <a:cubicBezTo>
                  <a:pt x="32561" y="18004"/>
                  <a:pt x="27933" y="17078"/>
                  <a:pt x="23822" y="16837"/>
                </a:cubicBezTo>
                <a:cubicBezTo>
                  <a:pt x="19710" y="16597"/>
                  <a:pt x="15235" y="16593"/>
                  <a:pt x="12005" y="14038"/>
                </a:cubicBezTo>
                <a:cubicBezTo>
                  <a:pt x="9541" y="12087"/>
                  <a:pt x="8308" y="9022"/>
                  <a:pt x="6817" y="6255"/>
                </a:cubicBezTo>
                <a:cubicBezTo>
                  <a:pt x="5327" y="3488"/>
                  <a:pt x="3098" y="532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0" name="Google Shape;410;p18"/>
          <p:cNvSpPr/>
          <p:nvPr/>
        </p:nvSpPr>
        <p:spPr>
          <a:xfrm>
            <a:off x="-126975" y="5607733"/>
            <a:ext cx="3629487" cy="1299153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1" name="Google Shape;411;p18"/>
          <p:cNvGrpSpPr/>
          <p:nvPr/>
        </p:nvGrpSpPr>
        <p:grpSpPr>
          <a:xfrm>
            <a:off x="39617" y="5979377"/>
            <a:ext cx="981927" cy="804311"/>
            <a:chOff x="2580775" y="1984675"/>
            <a:chExt cx="587375" cy="479975"/>
          </a:xfrm>
        </p:grpSpPr>
        <p:sp>
          <p:nvSpPr>
            <p:cNvPr id="412" name="Google Shape;412;p18"/>
            <p:cNvSpPr/>
            <p:nvPr/>
          </p:nvSpPr>
          <p:spPr>
            <a:xfrm>
              <a:off x="2653200" y="2188150"/>
              <a:ext cx="90275" cy="79725"/>
            </a:xfrm>
            <a:custGeom>
              <a:avLst/>
              <a:gdLst/>
              <a:ahLst/>
              <a:cxnLst/>
              <a:rect l="l" t="t" r="r" b="b"/>
              <a:pathLst>
                <a:path w="3611" h="3189" extrusionOk="0">
                  <a:moveTo>
                    <a:pt x="631" y="0"/>
                  </a:moveTo>
                  <a:cubicBezTo>
                    <a:pt x="561" y="0"/>
                    <a:pt x="490" y="13"/>
                    <a:pt x="422" y="40"/>
                  </a:cubicBezTo>
                  <a:cubicBezTo>
                    <a:pt x="136" y="156"/>
                    <a:pt x="0" y="481"/>
                    <a:pt x="117" y="767"/>
                  </a:cubicBezTo>
                  <a:cubicBezTo>
                    <a:pt x="241" y="1074"/>
                    <a:pt x="413" y="1331"/>
                    <a:pt x="596" y="1572"/>
                  </a:cubicBezTo>
                  <a:cubicBezTo>
                    <a:pt x="782" y="1809"/>
                    <a:pt x="986" y="2028"/>
                    <a:pt x="1205" y="2230"/>
                  </a:cubicBezTo>
                  <a:cubicBezTo>
                    <a:pt x="1424" y="2433"/>
                    <a:pt x="1657" y="2616"/>
                    <a:pt x="1913" y="2777"/>
                  </a:cubicBezTo>
                  <a:cubicBezTo>
                    <a:pt x="2169" y="2936"/>
                    <a:pt x="2439" y="3079"/>
                    <a:pt x="2760" y="3167"/>
                  </a:cubicBezTo>
                  <a:cubicBezTo>
                    <a:pt x="2812" y="3181"/>
                    <a:pt x="2866" y="3188"/>
                    <a:pt x="2920" y="3188"/>
                  </a:cubicBezTo>
                  <a:cubicBezTo>
                    <a:pt x="2998" y="3188"/>
                    <a:pt x="3076" y="3173"/>
                    <a:pt x="3152" y="3142"/>
                  </a:cubicBezTo>
                  <a:cubicBezTo>
                    <a:pt x="3462" y="3014"/>
                    <a:pt x="3610" y="2660"/>
                    <a:pt x="3483" y="2349"/>
                  </a:cubicBezTo>
                  <a:cubicBezTo>
                    <a:pt x="3356" y="2043"/>
                    <a:pt x="3183" y="1791"/>
                    <a:pt x="2992" y="1557"/>
                  </a:cubicBezTo>
                  <a:cubicBezTo>
                    <a:pt x="2801" y="1324"/>
                    <a:pt x="2590" y="1112"/>
                    <a:pt x="2363" y="920"/>
                  </a:cubicBezTo>
                  <a:cubicBezTo>
                    <a:pt x="2137" y="728"/>
                    <a:pt x="1894" y="553"/>
                    <a:pt x="1635" y="398"/>
                  </a:cubicBezTo>
                  <a:cubicBezTo>
                    <a:pt x="1374" y="245"/>
                    <a:pt x="1098" y="106"/>
                    <a:pt x="778" y="20"/>
                  </a:cubicBezTo>
                  <a:cubicBezTo>
                    <a:pt x="731" y="7"/>
                    <a:pt x="681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2611525" y="2346125"/>
              <a:ext cx="102950" cy="82275"/>
            </a:xfrm>
            <a:custGeom>
              <a:avLst/>
              <a:gdLst/>
              <a:ahLst/>
              <a:cxnLst/>
              <a:rect l="l" t="t" r="r" b="b"/>
              <a:pathLst>
                <a:path w="4118" h="3291" extrusionOk="0">
                  <a:moveTo>
                    <a:pt x="624" y="0"/>
                  </a:moveTo>
                  <a:cubicBezTo>
                    <a:pt x="535" y="0"/>
                    <a:pt x="445" y="21"/>
                    <a:pt x="363" y="66"/>
                  </a:cubicBezTo>
                  <a:cubicBezTo>
                    <a:pt x="98" y="210"/>
                    <a:pt x="1" y="542"/>
                    <a:pt x="145" y="808"/>
                  </a:cubicBezTo>
                  <a:cubicBezTo>
                    <a:pt x="319" y="1128"/>
                    <a:pt x="538" y="1390"/>
                    <a:pt x="767" y="1642"/>
                  </a:cubicBezTo>
                  <a:cubicBezTo>
                    <a:pt x="998" y="1888"/>
                    <a:pt x="1245" y="2113"/>
                    <a:pt x="1507" y="2321"/>
                  </a:cubicBezTo>
                  <a:cubicBezTo>
                    <a:pt x="1768" y="2528"/>
                    <a:pt x="2043" y="2717"/>
                    <a:pt x="2338" y="2880"/>
                  </a:cubicBezTo>
                  <a:cubicBezTo>
                    <a:pt x="2633" y="3042"/>
                    <a:pt x="2942" y="3186"/>
                    <a:pt x="3296" y="3273"/>
                  </a:cubicBezTo>
                  <a:cubicBezTo>
                    <a:pt x="3342" y="3285"/>
                    <a:pt x="3390" y="3290"/>
                    <a:pt x="3438" y="3290"/>
                  </a:cubicBezTo>
                  <a:cubicBezTo>
                    <a:pt x="3536" y="3290"/>
                    <a:pt x="3635" y="3267"/>
                    <a:pt x="3725" y="3216"/>
                  </a:cubicBezTo>
                  <a:cubicBezTo>
                    <a:pt x="4013" y="3058"/>
                    <a:pt x="4117" y="2696"/>
                    <a:pt x="3959" y="2408"/>
                  </a:cubicBezTo>
                  <a:cubicBezTo>
                    <a:pt x="3783" y="2089"/>
                    <a:pt x="3562" y="1829"/>
                    <a:pt x="3328" y="1586"/>
                  </a:cubicBezTo>
                  <a:cubicBezTo>
                    <a:pt x="3092" y="1345"/>
                    <a:pt x="2839" y="1129"/>
                    <a:pt x="2569" y="932"/>
                  </a:cubicBezTo>
                  <a:cubicBezTo>
                    <a:pt x="2302" y="736"/>
                    <a:pt x="2020" y="555"/>
                    <a:pt x="1721" y="396"/>
                  </a:cubicBezTo>
                  <a:cubicBezTo>
                    <a:pt x="1418" y="243"/>
                    <a:pt x="1107" y="99"/>
                    <a:pt x="753" y="15"/>
                  </a:cubicBezTo>
                  <a:cubicBezTo>
                    <a:pt x="711" y="5"/>
                    <a:pt x="667" y="0"/>
                    <a:pt x="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2580775" y="1984675"/>
              <a:ext cx="85025" cy="94225"/>
            </a:xfrm>
            <a:custGeom>
              <a:avLst/>
              <a:gdLst/>
              <a:ahLst/>
              <a:cxnLst/>
              <a:rect l="l" t="t" r="r" b="b"/>
              <a:pathLst>
                <a:path w="3401" h="3769" extrusionOk="0">
                  <a:moveTo>
                    <a:pt x="607" y="1"/>
                  </a:moveTo>
                  <a:cubicBezTo>
                    <a:pt x="562" y="1"/>
                    <a:pt x="517" y="6"/>
                    <a:pt x="471" y="17"/>
                  </a:cubicBezTo>
                  <a:cubicBezTo>
                    <a:pt x="178" y="92"/>
                    <a:pt x="0" y="392"/>
                    <a:pt x="75" y="686"/>
                  </a:cubicBezTo>
                  <a:cubicBezTo>
                    <a:pt x="163" y="1029"/>
                    <a:pt x="306" y="1326"/>
                    <a:pt x="462" y="1614"/>
                  </a:cubicBezTo>
                  <a:cubicBezTo>
                    <a:pt x="622" y="1898"/>
                    <a:pt x="802" y="2166"/>
                    <a:pt x="1000" y="2418"/>
                  </a:cubicBezTo>
                  <a:cubicBezTo>
                    <a:pt x="1199" y="2672"/>
                    <a:pt x="1415" y="2910"/>
                    <a:pt x="1655" y="3129"/>
                  </a:cubicBezTo>
                  <a:cubicBezTo>
                    <a:pt x="1896" y="3347"/>
                    <a:pt x="2155" y="3551"/>
                    <a:pt x="2471" y="3707"/>
                  </a:cubicBezTo>
                  <a:cubicBezTo>
                    <a:pt x="2553" y="3747"/>
                    <a:pt x="2644" y="3769"/>
                    <a:pt x="2738" y="3769"/>
                  </a:cubicBezTo>
                  <a:cubicBezTo>
                    <a:pt x="2788" y="3769"/>
                    <a:pt x="2838" y="3763"/>
                    <a:pt x="2889" y="3750"/>
                  </a:cubicBezTo>
                  <a:cubicBezTo>
                    <a:pt x="3209" y="3666"/>
                    <a:pt x="3401" y="3339"/>
                    <a:pt x="3317" y="3018"/>
                  </a:cubicBezTo>
                  <a:cubicBezTo>
                    <a:pt x="3228" y="2678"/>
                    <a:pt x="3082" y="2383"/>
                    <a:pt x="2919" y="2101"/>
                  </a:cubicBezTo>
                  <a:cubicBezTo>
                    <a:pt x="2754" y="1822"/>
                    <a:pt x="2565" y="1560"/>
                    <a:pt x="2358" y="1315"/>
                  </a:cubicBezTo>
                  <a:cubicBezTo>
                    <a:pt x="2150" y="1071"/>
                    <a:pt x="1925" y="838"/>
                    <a:pt x="1681" y="624"/>
                  </a:cubicBezTo>
                  <a:cubicBezTo>
                    <a:pt x="1430" y="414"/>
                    <a:pt x="1169" y="212"/>
                    <a:pt x="852" y="57"/>
                  </a:cubicBezTo>
                  <a:cubicBezTo>
                    <a:pt x="777" y="21"/>
                    <a:pt x="693" y="1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8" name="Google Shape;418;p18"/>
          <p:cNvSpPr/>
          <p:nvPr/>
        </p:nvSpPr>
        <p:spPr>
          <a:xfrm>
            <a:off x="-255931" y="5794416"/>
            <a:ext cx="2085666" cy="1096361"/>
          </a:xfrm>
          <a:custGeom>
            <a:avLst/>
            <a:gdLst/>
            <a:ahLst/>
            <a:cxnLst/>
            <a:rect l="l" t="t" r="r" b="b"/>
            <a:pathLst>
              <a:path w="75192" h="39428" extrusionOk="0">
                <a:moveTo>
                  <a:pt x="75192" y="39428"/>
                </a:moveTo>
                <a:cubicBezTo>
                  <a:pt x="72924" y="25820"/>
                  <a:pt x="54310" y="21111"/>
                  <a:pt x="42332" y="14266"/>
                </a:cubicBezTo>
                <a:cubicBezTo>
                  <a:pt x="29539" y="6955"/>
                  <a:pt x="13681" y="-3936"/>
                  <a:pt x="0" y="153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9" name="Google Shape;419;p18"/>
          <p:cNvSpPr/>
          <p:nvPr/>
        </p:nvSpPr>
        <p:spPr>
          <a:xfrm>
            <a:off x="-118107" y="-98666"/>
            <a:ext cx="900567" cy="2595167"/>
          </a:xfrm>
          <a:custGeom>
            <a:avLst/>
            <a:gdLst/>
            <a:ahLst/>
            <a:cxnLst/>
            <a:rect l="l" t="t" r="r" b="b"/>
            <a:pathLst>
              <a:path w="27084" h="77855" extrusionOk="0">
                <a:moveTo>
                  <a:pt x="22794" y="0"/>
                </a:moveTo>
                <a:cubicBezTo>
                  <a:pt x="27459" y="7464"/>
                  <a:pt x="28506" y="18473"/>
                  <a:pt x="24570" y="26346"/>
                </a:cubicBezTo>
                <a:cubicBezTo>
                  <a:pt x="21578" y="32330"/>
                  <a:pt x="15425" y="36348"/>
                  <a:pt x="12433" y="42332"/>
                </a:cubicBezTo>
                <a:cubicBezTo>
                  <a:pt x="9551" y="48096"/>
                  <a:pt x="10622" y="55164"/>
                  <a:pt x="8584" y="61278"/>
                </a:cubicBezTo>
                <a:cubicBezTo>
                  <a:pt x="6616" y="67181"/>
                  <a:pt x="2783" y="72289"/>
                  <a:pt x="0" y="7785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0" name="Google Shape;420;p18"/>
          <p:cNvSpPr/>
          <p:nvPr/>
        </p:nvSpPr>
        <p:spPr>
          <a:xfrm>
            <a:off x="9908377" y="-49333"/>
            <a:ext cx="2302725" cy="1943977"/>
          </a:xfrm>
          <a:custGeom>
            <a:avLst/>
            <a:gdLst/>
            <a:ahLst/>
            <a:cxnLst/>
            <a:rect l="l" t="t" r="r" b="b"/>
            <a:pathLst>
              <a:path w="43748" h="36841" extrusionOk="0">
                <a:moveTo>
                  <a:pt x="1869" y="0"/>
                </a:moveTo>
                <a:lnTo>
                  <a:pt x="1869" y="0"/>
                </a:lnTo>
                <a:cubicBezTo>
                  <a:pt x="1" y="6344"/>
                  <a:pt x="4782" y="14122"/>
                  <a:pt x="10963" y="16473"/>
                </a:cubicBezTo>
                <a:cubicBezTo>
                  <a:pt x="14927" y="17980"/>
                  <a:pt x="19523" y="17564"/>
                  <a:pt x="23238" y="19609"/>
                </a:cubicBezTo>
                <a:cubicBezTo>
                  <a:pt x="27169" y="21774"/>
                  <a:pt x="29208" y="26151"/>
                  <a:pt x="31723" y="29868"/>
                </a:cubicBezTo>
                <a:cubicBezTo>
                  <a:pt x="33975" y="33201"/>
                  <a:pt x="38334" y="36840"/>
                  <a:pt x="42365" y="36840"/>
                </a:cubicBezTo>
                <a:cubicBezTo>
                  <a:pt x="42832" y="36840"/>
                  <a:pt x="43293" y="36792"/>
                  <a:pt x="43747" y="36688"/>
                </a:cubicBezTo>
                <a:lnTo>
                  <a:pt x="43747" y="371"/>
                </a:lnTo>
                <a:lnTo>
                  <a:pt x="186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21" name="Google Shape;421;p18"/>
          <p:cNvGrpSpPr/>
          <p:nvPr/>
        </p:nvGrpSpPr>
        <p:grpSpPr>
          <a:xfrm>
            <a:off x="11213221" y="61001"/>
            <a:ext cx="896792" cy="841184"/>
            <a:chOff x="3145550" y="2696550"/>
            <a:chExt cx="446975" cy="418250"/>
          </a:xfrm>
        </p:grpSpPr>
        <p:sp>
          <p:nvSpPr>
            <p:cNvPr id="422" name="Google Shape;422;p18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9" name="Google Shape;429;p18"/>
          <p:cNvSpPr/>
          <p:nvPr/>
        </p:nvSpPr>
        <p:spPr>
          <a:xfrm>
            <a:off x="10699530" y="-69066"/>
            <a:ext cx="1722595" cy="1396767"/>
          </a:xfrm>
          <a:custGeom>
            <a:avLst/>
            <a:gdLst/>
            <a:ahLst/>
            <a:cxnLst/>
            <a:rect l="l" t="t" r="r" b="b"/>
            <a:pathLst>
              <a:path w="51806" h="41903" extrusionOk="0">
                <a:moveTo>
                  <a:pt x="51806" y="41740"/>
                </a:moveTo>
                <a:cubicBezTo>
                  <a:pt x="45050" y="41740"/>
                  <a:pt x="37719" y="42392"/>
                  <a:pt x="31676" y="39372"/>
                </a:cubicBezTo>
                <a:cubicBezTo>
                  <a:pt x="26285" y="36678"/>
                  <a:pt x="24837" y="29223"/>
                  <a:pt x="20131" y="25458"/>
                </a:cubicBezTo>
                <a:cubicBezTo>
                  <a:pt x="15444" y="21709"/>
                  <a:pt x="8389" y="21414"/>
                  <a:pt x="4146" y="17169"/>
                </a:cubicBezTo>
                <a:cubicBezTo>
                  <a:pt x="-16" y="13005"/>
                  <a:pt x="1" y="5887"/>
                  <a:pt x="1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0" name="Google Shape;430;p18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8"/>
          <p:cNvSpPr txBox="1">
            <a:spLocks noGrp="1"/>
          </p:cNvSpPr>
          <p:nvPr>
            <p:ph type="subTitle" idx="1"/>
          </p:nvPr>
        </p:nvSpPr>
        <p:spPr>
          <a:xfrm>
            <a:off x="6491302" y="4371167"/>
            <a:ext cx="3653739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8"/>
          <p:cNvSpPr txBox="1">
            <a:spLocks noGrp="1"/>
          </p:cNvSpPr>
          <p:nvPr>
            <p:ph type="subTitle" idx="2"/>
          </p:nvPr>
        </p:nvSpPr>
        <p:spPr>
          <a:xfrm>
            <a:off x="2016782" y="4371167"/>
            <a:ext cx="3653739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8"/>
          <p:cNvSpPr txBox="1">
            <a:spLocks noGrp="1"/>
          </p:cNvSpPr>
          <p:nvPr>
            <p:ph type="subTitle" idx="3"/>
          </p:nvPr>
        </p:nvSpPr>
        <p:spPr>
          <a:xfrm>
            <a:off x="2019392" y="3325400"/>
            <a:ext cx="3648551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4" name="Google Shape;434;p18"/>
          <p:cNvSpPr txBox="1">
            <a:spLocks noGrp="1"/>
          </p:cNvSpPr>
          <p:nvPr>
            <p:ph type="subTitle" idx="4"/>
          </p:nvPr>
        </p:nvSpPr>
        <p:spPr>
          <a:xfrm>
            <a:off x="6493899" y="3325400"/>
            <a:ext cx="3648551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125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/>
          <p:nvPr/>
        </p:nvSpPr>
        <p:spPr>
          <a:xfrm>
            <a:off x="10630669" y="-47366"/>
            <a:ext cx="1594706" cy="3456705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7" name="Google Shape;437;p19"/>
          <p:cNvSpPr/>
          <p:nvPr/>
        </p:nvSpPr>
        <p:spPr>
          <a:xfrm>
            <a:off x="-67632" y="4937867"/>
            <a:ext cx="4762839" cy="1920127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8" name="Google Shape;438;p19"/>
          <p:cNvSpPr/>
          <p:nvPr/>
        </p:nvSpPr>
        <p:spPr>
          <a:xfrm>
            <a:off x="1" y="0"/>
            <a:ext cx="2617222" cy="1957051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9" name="Google Shape;439;p19"/>
          <p:cNvGrpSpPr/>
          <p:nvPr/>
        </p:nvGrpSpPr>
        <p:grpSpPr>
          <a:xfrm>
            <a:off x="11536970" y="2296831"/>
            <a:ext cx="688422" cy="645723"/>
            <a:chOff x="3145550" y="2696550"/>
            <a:chExt cx="446975" cy="418250"/>
          </a:xfrm>
        </p:grpSpPr>
        <p:sp>
          <p:nvSpPr>
            <p:cNvPr id="440" name="Google Shape;440;p19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47" name="Google Shape;447;p19"/>
          <p:cNvGrpSpPr/>
          <p:nvPr/>
        </p:nvGrpSpPr>
        <p:grpSpPr>
          <a:xfrm>
            <a:off x="290206" y="6197719"/>
            <a:ext cx="1462704" cy="617103"/>
            <a:chOff x="1958550" y="3085300"/>
            <a:chExt cx="579425" cy="243850"/>
          </a:xfrm>
        </p:grpSpPr>
        <p:sp>
          <p:nvSpPr>
            <p:cNvPr id="448" name="Google Shape;448;p19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54" name="Google Shape;454;p19"/>
          <p:cNvGrpSpPr/>
          <p:nvPr/>
        </p:nvGrpSpPr>
        <p:grpSpPr>
          <a:xfrm>
            <a:off x="1183491" y="52831"/>
            <a:ext cx="835678" cy="783856"/>
            <a:chOff x="3145550" y="2696550"/>
            <a:chExt cx="446975" cy="418250"/>
          </a:xfrm>
        </p:grpSpPr>
        <p:sp>
          <p:nvSpPr>
            <p:cNvPr id="455" name="Google Shape;455;p19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62" name="Google Shape;462;p19"/>
          <p:cNvSpPr/>
          <p:nvPr/>
        </p:nvSpPr>
        <p:spPr>
          <a:xfrm>
            <a:off x="-137792" y="-98666"/>
            <a:ext cx="978174" cy="1943900"/>
          </a:xfrm>
          <a:custGeom>
            <a:avLst/>
            <a:gdLst/>
            <a:ahLst/>
            <a:cxnLst/>
            <a:rect l="l" t="t" r="r" b="b"/>
            <a:pathLst>
              <a:path w="29418" h="58317" extrusionOk="0">
                <a:moveTo>
                  <a:pt x="25458" y="0"/>
                </a:moveTo>
                <a:cubicBezTo>
                  <a:pt x="31164" y="11413"/>
                  <a:pt x="30960" y="28382"/>
                  <a:pt x="22794" y="38187"/>
                </a:cubicBezTo>
                <a:cubicBezTo>
                  <a:pt x="16307" y="45976"/>
                  <a:pt x="4533" y="49250"/>
                  <a:pt x="0" y="5831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3" name="Google Shape;463;p19"/>
          <p:cNvSpPr/>
          <p:nvPr/>
        </p:nvSpPr>
        <p:spPr>
          <a:xfrm>
            <a:off x="935114" y="6536894"/>
            <a:ext cx="3523861" cy="557933"/>
          </a:xfrm>
          <a:custGeom>
            <a:avLst/>
            <a:gdLst/>
            <a:ahLst/>
            <a:cxnLst/>
            <a:rect l="l" t="t" r="r" b="b"/>
            <a:pathLst>
              <a:path w="105978" h="16738" extrusionOk="0">
                <a:moveTo>
                  <a:pt x="105978" y="16738"/>
                </a:moveTo>
                <a:cubicBezTo>
                  <a:pt x="103995" y="12771"/>
                  <a:pt x="98993" y="10851"/>
                  <a:pt x="94729" y="9633"/>
                </a:cubicBezTo>
                <a:cubicBezTo>
                  <a:pt x="88095" y="7738"/>
                  <a:pt x="81588" y="5387"/>
                  <a:pt x="74895" y="3712"/>
                </a:cubicBezTo>
                <a:cubicBezTo>
                  <a:pt x="69247" y="2298"/>
                  <a:pt x="63215" y="4355"/>
                  <a:pt x="57429" y="3712"/>
                </a:cubicBezTo>
                <a:cubicBezTo>
                  <a:pt x="46490" y="2497"/>
                  <a:pt x="35466" y="-1101"/>
                  <a:pt x="24570" y="456"/>
                </a:cubicBezTo>
                <a:cubicBezTo>
                  <a:pt x="15204" y="1794"/>
                  <a:pt x="6690" y="7975"/>
                  <a:pt x="0" y="1466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4" name="Google Shape;464;p19"/>
          <p:cNvSpPr/>
          <p:nvPr/>
        </p:nvSpPr>
        <p:spPr>
          <a:xfrm>
            <a:off x="11447643" y="-236833"/>
            <a:ext cx="944956" cy="2378100"/>
          </a:xfrm>
          <a:custGeom>
            <a:avLst/>
            <a:gdLst/>
            <a:ahLst/>
            <a:cxnLst/>
            <a:rect l="l" t="t" r="r" b="b"/>
            <a:pathLst>
              <a:path w="28419" h="71343" extrusionOk="0">
                <a:moveTo>
                  <a:pt x="0" y="0"/>
                </a:moveTo>
                <a:cubicBezTo>
                  <a:pt x="14635" y="10967"/>
                  <a:pt x="-710" y="36914"/>
                  <a:pt x="3257" y="54766"/>
                </a:cubicBezTo>
                <a:cubicBezTo>
                  <a:pt x="5436" y="64571"/>
                  <a:pt x="18375" y="71343"/>
                  <a:pt x="28419" y="71343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Google Shape;465;p19"/>
          <p:cNvSpPr txBox="1">
            <a:spLocks noGrp="1"/>
          </p:cNvSpPr>
          <p:nvPr>
            <p:ph type="title"/>
          </p:nvPr>
        </p:nvSpPr>
        <p:spPr>
          <a:xfrm>
            <a:off x="957625" y="72818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1"/>
          </p:nvPr>
        </p:nvSpPr>
        <p:spPr>
          <a:xfrm>
            <a:off x="6222002" y="1957067"/>
            <a:ext cx="4079084" cy="3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subTitle" idx="2"/>
          </p:nvPr>
        </p:nvSpPr>
        <p:spPr>
          <a:xfrm>
            <a:off x="1860934" y="1957067"/>
            <a:ext cx="4079084" cy="3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1386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0"/>
          <p:cNvSpPr/>
          <p:nvPr/>
        </p:nvSpPr>
        <p:spPr>
          <a:xfrm>
            <a:off x="-31455" y="5196868"/>
            <a:ext cx="4120442" cy="1661145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0" name="Google Shape;470;p20"/>
          <p:cNvSpPr/>
          <p:nvPr/>
        </p:nvSpPr>
        <p:spPr>
          <a:xfrm>
            <a:off x="9508552" y="0"/>
            <a:ext cx="2712674" cy="2214283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1" name="Google Shape;471;p20"/>
          <p:cNvSpPr/>
          <p:nvPr/>
        </p:nvSpPr>
        <p:spPr>
          <a:xfrm rot="10800000">
            <a:off x="35" y="29"/>
            <a:ext cx="3569812" cy="1904472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2" name="Google Shape;472;p20"/>
          <p:cNvGrpSpPr/>
          <p:nvPr/>
        </p:nvGrpSpPr>
        <p:grpSpPr>
          <a:xfrm rot="-8100000">
            <a:off x="9733441" y="188338"/>
            <a:ext cx="950868" cy="399181"/>
            <a:chOff x="1958550" y="3085300"/>
            <a:chExt cx="579425" cy="243850"/>
          </a:xfrm>
        </p:grpSpPr>
        <p:sp>
          <p:nvSpPr>
            <p:cNvPr id="473" name="Google Shape;473;p20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79" name="Google Shape;479;p20"/>
          <p:cNvGrpSpPr/>
          <p:nvPr/>
        </p:nvGrpSpPr>
        <p:grpSpPr>
          <a:xfrm rot="-2261690">
            <a:off x="2248525" y="-38967"/>
            <a:ext cx="441323" cy="421097"/>
            <a:chOff x="2854275" y="2165900"/>
            <a:chExt cx="313875" cy="298750"/>
          </a:xfrm>
        </p:grpSpPr>
        <p:sp>
          <p:nvSpPr>
            <p:cNvPr id="480" name="Google Shape;480;p20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3" name="Google Shape;483;p20"/>
          <p:cNvSpPr/>
          <p:nvPr/>
        </p:nvSpPr>
        <p:spPr>
          <a:xfrm>
            <a:off x="10423948" y="-207233"/>
            <a:ext cx="1850544" cy="2190633"/>
          </a:xfrm>
          <a:custGeom>
            <a:avLst/>
            <a:gdLst/>
            <a:ahLst/>
            <a:cxnLst/>
            <a:rect l="l" t="t" r="r" b="b"/>
            <a:pathLst>
              <a:path w="55654" h="65719" extrusionOk="0">
                <a:moveTo>
                  <a:pt x="0" y="0"/>
                </a:moveTo>
                <a:cubicBezTo>
                  <a:pt x="2297" y="5736"/>
                  <a:pt x="3920" y="12209"/>
                  <a:pt x="8289" y="16578"/>
                </a:cubicBezTo>
                <a:cubicBezTo>
                  <a:pt x="16355" y="24644"/>
                  <a:pt x="30468" y="25087"/>
                  <a:pt x="37892" y="33748"/>
                </a:cubicBezTo>
                <a:cubicBezTo>
                  <a:pt x="45826" y="43004"/>
                  <a:pt x="44088" y="61864"/>
                  <a:pt x="55654" y="6571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" name="Google Shape;484;p20"/>
          <p:cNvSpPr/>
          <p:nvPr/>
        </p:nvSpPr>
        <p:spPr>
          <a:xfrm>
            <a:off x="-127949" y="5851570"/>
            <a:ext cx="3494334" cy="1164300"/>
          </a:xfrm>
          <a:custGeom>
            <a:avLst/>
            <a:gdLst/>
            <a:ahLst/>
            <a:cxnLst/>
            <a:rect l="l" t="t" r="r" b="b"/>
            <a:pathLst>
              <a:path w="105090" h="34929" extrusionOk="0">
                <a:moveTo>
                  <a:pt x="105090" y="34929"/>
                </a:moveTo>
                <a:cubicBezTo>
                  <a:pt x="95656" y="34929"/>
                  <a:pt x="87137" y="28921"/>
                  <a:pt x="77855" y="27233"/>
                </a:cubicBezTo>
                <a:cubicBezTo>
                  <a:pt x="66618" y="25190"/>
                  <a:pt x="54323" y="26420"/>
                  <a:pt x="44108" y="21312"/>
                </a:cubicBezTo>
                <a:cubicBezTo>
                  <a:pt x="34762" y="16639"/>
                  <a:pt x="29181" y="6149"/>
                  <a:pt x="19834" y="1478"/>
                </a:cubicBezTo>
                <a:cubicBezTo>
                  <a:pt x="13904" y="-1486"/>
                  <a:pt x="6289" y="862"/>
                  <a:pt x="0" y="295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5" name="Google Shape;485;p20"/>
          <p:cNvSpPr/>
          <p:nvPr/>
        </p:nvSpPr>
        <p:spPr>
          <a:xfrm>
            <a:off x="-226405" y="-157867"/>
            <a:ext cx="2706887" cy="1478400"/>
          </a:xfrm>
          <a:custGeom>
            <a:avLst/>
            <a:gdLst/>
            <a:ahLst/>
            <a:cxnLst/>
            <a:rect l="l" t="t" r="r" b="b"/>
            <a:pathLst>
              <a:path w="81408" h="44352" extrusionOk="0">
                <a:moveTo>
                  <a:pt x="81408" y="0"/>
                </a:moveTo>
                <a:cubicBezTo>
                  <a:pt x="76553" y="1618"/>
                  <a:pt x="70997" y="1961"/>
                  <a:pt x="66903" y="5032"/>
                </a:cubicBezTo>
                <a:cubicBezTo>
                  <a:pt x="61604" y="9006"/>
                  <a:pt x="60647" y="16708"/>
                  <a:pt x="57430" y="22498"/>
                </a:cubicBezTo>
                <a:cubicBezTo>
                  <a:pt x="53226" y="30065"/>
                  <a:pt x="46869" y="36639"/>
                  <a:pt x="39668" y="41444"/>
                </a:cubicBezTo>
                <a:cubicBezTo>
                  <a:pt x="28257" y="49058"/>
                  <a:pt x="9700" y="40191"/>
                  <a:pt x="0" y="3049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6" name="Google Shape;486;p20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20"/>
          <p:cNvSpPr txBox="1">
            <a:spLocks noGrp="1"/>
          </p:cNvSpPr>
          <p:nvPr>
            <p:ph type="subTitle" idx="1"/>
          </p:nvPr>
        </p:nvSpPr>
        <p:spPr>
          <a:xfrm>
            <a:off x="948614" y="4352601"/>
            <a:ext cx="307637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0"/>
          <p:cNvSpPr txBox="1">
            <a:spLocks noGrp="1"/>
          </p:cNvSpPr>
          <p:nvPr>
            <p:ph type="subTitle" idx="2"/>
          </p:nvPr>
        </p:nvSpPr>
        <p:spPr>
          <a:xfrm>
            <a:off x="4634310" y="4352601"/>
            <a:ext cx="307637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20"/>
          <p:cNvSpPr txBox="1">
            <a:spLocks noGrp="1"/>
          </p:cNvSpPr>
          <p:nvPr>
            <p:ph type="subTitle" idx="3"/>
          </p:nvPr>
        </p:nvSpPr>
        <p:spPr>
          <a:xfrm>
            <a:off x="8136854" y="4352601"/>
            <a:ext cx="307637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20"/>
          <p:cNvSpPr txBox="1">
            <a:spLocks noGrp="1"/>
          </p:cNvSpPr>
          <p:nvPr>
            <p:ph type="subTitle" idx="4"/>
          </p:nvPr>
        </p:nvSpPr>
        <p:spPr>
          <a:xfrm>
            <a:off x="948614" y="3644900"/>
            <a:ext cx="307637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0"/>
          <p:cNvSpPr txBox="1">
            <a:spLocks noGrp="1"/>
          </p:cNvSpPr>
          <p:nvPr>
            <p:ph type="subTitle" idx="5"/>
          </p:nvPr>
        </p:nvSpPr>
        <p:spPr>
          <a:xfrm>
            <a:off x="4634310" y="3644900"/>
            <a:ext cx="307637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2" name="Google Shape;492;p20"/>
          <p:cNvSpPr txBox="1">
            <a:spLocks noGrp="1"/>
          </p:cNvSpPr>
          <p:nvPr>
            <p:ph type="subTitle" idx="6"/>
          </p:nvPr>
        </p:nvSpPr>
        <p:spPr>
          <a:xfrm>
            <a:off x="8136854" y="3644900"/>
            <a:ext cx="307637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0303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1"/>
          <p:cNvSpPr/>
          <p:nvPr/>
        </p:nvSpPr>
        <p:spPr>
          <a:xfrm>
            <a:off x="1" y="4956767"/>
            <a:ext cx="3553359" cy="1985709"/>
          </a:xfrm>
          <a:custGeom>
            <a:avLst/>
            <a:gdLst/>
            <a:ahLst/>
            <a:cxnLst/>
            <a:rect l="l" t="t" r="r" b="b"/>
            <a:pathLst>
              <a:path w="43260" h="24115" extrusionOk="0">
                <a:moveTo>
                  <a:pt x="0" y="0"/>
                </a:moveTo>
                <a:lnTo>
                  <a:pt x="0" y="23598"/>
                </a:lnTo>
                <a:lnTo>
                  <a:pt x="43259" y="24115"/>
                </a:lnTo>
                <a:cubicBezTo>
                  <a:pt x="42561" y="18745"/>
                  <a:pt x="37894" y="11560"/>
                  <a:pt x="32804" y="9709"/>
                </a:cubicBezTo>
                <a:cubicBezTo>
                  <a:pt x="30355" y="8817"/>
                  <a:pt x="27767" y="8592"/>
                  <a:pt x="25135" y="8592"/>
                </a:cubicBezTo>
                <a:cubicBezTo>
                  <a:pt x="22448" y="8592"/>
                  <a:pt x="19715" y="8827"/>
                  <a:pt x="17039" y="8827"/>
                </a:cubicBezTo>
                <a:cubicBezTo>
                  <a:pt x="14091" y="8827"/>
                  <a:pt x="11211" y="8542"/>
                  <a:pt x="8535" y="7346"/>
                </a:cubicBezTo>
                <a:cubicBezTo>
                  <a:pt x="5078" y="5800"/>
                  <a:pt x="2427" y="290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21"/>
          <p:cNvSpPr/>
          <p:nvPr/>
        </p:nvSpPr>
        <p:spPr>
          <a:xfrm flipH="1">
            <a:off x="8677713" y="4956767"/>
            <a:ext cx="3553359" cy="1985709"/>
          </a:xfrm>
          <a:custGeom>
            <a:avLst/>
            <a:gdLst/>
            <a:ahLst/>
            <a:cxnLst/>
            <a:rect l="l" t="t" r="r" b="b"/>
            <a:pathLst>
              <a:path w="43260" h="24115" extrusionOk="0">
                <a:moveTo>
                  <a:pt x="0" y="0"/>
                </a:moveTo>
                <a:lnTo>
                  <a:pt x="0" y="23598"/>
                </a:lnTo>
                <a:lnTo>
                  <a:pt x="43259" y="24115"/>
                </a:lnTo>
                <a:cubicBezTo>
                  <a:pt x="42561" y="18745"/>
                  <a:pt x="37894" y="11560"/>
                  <a:pt x="32804" y="9709"/>
                </a:cubicBezTo>
                <a:cubicBezTo>
                  <a:pt x="30355" y="8817"/>
                  <a:pt x="27767" y="8592"/>
                  <a:pt x="25135" y="8592"/>
                </a:cubicBezTo>
                <a:cubicBezTo>
                  <a:pt x="22448" y="8592"/>
                  <a:pt x="19715" y="8827"/>
                  <a:pt x="17039" y="8827"/>
                </a:cubicBezTo>
                <a:cubicBezTo>
                  <a:pt x="14091" y="8827"/>
                  <a:pt x="11211" y="8542"/>
                  <a:pt x="8535" y="7346"/>
                </a:cubicBezTo>
                <a:cubicBezTo>
                  <a:pt x="5078" y="5800"/>
                  <a:pt x="2427" y="290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21"/>
          <p:cNvSpPr/>
          <p:nvPr/>
        </p:nvSpPr>
        <p:spPr>
          <a:xfrm rot="10800000">
            <a:off x="9235503" y="31"/>
            <a:ext cx="2926336" cy="1815604"/>
          </a:xfrm>
          <a:custGeom>
            <a:avLst/>
            <a:gdLst/>
            <a:ahLst/>
            <a:cxnLst/>
            <a:rect l="l" t="t" r="r" b="b"/>
            <a:pathLst>
              <a:path w="34739" h="21500" extrusionOk="0">
                <a:moveTo>
                  <a:pt x="0" y="1"/>
                </a:moveTo>
                <a:lnTo>
                  <a:pt x="0" y="21500"/>
                </a:lnTo>
                <a:lnTo>
                  <a:pt x="34738" y="21500"/>
                </a:lnTo>
                <a:cubicBezTo>
                  <a:pt x="32561" y="18004"/>
                  <a:pt x="27933" y="17078"/>
                  <a:pt x="23822" y="16837"/>
                </a:cubicBezTo>
                <a:cubicBezTo>
                  <a:pt x="19710" y="16597"/>
                  <a:pt x="15235" y="16593"/>
                  <a:pt x="12005" y="14038"/>
                </a:cubicBezTo>
                <a:cubicBezTo>
                  <a:pt x="9541" y="12087"/>
                  <a:pt x="8308" y="9022"/>
                  <a:pt x="6817" y="6255"/>
                </a:cubicBezTo>
                <a:cubicBezTo>
                  <a:pt x="5327" y="3488"/>
                  <a:pt x="3098" y="532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21"/>
          <p:cNvSpPr/>
          <p:nvPr/>
        </p:nvSpPr>
        <p:spPr>
          <a:xfrm>
            <a:off x="1" y="34"/>
            <a:ext cx="2428022" cy="1815575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8" name="Google Shape;498;p21"/>
          <p:cNvGrpSpPr/>
          <p:nvPr/>
        </p:nvGrpSpPr>
        <p:grpSpPr>
          <a:xfrm rot="6636855">
            <a:off x="9066949" y="5841710"/>
            <a:ext cx="1151944" cy="933598"/>
            <a:chOff x="2763250" y="3099175"/>
            <a:chExt cx="568025" cy="461500"/>
          </a:xfrm>
        </p:grpSpPr>
        <p:sp>
          <p:nvSpPr>
            <p:cNvPr id="499" name="Google Shape;499;p21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06" name="Google Shape;506;p21"/>
          <p:cNvGrpSpPr/>
          <p:nvPr/>
        </p:nvGrpSpPr>
        <p:grpSpPr>
          <a:xfrm>
            <a:off x="1959832" y="5838549"/>
            <a:ext cx="896732" cy="841184"/>
            <a:chOff x="3145550" y="2696550"/>
            <a:chExt cx="446975" cy="418250"/>
          </a:xfrm>
        </p:grpSpPr>
        <p:sp>
          <p:nvSpPr>
            <p:cNvPr id="507" name="Google Shape;507;p21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14" name="Google Shape;514;p21"/>
          <p:cNvGrpSpPr/>
          <p:nvPr/>
        </p:nvGrpSpPr>
        <p:grpSpPr>
          <a:xfrm>
            <a:off x="867552" y="234085"/>
            <a:ext cx="1337318" cy="564204"/>
            <a:chOff x="1958550" y="3085300"/>
            <a:chExt cx="579425" cy="243850"/>
          </a:xfrm>
        </p:grpSpPr>
        <p:sp>
          <p:nvSpPr>
            <p:cNvPr id="515" name="Google Shape;515;p21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" name="Google Shape;521;p21"/>
          <p:cNvGrpSpPr/>
          <p:nvPr/>
        </p:nvGrpSpPr>
        <p:grpSpPr>
          <a:xfrm>
            <a:off x="11021736" y="155118"/>
            <a:ext cx="1010446" cy="564204"/>
            <a:chOff x="1958550" y="3085300"/>
            <a:chExt cx="437800" cy="243850"/>
          </a:xfrm>
        </p:grpSpPr>
        <p:sp>
          <p:nvSpPr>
            <p:cNvPr id="522" name="Google Shape;522;p21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7" name="Google Shape;527;p21"/>
          <p:cNvSpPr/>
          <p:nvPr/>
        </p:nvSpPr>
        <p:spPr>
          <a:xfrm>
            <a:off x="-118107" y="-108533"/>
            <a:ext cx="2145812" cy="1598533"/>
          </a:xfrm>
          <a:custGeom>
            <a:avLst/>
            <a:gdLst/>
            <a:ahLst/>
            <a:cxnLst/>
            <a:rect l="l" t="t" r="r" b="b"/>
            <a:pathLst>
              <a:path w="64534" h="47956" extrusionOk="0">
                <a:moveTo>
                  <a:pt x="64534" y="0"/>
                </a:moveTo>
                <a:cubicBezTo>
                  <a:pt x="61764" y="13850"/>
                  <a:pt x="35434" y="3414"/>
                  <a:pt x="23682" y="11249"/>
                </a:cubicBezTo>
                <a:cubicBezTo>
                  <a:pt x="11566" y="19326"/>
                  <a:pt x="13814" y="43351"/>
                  <a:pt x="0" y="4795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Google Shape;528;p21"/>
          <p:cNvSpPr/>
          <p:nvPr/>
        </p:nvSpPr>
        <p:spPr>
          <a:xfrm>
            <a:off x="9764484" y="1"/>
            <a:ext cx="2677327" cy="1223567"/>
          </a:xfrm>
          <a:custGeom>
            <a:avLst/>
            <a:gdLst/>
            <a:ahLst/>
            <a:cxnLst/>
            <a:rect l="l" t="t" r="r" b="b"/>
            <a:pathLst>
              <a:path w="80519" h="36707" extrusionOk="0">
                <a:moveTo>
                  <a:pt x="0" y="0"/>
                </a:moveTo>
                <a:cubicBezTo>
                  <a:pt x="7837" y="11755"/>
                  <a:pt x="27374" y="7602"/>
                  <a:pt x="41444" y="8881"/>
                </a:cubicBezTo>
                <a:cubicBezTo>
                  <a:pt x="57368" y="10328"/>
                  <a:pt x="77383" y="21027"/>
                  <a:pt x="80519" y="3670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9" name="Google Shape;529;p21"/>
          <p:cNvSpPr/>
          <p:nvPr/>
        </p:nvSpPr>
        <p:spPr>
          <a:xfrm>
            <a:off x="-137792" y="5920567"/>
            <a:ext cx="3454965" cy="1144667"/>
          </a:xfrm>
          <a:custGeom>
            <a:avLst/>
            <a:gdLst/>
            <a:ahLst/>
            <a:cxnLst/>
            <a:rect l="l" t="t" r="r" b="b"/>
            <a:pathLst>
              <a:path w="103906" h="34340" extrusionOk="0">
                <a:moveTo>
                  <a:pt x="103906" y="34340"/>
                </a:moveTo>
                <a:cubicBezTo>
                  <a:pt x="103906" y="25571"/>
                  <a:pt x="96043" y="14882"/>
                  <a:pt x="87328" y="13914"/>
                </a:cubicBezTo>
                <a:cubicBezTo>
                  <a:pt x="69605" y="11945"/>
                  <a:pt x="51632" y="21581"/>
                  <a:pt x="34043" y="18650"/>
                </a:cubicBezTo>
                <a:cubicBezTo>
                  <a:pt x="21280" y="16523"/>
                  <a:pt x="9149" y="9149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0" name="Google Shape;530;p21"/>
          <p:cNvSpPr/>
          <p:nvPr/>
        </p:nvSpPr>
        <p:spPr>
          <a:xfrm>
            <a:off x="9636502" y="4904201"/>
            <a:ext cx="2864396" cy="2161033"/>
          </a:xfrm>
          <a:custGeom>
            <a:avLst/>
            <a:gdLst/>
            <a:ahLst/>
            <a:cxnLst/>
            <a:rect l="l" t="t" r="r" b="b"/>
            <a:pathLst>
              <a:path w="86145" h="64831" extrusionOk="0">
                <a:moveTo>
                  <a:pt x="86145" y="0"/>
                </a:moveTo>
                <a:cubicBezTo>
                  <a:pt x="84747" y="12589"/>
                  <a:pt x="79674" y="27460"/>
                  <a:pt x="68679" y="33748"/>
                </a:cubicBezTo>
                <a:cubicBezTo>
                  <a:pt x="56946" y="40458"/>
                  <a:pt x="44272" y="45426"/>
                  <a:pt x="31675" y="50325"/>
                </a:cubicBezTo>
                <a:cubicBezTo>
                  <a:pt x="20852" y="54534"/>
                  <a:pt x="8212" y="56619"/>
                  <a:pt x="0" y="6483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1" name="Google Shape;531;p21"/>
          <p:cNvSpPr txBox="1">
            <a:spLocks noGrp="1"/>
          </p:cNvSpPr>
          <p:nvPr>
            <p:ph type="title"/>
          </p:nvPr>
        </p:nvSpPr>
        <p:spPr>
          <a:xfrm>
            <a:off x="957625" y="72818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1"/>
          <p:cNvSpPr txBox="1">
            <a:spLocks noGrp="1"/>
          </p:cNvSpPr>
          <p:nvPr>
            <p:ph type="subTitle" idx="1"/>
          </p:nvPr>
        </p:nvSpPr>
        <p:spPr>
          <a:xfrm>
            <a:off x="2189138" y="2837400"/>
            <a:ext cx="3609847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1"/>
          <p:cNvSpPr txBox="1">
            <a:spLocks noGrp="1"/>
          </p:cNvSpPr>
          <p:nvPr>
            <p:ph type="subTitle" idx="2"/>
          </p:nvPr>
        </p:nvSpPr>
        <p:spPr>
          <a:xfrm>
            <a:off x="6362828" y="2837400"/>
            <a:ext cx="3609847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21"/>
          <p:cNvSpPr txBox="1">
            <a:spLocks noGrp="1"/>
          </p:cNvSpPr>
          <p:nvPr>
            <p:ph type="subTitle" idx="3"/>
          </p:nvPr>
        </p:nvSpPr>
        <p:spPr>
          <a:xfrm>
            <a:off x="2189171" y="4472433"/>
            <a:ext cx="3609847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21"/>
          <p:cNvSpPr txBox="1">
            <a:spLocks noGrp="1"/>
          </p:cNvSpPr>
          <p:nvPr>
            <p:ph type="subTitle" idx="4"/>
          </p:nvPr>
        </p:nvSpPr>
        <p:spPr>
          <a:xfrm>
            <a:off x="6362827" y="4472433"/>
            <a:ext cx="3609847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subTitle" idx="5"/>
          </p:nvPr>
        </p:nvSpPr>
        <p:spPr>
          <a:xfrm>
            <a:off x="2189138" y="2334600"/>
            <a:ext cx="360984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subTitle" idx="6"/>
          </p:nvPr>
        </p:nvSpPr>
        <p:spPr>
          <a:xfrm>
            <a:off x="2189171" y="3969633"/>
            <a:ext cx="360984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7"/>
          </p:nvPr>
        </p:nvSpPr>
        <p:spPr>
          <a:xfrm>
            <a:off x="6362821" y="2334600"/>
            <a:ext cx="360984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subTitle" idx="8"/>
          </p:nvPr>
        </p:nvSpPr>
        <p:spPr>
          <a:xfrm>
            <a:off x="6362820" y="3969633"/>
            <a:ext cx="360984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09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5400000">
            <a:off x="-1546392" y="1475403"/>
            <a:ext cx="4675700" cy="1665368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" name="Google Shape;42;p3"/>
          <p:cNvSpPr/>
          <p:nvPr/>
        </p:nvSpPr>
        <p:spPr>
          <a:xfrm>
            <a:off x="9363578" y="-122867"/>
            <a:ext cx="2798295" cy="6065616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3"/>
          <p:cNvSpPr/>
          <p:nvPr/>
        </p:nvSpPr>
        <p:spPr>
          <a:xfrm>
            <a:off x="-39372" y="-122857"/>
            <a:ext cx="6729969" cy="1481185"/>
          </a:xfrm>
          <a:custGeom>
            <a:avLst/>
            <a:gdLst/>
            <a:ahLst/>
            <a:cxnLst/>
            <a:rect l="l" t="t" r="r" b="b"/>
            <a:pathLst>
              <a:path w="93289" h="20481" extrusionOk="0">
                <a:moveTo>
                  <a:pt x="1" y="0"/>
                </a:moveTo>
                <a:cubicBezTo>
                  <a:pt x="1100" y="3168"/>
                  <a:pt x="5654" y="7687"/>
                  <a:pt x="9433" y="8346"/>
                </a:cubicBezTo>
                <a:cubicBezTo>
                  <a:pt x="10872" y="8596"/>
                  <a:pt x="12329" y="8686"/>
                  <a:pt x="13795" y="8686"/>
                </a:cubicBezTo>
                <a:cubicBezTo>
                  <a:pt x="16177" y="8686"/>
                  <a:pt x="18581" y="8450"/>
                  <a:pt x="20962" y="8291"/>
                </a:cubicBezTo>
                <a:cubicBezTo>
                  <a:pt x="22141" y="8212"/>
                  <a:pt x="23338" y="8155"/>
                  <a:pt x="24531" y="8155"/>
                </a:cubicBezTo>
                <a:cubicBezTo>
                  <a:pt x="27228" y="8155"/>
                  <a:pt x="29906" y="8447"/>
                  <a:pt x="32318" y="9436"/>
                </a:cubicBezTo>
                <a:cubicBezTo>
                  <a:pt x="35660" y="10808"/>
                  <a:pt x="38102" y="13356"/>
                  <a:pt x="40991" y="15346"/>
                </a:cubicBezTo>
                <a:cubicBezTo>
                  <a:pt x="46129" y="18884"/>
                  <a:pt x="52599" y="20480"/>
                  <a:pt x="59199" y="20480"/>
                </a:cubicBezTo>
                <a:cubicBezTo>
                  <a:pt x="65230" y="20480"/>
                  <a:pt x="71369" y="19148"/>
                  <a:pt x="76701" y="16746"/>
                </a:cubicBezTo>
                <a:cubicBezTo>
                  <a:pt x="83409" y="13724"/>
                  <a:pt x="90682" y="6701"/>
                  <a:pt x="93288" y="604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3"/>
          <p:cNvSpPr/>
          <p:nvPr/>
        </p:nvSpPr>
        <p:spPr>
          <a:xfrm>
            <a:off x="5431862" y="4964123"/>
            <a:ext cx="6730027" cy="1995492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5" name="Google Shape;45;p3"/>
          <p:cNvGrpSpPr/>
          <p:nvPr/>
        </p:nvGrpSpPr>
        <p:grpSpPr>
          <a:xfrm rot="-1996778">
            <a:off x="10258485" y="5873312"/>
            <a:ext cx="1826061" cy="770445"/>
            <a:chOff x="1958550" y="3085300"/>
            <a:chExt cx="579425" cy="243850"/>
          </a:xfrm>
        </p:grpSpPr>
        <p:sp>
          <p:nvSpPr>
            <p:cNvPr id="46" name="Google Shape;46;p3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3"/>
          <p:cNvSpPr/>
          <p:nvPr/>
        </p:nvSpPr>
        <p:spPr>
          <a:xfrm>
            <a:off x="5659864" y="6460961"/>
            <a:ext cx="5443267" cy="633867"/>
          </a:xfrm>
          <a:custGeom>
            <a:avLst/>
            <a:gdLst/>
            <a:ahLst/>
            <a:cxnLst/>
            <a:rect l="l" t="t" r="r" b="b"/>
            <a:pathLst>
              <a:path w="163703" h="19016" extrusionOk="0">
                <a:moveTo>
                  <a:pt x="163703" y="19016"/>
                </a:moveTo>
                <a:cubicBezTo>
                  <a:pt x="134567" y="9304"/>
                  <a:pt x="104127" y="662"/>
                  <a:pt x="73415" y="662"/>
                </a:cubicBezTo>
                <a:cubicBezTo>
                  <a:pt x="65027" y="662"/>
                  <a:pt x="56425" y="-928"/>
                  <a:pt x="48252" y="958"/>
                </a:cubicBezTo>
                <a:cubicBezTo>
                  <a:pt x="36940" y="3568"/>
                  <a:pt x="25615" y="6999"/>
                  <a:pt x="15393" y="12503"/>
                </a:cubicBezTo>
                <a:cubicBezTo>
                  <a:pt x="10612" y="15077"/>
                  <a:pt x="5430" y="17832"/>
                  <a:pt x="0" y="1783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3" name="Google Shape;53;p3"/>
          <p:cNvGrpSpPr/>
          <p:nvPr/>
        </p:nvGrpSpPr>
        <p:grpSpPr>
          <a:xfrm>
            <a:off x="10650857" y="477257"/>
            <a:ext cx="1041312" cy="976809"/>
            <a:chOff x="3145550" y="2696550"/>
            <a:chExt cx="446975" cy="418250"/>
          </a:xfrm>
        </p:grpSpPr>
        <p:sp>
          <p:nvSpPr>
            <p:cNvPr id="54" name="Google Shape;54;p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" name="Google Shape;61;p3"/>
          <p:cNvGrpSpPr/>
          <p:nvPr/>
        </p:nvGrpSpPr>
        <p:grpSpPr>
          <a:xfrm rot="-248609">
            <a:off x="2444134" y="42157"/>
            <a:ext cx="1199307" cy="976811"/>
            <a:chOff x="2763250" y="3099175"/>
            <a:chExt cx="568025" cy="461500"/>
          </a:xfrm>
        </p:grpSpPr>
        <p:sp>
          <p:nvSpPr>
            <p:cNvPr id="62" name="Google Shape;62;p3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9" name="Google Shape;69;p3"/>
          <p:cNvSpPr txBox="1">
            <a:spLocks noGrp="1"/>
          </p:cNvSpPr>
          <p:nvPr>
            <p:ph type="title"/>
          </p:nvPr>
        </p:nvSpPr>
        <p:spPr>
          <a:xfrm>
            <a:off x="2867090" y="2565033"/>
            <a:ext cx="6427659" cy="23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5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title" idx="2" hasCustomPrompt="1"/>
          </p:nvPr>
        </p:nvSpPr>
        <p:spPr>
          <a:xfrm>
            <a:off x="5364562" y="1196467"/>
            <a:ext cx="1427260" cy="12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2867090" y="5136067"/>
            <a:ext cx="6427659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373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2"/>
          <p:cNvSpPr/>
          <p:nvPr/>
        </p:nvSpPr>
        <p:spPr>
          <a:xfrm>
            <a:off x="10305136" y="1"/>
            <a:ext cx="1905764" cy="3507865"/>
          </a:xfrm>
          <a:custGeom>
            <a:avLst/>
            <a:gdLst/>
            <a:ahLst/>
            <a:cxnLst/>
            <a:rect l="l" t="t" r="r" b="b"/>
            <a:pathLst>
              <a:path w="30459" h="55926" extrusionOk="0">
                <a:moveTo>
                  <a:pt x="374" y="1"/>
                </a:moveTo>
                <a:cubicBezTo>
                  <a:pt x="1" y="9422"/>
                  <a:pt x="4462" y="18906"/>
                  <a:pt x="11956" y="24626"/>
                </a:cubicBezTo>
                <a:cubicBezTo>
                  <a:pt x="16922" y="28418"/>
                  <a:pt x="23451" y="31053"/>
                  <a:pt x="25769" y="36855"/>
                </a:cubicBezTo>
                <a:cubicBezTo>
                  <a:pt x="27525" y="41250"/>
                  <a:pt x="26299" y="46323"/>
                  <a:pt x="27603" y="50872"/>
                </a:cubicBezTo>
                <a:cubicBezTo>
                  <a:pt x="28142" y="52754"/>
                  <a:pt x="29144" y="54480"/>
                  <a:pt x="30459" y="55925"/>
                </a:cubicBezTo>
                <a:lnTo>
                  <a:pt x="3045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" name="Google Shape;542;p22"/>
          <p:cNvSpPr/>
          <p:nvPr/>
        </p:nvSpPr>
        <p:spPr>
          <a:xfrm rot="10800000">
            <a:off x="-4279" y="3350134"/>
            <a:ext cx="1905764" cy="3507865"/>
          </a:xfrm>
          <a:custGeom>
            <a:avLst/>
            <a:gdLst/>
            <a:ahLst/>
            <a:cxnLst/>
            <a:rect l="l" t="t" r="r" b="b"/>
            <a:pathLst>
              <a:path w="30459" h="55926" extrusionOk="0">
                <a:moveTo>
                  <a:pt x="374" y="1"/>
                </a:moveTo>
                <a:cubicBezTo>
                  <a:pt x="1" y="9422"/>
                  <a:pt x="4462" y="18906"/>
                  <a:pt x="11956" y="24626"/>
                </a:cubicBezTo>
                <a:cubicBezTo>
                  <a:pt x="16922" y="28418"/>
                  <a:pt x="23451" y="31053"/>
                  <a:pt x="25769" y="36855"/>
                </a:cubicBezTo>
                <a:cubicBezTo>
                  <a:pt x="27525" y="41250"/>
                  <a:pt x="26299" y="46323"/>
                  <a:pt x="27603" y="50872"/>
                </a:cubicBezTo>
                <a:cubicBezTo>
                  <a:pt x="28142" y="52754"/>
                  <a:pt x="29144" y="54480"/>
                  <a:pt x="30459" y="55925"/>
                </a:cubicBezTo>
                <a:lnTo>
                  <a:pt x="3045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43" name="Google Shape;543;p22"/>
          <p:cNvGrpSpPr/>
          <p:nvPr/>
        </p:nvGrpSpPr>
        <p:grpSpPr>
          <a:xfrm>
            <a:off x="11351014" y="179417"/>
            <a:ext cx="859897" cy="362751"/>
            <a:chOff x="1958550" y="3085300"/>
            <a:chExt cx="579425" cy="243850"/>
          </a:xfrm>
        </p:grpSpPr>
        <p:sp>
          <p:nvSpPr>
            <p:cNvPr id="544" name="Google Shape;544;p22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0" name="Google Shape;550;p22"/>
          <p:cNvGrpSpPr/>
          <p:nvPr/>
        </p:nvGrpSpPr>
        <p:grpSpPr>
          <a:xfrm rot="4252254">
            <a:off x="719895" y="6016301"/>
            <a:ext cx="1165576" cy="489296"/>
            <a:chOff x="1958550" y="3085300"/>
            <a:chExt cx="579425" cy="243850"/>
          </a:xfrm>
        </p:grpSpPr>
        <p:sp>
          <p:nvSpPr>
            <p:cNvPr id="551" name="Google Shape;551;p22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57" name="Google Shape;557;p22"/>
          <p:cNvSpPr/>
          <p:nvPr/>
        </p:nvSpPr>
        <p:spPr>
          <a:xfrm>
            <a:off x="10620630" y="-325634"/>
            <a:ext cx="1811341" cy="3276067"/>
          </a:xfrm>
          <a:custGeom>
            <a:avLst/>
            <a:gdLst/>
            <a:ahLst/>
            <a:cxnLst/>
            <a:rect l="l" t="t" r="r" b="b"/>
            <a:pathLst>
              <a:path w="54475" h="98282" extrusionOk="0">
                <a:moveTo>
                  <a:pt x="54475" y="98282"/>
                </a:moveTo>
                <a:cubicBezTo>
                  <a:pt x="44282" y="84005"/>
                  <a:pt x="50312" y="61433"/>
                  <a:pt x="39082" y="47957"/>
                </a:cubicBezTo>
                <a:cubicBezTo>
                  <a:pt x="30477" y="37631"/>
                  <a:pt x="12748" y="37358"/>
                  <a:pt x="5039" y="26347"/>
                </a:cubicBezTo>
                <a:cubicBezTo>
                  <a:pt x="-89" y="19022"/>
                  <a:pt x="6" y="8941"/>
                  <a:pt x="6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8" name="Google Shape;558;p22"/>
          <p:cNvSpPr/>
          <p:nvPr/>
        </p:nvSpPr>
        <p:spPr>
          <a:xfrm>
            <a:off x="-355652" y="3917433"/>
            <a:ext cx="2225846" cy="3289000"/>
          </a:xfrm>
          <a:custGeom>
            <a:avLst/>
            <a:gdLst/>
            <a:ahLst/>
            <a:cxnLst/>
            <a:rect l="l" t="t" r="r" b="b"/>
            <a:pathLst>
              <a:path w="66941" h="98670" extrusionOk="0">
                <a:moveTo>
                  <a:pt x="66941" y="97986"/>
                </a:moveTo>
                <a:cubicBezTo>
                  <a:pt x="56476" y="100079"/>
                  <a:pt x="42110" y="97265"/>
                  <a:pt x="36451" y="88217"/>
                </a:cubicBezTo>
                <a:cubicBezTo>
                  <a:pt x="30283" y="78355"/>
                  <a:pt x="34958" y="64508"/>
                  <a:pt x="30234" y="53878"/>
                </a:cubicBezTo>
                <a:cubicBezTo>
                  <a:pt x="24054" y="39973"/>
                  <a:pt x="9989" y="30824"/>
                  <a:pt x="2703" y="17466"/>
                </a:cubicBezTo>
                <a:cubicBezTo>
                  <a:pt x="-117" y="12296"/>
                  <a:pt x="39" y="5889"/>
                  <a:pt x="39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9" name="Google Shape;559;p22"/>
          <p:cNvSpPr txBox="1">
            <a:spLocks noGrp="1"/>
          </p:cNvSpPr>
          <p:nvPr>
            <p:ph type="title"/>
          </p:nvPr>
        </p:nvSpPr>
        <p:spPr>
          <a:xfrm>
            <a:off x="957625" y="7166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2"/>
          <p:cNvSpPr txBox="1">
            <a:spLocks noGrp="1"/>
          </p:cNvSpPr>
          <p:nvPr>
            <p:ph type="subTitle" idx="1"/>
          </p:nvPr>
        </p:nvSpPr>
        <p:spPr>
          <a:xfrm>
            <a:off x="950011" y="2861449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2"/>
          <p:cNvSpPr txBox="1">
            <a:spLocks noGrp="1"/>
          </p:cNvSpPr>
          <p:nvPr>
            <p:ph type="subTitle" idx="2"/>
          </p:nvPr>
        </p:nvSpPr>
        <p:spPr>
          <a:xfrm>
            <a:off x="4489094" y="2861449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2"/>
          <p:cNvSpPr txBox="1">
            <a:spLocks noGrp="1"/>
          </p:cNvSpPr>
          <p:nvPr>
            <p:ph type="subTitle" idx="3"/>
          </p:nvPr>
        </p:nvSpPr>
        <p:spPr>
          <a:xfrm>
            <a:off x="950011" y="4771104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2"/>
          <p:cNvSpPr txBox="1">
            <a:spLocks noGrp="1"/>
          </p:cNvSpPr>
          <p:nvPr>
            <p:ph type="subTitle" idx="4"/>
          </p:nvPr>
        </p:nvSpPr>
        <p:spPr>
          <a:xfrm>
            <a:off x="4489094" y="4771104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subTitle" idx="5"/>
          </p:nvPr>
        </p:nvSpPr>
        <p:spPr>
          <a:xfrm>
            <a:off x="8021893" y="2861449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subTitle" idx="6"/>
          </p:nvPr>
        </p:nvSpPr>
        <p:spPr>
          <a:xfrm>
            <a:off x="8021893" y="4771104"/>
            <a:ext cx="3183704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7"/>
          </p:nvPr>
        </p:nvSpPr>
        <p:spPr>
          <a:xfrm>
            <a:off x="948614" y="2358633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subTitle" idx="8"/>
          </p:nvPr>
        </p:nvSpPr>
        <p:spPr>
          <a:xfrm>
            <a:off x="4487697" y="2358633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subTitle" idx="9"/>
          </p:nvPr>
        </p:nvSpPr>
        <p:spPr>
          <a:xfrm>
            <a:off x="8020497" y="2358633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9" name="Google Shape;569;p22"/>
          <p:cNvSpPr txBox="1">
            <a:spLocks noGrp="1"/>
          </p:cNvSpPr>
          <p:nvPr>
            <p:ph type="subTitle" idx="13"/>
          </p:nvPr>
        </p:nvSpPr>
        <p:spPr>
          <a:xfrm>
            <a:off x="948614" y="4268305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ubTitle" idx="14"/>
          </p:nvPr>
        </p:nvSpPr>
        <p:spPr>
          <a:xfrm>
            <a:off x="4487697" y="4268305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subTitle" idx="15"/>
          </p:nvPr>
        </p:nvSpPr>
        <p:spPr>
          <a:xfrm>
            <a:off x="8020497" y="4268305"/>
            <a:ext cx="3186497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941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3"/>
          <p:cNvSpPr/>
          <p:nvPr/>
        </p:nvSpPr>
        <p:spPr>
          <a:xfrm>
            <a:off x="9816152" y="-145433"/>
            <a:ext cx="2548381" cy="6800225"/>
          </a:xfrm>
          <a:custGeom>
            <a:avLst/>
            <a:gdLst/>
            <a:ahLst/>
            <a:cxnLst/>
            <a:rect l="l" t="t" r="r" b="b"/>
            <a:pathLst>
              <a:path w="18054" h="48057" extrusionOk="0">
                <a:moveTo>
                  <a:pt x="1479" y="1"/>
                </a:moveTo>
                <a:lnTo>
                  <a:pt x="1479" y="1"/>
                </a:lnTo>
                <a:cubicBezTo>
                  <a:pt x="0" y="2881"/>
                  <a:pt x="4880" y="6858"/>
                  <a:pt x="6427" y="9702"/>
                </a:cubicBezTo>
                <a:cubicBezTo>
                  <a:pt x="7973" y="12546"/>
                  <a:pt x="9896" y="15442"/>
                  <a:pt x="9784" y="18677"/>
                </a:cubicBezTo>
                <a:cubicBezTo>
                  <a:pt x="9718" y="20582"/>
                  <a:pt x="8899" y="22453"/>
                  <a:pt x="7542" y="23793"/>
                </a:cubicBezTo>
                <a:cubicBezTo>
                  <a:pt x="6068" y="25247"/>
                  <a:pt x="3970" y="26136"/>
                  <a:pt x="3002" y="27967"/>
                </a:cubicBezTo>
                <a:cubicBezTo>
                  <a:pt x="1756" y="30328"/>
                  <a:pt x="2901" y="33225"/>
                  <a:pt x="4320" y="35486"/>
                </a:cubicBezTo>
                <a:cubicBezTo>
                  <a:pt x="7036" y="39816"/>
                  <a:pt x="12829" y="45417"/>
                  <a:pt x="17207" y="48056"/>
                </a:cubicBezTo>
                <a:lnTo>
                  <a:pt x="18053" y="473"/>
                </a:lnTo>
                <a:lnTo>
                  <a:pt x="14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4" name="Google Shape;574;p23"/>
          <p:cNvSpPr/>
          <p:nvPr/>
        </p:nvSpPr>
        <p:spPr>
          <a:xfrm rot="10800000">
            <a:off x="-139325" y="156434"/>
            <a:ext cx="2548381" cy="6800225"/>
          </a:xfrm>
          <a:custGeom>
            <a:avLst/>
            <a:gdLst/>
            <a:ahLst/>
            <a:cxnLst/>
            <a:rect l="l" t="t" r="r" b="b"/>
            <a:pathLst>
              <a:path w="18054" h="48057" extrusionOk="0">
                <a:moveTo>
                  <a:pt x="1479" y="1"/>
                </a:moveTo>
                <a:lnTo>
                  <a:pt x="1479" y="1"/>
                </a:lnTo>
                <a:cubicBezTo>
                  <a:pt x="0" y="2881"/>
                  <a:pt x="4880" y="6858"/>
                  <a:pt x="6427" y="9702"/>
                </a:cubicBezTo>
                <a:cubicBezTo>
                  <a:pt x="7973" y="12546"/>
                  <a:pt x="9896" y="15442"/>
                  <a:pt x="9784" y="18677"/>
                </a:cubicBezTo>
                <a:cubicBezTo>
                  <a:pt x="9718" y="20582"/>
                  <a:pt x="8899" y="22453"/>
                  <a:pt x="7542" y="23793"/>
                </a:cubicBezTo>
                <a:cubicBezTo>
                  <a:pt x="6068" y="25247"/>
                  <a:pt x="3970" y="26136"/>
                  <a:pt x="3002" y="27967"/>
                </a:cubicBezTo>
                <a:cubicBezTo>
                  <a:pt x="1756" y="30328"/>
                  <a:pt x="2901" y="33225"/>
                  <a:pt x="4320" y="35486"/>
                </a:cubicBezTo>
                <a:cubicBezTo>
                  <a:pt x="7036" y="39816"/>
                  <a:pt x="12829" y="45417"/>
                  <a:pt x="17207" y="48056"/>
                </a:cubicBezTo>
                <a:lnTo>
                  <a:pt x="18053" y="473"/>
                </a:lnTo>
                <a:lnTo>
                  <a:pt x="14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75" name="Google Shape;575;p23"/>
          <p:cNvGrpSpPr/>
          <p:nvPr/>
        </p:nvGrpSpPr>
        <p:grpSpPr>
          <a:xfrm>
            <a:off x="188050" y="1605511"/>
            <a:ext cx="1357821" cy="1273711"/>
            <a:chOff x="3145550" y="2696550"/>
            <a:chExt cx="446975" cy="418250"/>
          </a:xfrm>
        </p:grpSpPr>
        <p:sp>
          <p:nvSpPr>
            <p:cNvPr id="576" name="Google Shape;576;p2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83" name="Google Shape;583;p23"/>
          <p:cNvGrpSpPr/>
          <p:nvPr/>
        </p:nvGrpSpPr>
        <p:grpSpPr>
          <a:xfrm>
            <a:off x="10617850" y="3713178"/>
            <a:ext cx="1357821" cy="1273711"/>
            <a:chOff x="3145550" y="2696550"/>
            <a:chExt cx="446975" cy="418250"/>
          </a:xfrm>
        </p:grpSpPr>
        <p:sp>
          <p:nvSpPr>
            <p:cNvPr id="584" name="Google Shape;584;p2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91" name="Google Shape;591;p23"/>
          <p:cNvSpPr/>
          <p:nvPr/>
        </p:nvSpPr>
        <p:spPr>
          <a:xfrm>
            <a:off x="-147634" y="572333"/>
            <a:ext cx="819634" cy="6433667"/>
          </a:xfrm>
          <a:custGeom>
            <a:avLst/>
            <a:gdLst/>
            <a:ahLst/>
            <a:cxnLst/>
            <a:rect l="l" t="t" r="r" b="b"/>
            <a:pathLst>
              <a:path w="24650" h="193010" extrusionOk="0">
                <a:moveTo>
                  <a:pt x="0" y="0"/>
                </a:moveTo>
                <a:cubicBezTo>
                  <a:pt x="11761" y="9409"/>
                  <a:pt x="20988" y="23664"/>
                  <a:pt x="23682" y="38483"/>
                </a:cubicBezTo>
                <a:cubicBezTo>
                  <a:pt x="27740" y="60809"/>
                  <a:pt x="17059" y="83398"/>
                  <a:pt x="14801" y="105978"/>
                </a:cubicBezTo>
                <a:cubicBezTo>
                  <a:pt x="11897" y="135015"/>
                  <a:pt x="11223" y="166909"/>
                  <a:pt x="24274" y="19301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2" name="Google Shape;592;p23"/>
          <p:cNvSpPr/>
          <p:nvPr/>
        </p:nvSpPr>
        <p:spPr>
          <a:xfrm>
            <a:off x="11359063" y="-148000"/>
            <a:ext cx="1023695" cy="5950167"/>
          </a:xfrm>
          <a:custGeom>
            <a:avLst/>
            <a:gdLst/>
            <a:ahLst/>
            <a:cxnLst/>
            <a:rect l="l" t="t" r="r" b="b"/>
            <a:pathLst>
              <a:path w="30787" h="178505" extrusionOk="0">
                <a:moveTo>
                  <a:pt x="30787" y="178505"/>
                </a:moveTo>
                <a:cubicBezTo>
                  <a:pt x="24935" y="170980"/>
                  <a:pt x="18177" y="163941"/>
                  <a:pt x="13914" y="155415"/>
                </a:cubicBezTo>
                <a:cubicBezTo>
                  <a:pt x="8241" y="144068"/>
                  <a:pt x="9657" y="130190"/>
                  <a:pt x="10361" y="117523"/>
                </a:cubicBezTo>
                <a:cubicBezTo>
                  <a:pt x="11282" y="100944"/>
                  <a:pt x="17605" y="85089"/>
                  <a:pt x="20130" y="68678"/>
                </a:cubicBezTo>
                <a:cubicBezTo>
                  <a:pt x="22289" y="54644"/>
                  <a:pt x="19629" y="39898"/>
                  <a:pt x="15394" y="26346"/>
                </a:cubicBezTo>
                <a:cubicBezTo>
                  <a:pt x="12360" y="16638"/>
                  <a:pt x="8463" y="5642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3" name="Google Shape;593;p23"/>
          <p:cNvSpPr txBox="1">
            <a:spLocks noGrp="1"/>
          </p:cNvSpPr>
          <p:nvPr>
            <p:ph type="title" hasCustomPrompt="1"/>
          </p:nvPr>
        </p:nvSpPr>
        <p:spPr>
          <a:xfrm>
            <a:off x="3184303" y="963267"/>
            <a:ext cx="5793232" cy="78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98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4" name="Google Shape;594;p23"/>
          <p:cNvSpPr txBox="1">
            <a:spLocks noGrp="1"/>
          </p:cNvSpPr>
          <p:nvPr>
            <p:ph type="subTitle" idx="1"/>
          </p:nvPr>
        </p:nvSpPr>
        <p:spPr>
          <a:xfrm>
            <a:off x="3186498" y="1991153"/>
            <a:ext cx="5788843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95" name="Google Shape;595;p23"/>
          <p:cNvSpPr txBox="1">
            <a:spLocks noGrp="1"/>
          </p:cNvSpPr>
          <p:nvPr>
            <p:ph type="title" idx="2" hasCustomPrompt="1"/>
          </p:nvPr>
        </p:nvSpPr>
        <p:spPr>
          <a:xfrm>
            <a:off x="3186498" y="2810208"/>
            <a:ext cx="5788843" cy="78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98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23"/>
          <p:cNvSpPr txBox="1">
            <a:spLocks noGrp="1"/>
          </p:cNvSpPr>
          <p:nvPr>
            <p:ph type="subTitle" idx="3"/>
          </p:nvPr>
        </p:nvSpPr>
        <p:spPr>
          <a:xfrm>
            <a:off x="3186498" y="3811563"/>
            <a:ext cx="5788843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97" name="Google Shape;597;p23"/>
          <p:cNvSpPr txBox="1">
            <a:spLocks noGrp="1"/>
          </p:cNvSpPr>
          <p:nvPr>
            <p:ph type="title" idx="4" hasCustomPrompt="1"/>
          </p:nvPr>
        </p:nvSpPr>
        <p:spPr>
          <a:xfrm>
            <a:off x="3186498" y="4630604"/>
            <a:ext cx="5788843" cy="78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98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8" name="Google Shape;598;p23"/>
          <p:cNvSpPr txBox="1">
            <a:spLocks noGrp="1"/>
          </p:cNvSpPr>
          <p:nvPr>
            <p:ph type="subTitle" idx="5"/>
          </p:nvPr>
        </p:nvSpPr>
        <p:spPr>
          <a:xfrm>
            <a:off x="3186498" y="5636265"/>
            <a:ext cx="5788843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79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79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101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4"/>
          <p:cNvSpPr/>
          <p:nvPr/>
        </p:nvSpPr>
        <p:spPr>
          <a:xfrm>
            <a:off x="9133108" y="-49399"/>
            <a:ext cx="3091118" cy="2384308"/>
          </a:xfrm>
          <a:custGeom>
            <a:avLst/>
            <a:gdLst/>
            <a:ahLst/>
            <a:cxnLst/>
            <a:rect l="l" t="t" r="r" b="b"/>
            <a:pathLst>
              <a:path w="33049" h="25429" extrusionOk="0">
                <a:moveTo>
                  <a:pt x="33049" y="1"/>
                </a:moveTo>
                <a:lnTo>
                  <a:pt x="1" y="118"/>
                </a:lnTo>
                <a:cubicBezTo>
                  <a:pt x="100" y="4452"/>
                  <a:pt x="4115" y="8608"/>
                  <a:pt x="9726" y="10179"/>
                </a:cubicBezTo>
                <a:cubicBezTo>
                  <a:pt x="12511" y="10961"/>
                  <a:pt x="15561" y="11137"/>
                  <a:pt x="18378" y="11856"/>
                </a:cubicBezTo>
                <a:cubicBezTo>
                  <a:pt x="21299" y="12600"/>
                  <a:pt x="23966" y="13963"/>
                  <a:pt x="25628" y="15846"/>
                </a:cubicBezTo>
                <a:cubicBezTo>
                  <a:pt x="28403" y="18992"/>
                  <a:pt x="28552" y="23584"/>
                  <a:pt x="33049" y="25428"/>
                </a:cubicBezTo>
                <a:lnTo>
                  <a:pt x="3304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01" name="Google Shape;601;p24"/>
          <p:cNvSpPr/>
          <p:nvPr/>
        </p:nvSpPr>
        <p:spPr>
          <a:xfrm>
            <a:off x="1" y="4798467"/>
            <a:ext cx="5108580" cy="205951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02" name="Google Shape;602;p24"/>
          <p:cNvSpPr/>
          <p:nvPr/>
        </p:nvSpPr>
        <p:spPr>
          <a:xfrm rot="10800000">
            <a:off x="-76122" y="-49378"/>
            <a:ext cx="5293017" cy="1569411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03" name="Google Shape;603;p24"/>
          <p:cNvGrpSpPr/>
          <p:nvPr/>
        </p:nvGrpSpPr>
        <p:grpSpPr>
          <a:xfrm>
            <a:off x="83401" y="230670"/>
            <a:ext cx="825809" cy="774655"/>
            <a:chOff x="3145550" y="2696550"/>
            <a:chExt cx="446975" cy="418250"/>
          </a:xfrm>
        </p:grpSpPr>
        <p:sp>
          <p:nvSpPr>
            <p:cNvPr id="604" name="Google Shape;604;p24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9524860" y="145079"/>
            <a:ext cx="1127469" cy="475671"/>
            <a:chOff x="1958550" y="3085300"/>
            <a:chExt cx="579425" cy="243850"/>
          </a:xfrm>
        </p:grpSpPr>
        <p:sp>
          <p:nvSpPr>
            <p:cNvPr id="612" name="Google Shape;612;p2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8" name="Google Shape;618;p24"/>
          <p:cNvGrpSpPr/>
          <p:nvPr/>
        </p:nvGrpSpPr>
        <p:grpSpPr>
          <a:xfrm rot="2700146">
            <a:off x="-74712" y="5341499"/>
            <a:ext cx="1286343" cy="540015"/>
            <a:chOff x="1958550" y="3085300"/>
            <a:chExt cx="579425" cy="243850"/>
          </a:xfrm>
        </p:grpSpPr>
        <p:sp>
          <p:nvSpPr>
            <p:cNvPr id="619" name="Google Shape;619;p2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25" name="Google Shape;625;p24"/>
          <p:cNvSpPr/>
          <p:nvPr/>
        </p:nvSpPr>
        <p:spPr>
          <a:xfrm>
            <a:off x="9931803" y="-167732"/>
            <a:ext cx="2411586" cy="2052433"/>
          </a:xfrm>
          <a:custGeom>
            <a:avLst/>
            <a:gdLst/>
            <a:ahLst/>
            <a:cxnLst/>
            <a:rect l="l" t="t" r="r" b="b"/>
            <a:pathLst>
              <a:path w="72527" h="61573" extrusionOk="0">
                <a:moveTo>
                  <a:pt x="72527" y="61573"/>
                </a:moveTo>
                <a:cubicBezTo>
                  <a:pt x="71679" y="54789"/>
                  <a:pt x="70256" y="47166"/>
                  <a:pt x="65422" y="42332"/>
                </a:cubicBezTo>
                <a:cubicBezTo>
                  <a:pt x="56870" y="33780"/>
                  <a:pt x="42999" y="33256"/>
                  <a:pt x="31675" y="29010"/>
                </a:cubicBezTo>
                <a:cubicBezTo>
                  <a:pt x="23452" y="25926"/>
                  <a:pt x="14499" y="23083"/>
                  <a:pt x="8289" y="16873"/>
                </a:cubicBezTo>
                <a:cubicBezTo>
                  <a:pt x="3858" y="12442"/>
                  <a:pt x="1982" y="5945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6" name="Google Shape;626;p24"/>
          <p:cNvSpPr/>
          <p:nvPr/>
        </p:nvSpPr>
        <p:spPr>
          <a:xfrm>
            <a:off x="-157476" y="-102334"/>
            <a:ext cx="4262096" cy="1440667"/>
          </a:xfrm>
          <a:custGeom>
            <a:avLst/>
            <a:gdLst/>
            <a:ahLst/>
            <a:cxnLst/>
            <a:rect l="l" t="t" r="r" b="b"/>
            <a:pathLst>
              <a:path w="128180" h="43220" extrusionOk="0">
                <a:moveTo>
                  <a:pt x="128180" y="0"/>
                </a:moveTo>
                <a:cubicBezTo>
                  <a:pt x="114428" y="17190"/>
                  <a:pt x="84917" y="8381"/>
                  <a:pt x="63054" y="10953"/>
                </a:cubicBezTo>
                <a:cubicBezTo>
                  <a:pt x="39606" y="13712"/>
                  <a:pt x="16695" y="26525"/>
                  <a:pt x="0" y="4322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7" name="Google Shape;627;p24"/>
          <p:cNvSpPr/>
          <p:nvPr/>
        </p:nvSpPr>
        <p:spPr>
          <a:xfrm>
            <a:off x="-157476" y="5111434"/>
            <a:ext cx="2785625" cy="1815633"/>
          </a:xfrm>
          <a:custGeom>
            <a:avLst/>
            <a:gdLst/>
            <a:ahLst/>
            <a:cxnLst/>
            <a:rect l="l" t="t" r="r" b="b"/>
            <a:pathLst>
              <a:path w="83776" h="54469" extrusionOk="0">
                <a:moveTo>
                  <a:pt x="0" y="0"/>
                </a:moveTo>
                <a:cubicBezTo>
                  <a:pt x="0" y="15689"/>
                  <a:pt x="9445" y="37073"/>
                  <a:pt x="24866" y="39964"/>
                </a:cubicBezTo>
                <a:cubicBezTo>
                  <a:pt x="37255" y="42287"/>
                  <a:pt x="49638" y="44788"/>
                  <a:pt x="62166" y="46180"/>
                </a:cubicBezTo>
                <a:cubicBezTo>
                  <a:pt x="69834" y="47032"/>
                  <a:pt x="81336" y="47150"/>
                  <a:pt x="83776" y="5446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8" name="Google Shape;628;p24"/>
          <p:cNvSpPr txBox="1">
            <a:spLocks noGrp="1"/>
          </p:cNvSpPr>
          <p:nvPr>
            <p:ph type="title" hasCustomPrompt="1"/>
          </p:nvPr>
        </p:nvSpPr>
        <p:spPr>
          <a:xfrm>
            <a:off x="6251828" y="2406567"/>
            <a:ext cx="185899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99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9" name="Google Shape;629;p24"/>
          <p:cNvSpPr txBox="1">
            <a:spLocks noGrp="1"/>
          </p:cNvSpPr>
          <p:nvPr>
            <p:ph type="subTitle" idx="1"/>
          </p:nvPr>
        </p:nvSpPr>
        <p:spPr>
          <a:xfrm>
            <a:off x="8227063" y="2622433"/>
            <a:ext cx="2856516" cy="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30" name="Google Shape;630;p24"/>
          <p:cNvSpPr txBox="1">
            <a:spLocks noGrp="1"/>
          </p:cNvSpPr>
          <p:nvPr>
            <p:ph type="subTitle" idx="2"/>
          </p:nvPr>
        </p:nvSpPr>
        <p:spPr>
          <a:xfrm>
            <a:off x="8227063" y="2147933"/>
            <a:ext cx="2856516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1" name="Google Shape;631;p24"/>
          <p:cNvSpPr txBox="1">
            <a:spLocks noGrp="1"/>
          </p:cNvSpPr>
          <p:nvPr>
            <p:ph type="title" idx="3" hasCustomPrompt="1"/>
          </p:nvPr>
        </p:nvSpPr>
        <p:spPr>
          <a:xfrm>
            <a:off x="6247805" y="3754800"/>
            <a:ext cx="185899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99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2" name="Google Shape;632;p24"/>
          <p:cNvSpPr txBox="1">
            <a:spLocks noGrp="1"/>
          </p:cNvSpPr>
          <p:nvPr>
            <p:ph type="subTitle" idx="4"/>
          </p:nvPr>
        </p:nvSpPr>
        <p:spPr>
          <a:xfrm>
            <a:off x="8227063" y="3969667"/>
            <a:ext cx="2856516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33" name="Google Shape;633;p24"/>
          <p:cNvSpPr txBox="1">
            <a:spLocks noGrp="1"/>
          </p:cNvSpPr>
          <p:nvPr>
            <p:ph type="subTitle" idx="5"/>
          </p:nvPr>
        </p:nvSpPr>
        <p:spPr>
          <a:xfrm>
            <a:off x="8227063" y="3495167"/>
            <a:ext cx="2856516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4" name="Google Shape;634;p24"/>
          <p:cNvSpPr txBox="1">
            <a:spLocks noGrp="1"/>
          </p:cNvSpPr>
          <p:nvPr>
            <p:ph type="title" idx="6" hasCustomPrompt="1"/>
          </p:nvPr>
        </p:nvSpPr>
        <p:spPr>
          <a:xfrm>
            <a:off x="6247805" y="5103033"/>
            <a:ext cx="185899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99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5" name="Google Shape;635;p24"/>
          <p:cNvSpPr txBox="1">
            <a:spLocks noGrp="1"/>
          </p:cNvSpPr>
          <p:nvPr>
            <p:ph type="subTitle" idx="7"/>
          </p:nvPr>
        </p:nvSpPr>
        <p:spPr>
          <a:xfrm>
            <a:off x="8227063" y="5317900"/>
            <a:ext cx="2856516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793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36" name="Google Shape;636;p24"/>
          <p:cNvSpPr txBox="1">
            <a:spLocks noGrp="1"/>
          </p:cNvSpPr>
          <p:nvPr>
            <p:ph type="subTitle" idx="8"/>
          </p:nvPr>
        </p:nvSpPr>
        <p:spPr>
          <a:xfrm>
            <a:off x="8227063" y="4843400"/>
            <a:ext cx="2856516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19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7" name="Google Shape;637;p24"/>
          <p:cNvSpPr txBox="1">
            <a:spLocks noGrp="1"/>
          </p:cNvSpPr>
          <p:nvPr>
            <p:ph type="title" idx="9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673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5"/>
          <p:cNvSpPr/>
          <p:nvPr/>
        </p:nvSpPr>
        <p:spPr>
          <a:xfrm>
            <a:off x="0" y="-101599"/>
            <a:ext cx="2507576" cy="1648292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0" name="Google Shape;640;p25"/>
          <p:cNvSpPr/>
          <p:nvPr/>
        </p:nvSpPr>
        <p:spPr>
          <a:xfrm>
            <a:off x="7532919" y="4388501"/>
            <a:ext cx="4628929" cy="2469505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41" name="Google Shape;641;p25"/>
          <p:cNvGrpSpPr/>
          <p:nvPr/>
        </p:nvGrpSpPr>
        <p:grpSpPr>
          <a:xfrm rot="-4991963">
            <a:off x="10743876" y="4764749"/>
            <a:ext cx="1251035" cy="1013907"/>
            <a:chOff x="2763250" y="3099175"/>
            <a:chExt cx="568025" cy="461500"/>
          </a:xfrm>
        </p:grpSpPr>
        <p:sp>
          <p:nvSpPr>
            <p:cNvPr id="642" name="Google Shape;642;p25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9" name="Google Shape;649;p25"/>
          <p:cNvGrpSpPr/>
          <p:nvPr/>
        </p:nvGrpSpPr>
        <p:grpSpPr>
          <a:xfrm rot="6916435">
            <a:off x="926734" y="-161842"/>
            <a:ext cx="654111" cy="610559"/>
            <a:chOff x="3145550" y="2696550"/>
            <a:chExt cx="446975" cy="418250"/>
          </a:xfrm>
        </p:grpSpPr>
        <p:sp>
          <p:nvSpPr>
            <p:cNvPr id="650" name="Google Shape;650;p25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57" name="Google Shape;657;p25"/>
          <p:cNvSpPr/>
          <p:nvPr/>
        </p:nvSpPr>
        <p:spPr>
          <a:xfrm>
            <a:off x="-107666" y="-195105"/>
            <a:ext cx="1125509" cy="1470567"/>
          </a:xfrm>
          <a:custGeom>
            <a:avLst/>
            <a:gdLst/>
            <a:ahLst/>
            <a:cxnLst/>
            <a:rect l="l" t="t" r="r" b="b"/>
            <a:pathLst>
              <a:path w="33849" h="44117" extrusionOk="0">
                <a:moveTo>
                  <a:pt x="33849" y="261"/>
                </a:moveTo>
                <a:cubicBezTo>
                  <a:pt x="25506" y="-1828"/>
                  <a:pt x="23861" y="14348"/>
                  <a:pt x="20015" y="22041"/>
                </a:cubicBezTo>
                <a:cubicBezTo>
                  <a:pt x="15573" y="30925"/>
                  <a:pt x="9933" y="44117"/>
                  <a:pt x="0" y="4411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8" name="Google Shape;658;p25"/>
          <p:cNvSpPr/>
          <p:nvPr/>
        </p:nvSpPr>
        <p:spPr>
          <a:xfrm>
            <a:off x="8397141" y="5052734"/>
            <a:ext cx="3856037" cy="1854333"/>
          </a:xfrm>
          <a:custGeom>
            <a:avLst/>
            <a:gdLst/>
            <a:ahLst/>
            <a:cxnLst/>
            <a:rect l="l" t="t" r="r" b="b"/>
            <a:pathLst>
              <a:path w="115968" h="55630" extrusionOk="0">
                <a:moveTo>
                  <a:pt x="115968" y="0"/>
                </a:moveTo>
                <a:cubicBezTo>
                  <a:pt x="106839" y="10654"/>
                  <a:pt x="102981" y="26630"/>
                  <a:pt x="90950" y="33849"/>
                </a:cubicBezTo>
                <a:cubicBezTo>
                  <a:pt x="78004" y="41617"/>
                  <a:pt x="61192" y="39042"/>
                  <a:pt x="46211" y="40913"/>
                </a:cubicBezTo>
                <a:cubicBezTo>
                  <a:pt x="36378" y="42141"/>
                  <a:pt x="26350" y="43320"/>
                  <a:pt x="17072" y="46800"/>
                </a:cubicBezTo>
                <a:cubicBezTo>
                  <a:pt x="11073" y="49050"/>
                  <a:pt x="6077" y="53600"/>
                  <a:pt x="0" y="5563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9" name="Google Shape;659;p25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5"/>
          <p:cNvSpPr txBox="1">
            <a:spLocks noGrp="1"/>
          </p:cNvSpPr>
          <p:nvPr>
            <p:ph type="body" idx="1"/>
          </p:nvPr>
        </p:nvSpPr>
        <p:spPr>
          <a:xfrm>
            <a:off x="957625" y="1560533"/>
            <a:ext cx="4628920" cy="45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61" name="Google Shape;661;p25"/>
          <p:cNvSpPr txBox="1">
            <a:spLocks noGrp="1"/>
          </p:cNvSpPr>
          <p:nvPr>
            <p:ph type="body" idx="2"/>
          </p:nvPr>
        </p:nvSpPr>
        <p:spPr>
          <a:xfrm>
            <a:off x="6038624" y="1560533"/>
            <a:ext cx="5165589" cy="45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993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6"/>
          <p:cNvSpPr txBox="1">
            <a:spLocks noGrp="1"/>
          </p:cNvSpPr>
          <p:nvPr>
            <p:ph type="title"/>
          </p:nvPr>
        </p:nvSpPr>
        <p:spPr>
          <a:xfrm>
            <a:off x="954599" y="719333"/>
            <a:ext cx="10252573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64" name="Google Shape;664;p26"/>
          <p:cNvSpPr/>
          <p:nvPr/>
        </p:nvSpPr>
        <p:spPr>
          <a:xfrm rot="10800000" flipH="1">
            <a:off x="9669087" y="-8"/>
            <a:ext cx="2492766" cy="1329875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5" name="Google Shape;665;p26"/>
          <p:cNvSpPr/>
          <p:nvPr/>
        </p:nvSpPr>
        <p:spPr>
          <a:xfrm>
            <a:off x="1" y="5471133"/>
            <a:ext cx="3440200" cy="138685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66" name="Google Shape;666;p26"/>
          <p:cNvGrpSpPr/>
          <p:nvPr/>
        </p:nvGrpSpPr>
        <p:grpSpPr>
          <a:xfrm>
            <a:off x="11272362" y="277946"/>
            <a:ext cx="825096" cy="773985"/>
            <a:chOff x="3145550" y="2696550"/>
            <a:chExt cx="446975" cy="418250"/>
          </a:xfrm>
        </p:grpSpPr>
        <p:sp>
          <p:nvSpPr>
            <p:cNvPr id="667" name="Google Shape;667;p2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4" name="Google Shape;674;p26"/>
          <p:cNvGrpSpPr/>
          <p:nvPr/>
        </p:nvGrpSpPr>
        <p:grpSpPr>
          <a:xfrm rot="-2435481">
            <a:off x="1191195" y="6366843"/>
            <a:ext cx="501290" cy="533613"/>
            <a:chOff x="2954500" y="3099175"/>
            <a:chExt cx="287125" cy="304850"/>
          </a:xfrm>
        </p:grpSpPr>
        <p:sp>
          <p:nvSpPr>
            <p:cNvPr id="675" name="Google Shape;675;p26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79" name="Google Shape;679;p26"/>
          <p:cNvSpPr/>
          <p:nvPr/>
        </p:nvSpPr>
        <p:spPr>
          <a:xfrm>
            <a:off x="9835807" y="-137367"/>
            <a:ext cx="2495677" cy="1334333"/>
          </a:xfrm>
          <a:custGeom>
            <a:avLst/>
            <a:gdLst/>
            <a:ahLst/>
            <a:cxnLst/>
            <a:rect l="l" t="t" r="r" b="b"/>
            <a:pathLst>
              <a:path w="75056" h="40030" extrusionOk="0">
                <a:moveTo>
                  <a:pt x="0" y="0"/>
                </a:moveTo>
                <a:cubicBezTo>
                  <a:pt x="8911" y="14856"/>
                  <a:pt x="34995" y="2746"/>
                  <a:pt x="51215" y="8830"/>
                </a:cubicBezTo>
                <a:cubicBezTo>
                  <a:pt x="63470" y="13427"/>
                  <a:pt x="61967" y="40030"/>
                  <a:pt x="75056" y="4003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0" name="Google Shape;680;p26"/>
          <p:cNvSpPr/>
          <p:nvPr/>
        </p:nvSpPr>
        <p:spPr>
          <a:xfrm>
            <a:off x="-117442" y="6151639"/>
            <a:ext cx="3014358" cy="892767"/>
          </a:xfrm>
          <a:custGeom>
            <a:avLst/>
            <a:gdLst/>
            <a:ahLst/>
            <a:cxnLst/>
            <a:rect l="l" t="t" r="r" b="b"/>
            <a:pathLst>
              <a:path w="90655" h="26783" extrusionOk="0">
                <a:moveTo>
                  <a:pt x="90655" y="26783"/>
                </a:moveTo>
                <a:cubicBezTo>
                  <a:pt x="86668" y="26214"/>
                  <a:pt x="84620" y="20675"/>
                  <a:pt x="80648" y="20014"/>
                </a:cubicBezTo>
                <a:cubicBezTo>
                  <a:pt x="70464" y="18319"/>
                  <a:pt x="59471" y="19496"/>
                  <a:pt x="50037" y="15304"/>
                </a:cubicBezTo>
                <a:cubicBezTo>
                  <a:pt x="40173" y="10921"/>
                  <a:pt x="31664" y="3206"/>
                  <a:pt x="21192" y="588"/>
                </a:cubicBezTo>
                <a:cubicBezTo>
                  <a:pt x="14333" y="-1127"/>
                  <a:pt x="7070" y="1471"/>
                  <a:pt x="0" y="147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29981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userDrawn="1">
  <p:cSld name="Title only 3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8"/>
          <p:cNvSpPr/>
          <p:nvPr/>
        </p:nvSpPr>
        <p:spPr>
          <a:xfrm flipH="1">
            <a:off x="7602460" y="5019900"/>
            <a:ext cx="4559378" cy="183810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02" name="Google Shape;702;p28"/>
          <p:cNvSpPr/>
          <p:nvPr/>
        </p:nvSpPr>
        <p:spPr>
          <a:xfrm flipH="1">
            <a:off x="-57148" y="-18000"/>
            <a:ext cx="2382982" cy="1838093"/>
          </a:xfrm>
          <a:custGeom>
            <a:avLst/>
            <a:gdLst/>
            <a:ahLst/>
            <a:cxnLst/>
            <a:rect l="l" t="t" r="r" b="b"/>
            <a:pathLst>
              <a:path w="33049" h="25429" extrusionOk="0">
                <a:moveTo>
                  <a:pt x="33049" y="1"/>
                </a:moveTo>
                <a:lnTo>
                  <a:pt x="1" y="118"/>
                </a:lnTo>
                <a:cubicBezTo>
                  <a:pt x="100" y="4452"/>
                  <a:pt x="4115" y="8608"/>
                  <a:pt x="9726" y="10179"/>
                </a:cubicBezTo>
                <a:cubicBezTo>
                  <a:pt x="12511" y="10961"/>
                  <a:pt x="15561" y="11137"/>
                  <a:pt x="18378" y="11856"/>
                </a:cubicBezTo>
                <a:cubicBezTo>
                  <a:pt x="21299" y="12600"/>
                  <a:pt x="23966" y="13963"/>
                  <a:pt x="25628" y="15846"/>
                </a:cubicBezTo>
                <a:cubicBezTo>
                  <a:pt x="28403" y="18992"/>
                  <a:pt x="28552" y="23584"/>
                  <a:pt x="33049" y="25428"/>
                </a:cubicBezTo>
                <a:lnTo>
                  <a:pt x="3304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03" name="Google Shape;703;p28"/>
          <p:cNvGrpSpPr/>
          <p:nvPr/>
        </p:nvGrpSpPr>
        <p:grpSpPr>
          <a:xfrm rot="6949572">
            <a:off x="1054443" y="-70451"/>
            <a:ext cx="704803" cy="657876"/>
            <a:chOff x="3145550" y="2696550"/>
            <a:chExt cx="446975" cy="418250"/>
          </a:xfrm>
        </p:grpSpPr>
        <p:sp>
          <p:nvSpPr>
            <p:cNvPr id="704" name="Google Shape;704;p28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11" name="Google Shape;711;p28"/>
          <p:cNvGrpSpPr/>
          <p:nvPr/>
        </p:nvGrpSpPr>
        <p:grpSpPr>
          <a:xfrm rot="6949572">
            <a:off x="11310042" y="5242015"/>
            <a:ext cx="704803" cy="657876"/>
            <a:chOff x="3145550" y="2696550"/>
            <a:chExt cx="446975" cy="418250"/>
          </a:xfrm>
        </p:grpSpPr>
        <p:sp>
          <p:nvSpPr>
            <p:cNvPr id="712" name="Google Shape;712;p28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9" name="Google Shape;719;p28"/>
          <p:cNvSpPr/>
          <p:nvPr/>
        </p:nvSpPr>
        <p:spPr>
          <a:xfrm>
            <a:off x="-195747" y="-107933"/>
            <a:ext cx="1536556" cy="1471700"/>
          </a:xfrm>
          <a:custGeom>
            <a:avLst/>
            <a:gdLst/>
            <a:ahLst/>
            <a:cxnLst/>
            <a:rect l="l" t="t" r="r" b="b"/>
            <a:pathLst>
              <a:path w="46211" h="44151" extrusionOk="0">
                <a:moveTo>
                  <a:pt x="46211" y="0"/>
                </a:moveTo>
                <a:cubicBezTo>
                  <a:pt x="39373" y="1142"/>
                  <a:pt x="32570" y="4517"/>
                  <a:pt x="27668" y="9419"/>
                </a:cubicBezTo>
                <a:cubicBezTo>
                  <a:pt x="21803" y="15284"/>
                  <a:pt x="20455" y="24382"/>
                  <a:pt x="16189" y="31494"/>
                </a:cubicBezTo>
                <a:cubicBezTo>
                  <a:pt x="12665" y="37368"/>
                  <a:pt x="5698" y="40350"/>
                  <a:pt x="0" y="4415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0" name="Google Shape;720;p28"/>
          <p:cNvSpPr/>
          <p:nvPr/>
        </p:nvSpPr>
        <p:spPr>
          <a:xfrm>
            <a:off x="9111603" y="5474633"/>
            <a:ext cx="3170936" cy="1481467"/>
          </a:xfrm>
          <a:custGeom>
            <a:avLst/>
            <a:gdLst/>
            <a:ahLst/>
            <a:cxnLst/>
            <a:rect l="l" t="t" r="r" b="b"/>
            <a:pathLst>
              <a:path w="95364" h="44444" extrusionOk="0">
                <a:moveTo>
                  <a:pt x="95364" y="0"/>
                </a:moveTo>
                <a:cubicBezTo>
                  <a:pt x="92019" y="8918"/>
                  <a:pt x="87344" y="18647"/>
                  <a:pt x="79176" y="23547"/>
                </a:cubicBezTo>
                <a:cubicBezTo>
                  <a:pt x="71318" y="28261"/>
                  <a:pt x="61397" y="28039"/>
                  <a:pt x="52391" y="29728"/>
                </a:cubicBezTo>
                <a:cubicBezTo>
                  <a:pt x="34562" y="33071"/>
                  <a:pt x="17211" y="38714"/>
                  <a:pt x="0" y="4444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90946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 userDrawn="1">
  <p:cSld name="Title only 4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9"/>
          <p:cNvSpPr/>
          <p:nvPr/>
        </p:nvSpPr>
        <p:spPr>
          <a:xfrm rot="5400000">
            <a:off x="-521631" y="521675"/>
            <a:ext cx="2726664" cy="1683360"/>
          </a:xfrm>
          <a:custGeom>
            <a:avLst/>
            <a:gdLst/>
            <a:ahLst/>
            <a:cxnLst/>
            <a:rect l="l" t="t" r="r" b="b"/>
            <a:pathLst>
              <a:path w="34739" h="21500" extrusionOk="0">
                <a:moveTo>
                  <a:pt x="0" y="1"/>
                </a:moveTo>
                <a:lnTo>
                  <a:pt x="0" y="21500"/>
                </a:lnTo>
                <a:lnTo>
                  <a:pt x="34738" y="21500"/>
                </a:lnTo>
                <a:cubicBezTo>
                  <a:pt x="32561" y="18004"/>
                  <a:pt x="27933" y="17078"/>
                  <a:pt x="23822" y="16837"/>
                </a:cubicBezTo>
                <a:cubicBezTo>
                  <a:pt x="19710" y="16597"/>
                  <a:pt x="15235" y="16593"/>
                  <a:pt x="12005" y="14038"/>
                </a:cubicBezTo>
                <a:cubicBezTo>
                  <a:pt x="9541" y="12087"/>
                  <a:pt x="8308" y="9022"/>
                  <a:pt x="6817" y="6255"/>
                </a:cubicBezTo>
                <a:cubicBezTo>
                  <a:pt x="5327" y="3488"/>
                  <a:pt x="3098" y="532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25" name="Google Shape;725;p29"/>
          <p:cNvSpPr/>
          <p:nvPr/>
        </p:nvSpPr>
        <p:spPr>
          <a:xfrm>
            <a:off x="9890172" y="0"/>
            <a:ext cx="2331833" cy="1903413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26" name="Google Shape;726;p29"/>
          <p:cNvGrpSpPr/>
          <p:nvPr/>
        </p:nvGrpSpPr>
        <p:grpSpPr>
          <a:xfrm>
            <a:off x="10226119" y="9"/>
            <a:ext cx="811542" cy="761215"/>
            <a:chOff x="3145550" y="2696550"/>
            <a:chExt cx="446975" cy="418250"/>
          </a:xfrm>
        </p:grpSpPr>
        <p:sp>
          <p:nvSpPr>
            <p:cNvPr id="727" name="Google Shape;727;p29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34" name="Google Shape;734;p29"/>
          <p:cNvGrpSpPr/>
          <p:nvPr/>
        </p:nvGrpSpPr>
        <p:grpSpPr>
          <a:xfrm rot="-4458417">
            <a:off x="114748" y="-176271"/>
            <a:ext cx="1214100" cy="983913"/>
            <a:chOff x="2763250" y="3099175"/>
            <a:chExt cx="568025" cy="461500"/>
          </a:xfrm>
        </p:grpSpPr>
        <p:sp>
          <p:nvSpPr>
            <p:cNvPr id="735" name="Google Shape;735;p29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2" name="Google Shape;742;p29"/>
          <p:cNvSpPr/>
          <p:nvPr/>
        </p:nvSpPr>
        <p:spPr>
          <a:xfrm>
            <a:off x="-283829" y="-206700"/>
            <a:ext cx="1025025" cy="2442967"/>
          </a:xfrm>
          <a:custGeom>
            <a:avLst/>
            <a:gdLst/>
            <a:ahLst/>
            <a:cxnLst/>
            <a:rect l="l" t="t" r="r" b="b"/>
            <a:pathLst>
              <a:path w="30827" h="73289" extrusionOk="0">
                <a:moveTo>
                  <a:pt x="29139" y="0"/>
                </a:moveTo>
                <a:cubicBezTo>
                  <a:pt x="29139" y="5809"/>
                  <a:pt x="31432" y="11614"/>
                  <a:pt x="30611" y="17365"/>
                </a:cubicBezTo>
                <a:cubicBezTo>
                  <a:pt x="29327" y="26364"/>
                  <a:pt x="20937" y="32760"/>
                  <a:pt x="15894" y="40323"/>
                </a:cubicBezTo>
                <a:cubicBezTo>
                  <a:pt x="11577" y="46797"/>
                  <a:pt x="9834" y="54657"/>
                  <a:pt x="6770" y="61810"/>
                </a:cubicBezTo>
                <a:cubicBezTo>
                  <a:pt x="5021" y="65893"/>
                  <a:pt x="1408" y="69076"/>
                  <a:pt x="0" y="7328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3" name="Google Shape;743;p29"/>
          <p:cNvSpPr/>
          <p:nvPr/>
        </p:nvSpPr>
        <p:spPr>
          <a:xfrm>
            <a:off x="11105272" y="1"/>
            <a:ext cx="1552849" cy="1618833"/>
          </a:xfrm>
          <a:custGeom>
            <a:avLst/>
            <a:gdLst/>
            <a:ahLst/>
            <a:cxnLst/>
            <a:rect l="l" t="t" r="r" b="b"/>
            <a:pathLst>
              <a:path w="46701" h="48565" extrusionOk="0">
                <a:moveTo>
                  <a:pt x="491" y="0"/>
                </a:moveTo>
                <a:cubicBezTo>
                  <a:pt x="491" y="6937"/>
                  <a:pt x="-1471" y="15698"/>
                  <a:pt x="3434" y="20603"/>
                </a:cubicBezTo>
                <a:cubicBezTo>
                  <a:pt x="9811" y="26980"/>
                  <a:pt x="21773" y="21264"/>
                  <a:pt x="30218" y="24430"/>
                </a:cubicBezTo>
                <a:cubicBezTo>
                  <a:pt x="39340" y="27850"/>
                  <a:pt x="43623" y="39322"/>
                  <a:pt x="46701" y="4856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52222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 userDrawn="1">
  <p:cSld name="Title only 6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1"/>
          <p:cNvSpPr/>
          <p:nvPr/>
        </p:nvSpPr>
        <p:spPr>
          <a:xfrm>
            <a:off x="-101349" y="4041467"/>
            <a:ext cx="8152544" cy="2918155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6" name="Google Shape;776;p31"/>
          <p:cNvSpPr/>
          <p:nvPr/>
        </p:nvSpPr>
        <p:spPr>
          <a:xfrm>
            <a:off x="10501324" y="-40333"/>
            <a:ext cx="1727054" cy="3743584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7" name="Google Shape;777;p31"/>
          <p:cNvSpPr/>
          <p:nvPr/>
        </p:nvSpPr>
        <p:spPr>
          <a:xfrm>
            <a:off x="0" y="0"/>
            <a:ext cx="2650360" cy="1981829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78" name="Google Shape;778;p31"/>
          <p:cNvGrpSpPr/>
          <p:nvPr/>
        </p:nvGrpSpPr>
        <p:grpSpPr>
          <a:xfrm>
            <a:off x="11213223" y="1801435"/>
            <a:ext cx="896792" cy="841184"/>
            <a:chOff x="3145550" y="2696550"/>
            <a:chExt cx="446975" cy="418250"/>
          </a:xfrm>
        </p:grpSpPr>
        <p:sp>
          <p:nvSpPr>
            <p:cNvPr id="779" name="Google Shape;779;p31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6" name="Google Shape;786;p31"/>
          <p:cNvGrpSpPr/>
          <p:nvPr/>
        </p:nvGrpSpPr>
        <p:grpSpPr>
          <a:xfrm>
            <a:off x="954584" y="244925"/>
            <a:ext cx="1320827" cy="557247"/>
            <a:chOff x="1958550" y="3085300"/>
            <a:chExt cx="579425" cy="243850"/>
          </a:xfrm>
        </p:grpSpPr>
        <p:sp>
          <p:nvSpPr>
            <p:cNvPr id="787" name="Google Shape;787;p31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93" name="Google Shape;793;p31"/>
          <p:cNvGrpSpPr/>
          <p:nvPr/>
        </p:nvGrpSpPr>
        <p:grpSpPr>
          <a:xfrm>
            <a:off x="120355" y="5180059"/>
            <a:ext cx="1543396" cy="1257003"/>
            <a:chOff x="2763250" y="3099175"/>
            <a:chExt cx="568025" cy="461500"/>
          </a:xfrm>
        </p:grpSpPr>
        <p:sp>
          <p:nvSpPr>
            <p:cNvPr id="794" name="Google Shape;794;p31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01" name="Google Shape;801;p31"/>
          <p:cNvSpPr/>
          <p:nvPr/>
        </p:nvSpPr>
        <p:spPr>
          <a:xfrm>
            <a:off x="-107666" y="-117733"/>
            <a:ext cx="1624637" cy="1756200"/>
          </a:xfrm>
          <a:custGeom>
            <a:avLst/>
            <a:gdLst/>
            <a:ahLst/>
            <a:cxnLst/>
            <a:rect l="l" t="t" r="r" b="b"/>
            <a:pathLst>
              <a:path w="48860" h="52686" extrusionOk="0">
                <a:moveTo>
                  <a:pt x="48860" y="0"/>
                </a:moveTo>
                <a:cubicBezTo>
                  <a:pt x="43162" y="8542"/>
                  <a:pt x="26886" y="4995"/>
                  <a:pt x="21192" y="13539"/>
                </a:cubicBezTo>
                <a:cubicBezTo>
                  <a:pt x="17423" y="19193"/>
                  <a:pt x="17772" y="26756"/>
                  <a:pt x="15011" y="32965"/>
                </a:cubicBezTo>
                <a:cubicBezTo>
                  <a:pt x="11654" y="40514"/>
                  <a:pt x="6873" y="48102"/>
                  <a:pt x="0" y="5268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2" name="Google Shape;802;p31"/>
          <p:cNvSpPr/>
          <p:nvPr/>
        </p:nvSpPr>
        <p:spPr>
          <a:xfrm>
            <a:off x="10941731" y="-166800"/>
            <a:ext cx="1438665" cy="1817567"/>
          </a:xfrm>
          <a:custGeom>
            <a:avLst/>
            <a:gdLst/>
            <a:ahLst/>
            <a:cxnLst/>
            <a:rect l="l" t="t" r="r" b="b"/>
            <a:pathLst>
              <a:path w="43267" h="54527" extrusionOk="0">
                <a:moveTo>
                  <a:pt x="0" y="0"/>
                </a:moveTo>
                <a:cubicBezTo>
                  <a:pt x="0" y="8348"/>
                  <a:pt x="7367" y="15039"/>
                  <a:pt x="10008" y="22958"/>
                </a:cubicBezTo>
                <a:cubicBezTo>
                  <a:pt x="12767" y="31229"/>
                  <a:pt x="12963" y="40984"/>
                  <a:pt x="18543" y="47683"/>
                </a:cubicBezTo>
                <a:cubicBezTo>
                  <a:pt x="23980" y="54210"/>
                  <a:pt x="34937" y="55529"/>
                  <a:pt x="43267" y="5386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31"/>
          <p:cNvSpPr/>
          <p:nvPr/>
        </p:nvSpPr>
        <p:spPr>
          <a:xfrm>
            <a:off x="-148564" y="4383167"/>
            <a:ext cx="7333180" cy="2617133"/>
          </a:xfrm>
          <a:custGeom>
            <a:avLst/>
            <a:gdLst/>
            <a:ahLst/>
            <a:cxnLst/>
            <a:rect l="l" t="t" r="r" b="b"/>
            <a:pathLst>
              <a:path w="220541" h="78514" extrusionOk="0">
                <a:moveTo>
                  <a:pt x="0" y="0"/>
                </a:moveTo>
                <a:cubicBezTo>
                  <a:pt x="21758" y="3626"/>
                  <a:pt x="43118" y="13091"/>
                  <a:pt x="60641" y="26490"/>
                </a:cubicBezTo>
                <a:cubicBezTo>
                  <a:pt x="76195" y="38383"/>
                  <a:pt x="85472" y="59873"/>
                  <a:pt x="104047" y="66066"/>
                </a:cubicBezTo>
                <a:cubicBezTo>
                  <a:pt x="141095" y="78418"/>
                  <a:pt x="185617" y="61038"/>
                  <a:pt x="220541" y="7851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0079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2"/>
          <p:cNvSpPr/>
          <p:nvPr/>
        </p:nvSpPr>
        <p:spPr>
          <a:xfrm>
            <a:off x="2392622" y="-101599"/>
            <a:ext cx="9795307" cy="2155831"/>
          </a:xfrm>
          <a:custGeom>
            <a:avLst/>
            <a:gdLst/>
            <a:ahLst/>
            <a:cxnLst/>
            <a:rect l="l" t="t" r="r" b="b"/>
            <a:pathLst>
              <a:path w="93289" h="20481" extrusionOk="0">
                <a:moveTo>
                  <a:pt x="1" y="0"/>
                </a:moveTo>
                <a:cubicBezTo>
                  <a:pt x="1100" y="3168"/>
                  <a:pt x="5654" y="7687"/>
                  <a:pt x="9433" y="8346"/>
                </a:cubicBezTo>
                <a:cubicBezTo>
                  <a:pt x="10872" y="8596"/>
                  <a:pt x="12329" y="8686"/>
                  <a:pt x="13795" y="8686"/>
                </a:cubicBezTo>
                <a:cubicBezTo>
                  <a:pt x="16177" y="8686"/>
                  <a:pt x="18581" y="8450"/>
                  <a:pt x="20962" y="8291"/>
                </a:cubicBezTo>
                <a:cubicBezTo>
                  <a:pt x="22141" y="8212"/>
                  <a:pt x="23338" y="8155"/>
                  <a:pt x="24531" y="8155"/>
                </a:cubicBezTo>
                <a:cubicBezTo>
                  <a:pt x="27228" y="8155"/>
                  <a:pt x="29906" y="8447"/>
                  <a:pt x="32318" y="9436"/>
                </a:cubicBezTo>
                <a:cubicBezTo>
                  <a:pt x="35660" y="10808"/>
                  <a:pt x="38102" y="13356"/>
                  <a:pt x="40991" y="15346"/>
                </a:cubicBezTo>
                <a:cubicBezTo>
                  <a:pt x="46129" y="18884"/>
                  <a:pt x="52599" y="20480"/>
                  <a:pt x="59199" y="20480"/>
                </a:cubicBezTo>
                <a:cubicBezTo>
                  <a:pt x="65230" y="20480"/>
                  <a:pt x="71369" y="19148"/>
                  <a:pt x="76701" y="16746"/>
                </a:cubicBezTo>
                <a:cubicBezTo>
                  <a:pt x="83409" y="13724"/>
                  <a:pt x="90682" y="6701"/>
                  <a:pt x="93288" y="604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7" name="Google Shape;807;p32"/>
          <p:cNvSpPr/>
          <p:nvPr/>
        </p:nvSpPr>
        <p:spPr>
          <a:xfrm>
            <a:off x="-101348" y="4577833"/>
            <a:ext cx="6653966" cy="2381747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08" name="Google Shape;808;p32"/>
          <p:cNvGrpSpPr/>
          <p:nvPr/>
        </p:nvGrpSpPr>
        <p:grpSpPr>
          <a:xfrm rot="4660334">
            <a:off x="-39877" y="5513021"/>
            <a:ext cx="1217992" cy="511353"/>
            <a:chOff x="1958550" y="3085300"/>
            <a:chExt cx="579425" cy="243850"/>
          </a:xfrm>
        </p:grpSpPr>
        <p:sp>
          <p:nvSpPr>
            <p:cNvPr id="809" name="Google Shape;809;p32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15" name="Google Shape;815;p32"/>
          <p:cNvGrpSpPr/>
          <p:nvPr/>
        </p:nvGrpSpPr>
        <p:grpSpPr>
          <a:xfrm rot="10800000">
            <a:off x="9236459" y="110640"/>
            <a:ext cx="1486132" cy="1217408"/>
            <a:chOff x="2580775" y="1984675"/>
            <a:chExt cx="587375" cy="479975"/>
          </a:xfrm>
        </p:grpSpPr>
        <p:sp>
          <p:nvSpPr>
            <p:cNvPr id="816" name="Google Shape;816;p32"/>
            <p:cNvSpPr/>
            <p:nvPr/>
          </p:nvSpPr>
          <p:spPr>
            <a:xfrm>
              <a:off x="2653200" y="2188150"/>
              <a:ext cx="90275" cy="79725"/>
            </a:xfrm>
            <a:custGeom>
              <a:avLst/>
              <a:gdLst/>
              <a:ahLst/>
              <a:cxnLst/>
              <a:rect l="l" t="t" r="r" b="b"/>
              <a:pathLst>
                <a:path w="3611" h="3189" extrusionOk="0">
                  <a:moveTo>
                    <a:pt x="631" y="0"/>
                  </a:moveTo>
                  <a:cubicBezTo>
                    <a:pt x="561" y="0"/>
                    <a:pt x="490" y="13"/>
                    <a:pt x="422" y="40"/>
                  </a:cubicBezTo>
                  <a:cubicBezTo>
                    <a:pt x="136" y="156"/>
                    <a:pt x="0" y="481"/>
                    <a:pt x="117" y="767"/>
                  </a:cubicBezTo>
                  <a:cubicBezTo>
                    <a:pt x="241" y="1074"/>
                    <a:pt x="413" y="1331"/>
                    <a:pt x="596" y="1572"/>
                  </a:cubicBezTo>
                  <a:cubicBezTo>
                    <a:pt x="782" y="1809"/>
                    <a:pt x="986" y="2028"/>
                    <a:pt x="1205" y="2230"/>
                  </a:cubicBezTo>
                  <a:cubicBezTo>
                    <a:pt x="1424" y="2433"/>
                    <a:pt x="1657" y="2616"/>
                    <a:pt x="1913" y="2777"/>
                  </a:cubicBezTo>
                  <a:cubicBezTo>
                    <a:pt x="2169" y="2936"/>
                    <a:pt x="2439" y="3079"/>
                    <a:pt x="2760" y="3167"/>
                  </a:cubicBezTo>
                  <a:cubicBezTo>
                    <a:pt x="2812" y="3181"/>
                    <a:pt x="2866" y="3188"/>
                    <a:pt x="2920" y="3188"/>
                  </a:cubicBezTo>
                  <a:cubicBezTo>
                    <a:pt x="2998" y="3188"/>
                    <a:pt x="3076" y="3173"/>
                    <a:pt x="3152" y="3142"/>
                  </a:cubicBezTo>
                  <a:cubicBezTo>
                    <a:pt x="3462" y="3014"/>
                    <a:pt x="3610" y="2660"/>
                    <a:pt x="3483" y="2349"/>
                  </a:cubicBezTo>
                  <a:cubicBezTo>
                    <a:pt x="3356" y="2043"/>
                    <a:pt x="3183" y="1791"/>
                    <a:pt x="2992" y="1557"/>
                  </a:cubicBezTo>
                  <a:cubicBezTo>
                    <a:pt x="2801" y="1324"/>
                    <a:pt x="2590" y="1112"/>
                    <a:pt x="2363" y="920"/>
                  </a:cubicBezTo>
                  <a:cubicBezTo>
                    <a:pt x="2137" y="728"/>
                    <a:pt x="1894" y="553"/>
                    <a:pt x="1635" y="398"/>
                  </a:cubicBezTo>
                  <a:cubicBezTo>
                    <a:pt x="1374" y="245"/>
                    <a:pt x="1098" y="106"/>
                    <a:pt x="778" y="20"/>
                  </a:cubicBezTo>
                  <a:cubicBezTo>
                    <a:pt x="731" y="7"/>
                    <a:pt x="681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2611525" y="2346125"/>
              <a:ext cx="102950" cy="82275"/>
            </a:xfrm>
            <a:custGeom>
              <a:avLst/>
              <a:gdLst/>
              <a:ahLst/>
              <a:cxnLst/>
              <a:rect l="l" t="t" r="r" b="b"/>
              <a:pathLst>
                <a:path w="4118" h="3291" extrusionOk="0">
                  <a:moveTo>
                    <a:pt x="624" y="0"/>
                  </a:moveTo>
                  <a:cubicBezTo>
                    <a:pt x="535" y="0"/>
                    <a:pt x="445" y="21"/>
                    <a:pt x="363" y="66"/>
                  </a:cubicBezTo>
                  <a:cubicBezTo>
                    <a:pt x="98" y="210"/>
                    <a:pt x="1" y="542"/>
                    <a:pt x="145" y="808"/>
                  </a:cubicBezTo>
                  <a:cubicBezTo>
                    <a:pt x="319" y="1128"/>
                    <a:pt x="538" y="1390"/>
                    <a:pt x="767" y="1642"/>
                  </a:cubicBezTo>
                  <a:cubicBezTo>
                    <a:pt x="998" y="1888"/>
                    <a:pt x="1245" y="2113"/>
                    <a:pt x="1507" y="2321"/>
                  </a:cubicBezTo>
                  <a:cubicBezTo>
                    <a:pt x="1768" y="2528"/>
                    <a:pt x="2043" y="2717"/>
                    <a:pt x="2338" y="2880"/>
                  </a:cubicBezTo>
                  <a:cubicBezTo>
                    <a:pt x="2633" y="3042"/>
                    <a:pt x="2942" y="3186"/>
                    <a:pt x="3296" y="3273"/>
                  </a:cubicBezTo>
                  <a:cubicBezTo>
                    <a:pt x="3342" y="3285"/>
                    <a:pt x="3390" y="3290"/>
                    <a:pt x="3438" y="3290"/>
                  </a:cubicBezTo>
                  <a:cubicBezTo>
                    <a:pt x="3536" y="3290"/>
                    <a:pt x="3635" y="3267"/>
                    <a:pt x="3725" y="3216"/>
                  </a:cubicBezTo>
                  <a:cubicBezTo>
                    <a:pt x="4013" y="3058"/>
                    <a:pt x="4117" y="2696"/>
                    <a:pt x="3959" y="2408"/>
                  </a:cubicBezTo>
                  <a:cubicBezTo>
                    <a:pt x="3783" y="2089"/>
                    <a:pt x="3562" y="1829"/>
                    <a:pt x="3328" y="1586"/>
                  </a:cubicBezTo>
                  <a:cubicBezTo>
                    <a:pt x="3092" y="1345"/>
                    <a:pt x="2839" y="1129"/>
                    <a:pt x="2569" y="932"/>
                  </a:cubicBezTo>
                  <a:cubicBezTo>
                    <a:pt x="2302" y="736"/>
                    <a:pt x="2020" y="555"/>
                    <a:pt x="1721" y="396"/>
                  </a:cubicBezTo>
                  <a:cubicBezTo>
                    <a:pt x="1418" y="243"/>
                    <a:pt x="1107" y="99"/>
                    <a:pt x="753" y="15"/>
                  </a:cubicBezTo>
                  <a:cubicBezTo>
                    <a:pt x="711" y="5"/>
                    <a:pt x="667" y="0"/>
                    <a:pt x="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2580775" y="1984675"/>
              <a:ext cx="85025" cy="94225"/>
            </a:xfrm>
            <a:custGeom>
              <a:avLst/>
              <a:gdLst/>
              <a:ahLst/>
              <a:cxnLst/>
              <a:rect l="l" t="t" r="r" b="b"/>
              <a:pathLst>
                <a:path w="3401" h="3769" extrusionOk="0">
                  <a:moveTo>
                    <a:pt x="607" y="1"/>
                  </a:moveTo>
                  <a:cubicBezTo>
                    <a:pt x="562" y="1"/>
                    <a:pt x="517" y="6"/>
                    <a:pt x="471" y="17"/>
                  </a:cubicBezTo>
                  <a:cubicBezTo>
                    <a:pt x="178" y="92"/>
                    <a:pt x="0" y="392"/>
                    <a:pt x="75" y="686"/>
                  </a:cubicBezTo>
                  <a:cubicBezTo>
                    <a:pt x="163" y="1029"/>
                    <a:pt x="306" y="1326"/>
                    <a:pt x="462" y="1614"/>
                  </a:cubicBezTo>
                  <a:cubicBezTo>
                    <a:pt x="622" y="1898"/>
                    <a:pt x="802" y="2166"/>
                    <a:pt x="1000" y="2418"/>
                  </a:cubicBezTo>
                  <a:cubicBezTo>
                    <a:pt x="1199" y="2672"/>
                    <a:pt x="1415" y="2910"/>
                    <a:pt x="1655" y="3129"/>
                  </a:cubicBezTo>
                  <a:cubicBezTo>
                    <a:pt x="1896" y="3347"/>
                    <a:pt x="2155" y="3551"/>
                    <a:pt x="2471" y="3707"/>
                  </a:cubicBezTo>
                  <a:cubicBezTo>
                    <a:pt x="2553" y="3747"/>
                    <a:pt x="2644" y="3769"/>
                    <a:pt x="2738" y="3769"/>
                  </a:cubicBezTo>
                  <a:cubicBezTo>
                    <a:pt x="2788" y="3769"/>
                    <a:pt x="2838" y="3763"/>
                    <a:pt x="2889" y="3750"/>
                  </a:cubicBezTo>
                  <a:cubicBezTo>
                    <a:pt x="3209" y="3666"/>
                    <a:pt x="3401" y="3339"/>
                    <a:pt x="3317" y="3018"/>
                  </a:cubicBezTo>
                  <a:cubicBezTo>
                    <a:pt x="3228" y="2678"/>
                    <a:pt x="3082" y="2383"/>
                    <a:pt x="2919" y="2101"/>
                  </a:cubicBezTo>
                  <a:cubicBezTo>
                    <a:pt x="2754" y="1822"/>
                    <a:pt x="2565" y="1560"/>
                    <a:pt x="2358" y="1315"/>
                  </a:cubicBezTo>
                  <a:cubicBezTo>
                    <a:pt x="2150" y="1071"/>
                    <a:pt x="1925" y="838"/>
                    <a:pt x="1681" y="624"/>
                  </a:cubicBezTo>
                  <a:cubicBezTo>
                    <a:pt x="1430" y="414"/>
                    <a:pt x="1169" y="212"/>
                    <a:pt x="852" y="57"/>
                  </a:cubicBezTo>
                  <a:cubicBezTo>
                    <a:pt x="777" y="21"/>
                    <a:pt x="693" y="1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22" name="Google Shape;822;p32"/>
          <p:cNvSpPr/>
          <p:nvPr/>
        </p:nvSpPr>
        <p:spPr>
          <a:xfrm>
            <a:off x="3622316" y="-138133"/>
            <a:ext cx="8287979" cy="1811000"/>
          </a:xfrm>
          <a:custGeom>
            <a:avLst/>
            <a:gdLst/>
            <a:ahLst/>
            <a:cxnLst/>
            <a:rect l="l" t="t" r="r" b="b"/>
            <a:pathLst>
              <a:path w="249256" h="54330" extrusionOk="0">
                <a:moveTo>
                  <a:pt x="0" y="0"/>
                </a:moveTo>
                <a:cubicBezTo>
                  <a:pt x="0" y="6232"/>
                  <a:pt x="2215" y="13712"/>
                  <a:pt x="7400" y="17169"/>
                </a:cubicBezTo>
                <a:cubicBezTo>
                  <a:pt x="17874" y="24151"/>
                  <a:pt x="32448" y="21726"/>
                  <a:pt x="44996" y="20722"/>
                </a:cubicBezTo>
                <a:cubicBezTo>
                  <a:pt x="67625" y="18912"/>
                  <a:pt x="90590" y="9454"/>
                  <a:pt x="112787" y="14209"/>
                </a:cubicBezTo>
                <a:cubicBezTo>
                  <a:pt x="134289" y="18815"/>
                  <a:pt x="145153" y="46907"/>
                  <a:pt x="166368" y="52693"/>
                </a:cubicBezTo>
                <a:cubicBezTo>
                  <a:pt x="173518" y="54643"/>
                  <a:pt x="182287" y="55439"/>
                  <a:pt x="188570" y="51509"/>
                </a:cubicBezTo>
                <a:cubicBezTo>
                  <a:pt x="196765" y="46384"/>
                  <a:pt x="202380" y="37654"/>
                  <a:pt x="210772" y="32859"/>
                </a:cubicBezTo>
                <a:cubicBezTo>
                  <a:pt x="218332" y="28539"/>
                  <a:pt x="227425" y="27206"/>
                  <a:pt x="234750" y="22498"/>
                </a:cubicBezTo>
                <a:cubicBezTo>
                  <a:pt x="241775" y="17983"/>
                  <a:pt x="246615" y="9994"/>
                  <a:pt x="249256" y="207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3" name="Google Shape;823;p32"/>
          <p:cNvSpPr/>
          <p:nvPr/>
        </p:nvSpPr>
        <p:spPr>
          <a:xfrm>
            <a:off x="-187036" y="4647667"/>
            <a:ext cx="6309519" cy="2318867"/>
          </a:xfrm>
          <a:custGeom>
            <a:avLst/>
            <a:gdLst/>
            <a:ahLst/>
            <a:cxnLst/>
            <a:rect l="l" t="t" r="r" b="b"/>
            <a:pathLst>
              <a:path w="189755" h="69566" extrusionOk="0">
                <a:moveTo>
                  <a:pt x="189755" y="69566"/>
                </a:moveTo>
                <a:cubicBezTo>
                  <a:pt x="180660" y="66967"/>
                  <a:pt x="172443" y="61352"/>
                  <a:pt x="163112" y="59797"/>
                </a:cubicBezTo>
                <a:cubicBezTo>
                  <a:pt x="133225" y="54817"/>
                  <a:pt x="102471" y="56131"/>
                  <a:pt x="72231" y="58021"/>
                </a:cubicBezTo>
                <a:cubicBezTo>
                  <a:pt x="55816" y="59047"/>
                  <a:pt x="38361" y="68570"/>
                  <a:pt x="23091" y="62462"/>
                </a:cubicBezTo>
                <a:cubicBezTo>
                  <a:pt x="6706" y="55908"/>
                  <a:pt x="10341" y="29105"/>
                  <a:pt x="8585" y="11545"/>
                </a:cubicBezTo>
                <a:cubicBezTo>
                  <a:pt x="8108" y="6773"/>
                  <a:pt x="2663" y="3988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4" name="Google Shape;824;p32"/>
          <p:cNvSpPr txBox="1">
            <a:spLocks noGrp="1"/>
          </p:cNvSpPr>
          <p:nvPr>
            <p:ph type="title"/>
          </p:nvPr>
        </p:nvSpPr>
        <p:spPr>
          <a:xfrm>
            <a:off x="1330001" y="952133"/>
            <a:ext cx="4814859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98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32"/>
          <p:cNvSpPr txBox="1">
            <a:spLocks noGrp="1"/>
          </p:cNvSpPr>
          <p:nvPr>
            <p:ph type="subTitle" idx="1"/>
          </p:nvPr>
        </p:nvSpPr>
        <p:spPr>
          <a:xfrm>
            <a:off x="5297096" y="2610249"/>
            <a:ext cx="5916128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32"/>
          <p:cNvSpPr txBox="1"/>
          <p:nvPr/>
        </p:nvSpPr>
        <p:spPr>
          <a:xfrm>
            <a:off x="5167806" y="5040500"/>
            <a:ext cx="6045407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marL="0" lvl="0" indent="0" algn="r" rtl="0">
              <a:spcBef>
                <a:spcPts val="399"/>
              </a:spcBef>
              <a:spcAft>
                <a:spcPts val="0"/>
              </a:spcAft>
              <a:buNone/>
            </a:pPr>
            <a:r>
              <a:rPr lang="en" sz="1463" b="1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CREDITS: </a:t>
            </a:r>
            <a:r>
              <a:rPr lang="en" sz="1463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This presentation template was created by </a:t>
            </a:r>
            <a:r>
              <a:rPr lang="en" sz="1463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3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, and includes icons by </a:t>
            </a:r>
            <a:r>
              <a:rPr lang="en" sz="1463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3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, and infographics &amp; images by </a:t>
            </a:r>
            <a:r>
              <a:rPr lang="en" sz="1463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3" u="sng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463" u="sng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465917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3"/>
          <p:cNvSpPr/>
          <p:nvPr/>
        </p:nvSpPr>
        <p:spPr>
          <a:xfrm>
            <a:off x="0" y="0"/>
            <a:ext cx="2650360" cy="1981829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29" name="Google Shape;829;p33"/>
          <p:cNvGrpSpPr/>
          <p:nvPr/>
        </p:nvGrpSpPr>
        <p:grpSpPr>
          <a:xfrm>
            <a:off x="954584" y="244925"/>
            <a:ext cx="1320827" cy="557247"/>
            <a:chOff x="1958550" y="3085300"/>
            <a:chExt cx="579425" cy="243850"/>
          </a:xfrm>
        </p:grpSpPr>
        <p:sp>
          <p:nvSpPr>
            <p:cNvPr id="830" name="Google Shape;830;p33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36" name="Google Shape;836;p33"/>
          <p:cNvSpPr/>
          <p:nvPr/>
        </p:nvSpPr>
        <p:spPr>
          <a:xfrm>
            <a:off x="-107666" y="-117733"/>
            <a:ext cx="1624637" cy="1756200"/>
          </a:xfrm>
          <a:custGeom>
            <a:avLst/>
            <a:gdLst/>
            <a:ahLst/>
            <a:cxnLst/>
            <a:rect l="l" t="t" r="r" b="b"/>
            <a:pathLst>
              <a:path w="48860" h="52686" extrusionOk="0">
                <a:moveTo>
                  <a:pt x="48860" y="0"/>
                </a:moveTo>
                <a:cubicBezTo>
                  <a:pt x="43162" y="8542"/>
                  <a:pt x="26886" y="4995"/>
                  <a:pt x="21192" y="13539"/>
                </a:cubicBezTo>
                <a:cubicBezTo>
                  <a:pt x="17423" y="19193"/>
                  <a:pt x="17772" y="26756"/>
                  <a:pt x="15011" y="32965"/>
                </a:cubicBezTo>
                <a:cubicBezTo>
                  <a:pt x="11654" y="40514"/>
                  <a:pt x="6873" y="48102"/>
                  <a:pt x="0" y="5268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7" name="Google Shape;837;p33"/>
          <p:cNvSpPr/>
          <p:nvPr/>
        </p:nvSpPr>
        <p:spPr>
          <a:xfrm flipH="1">
            <a:off x="8058880" y="5203903"/>
            <a:ext cx="4102942" cy="165409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38" name="Google Shape;838;p33"/>
          <p:cNvGrpSpPr/>
          <p:nvPr/>
        </p:nvGrpSpPr>
        <p:grpSpPr>
          <a:xfrm rot="8100000">
            <a:off x="9647858" y="6445644"/>
            <a:ext cx="601545" cy="502835"/>
            <a:chOff x="3153950" y="2696550"/>
            <a:chExt cx="438575" cy="365700"/>
          </a:xfrm>
        </p:grpSpPr>
        <p:sp>
          <p:nvSpPr>
            <p:cNvPr id="839" name="Google Shape;839;p3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43" name="Google Shape;843;p33"/>
          <p:cNvSpPr/>
          <p:nvPr/>
        </p:nvSpPr>
        <p:spPr>
          <a:xfrm>
            <a:off x="8700555" y="5661034"/>
            <a:ext cx="3650480" cy="1441433"/>
          </a:xfrm>
          <a:custGeom>
            <a:avLst/>
            <a:gdLst/>
            <a:ahLst/>
            <a:cxnLst/>
            <a:rect l="l" t="t" r="r" b="b"/>
            <a:pathLst>
              <a:path w="109786" h="43243" extrusionOk="0">
                <a:moveTo>
                  <a:pt x="0" y="40618"/>
                </a:moveTo>
                <a:cubicBezTo>
                  <a:pt x="15310" y="40618"/>
                  <a:pt x="31063" y="45511"/>
                  <a:pt x="45916" y="41796"/>
                </a:cubicBezTo>
                <a:cubicBezTo>
                  <a:pt x="60215" y="38220"/>
                  <a:pt x="67103" y="21112"/>
                  <a:pt x="79176" y="12657"/>
                </a:cubicBezTo>
                <a:cubicBezTo>
                  <a:pt x="85182" y="8451"/>
                  <a:pt x="92234" y="5851"/>
                  <a:pt x="99190" y="3532"/>
                </a:cubicBezTo>
                <a:cubicBezTo>
                  <a:pt x="102722" y="2355"/>
                  <a:pt x="107156" y="2635"/>
                  <a:pt x="109786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4" name="Google Shape;844;p33"/>
          <p:cNvSpPr/>
          <p:nvPr/>
        </p:nvSpPr>
        <p:spPr>
          <a:xfrm>
            <a:off x="1" y="5471133"/>
            <a:ext cx="3440200" cy="138685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45" name="Google Shape;845;p33"/>
          <p:cNvGrpSpPr/>
          <p:nvPr/>
        </p:nvGrpSpPr>
        <p:grpSpPr>
          <a:xfrm rot="-2435481">
            <a:off x="1191195" y="6366843"/>
            <a:ext cx="501290" cy="533613"/>
            <a:chOff x="2954500" y="3099175"/>
            <a:chExt cx="287125" cy="304850"/>
          </a:xfrm>
        </p:grpSpPr>
        <p:sp>
          <p:nvSpPr>
            <p:cNvPr id="846" name="Google Shape;846;p33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50" name="Google Shape;850;p33"/>
          <p:cNvSpPr/>
          <p:nvPr/>
        </p:nvSpPr>
        <p:spPr>
          <a:xfrm>
            <a:off x="-117442" y="6151639"/>
            <a:ext cx="3014358" cy="892767"/>
          </a:xfrm>
          <a:custGeom>
            <a:avLst/>
            <a:gdLst/>
            <a:ahLst/>
            <a:cxnLst/>
            <a:rect l="l" t="t" r="r" b="b"/>
            <a:pathLst>
              <a:path w="90655" h="26783" extrusionOk="0">
                <a:moveTo>
                  <a:pt x="90655" y="26783"/>
                </a:moveTo>
                <a:cubicBezTo>
                  <a:pt x="86668" y="26214"/>
                  <a:pt x="84620" y="20675"/>
                  <a:pt x="80648" y="20014"/>
                </a:cubicBezTo>
                <a:cubicBezTo>
                  <a:pt x="70464" y="18319"/>
                  <a:pt x="59471" y="19496"/>
                  <a:pt x="50037" y="15304"/>
                </a:cubicBezTo>
                <a:cubicBezTo>
                  <a:pt x="40173" y="10921"/>
                  <a:pt x="31664" y="3206"/>
                  <a:pt x="21192" y="588"/>
                </a:cubicBezTo>
                <a:cubicBezTo>
                  <a:pt x="14333" y="-1127"/>
                  <a:pt x="7070" y="1471"/>
                  <a:pt x="0" y="147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2987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1345297" y="1866267"/>
            <a:ext cx="4660043" cy="40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596"/>
            </a:lvl1pPr>
            <a:lvl2pPr marL="1216152" lvl="1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75" name="Google Shape;75;p4"/>
          <p:cNvGrpSpPr/>
          <p:nvPr/>
        </p:nvGrpSpPr>
        <p:grpSpPr>
          <a:xfrm>
            <a:off x="-68497" y="-206033"/>
            <a:ext cx="2466283" cy="2557767"/>
            <a:chOff x="-51500" y="-154525"/>
            <a:chExt cx="1854300" cy="1918325"/>
          </a:xfrm>
        </p:grpSpPr>
        <p:sp>
          <p:nvSpPr>
            <p:cNvPr id="76" name="Google Shape;76;p4"/>
            <p:cNvSpPr/>
            <p:nvPr/>
          </p:nvSpPr>
          <p:spPr>
            <a:xfrm rot="10800000" flipH="1">
              <a:off x="0" y="-8"/>
              <a:ext cx="1802800" cy="1763808"/>
            </a:xfrm>
            <a:custGeom>
              <a:avLst/>
              <a:gdLst/>
              <a:ahLst/>
              <a:cxnLst/>
              <a:rect l="l" t="t" r="r" b="b"/>
              <a:pathLst>
                <a:path w="33567" h="32841" extrusionOk="0">
                  <a:moveTo>
                    <a:pt x="0" y="1"/>
                  </a:moveTo>
                  <a:lnTo>
                    <a:pt x="0" y="32796"/>
                  </a:lnTo>
                  <a:lnTo>
                    <a:pt x="33567" y="32840"/>
                  </a:lnTo>
                  <a:cubicBezTo>
                    <a:pt x="33358" y="30630"/>
                    <a:pt x="32217" y="28523"/>
                    <a:pt x="30482" y="27140"/>
                  </a:cubicBezTo>
                  <a:cubicBezTo>
                    <a:pt x="26846" y="24240"/>
                    <a:pt x="21278" y="24715"/>
                    <a:pt x="17785" y="21644"/>
                  </a:cubicBezTo>
                  <a:cubicBezTo>
                    <a:pt x="15458" y="19600"/>
                    <a:pt x="14563" y="16429"/>
                    <a:pt x="13494" y="13522"/>
                  </a:cubicBezTo>
                  <a:cubicBezTo>
                    <a:pt x="12337" y="10374"/>
                    <a:pt x="10829" y="7303"/>
                    <a:pt x="8594" y="4803"/>
                  </a:cubicBezTo>
                  <a:cubicBezTo>
                    <a:pt x="6359" y="2301"/>
                    <a:pt x="3330" y="40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77" name="Google Shape;77;p4"/>
            <p:cNvGrpSpPr/>
            <p:nvPr/>
          </p:nvGrpSpPr>
          <p:grpSpPr>
            <a:xfrm>
              <a:off x="113025" y="216575"/>
              <a:ext cx="645900" cy="525425"/>
              <a:chOff x="3299200" y="2055225"/>
              <a:chExt cx="645900" cy="525425"/>
            </a:xfrm>
          </p:grpSpPr>
          <p:sp>
            <p:nvSpPr>
              <p:cNvPr id="78" name="Google Shape;78;p4"/>
              <p:cNvSpPr/>
              <p:nvPr/>
            </p:nvSpPr>
            <p:spPr>
              <a:xfrm>
                <a:off x="3728150" y="2247825"/>
                <a:ext cx="8687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2106" extrusionOk="0">
                    <a:moveTo>
                      <a:pt x="1490" y="0"/>
                    </a:moveTo>
                    <a:cubicBezTo>
                      <a:pt x="1398" y="0"/>
                      <a:pt x="1306" y="5"/>
                      <a:pt x="1213" y="14"/>
                    </a:cubicBezTo>
                    <a:cubicBezTo>
                      <a:pt x="978" y="42"/>
                      <a:pt x="738" y="92"/>
                      <a:pt x="485" y="223"/>
                    </a:cubicBezTo>
                    <a:cubicBezTo>
                      <a:pt x="428" y="253"/>
                      <a:pt x="371" y="292"/>
                      <a:pt x="319" y="334"/>
                    </a:cubicBezTo>
                    <a:cubicBezTo>
                      <a:pt x="20" y="609"/>
                      <a:pt x="1" y="1074"/>
                      <a:pt x="276" y="1374"/>
                    </a:cubicBezTo>
                    <a:cubicBezTo>
                      <a:pt x="469" y="1584"/>
                      <a:pt x="676" y="1715"/>
                      <a:pt x="887" y="1823"/>
                    </a:cubicBezTo>
                    <a:cubicBezTo>
                      <a:pt x="1099" y="1927"/>
                      <a:pt x="1316" y="2001"/>
                      <a:pt x="1539" y="2048"/>
                    </a:cubicBezTo>
                    <a:cubicBezTo>
                      <a:pt x="1709" y="2085"/>
                      <a:pt x="1883" y="2105"/>
                      <a:pt x="2060" y="2105"/>
                    </a:cubicBezTo>
                    <a:cubicBezTo>
                      <a:pt x="2114" y="2105"/>
                      <a:pt x="2167" y="2104"/>
                      <a:pt x="2222" y="2100"/>
                    </a:cubicBezTo>
                    <a:cubicBezTo>
                      <a:pt x="2456" y="2082"/>
                      <a:pt x="2694" y="2039"/>
                      <a:pt x="2948" y="1910"/>
                    </a:cubicBezTo>
                    <a:cubicBezTo>
                      <a:pt x="3012" y="1878"/>
                      <a:pt x="3076" y="1834"/>
                      <a:pt x="3130" y="1784"/>
                    </a:cubicBezTo>
                    <a:cubicBezTo>
                      <a:pt x="3455" y="1483"/>
                      <a:pt x="3475" y="977"/>
                      <a:pt x="3174" y="652"/>
                    </a:cubicBezTo>
                    <a:cubicBezTo>
                      <a:pt x="2981" y="442"/>
                      <a:pt x="2773" y="318"/>
                      <a:pt x="2561" y="220"/>
                    </a:cubicBezTo>
                    <a:cubicBezTo>
                      <a:pt x="2347" y="124"/>
                      <a:pt x="2128" y="63"/>
                      <a:pt x="1903" y="31"/>
                    </a:cubicBezTo>
                    <a:cubicBezTo>
                      <a:pt x="1767" y="11"/>
                      <a:pt x="1629" y="0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3794500" y="2408325"/>
                <a:ext cx="10752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085" extrusionOk="0">
                    <a:moveTo>
                      <a:pt x="1812" y="1"/>
                    </a:moveTo>
                    <a:cubicBezTo>
                      <a:pt x="1680" y="1"/>
                      <a:pt x="1548" y="5"/>
                      <a:pt x="1414" y="16"/>
                    </a:cubicBezTo>
                    <a:cubicBezTo>
                      <a:pt x="1139" y="39"/>
                      <a:pt x="861" y="80"/>
                      <a:pt x="555" y="184"/>
                    </a:cubicBezTo>
                    <a:lnTo>
                      <a:pt x="526" y="193"/>
                    </a:lnTo>
                    <a:cubicBezTo>
                      <a:pt x="425" y="227"/>
                      <a:pt x="333" y="286"/>
                      <a:pt x="256" y="368"/>
                    </a:cubicBezTo>
                    <a:cubicBezTo>
                      <a:pt x="0" y="640"/>
                      <a:pt x="13" y="1067"/>
                      <a:pt x="286" y="1323"/>
                    </a:cubicBezTo>
                    <a:cubicBezTo>
                      <a:pt x="538" y="1560"/>
                      <a:pt x="819" y="1711"/>
                      <a:pt x="1110" y="1830"/>
                    </a:cubicBezTo>
                    <a:cubicBezTo>
                      <a:pt x="1400" y="1944"/>
                      <a:pt x="1703" y="2018"/>
                      <a:pt x="2010" y="2056"/>
                    </a:cubicBezTo>
                    <a:cubicBezTo>
                      <a:pt x="2156" y="2075"/>
                      <a:pt x="2303" y="2085"/>
                      <a:pt x="2451" y="2085"/>
                    </a:cubicBezTo>
                    <a:cubicBezTo>
                      <a:pt x="2612" y="2085"/>
                      <a:pt x="2773" y="2073"/>
                      <a:pt x="2934" y="2048"/>
                    </a:cubicBezTo>
                    <a:cubicBezTo>
                      <a:pt x="3243" y="2000"/>
                      <a:pt x="3551" y="1915"/>
                      <a:pt x="3845" y="1734"/>
                    </a:cubicBezTo>
                    <a:cubicBezTo>
                      <a:pt x="3943" y="1673"/>
                      <a:pt x="4032" y="1586"/>
                      <a:pt x="4094" y="1479"/>
                    </a:cubicBezTo>
                    <a:cubicBezTo>
                      <a:pt x="4300" y="1128"/>
                      <a:pt x="4184" y="677"/>
                      <a:pt x="3833" y="471"/>
                    </a:cubicBezTo>
                    <a:lnTo>
                      <a:pt x="3805" y="455"/>
                    </a:lnTo>
                    <a:cubicBezTo>
                      <a:pt x="3528" y="292"/>
                      <a:pt x="3263" y="206"/>
                      <a:pt x="2999" y="139"/>
                    </a:cubicBezTo>
                    <a:cubicBezTo>
                      <a:pt x="2737" y="72"/>
                      <a:pt x="2477" y="34"/>
                      <a:pt x="2213" y="16"/>
                    </a:cubicBezTo>
                    <a:cubicBezTo>
                      <a:pt x="2081" y="6"/>
                      <a:pt x="1947" y="1"/>
                      <a:pt x="1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3556725" y="2348600"/>
                <a:ext cx="117600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2278" extrusionOk="0">
                    <a:moveTo>
                      <a:pt x="1096" y="0"/>
                    </a:moveTo>
                    <a:cubicBezTo>
                      <a:pt x="970" y="0"/>
                      <a:pt x="841" y="6"/>
                      <a:pt x="706" y="20"/>
                    </a:cubicBezTo>
                    <a:lnTo>
                      <a:pt x="672" y="24"/>
                    </a:lnTo>
                    <a:cubicBezTo>
                      <a:pt x="548" y="36"/>
                      <a:pt x="425" y="84"/>
                      <a:pt x="322" y="168"/>
                    </a:cubicBezTo>
                    <a:cubicBezTo>
                      <a:pt x="43" y="398"/>
                      <a:pt x="0" y="811"/>
                      <a:pt x="230" y="1092"/>
                    </a:cubicBezTo>
                    <a:cubicBezTo>
                      <a:pt x="473" y="1387"/>
                      <a:pt x="767" y="1599"/>
                      <a:pt x="1079" y="1776"/>
                    </a:cubicBezTo>
                    <a:cubicBezTo>
                      <a:pt x="1392" y="1948"/>
                      <a:pt x="1725" y="2075"/>
                      <a:pt x="2070" y="2161"/>
                    </a:cubicBezTo>
                    <a:cubicBezTo>
                      <a:pt x="2374" y="2237"/>
                      <a:pt x="2688" y="2278"/>
                      <a:pt x="3004" y="2278"/>
                    </a:cubicBezTo>
                    <a:cubicBezTo>
                      <a:pt x="3044" y="2278"/>
                      <a:pt x="3084" y="2277"/>
                      <a:pt x="3124" y="2276"/>
                    </a:cubicBezTo>
                    <a:cubicBezTo>
                      <a:pt x="3481" y="2263"/>
                      <a:pt x="3840" y="2204"/>
                      <a:pt x="4189" y="2043"/>
                    </a:cubicBezTo>
                    <a:cubicBezTo>
                      <a:pt x="4311" y="1986"/>
                      <a:pt x="4420" y="1892"/>
                      <a:pt x="4498" y="1767"/>
                    </a:cubicBezTo>
                    <a:cubicBezTo>
                      <a:pt x="4704" y="1431"/>
                      <a:pt x="4597" y="991"/>
                      <a:pt x="4260" y="785"/>
                    </a:cubicBezTo>
                    <a:lnTo>
                      <a:pt x="4227" y="765"/>
                    </a:lnTo>
                    <a:cubicBezTo>
                      <a:pt x="3931" y="585"/>
                      <a:pt x="3649" y="476"/>
                      <a:pt x="3367" y="382"/>
                    </a:cubicBezTo>
                    <a:cubicBezTo>
                      <a:pt x="3088" y="288"/>
                      <a:pt x="2808" y="216"/>
                      <a:pt x="2525" y="161"/>
                    </a:cubicBezTo>
                    <a:cubicBezTo>
                      <a:pt x="2242" y="103"/>
                      <a:pt x="1956" y="59"/>
                      <a:pt x="1658" y="30"/>
                    </a:cubicBezTo>
                    <a:cubicBezTo>
                      <a:pt x="1476" y="14"/>
                      <a:pt x="1291" y="0"/>
                      <a:pt x="10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3639200" y="2521775"/>
                <a:ext cx="144775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55" extrusionOk="0">
                    <a:moveTo>
                      <a:pt x="1059" y="0"/>
                    </a:moveTo>
                    <a:cubicBezTo>
                      <a:pt x="935" y="0"/>
                      <a:pt x="808" y="4"/>
                      <a:pt x="677" y="14"/>
                    </a:cubicBezTo>
                    <a:lnTo>
                      <a:pt x="659" y="14"/>
                    </a:lnTo>
                    <a:cubicBezTo>
                      <a:pt x="501" y="25"/>
                      <a:pt x="348" y="95"/>
                      <a:pt x="234" y="222"/>
                    </a:cubicBezTo>
                    <a:cubicBezTo>
                      <a:pt x="1" y="484"/>
                      <a:pt x="24" y="883"/>
                      <a:pt x="284" y="1116"/>
                    </a:cubicBezTo>
                    <a:cubicBezTo>
                      <a:pt x="624" y="1420"/>
                      <a:pt x="1006" y="1637"/>
                      <a:pt x="1401" y="1819"/>
                    </a:cubicBezTo>
                    <a:cubicBezTo>
                      <a:pt x="1799" y="1994"/>
                      <a:pt x="2213" y="2128"/>
                      <a:pt x="2636" y="2219"/>
                    </a:cubicBezTo>
                    <a:cubicBezTo>
                      <a:pt x="3045" y="2308"/>
                      <a:pt x="3463" y="2354"/>
                      <a:pt x="3883" y="2354"/>
                    </a:cubicBezTo>
                    <a:cubicBezTo>
                      <a:pt x="3898" y="2354"/>
                      <a:pt x="3912" y="2354"/>
                      <a:pt x="3926" y="2354"/>
                    </a:cubicBezTo>
                    <a:cubicBezTo>
                      <a:pt x="4361" y="2348"/>
                      <a:pt x="4799" y="2300"/>
                      <a:pt x="5230" y="2149"/>
                    </a:cubicBezTo>
                    <a:cubicBezTo>
                      <a:pt x="5393" y="2092"/>
                      <a:pt x="5537" y="1973"/>
                      <a:pt x="5620" y="1805"/>
                    </a:cubicBezTo>
                    <a:cubicBezTo>
                      <a:pt x="5790" y="1463"/>
                      <a:pt x="5651" y="1049"/>
                      <a:pt x="5309" y="880"/>
                    </a:cubicBezTo>
                    <a:lnTo>
                      <a:pt x="5292" y="871"/>
                    </a:lnTo>
                    <a:cubicBezTo>
                      <a:pt x="4908" y="682"/>
                      <a:pt x="4533" y="562"/>
                      <a:pt x="4159" y="458"/>
                    </a:cubicBezTo>
                    <a:cubicBezTo>
                      <a:pt x="3784" y="355"/>
                      <a:pt x="3411" y="274"/>
                      <a:pt x="3035" y="207"/>
                    </a:cubicBezTo>
                    <a:cubicBezTo>
                      <a:pt x="2658" y="141"/>
                      <a:pt x="2278" y="86"/>
                      <a:pt x="1889" y="47"/>
                    </a:cubicBezTo>
                    <a:cubicBezTo>
                      <a:pt x="1619" y="22"/>
                      <a:pt x="1345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3299200" y="2360575"/>
                <a:ext cx="101075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2302" extrusionOk="0">
                    <a:moveTo>
                      <a:pt x="1080" y="0"/>
                    </a:moveTo>
                    <a:cubicBezTo>
                      <a:pt x="971" y="0"/>
                      <a:pt x="857" y="6"/>
                      <a:pt x="737" y="20"/>
                    </a:cubicBezTo>
                    <a:lnTo>
                      <a:pt x="693" y="28"/>
                    </a:lnTo>
                    <a:cubicBezTo>
                      <a:pt x="597" y="40"/>
                      <a:pt x="502" y="72"/>
                      <a:pt x="415" y="127"/>
                    </a:cubicBezTo>
                    <a:cubicBezTo>
                      <a:pt x="97" y="327"/>
                      <a:pt x="1" y="746"/>
                      <a:pt x="201" y="1065"/>
                    </a:cubicBezTo>
                    <a:cubicBezTo>
                      <a:pt x="382" y="1352"/>
                      <a:pt x="616" y="1561"/>
                      <a:pt x="868" y="1738"/>
                    </a:cubicBezTo>
                    <a:cubicBezTo>
                      <a:pt x="1121" y="1912"/>
                      <a:pt x="1398" y="2045"/>
                      <a:pt x="1685" y="2141"/>
                    </a:cubicBezTo>
                    <a:cubicBezTo>
                      <a:pt x="1972" y="2237"/>
                      <a:pt x="2274" y="2294"/>
                      <a:pt x="2579" y="2301"/>
                    </a:cubicBezTo>
                    <a:cubicBezTo>
                      <a:pt x="2602" y="2301"/>
                      <a:pt x="2625" y="2301"/>
                      <a:pt x="2648" y="2301"/>
                    </a:cubicBezTo>
                    <a:cubicBezTo>
                      <a:pt x="2933" y="2301"/>
                      <a:pt x="3221" y="2262"/>
                      <a:pt x="3509" y="2138"/>
                    </a:cubicBezTo>
                    <a:cubicBezTo>
                      <a:pt x="3607" y="2095"/>
                      <a:pt x="3700" y="2030"/>
                      <a:pt x="3775" y="1944"/>
                    </a:cubicBezTo>
                    <a:cubicBezTo>
                      <a:pt x="4043" y="1635"/>
                      <a:pt x="4012" y="1168"/>
                      <a:pt x="3702" y="900"/>
                    </a:cubicBezTo>
                    <a:lnTo>
                      <a:pt x="3667" y="869"/>
                    </a:lnTo>
                    <a:cubicBezTo>
                      <a:pt x="3435" y="667"/>
                      <a:pt x="3207" y="540"/>
                      <a:pt x="2979" y="432"/>
                    </a:cubicBezTo>
                    <a:cubicBezTo>
                      <a:pt x="2752" y="324"/>
                      <a:pt x="2523" y="242"/>
                      <a:pt x="2289" y="179"/>
                    </a:cubicBezTo>
                    <a:cubicBezTo>
                      <a:pt x="2054" y="114"/>
                      <a:pt x="1814" y="63"/>
                      <a:pt x="1560" y="31"/>
                    </a:cubicBezTo>
                    <a:cubicBezTo>
                      <a:pt x="1406" y="14"/>
                      <a:pt x="1249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3405250" y="2185150"/>
                <a:ext cx="104975" cy="59075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2363" extrusionOk="0">
                    <a:moveTo>
                      <a:pt x="1493" y="1"/>
                    </a:moveTo>
                    <a:cubicBezTo>
                      <a:pt x="1479" y="1"/>
                      <a:pt x="1466" y="1"/>
                      <a:pt x="1452" y="1"/>
                    </a:cubicBezTo>
                    <a:cubicBezTo>
                      <a:pt x="1123" y="10"/>
                      <a:pt x="792" y="61"/>
                      <a:pt x="473" y="211"/>
                    </a:cubicBezTo>
                    <a:cubicBezTo>
                      <a:pt x="380" y="256"/>
                      <a:pt x="293" y="322"/>
                      <a:pt x="226" y="411"/>
                    </a:cubicBezTo>
                    <a:cubicBezTo>
                      <a:pt x="0" y="705"/>
                      <a:pt x="58" y="1124"/>
                      <a:pt x="351" y="1350"/>
                    </a:cubicBezTo>
                    <a:lnTo>
                      <a:pt x="391" y="1381"/>
                    </a:lnTo>
                    <a:cubicBezTo>
                      <a:pt x="641" y="1572"/>
                      <a:pt x="876" y="1695"/>
                      <a:pt x="1109" y="1810"/>
                    </a:cubicBezTo>
                    <a:cubicBezTo>
                      <a:pt x="1342" y="1920"/>
                      <a:pt x="1571" y="2012"/>
                      <a:pt x="1803" y="2092"/>
                    </a:cubicBezTo>
                    <a:cubicBezTo>
                      <a:pt x="2034" y="2173"/>
                      <a:pt x="2270" y="2239"/>
                      <a:pt x="2519" y="2288"/>
                    </a:cubicBezTo>
                    <a:cubicBezTo>
                      <a:pt x="2731" y="2329"/>
                      <a:pt x="2950" y="2362"/>
                      <a:pt x="3200" y="2362"/>
                    </a:cubicBezTo>
                    <a:cubicBezTo>
                      <a:pt x="3245" y="2362"/>
                      <a:pt x="3291" y="2361"/>
                      <a:pt x="3339" y="2359"/>
                    </a:cubicBezTo>
                    <a:lnTo>
                      <a:pt x="3403" y="2357"/>
                    </a:lnTo>
                    <a:cubicBezTo>
                      <a:pt x="3514" y="2351"/>
                      <a:pt x="3629" y="2319"/>
                      <a:pt x="3733" y="2257"/>
                    </a:cubicBezTo>
                    <a:cubicBezTo>
                      <a:pt x="4081" y="2054"/>
                      <a:pt x="4198" y="1609"/>
                      <a:pt x="3994" y="1260"/>
                    </a:cubicBezTo>
                    <a:cubicBezTo>
                      <a:pt x="3816" y="954"/>
                      <a:pt x="3567" y="727"/>
                      <a:pt x="3299" y="543"/>
                    </a:cubicBezTo>
                    <a:cubicBezTo>
                      <a:pt x="3028" y="359"/>
                      <a:pt x="2727" y="223"/>
                      <a:pt x="2416" y="134"/>
                    </a:cubicBezTo>
                    <a:cubicBezTo>
                      <a:pt x="2116" y="47"/>
                      <a:pt x="1807" y="1"/>
                      <a:pt x="1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3568250" y="2055225"/>
                <a:ext cx="11367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2515" extrusionOk="0">
                    <a:moveTo>
                      <a:pt x="1085" y="1"/>
                    </a:moveTo>
                    <a:cubicBezTo>
                      <a:pt x="942" y="1"/>
                      <a:pt x="796" y="10"/>
                      <a:pt x="645" y="33"/>
                    </a:cubicBezTo>
                    <a:cubicBezTo>
                      <a:pt x="520" y="53"/>
                      <a:pt x="400" y="107"/>
                      <a:pt x="296" y="196"/>
                    </a:cubicBezTo>
                    <a:cubicBezTo>
                      <a:pt x="22" y="443"/>
                      <a:pt x="0" y="862"/>
                      <a:pt x="245" y="1137"/>
                    </a:cubicBezTo>
                    <a:cubicBezTo>
                      <a:pt x="489" y="1408"/>
                      <a:pt x="759" y="1603"/>
                      <a:pt x="1036" y="1776"/>
                    </a:cubicBezTo>
                    <a:cubicBezTo>
                      <a:pt x="1316" y="1945"/>
                      <a:pt x="1605" y="2085"/>
                      <a:pt x="1906" y="2200"/>
                    </a:cubicBezTo>
                    <a:cubicBezTo>
                      <a:pt x="2205" y="2316"/>
                      <a:pt x="2513" y="2405"/>
                      <a:pt x="2834" y="2459"/>
                    </a:cubicBezTo>
                    <a:cubicBezTo>
                      <a:pt x="3033" y="2491"/>
                      <a:pt x="3237" y="2514"/>
                      <a:pt x="3448" y="2514"/>
                    </a:cubicBezTo>
                    <a:cubicBezTo>
                      <a:pt x="3577" y="2514"/>
                      <a:pt x="3708" y="2506"/>
                      <a:pt x="3844" y="2486"/>
                    </a:cubicBezTo>
                    <a:cubicBezTo>
                      <a:pt x="3983" y="2467"/>
                      <a:pt x="4114" y="2407"/>
                      <a:pt x="4225" y="2307"/>
                    </a:cubicBezTo>
                    <a:cubicBezTo>
                      <a:pt x="4523" y="2038"/>
                      <a:pt x="4546" y="1581"/>
                      <a:pt x="4277" y="1283"/>
                    </a:cubicBezTo>
                    <a:cubicBezTo>
                      <a:pt x="4036" y="1013"/>
                      <a:pt x="3763" y="823"/>
                      <a:pt x="3481" y="661"/>
                    </a:cubicBezTo>
                    <a:cubicBezTo>
                      <a:pt x="3199" y="498"/>
                      <a:pt x="2904" y="369"/>
                      <a:pt x="2601" y="269"/>
                    </a:cubicBezTo>
                    <a:cubicBezTo>
                      <a:pt x="2297" y="167"/>
                      <a:pt x="1985" y="92"/>
                      <a:pt x="1662" y="44"/>
                    </a:cubicBezTo>
                    <a:cubicBezTo>
                      <a:pt x="1474" y="19"/>
                      <a:pt x="1283" y="1"/>
                      <a:pt x="10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3851900" y="2091025"/>
                <a:ext cx="9320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247" extrusionOk="0">
                    <a:moveTo>
                      <a:pt x="1282" y="0"/>
                    </a:moveTo>
                    <a:cubicBezTo>
                      <a:pt x="1064" y="0"/>
                      <a:pt x="838" y="22"/>
                      <a:pt x="594" y="98"/>
                    </a:cubicBezTo>
                    <a:cubicBezTo>
                      <a:pt x="516" y="124"/>
                      <a:pt x="437" y="163"/>
                      <a:pt x="366" y="217"/>
                    </a:cubicBezTo>
                    <a:cubicBezTo>
                      <a:pt x="56" y="460"/>
                      <a:pt x="1" y="908"/>
                      <a:pt x="243" y="1218"/>
                    </a:cubicBezTo>
                    <a:cubicBezTo>
                      <a:pt x="428" y="1456"/>
                      <a:pt x="640" y="1619"/>
                      <a:pt x="857" y="1760"/>
                    </a:cubicBezTo>
                    <a:cubicBezTo>
                      <a:pt x="1076" y="1896"/>
                      <a:pt x="1304" y="2001"/>
                      <a:pt x="1539" y="2083"/>
                    </a:cubicBezTo>
                    <a:cubicBezTo>
                      <a:pt x="1774" y="2164"/>
                      <a:pt x="2019" y="2218"/>
                      <a:pt x="2274" y="2239"/>
                    </a:cubicBezTo>
                    <a:cubicBezTo>
                      <a:pt x="2344" y="2244"/>
                      <a:pt x="2414" y="2247"/>
                      <a:pt x="2486" y="2247"/>
                    </a:cubicBezTo>
                    <a:cubicBezTo>
                      <a:pt x="2676" y="2247"/>
                      <a:pt x="2872" y="2225"/>
                      <a:pt x="3082" y="2161"/>
                    </a:cubicBezTo>
                    <a:cubicBezTo>
                      <a:pt x="3169" y="2134"/>
                      <a:pt x="3256" y="2088"/>
                      <a:pt x="3332" y="2029"/>
                    </a:cubicBezTo>
                    <a:cubicBezTo>
                      <a:pt x="3670" y="1763"/>
                      <a:pt x="3728" y="1275"/>
                      <a:pt x="3464" y="938"/>
                    </a:cubicBezTo>
                    <a:cubicBezTo>
                      <a:pt x="3278" y="700"/>
                      <a:pt x="3065" y="545"/>
                      <a:pt x="2844" y="415"/>
                    </a:cubicBezTo>
                    <a:cubicBezTo>
                      <a:pt x="2623" y="286"/>
                      <a:pt x="2392" y="190"/>
                      <a:pt x="2153" y="124"/>
                    </a:cubicBezTo>
                    <a:cubicBezTo>
                      <a:pt x="1912" y="57"/>
                      <a:pt x="1665" y="15"/>
                      <a:pt x="1407" y="3"/>
                    </a:cubicBezTo>
                    <a:cubicBezTo>
                      <a:pt x="1366" y="1"/>
                      <a:pt x="1324" y="0"/>
                      <a:pt x="1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86" name="Google Shape;86;p4"/>
            <p:cNvSpPr/>
            <p:nvPr/>
          </p:nvSpPr>
          <p:spPr>
            <a:xfrm>
              <a:off x="-51500" y="-154525"/>
              <a:ext cx="1339225" cy="1766000"/>
            </a:xfrm>
            <a:custGeom>
              <a:avLst/>
              <a:gdLst/>
              <a:ahLst/>
              <a:cxnLst/>
              <a:rect l="l" t="t" r="r" b="b"/>
              <a:pathLst>
                <a:path w="53569" h="70640" extrusionOk="0">
                  <a:moveTo>
                    <a:pt x="53569" y="0"/>
                  </a:moveTo>
                  <a:cubicBezTo>
                    <a:pt x="53569" y="10064"/>
                    <a:pt x="47808" y="22231"/>
                    <a:pt x="38558" y="26196"/>
                  </a:cubicBezTo>
                  <a:cubicBezTo>
                    <a:pt x="28706" y="30419"/>
                    <a:pt x="16705" y="31568"/>
                    <a:pt x="9124" y="39146"/>
                  </a:cubicBezTo>
                  <a:cubicBezTo>
                    <a:pt x="3418" y="44849"/>
                    <a:pt x="4023" y="54452"/>
                    <a:pt x="1471" y="62105"/>
                  </a:cubicBezTo>
                  <a:cubicBezTo>
                    <a:pt x="558" y="64844"/>
                    <a:pt x="2041" y="68599"/>
                    <a:pt x="0" y="7064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7" name="Google Shape;87;p4"/>
          <p:cNvGrpSpPr/>
          <p:nvPr/>
        </p:nvGrpSpPr>
        <p:grpSpPr>
          <a:xfrm>
            <a:off x="6787135" y="4081427"/>
            <a:ext cx="5603071" cy="2786373"/>
            <a:chOff x="5102975" y="3061070"/>
            <a:chExt cx="4212725" cy="2089780"/>
          </a:xfrm>
        </p:grpSpPr>
        <p:sp>
          <p:nvSpPr>
            <p:cNvPr id="88" name="Google Shape;88;p4"/>
            <p:cNvSpPr/>
            <p:nvPr/>
          </p:nvSpPr>
          <p:spPr>
            <a:xfrm rot="10800000" flipH="1">
              <a:off x="5102975" y="3061070"/>
              <a:ext cx="4041041" cy="2082430"/>
            </a:xfrm>
            <a:custGeom>
              <a:avLst/>
              <a:gdLst/>
              <a:ahLst/>
              <a:cxnLst/>
              <a:rect l="l" t="t" r="r" b="b"/>
              <a:pathLst>
                <a:path w="40045" h="20636" extrusionOk="0">
                  <a:moveTo>
                    <a:pt x="1" y="1"/>
                  </a:moveTo>
                  <a:cubicBezTo>
                    <a:pt x="1861" y="119"/>
                    <a:pt x="4200" y="1240"/>
                    <a:pt x="5578" y="2495"/>
                  </a:cubicBezTo>
                  <a:cubicBezTo>
                    <a:pt x="6956" y="3750"/>
                    <a:pt x="8040" y="5287"/>
                    <a:pt x="9143" y="6790"/>
                  </a:cubicBezTo>
                  <a:cubicBezTo>
                    <a:pt x="10568" y="8727"/>
                    <a:pt x="12063" y="10649"/>
                    <a:pt x="13945" y="12146"/>
                  </a:cubicBezTo>
                  <a:cubicBezTo>
                    <a:pt x="15794" y="13617"/>
                    <a:pt x="18070" y="14663"/>
                    <a:pt x="20430" y="14663"/>
                  </a:cubicBezTo>
                  <a:cubicBezTo>
                    <a:pt x="20472" y="14663"/>
                    <a:pt x="20514" y="14663"/>
                    <a:pt x="20556" y="14662"/>
                  </a:cubicBezTo>
                  <a:cubicBezTo>
                    <a:pt x="22596" y="14630"/>
                    <a:pt x="24536" y="13828"/>
                    <a:pt x="26417" y="13034"/>
                  </a:cubicBezTo>
                  <a:cubicBezTo>
                    <a:pt x="28297" y="12240"/>
                    <a:pt x="30232" y="11431"/>
                    <a:pt x="32273" y="11382"/>
                  </a:cubicBezTo>
                  <a:cubicBezTo>
                    <a:pt x="32325" y="11381"/>
                    <a:pt x="32377" y="11381"/>
                    <a:pt x="32429" y="11381"/>
                  </a:cubicBezTo>
                  <a:cubicBezTo>
                    <a:pt x="34424" y="11381"/>
                    <a:pt x="36535" y="12274"/>
                    <a:pt x="37417" y="14059"/>
                  </a:cubicBezTo>
                  <a:cubicBezTo>
                    <a:pt x="37952" y="15142"/>
                    <a:pt x="37975" y="16395"/>
                    <a:pt x="38214" y="17577"/>
                  </a:cubicBezTo>
                  <a:cubicBezTo>
                    <a:pt x="38454" y="18760"/>
                    <a:pt x="38911" y="20217"/>
                    <a:pt x="40044" y="20635"/>
                  </a:cubicBezTo>
                  <a:lnTo>
                    <a:pt x="40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9" name="Google Shape;89;p4"/>
            <p:cNvGrpSpPr/>
            <p:nvPr/>
          </p:nvGrpSpPr>
          <p:grpSpPr>
            <a:xfrm>
              <a:off x="7339350" y="3952500"/>
              <a:ext cx="645900" cy="525425"/>
              <a:chOff x="3299200" y="2055225"/>
              <a:chExt cx="645900" cy="525425"/>
            </a:xfrm>
          </p:grpSpPr>
          <p:sp>
            <p:nvSpPr>
              <p:cNvPr id="90" name="Google Shape;90;p4"/>
              <p:cNvSpPr/>
              <p:nvPr/>
            </p:nvSpPr>
            <p:spPr>
              <a:xfrm>
                <a:off x="3728150" y="2247825"/>
                <a:ext cx="8687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2106" extrusionOk="0">
                    <a:moveTo>
                      <a:pt x="1490" y="0"/>
                    </a:moveTo>
                    <a:cubicBezTo>
                      <a:pt x="1398" y="0"/>
                      <a:pt x="1306" y="5"/>
                      <a:pt x="1213" y="14"/>
                    </a:cubicBezTo>
                    <a:cubicBezTo>
                      <a:pt x="978" y="42"/>
                      <a:pt x="738" y="92"/>
                      <a:pt x="485" y="223"/>
                    </a:cubicBezTo>
                    <a:cubicBezTo>
                      <a:pt x="428" y="253"/>
                      <a:pt x="371" y="292"/>
                      <a:pt x="319" y="334"/>
                    </a:cubicBezTo>
                    <a:cubicBezTo>
                      <a:pt x="20" y="609"/>
                      <a:pt x="1" y="1074"/>
                      <a:pt x="276" y="1374"/>
                    </a:cubicBezTo>
                    <a:cubicBezTo>
                      <a:pt x="469" y="1584"/>
                      <a:pt x="676" y="1715"/>
                      <a:pt x="887" y="1823"/>
                    </a:cubicBezTo>
                    <a:cubicBezTo>
                      <a:pt x="1099" y="1927"/>
                      <a:pt x="1316" y="2001"/>
                      <a:pt x="1539" y="2048"/>
                    </a:cubicBezTo>
                    <a:cubicBezTo>
                      <a:pt x="1709" y="2085"/>
                      <a:pt x="1883" y="2105"/>
                      <a:pt x="2060" y="2105"/>
                    </a:cubicBezTo>
                    <a:cubicBezTo>
                      <a:pt x="2114" y="2105"/>
                      <a:pt x="2167" y="2104"/>
                      <a:pt x="2222" y="2100"/>
                    </a:cubicBezTo>
                    <a:cubicBezTo>
                      <a:pt x="2456" y="2082"/>
                      <a:pt x="2694" y="2039"/>
                      <a:pt x="2948" y="1910"/>
                    </a:cubicBezTo>
                    <a:cubicBezTo>
                      <a:pt x="3012" y="1878"/>
                      <a:pt x="3076" y="1834"/>
                      <a:pt x="3130" y="1784"/>
                    </a:cubicBezTo>
                    <a:cubicBezTo>
                      <a:pt x="3455" y="1483"/>
                      <a:pt x="3475" y="977"/>
                      <a:pt x="3174" y="652"/>
                    </a:cubicBezTo>
                    <a:cubicBezTo>
                      <a:pt x="2981" y="442"/>
                      <a:pt x="2773" y="318"/>
                      <a:pt x="2561" y="220"/>
                    </a:cubicBezTo>
                    <a:cubicBezTo>
                      <a:pt x="2347" y="124"/>
                      <a:pt x="2128" y="63"/>
                      <a:pt x="1903" y="31"/>
                    </a:cubicBezTo>
                    <a:cubicBezTo>
                      <a:pt x="1767" y="11"/>
                      <a:pt x="1629" y="0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3794500" y="2408325"/>
                <a:ext cx="10752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085" extrusionOk="0">
                    <a:moveTo>
                      <a:pt x="1812" y="1"/>
                    </a:moveTo>
                    <a:cubicBezTo>
                      <a:pt x="1680" y="1"/>
                      <a:pt x="1548" y="5"/>
                      <a:pt x="1414" y="16"/>
                    </a:cubicBezTo>
                    <a:cubicBezTo>
                      <a:pt x="1139" y="39"/>
                      <a:pt x="861" y="80"/>
                      <a:pt x="555" y="184"/>
                    </a:cubicBezTo>
                    <a:lnTo>
                      <a:pt x="526" y="193"/>
                    </a:lnTo>
                    <a:cubicBezTo>
                      <a:pt x="425" y="227"/>
                      <a:pt x="333" y="286"/>
                      <a:pt x="256" y="368"/>
                    </a:cubicBezTo>
                    <a:cubicBezTo>
                      <a:pt x="0" y="640"/>
                      <a:pt x="13" y="1067"/>
                      <a:pt x="286" y="1323"/>
                    </a:cubicBezTo>
                    <a:cubicBezTo>
                      <a:pt x="538" y="1560"/>
                      <a:pt x="819" y="1711"/>
                      <a:pt x="1110" y="1830"/>
                    </a:cubicBezTo>
                    <a:cubicBezTo>
                      <a:pt x="1400" y="1944"/>
                      <a:pt x="1703" y="2018"/>
                      <a:pt x="2010" y="2056"/>
                    </a:cubicBezTo>
                    <a:cubicBezTo>
                      <a:pt x="2156" y="2075"/>
                      <a:pt x="2303" y="2085"/>
                      <a:pt x="2451" y="2085"/>
                    </a:cubicBezTo>
                    <a:cubicBezTo>
                      <a:pt x="2612" y="2085"/>
                      <a:pt x="2773" y="2073"/>
                      <a:pt x="2934" y="2048"/>
                    </a:cubicBezTo>
                    <a:cubicBezTo>
                      <a:pt x="3243" y="2000"/>
                      <a:pt x="3551" y="1915"/>
                      <a:pt x="3845" y="1734"/>
                    </a:cubicBezTo>
                    <a:cubicBezTo>
                      <a:pt x="3943" y="1673"/>
                      <a:pt x="4032" y="1586"/>
                      <a:pt x="4094" y="1479"/>
                    </a:cubicBezTo>
                    <a:cubicBezTo>
                      <a:pt x="4300" y="1128"/>
                      <a:pt x="4184" y="677"/>
                      <a:pt x="3833" y="471"/>
                    </a:cubicBezTo>
                    <a:lnTo>
                      <a:pt x="3805" y="455"/>
                    </a:lnTo>
                    <a:cubicBezTo>
                      <a:pt x="3528" y="292"/>
                      <a:pt x="3263" y="206"/>
                      <a:pt x="2999" y="139"/>
                    </a:cubicBezTo>
                    <a:cubicBezTo>
                      <a:pt x="2737" y="72"/>
                      <a:pt x="2477" y="34"/>
                      <a:pt x="2213" y="16"/>
                    </a:cubicBezTo>
                    <a:cubicBezTo>
                      <a:pt x="2081" y="6"/>
                      <a:pt x="1947" y="1"/>
                      <a:pt x="1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3556725" y="2348600"/>
                <a:ext cx="117600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2278" extrusionOk="0">
                    <a:moveTo>
                      <a:pt x="1096" y="0"/>
                    </a:moveTo>
                    <a:cubicBezTo>
                      <a:pt x="970" y="0"/>
                      <a:pt x="841" y="6"/>
                      <a:pt x="706" y="20"/>
                    </a:cubicBezTo>
                    <a:lnTo>
                      <a:pt x="672" y="24"/>
                    </a:lnTo>
                    <a:cubicBezTo>
                      <a:pt x="548" y="36"/>
                      <a:pt x="425" y="84"/>
                      <a:pt x="322" y="168"/>
                    </a:cubicBezTo>
                    <a:cubicBezTo>
                      <a:pt x="43" y="398"/>
                      <a:pt x="0" y="811"/>
                      <a:pt x="230" y="1092"/>
                    </a:cubicBezTo>
                    <a:cubicBezTo>
                      <a:pt x="473" y="1387"/>
                      <a:pt x="767" y="1599"/>
                      <a:pt x="1079" y="1776"/>
                    </a:cubicBezTo>
                    <a:cubicBezTo>
                      <a:pt x="1392" y="1948"/>
                      <a:pt x="1725" y="2075"/>
                      <a:pt x="2070" y="2161"/>
                    </a:cubicBezTo>
                    <a:cubicBezTo>
                      <a:pt x="2374" y="2237"/>
                      <a:pt x="2688" y="2278"/>
                      <a:pt x="3004" y="2278"/>
                    </a:cubicBezTo>
                    <a:cubicBezTo>
                      <a:pt x="3044" y="2278"/>
                      <a:pt x="3084" y="2277"/>
                      <a:pt x="3124" y="2276"/>
                    </a:cubicBezTo>
                    <a:cubicBezTo>
                      <a:pt x="3481" y="2263"/>
                      <a:pt x="3840" y="2204"/>
                      <a:pt x="4189" y="2043"/>
                    </a:cubicBezTo>
                    <a:cubicBezTo>
                      <a:pt x="4311" y="1986"/>
                      <a:pt x="4420" y="1892"/>
                      <a:pt x="4498" y="1767"/>
                    </a:cubicBezTo>
                    <a:cubicBezTo>
                      <a:pt x="4704" y="1431"/>
                      <a:pt x="4597" y="991"/>
                      <a:pt x="4260" y="785"/>
                    </a:cubicBezTo>
                    <a:lnTo>
                      <a:pt x="4227" y="765"/>
                    </a:lnTo>
                    <a:cubicBezTo>
                      <a:pt x="3931" y="585"/>
                      <a:pt x="3649" y="476"/>
                      <a:pt x="3367" y="382"/>
                    </a:cubicBezTo>
                    <a:cubicBezTo>
                      <a:pt x="3088" y="288"/>
                      <a:pt x="2808" y="216"/>
                      <a:pt x="2525" y="161"/>
                    </a:cubicBezTo>
                    <a:cubicBezTo>
                      <a:pt x="2242" y="103"/>
                      <a:pt x="1956" y="59"/>
                      <a:pt x="1658" y="30"/>
                    </a:cubicBezTo>
                    <a:cubicBezTo>
                      <a:pt x="1476" y="14"/>
                      <a:pt x="1291" y="0"/>
                      <a:pt x="10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3639200" y="2521775"/>
                <a:ext cx="144775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55" extrusionOk="0">
                    <a:moveTo>
                      <a:pt x="1059" y="0"/>
                    </a:moveTo>
                    <a:cubicBezTo>
                      <a:pt x="935" y="0"/>
                      <a:pt x="808" y="4"/>
                      <a:pt x="677" y="14"/>
                    </a:cubicBezTo>
                    <a:lnTo>
                      <a:pt x="659" y="14"/>
                    </a:lnTo>
                    <a:cubicBezTo>
                      <a:pt x="501" y="25"/>
                      <a:pt x="348" y="95"/>
                      <a:pt x="234" y="222"/>
                    </a:cubicBezTo>
                    <a:cubicBezTo>
                      <a:pt x="1" y="484"/>
                      <a:pt x="24" y="883"/>
                      <a:pt x="284" y="1116"/>
                    </a:cubicBezTo>
                    <a:cubicBezTo>
                      <a:pt x="624" y="1420"/>
                      <a:pt x="1006" y="1637"/>
                      <a:pt x="1401" y="1819"/>
                    </a:cubicBezTo>
                    <a:cubicBezTo>
                      <a:pt x="1799" y="1994"/>
                      <a:pt x="2213" y="2128"/>
                      <a:pt x="2636" y="2219"/>
                    </a:cubicBezTo>
                    <a:cubicBezTo>
                      <a:pt x="3045" y="2308"/>
                      <a:pt x="3463" y="2354"/>
                      <a:pt x="3883" y="2354"/>
                    </a:cubicBezTo>
                    <a:cubicBezTo>
                      <a:pt x="3898" y="2354"/>
                      <a:pt x="3912" y="2354"/>
                      <a:pt x="3926" y="2354"/>
                    </a:cubicBezTo>
                    <a:cubicBezTo>
                      <a:pt x="4361" y="2348"/>
                      <a:pt x="4799" y="2300"/>
                      <a:pt x="5230" y="2149"/>
                    </a:cubicBezTo>
                    <a:cubicBezTo>
                      <a:pt x="5393" y="2092"/>
                      <a:pt x="5537" y="1973"/>
                      <a:pt x="5620" y="1805"/>
                    </a:cubicBezTo>
                    <a:cubicBezTo>
                      <a:pt x="5790" y="1463"/>
                      <a:pt x="5651" y="1049"/>
                      <a:pt x="5309" y="880"/>
                    </a:cubicBezTo>
                    <a:lnTo>
                      <a:pt x="5292" y="871"/>
                    </a:lnTo>
                    <a:cubicBezTo>
                      <a:pt x="4908" y="682"/>
                      <a:pt x="4533" y="562"/>
                      <a:pt x="4159" y="458"/>
                    </a:cubicBezTo>
                    <a:cubicBezTo>
                      <a:pt x="3784" y="355"/>
                      <a:pt x="3411" y="274"/>
                      <a:pt x="3035" y="207"/>
                    </a:cubicBezTo>
                    <a:cubicBezTo>
                      <a:pt x="2658" y="141"/>
                      <a:pt x="2278" y="86"/>
                      <a:pt x="1889" y="47"/>
                    </a:cubicBezTo>
                    <a:cubicBezTo>
                      <a:pt x="1619" y="22"/>
                      <a:pt x="1345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3299200" y="2360575"/>
                <a:ext cx="101075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2302" extrusionOk="0">
                    <a:moveTo>
                      <a:pt x="1080" y="0"/>
                    </a:moveTo>
                    <a:cubicBezTo>
                      <a:pt x="971" y="0"/>
                      <a:pt x="857" y="6"/>
                      <a:pt x="737" y="20"/>
                    </a:cubicBezTo>
                    <a:lnTo>
                      <a:pt x="693" y="28"/>
                    </a:lnTo>
                    <a:cubicBezTo>
                      <a:pt x="597" y="40"/>
                      <a:pt x="502" y="72"/>
                      <a:pt x="415" y="127"/>
                    </a:cubicBezTo>
                    <a:cubicBezTo>
                      <a:pt x="97" y="327"/>
                      <a:pt x="1" y="746"/>
                      <a:pt x="201" y="1065"/>
                    </a:cubicBezTo>
                    <a:cubicBezTo>
                      <a:pt x="382" y="1352"/>
                      <a:pt x="616" y="1561"/>
                      <a:pt x="868" y="1738"/>
                    </a:cubicBezTo>
                    <a:cubicBezTo>
                      <a:pt x="1121" y="1912"/>
                      <a:pt x="1398" y="2045"/>
                      <a:pt x="1685" y="2141"/>
                    </a:cubicBezTo>
                    <a:cubicBezTo>
                      <a:pt x="1972" y="2237"/>
                      <a:pt x="2274" y="2294"/>
                      <a:pt x="2579" y="2301"/>
                    </a:cubicBezTo>
                    <a:cubicBezTo>
                      <a:pt x="2602" y="2301"/>
                      <a:pt x="2625" y="2301"/>
                      <a:pt x="2648" y="2301"/>
                    </a:cubicBezTo>
                    <a:cubicBezTo>
                      <a:pt x="2933" y="2301"/>
                      <a:pt x="3221" y="2262"/>
                      <a:pt x="3509" y="2138"/>
                    </a:cubicBezTo>
                    <a:cubicBezTo>
                      <a:pt x="3607" y="2095"/>
                      <a:pt x="3700" y="2030"/>
                      <a:pt x="3775" y="1944"/>
                    </a:cubicBezTo>
                    <a:cubicBezTo>
                      <a:pt x="4043" y="1635"/>
                      <a:pt x="4012" y="1168"/>
                      <a:pt x="3702" y="900"/>
                    </a:cubicBezTo>
                    <a:lnTo>
                      <a:pt x="3667" y="869"/>
                    </a:lnTo>
                    <a:cubicBezTo>
                      <a:pt x="3435" y="667"/>
                      <a:pt x="3207" y="540"/>
                      <a:pt x="2979" y="432"/>
                    </a:cubicBezTo>
                    <a:cubicBezTo>
                      <a:pt x="2752" y="324"/>
                      <a:pt x="2523" y="242"/>
                      <a:pt x="2289" y="179"/>
                    </a:cubicBezTo>
                    <a:cubicBezTo>
                      <a:pt x="2054" y="114"/>
                      <a:pt x="1814" y="63"/>
                      <a:pt x="1560" y="31"/>
                    </a:cubicBezTo>
                    <a:cubicBezTo>
                      <a:pt x="1406" y="14"/>
                      <a:pt x="1249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3405250" y="2185150"/>
                <a:ext cx="104975" cy="59075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2363" extrusionOk="0">
                    <a:moveTo>
                      <a:pt x="1493" y="1"/>
                    </a:moveTo>
                    <a:cubicBezTo>
                      <a:pt x="1479" y="1"/>
                      <a:pt x="1466" y="1"/>
                      <a:pt x="1452" y="1"/>
                    </a:cubicBezTo>
                    <a:cubicBezTo>
                      <a:pt x="1123" y="10"/>
                      <a:pt x="792" y="61"/>
                      <a:pt x="473" y="211"/>
                    </a:cubicBezTo>
                    <a:cubicBezTo>
                      <a:pt x="380" y="256"/>
                      <a:pt x="293" y="322"/>
                      <a:pt x="226" y="411"/>
                    </a:cubicBezTo>
                    <a:cubicBezTo>
                      <a:pt x="0" y="705"/>
                      <a:pt x="58" y="1124"/>
                      <a:pt x="351" y="1350"/>
                    </a:cubicBezTo>
                    <a:lnTo>
                      <a:pt x="391" y="1381"/>
                    </a:lnTo>
                    <a:cubicBezTo>
                      <a:pt x="641" y="1572"/>
                      <a:pt x="876" y="1695"/>
                      <a:pt x="1109" y="1810"/>
                    </a:cubicBezTo>
                    <a:cubicBezTo>
                      <a:pt x="1342" y="1920"/>
                      <a:pt x="1571" y="2012"/>
                      <a:pt x="1803" y="2092"/>
                    </a:cubicBezTo>
                    <a:cubicBezTo>
                      <a:pt x="2034" y="2173"/>
                      <a:pt x="2270" y="2239"/>
                      <a:pt x="2519" y="2288"/>
                    </a:cubicBezTo>
                    <a:cubicBezTo>
                      <a:pt x="2731" y="2329"/>
                      <a:pt x="2950" y="2362"/>
                      <a:pt x="3200" y="2362"/>
                    </a:cubicBezTo>
                    <a:cubicBezTo>
                      <a:pt x="3245" y="2362"/>
                      <a:pt x="3291" y="2361"/>
                      <a:pt x="3339" y="2359"/>
                    </a:cubicBezTo>
                    <a:lnTo>
                      <a:pt x="3403" y="2357"/>
                    </a:lnTo>
                    <a:cubicBezTo>
                      <a:pt x="3514" y="2351"/>
                      <a:pt x="3629" y="2319"/>
                      <a:pt x="3733" y="2257"/>
                    </a:cubicBezTo>
                    <a:cubicBezTo>
                      <a:pt x="4081" y="2054"/>
                      <a:pt x="4198" y="1609"/>
                      <a:pt x="3994" y="1260"/>
                    </a:cubicBezTo>
                    <a:cubicBezTo>
                      <a:pt x="3816" y="954"/>
                      <a:pt x="3567" y="727"/>
                      <a:pt x="3299" y="543"/>
                    </a:cubicBezTo>
                    <a:cubicBezTo>
                      <a:pt x="3028" y="359"/>
                      <a:pt x="2727" y="223"/>
                      <a:pt x="2416" y="134"/>
                    </a:cubicBezTo>
                    <a:cubicBezTo>
                      <a:pt x="2116" y="47"/>
                      <a:pt x="1807" y="1"/>
                      <a:pt x="1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3568250" y="2055225"/>
                <a:ext cx="113675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2515" extrusionOk="0">
                    <a:moveTo>
                      <a:pt x="1085" y="1"/>
                    </a:moveTo>
                    <a:cubicBezTo>
                      <a:pt x="942" y="1"/>
                      <a:pt x="796" y="10"/>
                      <a:pt x="645" y="33"/>
                    </a:cubicBezTo>
                    <a:cubicBezTo>
                      <a:pt x="520" y="53"/>
                      <a:pt x="400" y="107"/>
                      <a:pt x="296" y="196"/>
                    </a:cubicBezTo>
                    <a:cubicBezTo>
                      <a:pt x="22" y="443"/>
                      <a:pt x="0" y="862"/>
                      <a:pt x="245" y="1137"/>
                    </a:cubicBezTo>
                    <a:cubicBezTo>
                      <a:pt x="489" y="1408"/>
                      <a:pt x="759" y="1603"/>
                      <a:pt x="1036" y="1776"/>
                    </a:cubicBezTo>
                    <a:cubicBezTo>
                      <a:pt x="1316" y="1945"/>
                      <a:pt x="1605" y="2085"/>
                      <a:pt x="1906" y="2200"/>
                    </a:cubicBezTo>
                    <a:cubicBezTo>
                      <a:pt x="2205" y="2316"/>
                      <a:pt x="2513" y="2405"/>
                      <a:pt x="2834" y="2459"/>
                    </a:cubicBezTo>
                    <a:cubicBezTo>
                      <a:pt x="3033" y="2491"/>
                      <a:pt x="3237" y="2514"/>
                      <a:pt x="3448" y="2514"/>
                    </a:cubicBezTo>
                    <a:cubicBezTo>
                      <a:pt x="3577" y="2514"/>
                      <a:pt x="3708" y="2506"/>
                      <a:pt x="3844" y="2486"/>
                    </a:cubicBezTo>
                    <a:cubicBezTo>
                      <a:pt x="3983" y="2467"/>
                      <a:pt x="4114" y="2407"/>
                      <a:pt x="4225" y="2307"/>
                    </a:cubicBezTo>
                    <a:cubicBezTo>
                      <a:pt x="4523" y="2038"/>
                      <a:pt x="4546" y="1581"/>
                      <a:pt x="4277" y="1283"/>
                    </a:cubicBezTo>
                    <a:cubicBezTo>
                      <a:pt x="4036" y="1013"/>
                      <a:pt x="3763" y="823"/>
                      <a:pt x="3481" y="661"/>
                    </a:cubicBezTo>
                    <a:cubicBezTo>
                      <a:pt x="3199" y="498"/>
                      <a:pt x="2904" y="369"/>
                      <a:pt x="2601" y="269"/>
                    </a:cubicBezTo>
                    <a:cubicBezTo>
                      <a:pt x="2297" y="167"/>
                      <a:pt x="1985" y="92"/>
                      <a:pt x="1662" y="44"/>
                    </a:cubicBezTo>
                    <a:cubicBezTo>
                      <a:pt x="1474" y="19"/>
                      <a:pt x="1283" y="1"/>
                      <a:pt x="10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3851900" y="2091025"/>
                <a:ext cx="9320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247" extrusionOk="0">
                    <a:moveTo>
                      <a:pt x="1282" y="0"/>
                    </a:moveTo>
                    <a:cubicBezTo>
                      <a:pt x="1064" y="0"/>
                      <a:pt x="838" y="22"/>
                      <a:pt x="594" y="98"/>
                    </a:cubicBezTo>
                    <a:cubicBezTo>
                      <a:pt x="516" y="124"/>
                      <a:pt x="437" y="163"/>
                      <a:pt x="366" y="217"/>
                    </a:cubicBezTo>
                    <a:cubicBezTo>
                      <a:pt x="56" y="460"/>
                      <a:pt x="1" y="908"/>
                      <a:pt x="243" y="1218"/>
                    </a:cubicBezTo>
                    <a:cubicBezTo>
                      <a:pt x="428" y="1456"/>
                      <a:pt x="640" y="1619"/>
                      <a:pt x="857" y="1760"/>
                    </a:cubicBezTo>
                    <a:cubicBezTo>
                      <a:pt x="1076" y="1896"/>
                      <a:pt x="1304" y="2001"/>
                      <a:pt x="1539" y="2083"/>
                    </a:cubicBezTo>
                    <a:cubicBezTo>
                      <a:pt x="1774" y="2164"/>
                      <a:pt x="2019" y="2218"/>
                      <a:pt x="2274" y="2239"/>
                    </a:cubicBezTo>
                    <a:cubicBezTo>
                      <a:pt x="2344" y="2244"/>
                      <a:pt x="2414" y="2247"/>
                      <a:pt x="2486" y="2247"/>
                    </a:cubicBezTo>
                    <a:cubicBezTo>
                      <a:pt x="2676" y="2247"/>
                      <a:pt x="2872" y="2225"/>
                      <a:pt x="3082" y="2161"/>
                    </a:cubicBezTo>
                    <a:cubicBezTo>
                      <a:pt x="3169" y="2134"/>
                      <a:pt x="3256" y="2088"/>
                      <a:pt x="3332" y="2029"/>
                    </a:cubicBezTo>
                    <a:cubicBezTo>
                      <a:pt x="3670" y="1763"/>
                      <a:pt x="3728" y="1275"/>
                      <a:pt x="3464" y="938"/>
                    </a:cubicBezTo>
                    <a:cubicBezTo>
                      <a:pt x="3278" y="700"/>
                      <a:pt x="3065" y="545"/>
                      <a:pt x="2844" y="415"/>
                    </a:cubicBezTo>
                    <a:cubicBezTo>
                      <a:pt x="2623" y="286"/>
                      <a:pt x="2392" y="190"/>
                      <a:pt x="2153" y="124"/>
                    </a:cubicBezTo>
                    <a:cubicBezTo>
                      <a:pt x="1912" y="57"/>
                      <a:pt x="1665" y="15"/>
                      <a:pt x="1407" y="3"/>
                    </a:cubicBezTo>
                    <a:cubicBezTo>
                      <a:pt x="1366" y="1"/>
                      <a:pt x="1324" y="0"/>
                      <a:pt x="1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98" name="Google Shape;98;p4"/>
            <p:cNvSpPr/>
            <p:nvPr/>
          </p:nvSpPr>
          <p:spPr>
            <a:xfrm>
              <a:off x="5827825" y="4098600"/>
              <a:ext cx="3487875" cy="1052250"/>
            </a:xfrm>
            <a:custGeom>
              <a:avLst/>
              <a:gdLst/>
              <a:ahLst/>
              <a:cxnLst/>
              <a:rect l="l" t="t" r="r" b="b"/>
              <a:pathLst>
                <a:path w="139515" h="42090" extrusionOk="0">
                  <a:moveTo>
                    <a:pt x="0" y="42090"/>
                  </a:moveTo>
                  <a:cubicBezTo>
                    <a:pt x="10396" y="33294"/>
                    <a:pt x="23921" y="27677"/>
                    <a:pt x="37381" y="25608"/>
                  </a:cubicBezTo>
                  <a:cubicBezTo>
                    <a:pt x="56830" y="22619"/>
                    <a:pt x="76574" y="30395"/>
                    <a:pt x="96248" y="30023"/>
                  </a:cubicBezTo>
                  <a:cubicBezTo>
                    <a:pt x="113799" y="29691"/>
                    <a:pt x="139515" y="17554"/>
                    <a:pt x="139515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273942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61838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61838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41"/>
            <a:ext cx="10489585" cy="2852737"/>
          </a:xfrm>
        </p:spPr>
        <p:txBody>
          <a:bodyPr anchor="b"/>
          <a:lstStyle>
            <a:lvl1pPr>
              <a:defRPr sz="59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6"/>
            <a:ext cx="10489585" cy="1500187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4917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834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475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9667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4584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950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441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93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2025/3/29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2025/3/29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2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365128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2025/3/29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1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2025/3/29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2025/3/29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2025/3/29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9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184"/>
            </a:lvl1pPr>
            <a:lvl2pPr marL="454917" indent="0">
              <a:buNone/>
              <a:defRPr sz="2786"/>
            </a:lvl2pPr>
            <a:lvl3pPr marL="909834" indent="0">
              <a:buNone/>
              <a:defRPr sz="2388"/>
            </a:lvl3pPr>
            <a:lvl4pPr marL="1364751" indent="0">
              <a:buNone/>
              <a:defRPr sz="1990"/>
            </a:lvl4pPr>
            <a:lvl5pPr marL="1819667" indent="0">
              <a:buNone/>
              <a:defRPr sz="1990"/>
            </a:lvl5pPr>
            <a:lvl6pPr marL="2274584" indent="0">
              <a:buNone/>
              <a:defRPr sz="1990"/>
            </a:lvl6pPr>
            <a:lvl7pPr marL="2729501" indent="0">
              <a:buNone/>
              <a:defRPr sz="1990"/>
            </a:lvl7pPr>
            <a:lvl8pPr marL="3184418" indent="0">
              <a:buNone/>
              <a:defRPr sz="1990"/>
            </a:lvl8pPr>
            <a:lvl9pPr marL="3639335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2025/3/29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2025/3/29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/>
          <p:nvPr/>
        </p:nvSpPr>
        <p:spPr>
          <a:xfrm>
            <a:off x="10309938" y="-57266"/>
            <a:ext cx="1851947" cy="4014303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1" name="Google Shape;101;p5"/>
          <p:cNvSpPr/>
          <p:nvPr/>
        </p:nvSpPr>
        <p:spPr>
          <a:xfrm>
            <a:off x="10927998" y="-383199"/>
            <a:ext cx="1293725" cy="3851500"/>
          </a:xfrm>
          <a:custGeom>
            <a:avLst/>
            <a:gdLst/>
            <a:ahLst/>
            <a:cxnLst/>
            <a:rect l="l" t="t" r="r" b="b"/>
            <a:pathLst>
              <a:path w="38908" h="115545" extrusionOk="0">
                <a:moveTo>
                  <a:pt x="0" y="0"/>
                </a:moveTo>
                <a:cubicBezTo>
                  <a:pt x="0" y="25343"/>
                  <a:pt x="18300" y="47288"/>
                  <a:pt x="28592" y="70447"/>
                </a:cubicBezTo>
                <a:cubicBezTo>
                  <a:pt x="34855" y="84539"/>
                  <a:pt x="38908" y="100124"/>
                  <a:pt x="38908" y="11554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Google Shape;102;p5"/>
          <p:cNvSpPr/>
          <p:nvPr/>
        </p:nvSpPr>
        <p:spPr>
          <a:xfrm>
            <a:off x="0" y="1"/>
            <a:ext cx="3787349" cy="2832023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" name="Google Shape;103;p5"/>
          <p:cNvSpPr/>
          <p:nvPr/>
        </p:nvSpPr>
        <p:spPr>
          <a:xfrm>
            <a:off x="-60350" y="5114001"/>
            <a:ext cx="2914900" cy="1808508"/>
          </a:xfrm>
          <a:custGeom>
            <a:avLst/>
            <a:gdLst/>
            <a:ahLst/>
            <a:cxnLst/>
            <a:rect l="l" t="t" r="r" b="b"/>
            <a:pathLst>
              <a:path w="34739" h="21500" extrusionOk="0">
                <a:moveTo>
                  <a:pt x="0" y="1"/>
                </a:moveTo>
                <a:lnTo>
                  <a:pt x="0" y="21500"/>
                </a:lnTo>
                <a:lnTo>
                  <a:pt x="34738" y="21500"/>
                </a:lnTo>
                <a:cubicBezTo>
                  <a:pt x="32561" y="18004"/>
                  <a:pt x="27933" y="17078"/>
                  <a:pt x="23822" y="16837"/>
                </a:cubicBezTo>
                <a:cubicBezTo>
                  <a:pt x="19710" y="16597"/>
                  <a:pt x="15235" y="16593"/>
                  <a:pt x="12005" y="14038"/>
                </a:cubicBezTo>
                <a:cubicBezTo>
                  <a:pt x="9541" y="12087"/>
                  <a:pt x="8308" y="9022"/>
                  <a:pt x="6817" y="6255"/>
                </a:cubicBezTo>
                <a:cubicBezTo>
                  <a:pt x="5327" y="3488"/>
                  <a:pt x="3098" y="532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04" name="Google Shape;104;p5"/>
          <p:cNvGrpSpPr/>
          <p:nvPr/>
        </p:nvGrpSpPr>
        <p:grpSpPr>
          <a:xfrm>
            <a:off x="2275604" y="201319"/>
            <a:ext cx="814157" cy="763613"/>
            <a:chOff x="3145550" y="2696550"/>
            <a:chExt cx="446975" cy="418250"/>
          </a:xfrm>
        </p:grpSpPr>
        <p:sp>
          <p:nvSpPr>
            <p:cNvPr id="105" name="Google Shape;105;p5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2" name="Google Shape;112;p5"/>
          <p:cNvGrpSpPr/>
          <p:nvPr/>
        </p:nvGrpSpPr>
        <p:grpSpPr>
          <a:xfrm rot="1921746">
            <a:off x="10938356" y="2009316"/>
            <a:ext cx="1334488" cy="1086913"/>
            <a:chOff x="2763250" y="3099175"/>
            <a:chExt cx="568025" cy="461500"/>
          </a:xfrm>
        </p:grpSpPr>
        <p:sp>
          <p:nvSpPr>
            <p:cNvPr id="113" name="Google Shape;113;p5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0" name="Google Shape;120;p5"/>
          <p:cNvSpPr/>
          <p:nvPr/>
        </p:nvSpPr>
        <p:spPr>
          <a:xfrm>
            <a:off x="-137226" y="-393000"/>
            <a:ext cx="2206461" cy="2682267"/>
          </a:xfrm>
          <a:custGeom>
            <a:avLst/>
            <a:gdLst/>
            <a:ahLst/>
            <a:cxnLst/>
            <a:rect l="l" t="t" r="r" b="b"/>
            <a:pathLst>
              <a:path w="66358" h="80468" extrusionOk="0">
                <a:moveTo>
                  <a:pt x="62489" y="0"/>
                </a:moveTo>
                <a:cubicBezTo>
                  <a:pt x="68431" y="13068"/>
                  <a:pt x="68032" y="33338"/>
                  <a:pt x="57183" y="42739"/>
                </a:cubicBezTo>
                <a:cubicBezTo>
                  <a:pt x="49626" y="49287"/>
                  <a:pt x="38873" y="50819"/>
                  <a:pt x="29476" y="54235"/>
                </a:cubicBezTo>
                <a:cubicBezTo>
                  <a:pt x="17115" y="58729"/>
                  <a:pt x="3193" y="67708"/>
                  <a:pt x="0" y="8046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Google Shape;121;p5"/>
          <p:cNvSpPr/>
          <p:nvPr/>
        </p:nvSpPr>
        <p:spPr>
          <a:xfrm>
            <a:off x="-186205" y="5079634"/>
            <a:ext cx="1969981" cy="2073133"/>
          </a:xfrm>
          <a:custGeom>
            <a:avLst/>
            <a:gdLst/>
            <a:ahLst/>
            <a:cxnLst/>
            <a:rect l="l" t="t" r="r" b="b"/>
            <a:pathLst>
              <a:path w="59246" h="62194" extrusionOk="0">
                <a:moveTo>
                  <a:pt x="0" y="0"/>
                </a:moveTo>
                <a:cubicBezTo>
                  <a:pt x="1693" y="10185"/>
                  <a:pt x="2822" y="21179"/>
                  <a:pt x="8548" y="29770"/>
                </a:cubicBezTo>
                <a:cubicBezTo>
                  <a:pt x="19673" y="46462"/>
                  <a:pt x="40623" y="54740"/>
                  <a:pt x="59246" y="6219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46588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7871690" y="4622799"/>
            <a:ext cx="333253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2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957625" y="4622799"/>
            <a:ext cx="333253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2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7871678" y="4183867"/>
            <a:ext cx="3332535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957625" y="4183867"/>
            <a:ext cx="3332535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4414658" y="4622799"/>
            <a:ext cx="333253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2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4414658" y="4183867"/>
            <a:ext cx="3332535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192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1650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2025/3/29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F3CD71A-8AFA-457E-9CDB-42ECCDB38F41}" type="slidenum">
              <a:rPr kumimoji="0" 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50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>
            <a:off x="7383422" y="5512734"/>
            <a:ext cx="4879807" cy="1446892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1" name="Google Shape;131;p6"/>
          <p:cNvSpPr/>
          <p:nvPr/>
        </p:nvSpPr>
        <p:spPr>
          <a:xfrm rot="10800000">
            <a:off x="0" y="-45315"/>
            <a:ext cx="4879807" cy="1446892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32" name="Google Shape;132;p6"/>
          <p:cNvGrpSpPr/>
          <p:nvPr/>
        </p:nvGrpSpPr>
        <p:grpSpPr>
          <a:xfrm rot="2442257">
            <a:off x="11578" y="257551"/>
            <a:ext cx="896813" cy="841183"/>
            <a:chOff x="3145550" y="2696550"/>
            <a:chExt cx="446975" cy="418250"/>
          </a:xfrm>
        </p:grpSpPr>
        <p:sp>
          <p:nvSpPr>
            <p:cNvPr id="133" name="Google Shape;133;p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0" name="Google Shape;140;p6"/>
          <p:cNvGrpSpPr/>
          <p:nvPr/>
        </p:nvGrpSpPr>
        <p:grpSpPr>
          <a:xfrm rot="2442257">
            <a:off x="11279500" y="5927051"/>
            <a:ext cx="896813" cy="841183"/>
            <a:chOff x="3145550" y="2696550"/>
            <a:chExt cx="446975" cy="418250"/>
          </a:xfrm>
        </p:grpSpPr>
        <p:sp>
          <p:nvSpPr>
            <p:cNvPr id="141" name="Google Shape;141;p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8" name="Google Shape;148;p6"/>
          <p:cNvSpPr/>
          <p:nvPr/>
        </p:nvSpPr>
        <p:spPr>
          <a:xfrm>
            <a:off x="-127417" y="-49133"/>
            <a:ext cx="4332023" cy="943233"/>
          </a:xfrm>
          <a:custGeom>
            <a:avLst/>
            <a:gdLst/>
            <a:ahLst/>
            <a:cxnLst/>
            <a:rect l="l" t="t" r="r" b="b"/>
            <a:pathLst>
              <a:path w="130283" h="28297" extrusionOk="0">
                <a:moveTo>
                  <a:pt x="130283" y="0"/>
                </a:moveTo>
                <a:cubicBezTo>
                  <a:pt x="119475" y="16202"/>
                  <a:pt x="91624" y="8104"/>
                  <a:pt x="72215" y="6485"/>
                </a:cubicBezTo>
                <a:cubicBezTo>
                  <a:pt x="59289" y="5407"/>
                  <a:pt x="46102" y="3761"/>
                  <a:pt x="33308" y="5895"/>
                </a:cubicBezTo>
                <a:cubicBezTo>
                  <a:pt x="20110" y="8097"/>
                  <a:pt x="8027" y="17592"/>
                  <a:pt x="0" y="2829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Google Shape;149;p6"/>
          <p:cNvSpPr/>
          <p:nvPr/>
        </p:nvSpPr>
        <p:spPr>
          <a:xfrm>
            <a:off x="7968139" y="5944267"/>
            <a:ext cx="4488801" cy="1002167"/>
          </a:xfrm>
          <a:custGeom>
            <a:avLst/>
            <a:gdLst/>
            <a:ahLst/>
            <a:cxnLst/>
            <a:rect l="l" t="t" r="r" b="b"/>
            <a:pathLst>
              <a:path w="134998" h="30065" extrusionOk="0">
                <a:moveTo>
                  <a:pt x="134998" y="0"/>
                </a:moveTo>
                <a:cubicBezTo>
                  <a:pt x="115876" y="0"/>
                  <a:pt x="100218" y="16188"/>
                  <a:pt x="81942" y="21812"/>
                </a:cubicBezTo>
                <a:cubicBezTo>
                  <a:pt x="63061" y="27623"/>
                  <a:pt x="42370" y="21495"/>
                  <a:pt x="22696" y="23285"/>
                </a:cubicBezTo>
                <a:cubicBezTo>
                  <a:pt x="14833" y="24000"/>
                  <a:pt x="7896" y="30065"/>
                  <a:pt x="0" y="3006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55765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/>
          <p:nvPr/>
        </p:nvSpPr>
        <p:spPr>
          <a:xfrm>
            <a:off x="-101293" y="3887067"/>
            <a:ext cx="7513006" cy="3064419"/>
          </a:xfrm>
          <a:custGeom>
            <a:avLst/>
            <a:gdLst/>
            <a:ahLst/>
            <a:cxnLst/>
            <a:rect l="l" t="t" r="r" b="b"/>
            <a:pathLst>
              <a:path w="52439" h="21336" extrusionOk="0">
                <a:moveTo>
                  <a:pt x="0" y="0"/>
                </a:moveTo>
                <a:lnTo>
                  <a:pt x="65" y="21336"/>
                </a:lnTo>
                <a:lnTo>
                  <a:pt x="52438" y="21336"/>
                </a:lnTo>
                <a:cubicBezTo>
                  <a:pt x="50832" y="19428"/>
                  <a:pt x="48528" y="17879"/>
                  <a:pt x="45868" y="16922"/>
                </a:cubicBezTo>
                <a:cubicBezTo>
                  <a:pt x="41665" y="15408"/>
                  <a:pt x="36870" y="15406"/>
                  <a:pt x="32253" y="15140"/>
                </a:cubicBezTo>
                <a:cubicBezTo>
                  <a:pt x="27634" y="14874"/>
                  <a:pt x="22731" y="14206"/>
                  <a:pt x="19363" y="11733"/>
                </a:cubicBezTo>
                <a:cubicBezTo>
                  <a:pt x="17526" y="10383"/>
                  <a:pt x="16314" y="8611"/>
                  <a:pt x="14793" y="7044"/>
                </a:cubicBezTo>
                <a:cubicBezTo>
                  <a:pt x="11228" y="3367"/>
                  <a:pt x="5829" y="79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3" name="Google Shape;153;p7"/>
          <p:cNvSpPr/>
          <p:nvPr/>
        </p:nvSpPr>
        <p:spPr>
          <a:xfrm>
            <a:off x="10522405" y="-98699"/>
            <a:ext cx="1708367" cy="3703076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4" name="Google Shape;154;p7"/>
          <p:cNvGrpSpPr/>
          <p:nvPr/>
        </p:nvGrpSpPr>
        <p:grpSpPr>
          <a:xfrm rot="4385623">
            <a:off x="11062176" y="2171224"/>
            <a:ext cx="1300420" cy="545926"/>
            <a:chOff x="1958550" y="3085300"/>
            <a:chExt cx="579425" cy="243850"/>
          </a:xfrm>
        </p:grpSpPr>
        <p:sp>
          <p:nvSpPr>
            <p:cNvPr id="155" name="Google Shape;155;p7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1" name="Google Shape;161;p7"/>
          <p:cNvGrpSpPr/>
          <p:nvPr/>
        </p:nvGrpSpPr>
        <p:grpSpPr>
          <a:xfrm>
            <a:off x="187725" y="5585051"/>
            <a:ext cx="1269242" cy="1190619"/>
            <a:chOff x="3145550" y="2696550"/>
            <a:chExt cx="446975" cy="418250"/>
          </a:xfrm>
        </p:grpSpPr>
        <p:sp>
          <p:nvSpPr>
            <p:cNvPr id="162" name="Google Shape;162;p7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69" name="Google Shape;169;p7"/>
          <p:cNvSpPr/>
          <p:nvPr/>
        </p:nvSpPr>
        <p:spPr>
          <a:xfrm>
            <a:off x="-275617" y="4499634"/>
            <a:ext cx="6841034" cy="2434167"/>
          </a:xfrm>
          <a:custGeom>
            <a:avLst/>
            <a:gdLst/>
            <a:ahLst/>
            <a:cxnLst/>
            <a:rect l="l" t="t" r="r" b="b"/>
            <a:pathLst>
              <a:path w="205740" h="73025" extrusionOk="0">
                <a:moveTo>
                  <a:pt x="0" y="0"/>
                </a:moveTo>
                <a:cubicBezTo>
                  <a:pt x="21497" y="0"/>
                  <a:pt x="43118" y="12331"/>
                  <a:pt x="58318" y="27531"/>
                </a:cubicBezTo>
                <a:cubicBezTo>
                  <a:pt x="70415" y="39628"/>
                  <a:pt x="75307" y="60120"/>
                  <a:pt x="90881" y="67199"/>
                </a:cubicBezTo>
                <a:cubicBezTo>
                  <a:pt x="125736" y="83042"/>
                  <a:pt x="168197" y="60282"/>
                  <a:pt x="205740" y="6779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Google Shape;170;p7"/>
          <p:cNvSpPr/>
          <p:nvPr/>
        </p:nvSpPr>
        <p:spPr>
          <a:xfrm>
            <a:off x="10925969" y="-98666"/>
            <a:ext cx="1397734" cy="2486633"/>
          </a:xfrm>
          <a:custGeom>
            <a:avLst/>
            <a:gdLst/>
            <a:ahLst/>
            <a:cxnLst/>
            <a:rect l="l" t="t" r="r" b="b"/>
            <a:pathLst>
              <a:path w="42036" h="74599" extrusionOk="0">
                <a:moveTo>
                  <a:pt x="0" y="0"/>
                </a:moveTo>
                <a:cubicBezTo>
                  <a:pt x="1398" y="12581"/>
                  <a:pt x="10207" y="24010"/>
                  <a:pt x="19538" y="32563"/>
                </a:cubicBezTo>
                <a:cubicBezTo>
                  <a:pt x="26019" y="38504"/>
                  <a:pt x="33918" y="43528"/>
                  <a:pt x="38188" y="51213"/>
                </a:cubicBezTo>
                <a:cubicBezTo>
                  <a:pt x="42025" y="58119"/>
                  <a:pt x="42036" y="66699"/>
                  <a:pt x="42036" y="7459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953037" y="728183"/>
            <a:ext cx="10255765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subTitle" idx="1"/>
          </p:nvPr>
        </p:nvSpPr>
        <p:spPr>
          <a:xfrm>
            <a:off x="5522038" y="2263167"/>
            <a:ext cx="5460458" cy="2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75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1602227" y="1742800"/>
            <a:ext cx="8957385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50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 rot="10800000">
            <a:off x="4796247" y="-58993"/>
            <a:ext cx="7415103" cy="2654192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8"/>
          <p:cNvSpPr/>
          <p:nvPr/>
        </p:nvSpPr>
        <p:spPr>
          <a:xfrm>
            <a:off x="-52835" y="3773567"/>
            <a:ext cx="8823070" cy="3158165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8"/>
          <p:cNvGrpSpPr/>
          <p:nvPr/>
        </p:nvGrpSpPr>
        <p:grpSpPr>
          <a:xfrm rot="7042405">
            <a:off x="11185408" y="1590837"/>
            <a:ext cx="835747" cy="633324"/>
            <a:chOff x="2040064" y="3058489"/>
            <a:chExt cx="356286" cy="270661"/>
          </a:xfrm>
        </p:grpSpPr>
        <p:sp>
          <p:nvSpPr>
            <p:cNvPr id="178" name="Google Shape;178;p8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2040064" y="3058489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3" name="Google Shape;183;p8"/>
          <p:cNvGrpSpPr/>
          <p:nvPr/>
        </p:nvGrpSpPr>
        <p:grpSpPr>
          <a:xfrm rot="9207917">
            <a:off x="4148734" y="6219839"/>
            <a:ext cx="1055885" cy="864959"/>
            <a:chOff x="2580775" y="1984675"/>
            <a:chExt cx="587375" cy="479975"/>
          </a:xfrm>
        </p:grpSpPr>
        <p:sp>
          <p:nvSpPr>
            <p:cNvPr id="184" name="Google Shape;184;p8"/>
            <p:cNvSpPr/>
            <p:nvPr/>
          </p:nvSpPr>
          <p:spPr>
            <a:xfrm>
              <a:off x="2653200" y="2188150"/>
              <a:ext cx="90275" cy="79725"/>
            </a:xfrm>
            <a:custGeom>
              <a:avLst/>
              <a:gdLst/>
              <a:ahLst/>
              <a:cxnLst/>
              <a:rect l="l" t="t" r="r" b="b"/>
              <a:pathLst>
                <a:path w="3611" h="3189" extrusionOk="0">
                  <a:moveTo>
                    <a:pt x="631" y="0"/>
                  </a:moveTo>
                  <a:cubicBezTo>
                    <a:pt x="561" y="0"/>
                    <a:pt x="490" y="13"/>
                    <a:pt x="422" y="40"/>
                  </a:cubicBezTo>
                  <a:cubicBezTo>
                    <a:pt x="136" y="156"/>
                    <a:pt x="0" y="481"/>
                    <a:pt x="117" y="767"/>
                  </a:cubicBezTo>
                  <a:cubicBezTo>
                    <a:pt x="241" y="1074"/>
                    <a:pt x="413" y="1331"/>
                    <a:pt x="596" y="1572"/>
                  </a:cubicBezTo>
                  <a:cubicBezTo>
                    <a:pt x="782" y="1809"/>
                    <a:pt x="986" y="2028"/>
                    <a:pt x="1205" y="2230"/>
                  </a:cubicBezTo>
                  <a:cubicBezTo>
                    <a:pt x="1424" y="2433"/>
                    <a:pt x="1657" y="2616"/>
                    <a:pt x="1913" y="2777"/>
                  </a:cubicBezTo>
                  <a:cubicBezTo>
                    <a:pt x="2169" y="2936"/>
                    <a:pt x="2439" y="3079"/>
                    <a:pt x="2760" y="3167"/>
                  </a:cubicBezTo>
                  <a:cubicBezTo>
                    <a:pt x="2812" y="3181"/>
                    <a:pt x="2866" y="3188"/>
                    <a:pt x="2920" y="3188"/>
                  </a:cubicBezTo>
                  <a:cubicBezTo>
                    <a:pt x="2998" y="3188"/>
                    <a:pt x="3076" y="3173"/>
                    <a:pt x="3152" y="3142"/>
                  </a:cubicBezTo>
                  <a:cubicBezTo>
                    <a:pt x="3462" y="3014"/>
                    <a:pt x="3610" y="2660"/>
                    <a:pt x="3483" y="2349"/>
                  </a:cubicBezTo>
                  <a:cubicBezTo>
                    <a:pt x="3356" y="2043"/>
                    <a:pt x="3183" y="1791"/>
                    <a:pt x="2992" y="1557"/>
                  </a:cubicBezTo>
                  <a:cubicBezTo>
                    <a:pt x="2801" y="1324"/>
                    <a:pt x="2590" y="1112"/>
                    <a:pt x="2363" y="920"/>
                  </a:cubicBezTo>
                  <a:cubicBezTo>
                    <a:pt x="2137" y="728"/>
                    <a:pt x="1894" y="553"/>
                    <a:pt x="1635" y="398"/>
                  </a:cubicBezTo>
                  <a:cubicBezTo>
                    <a:pt x="1374" y="245"/>
                    <a:pt x="1098" y="106"/>
                    <a:pt x="778" y="20"/>
                  </a:cubicBezTo>
                  <a:cubicBezTo>
                    <a:pt x="731" y="7"/>
                    <a:pt x="681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2580775" y="1984675"/>
              <a:ext cx="85025" cy="94225"/>
            </a:xfrm>
            <a:custGeom>
              <a:avLst/>
              <a:gdLst/>
              <a:ahLst/>
              <a:cxnLst/>
              <a:rect l="l" t="t" r="r" b="b"/>
              <a:pathLst>
                <a:path w="3401" h="3769" extrusionOk="0">
                  <a:moveTo>
                    <a:pt x="607" y="1"/>
                  </a:moveTo>
                  <a:cubicBezTo>
                    <a:pt x="562" y="1"/>
                    <a:pt x="517" y="6"/>
                    <a:pt x="471" y="17"/>
                  </a:cubicBezTo>
                  <a:cubicBezTo>
                    <a:pt x="178" y="92"/>
                    <a:pt x="0" y="392"/>
                    <a:pt x="75" y="686"/>
                  </a:cubicBezTo>
                  <a:cubicBezTo>
                    <a:pt x="163" y="1029"/>
                    <a:pt x="306" y="1326"/>
                    <a:pt x="462" y="1614"/>
                  </a:cubicBezTo>
                  <a:cubicBezTo>
                    <a:pt x="622" y="1898"/>
                    <a:pt x="802" y="2166"/>
                    <a:pt x="1000" y="2418"/>
                  </a:cubicBezTo>
                  <a:cubicBezTo>
                    <a:pt x="1199" y="2672"/>
                    <a:pt x="1415" y="2910"/>
                    <a:pt x="1655" y="3129"/>
                  </a:cubicBezTo>
                  <a:cubicBezTo>
                    <a:pt x="1896" y="3347"/>
                    <a:pt x="2155" y="3551"/>
                    <a:pt x="2471" y="3707"/>
                  </a:cubicBezTo>
                  <a:cubicBezTo>
                    <a:pt x="2553" y="3747"/>
                    <a:pt x="2644" y="3769"/>
                    <a:pt x="2738" y="3769"/>
                  </a:cubicBezTo>
                  <a:cubicBezTo>
                    <a:pt x="2788" y="3769"/>
                    <a:pt x="2838" y="3763"/>
                    <a:pt x="2889" y="3750"/>
                  </a:cubicBezTo>
                  <a:cubicBezTo>
                    <a:pt x="3209" y="3666"/>
                    <a:pt x="3401" y="3339"/>
                    <a:pt x="3317" y="3018"/>
                  </a:cubicBezTo>
                  <a:cubicBezTo>
                    <a:pt x="3228" y="2678"/>
                    <a:pt x="3082" y="2383"/>
                    <a:pt x="2919" y="2101"/>
                  </a:cubicBezTo>
                  <a:cubicBezTo>
                    <a:pt x="2754" y="1822"/>
                    <a:pt x="2565" y="1560"/>
                    <a:pt x="2358" y="1315"/>
                  </a:cubicBezTo>
                  <a:cubicBezTo>
                    <a:pt x="2150" y="1071"/>
                    <a:pt x="1925" y="838"/>
                    <a:pt x="1681" y="624"/>
                  </a:cubicBezTo>
                  <a:cubicBezTo>
                    <a:pt x="1430" y="414"/>
                    <a:pt x="1169" y="212"/>
                    <a:pt x="852" y="57"/>
                  </a:cubicBezTo>
                  <a:cubicBezTo>
                    <a:pt x="777" y="21"/>
                    <a:pt x="693" y="1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9" name="Google Shape;189;p8"/>
          <p:cNvSpPr/>
          <p:nvPr/>
        </p:nvSpPr>
        <p:spPr>
          <a:xfrm>
            <a:off x="-541556" y="5170634"/>
            <a:ext cx="8691545" cy="1687367"/>
          </a:xfrm>
          <a:custGeom>
            <a:avLst/>
            <a:gdLst/>
            <a:ahLst/>
            <a:cxnLst/>
            <a:rect l="l" t="t" r="r" b="b"/>
            <a:pathLst>
              <a:path w="261393" h="50621" extrusionOk="0">
                <a:moveTo>
                  <a:pt x="261393" y="50621"/>
                </a:moveTo>
                <a:cubicBezTo>
                  <a:pt x="254566" y="41518"/>
                  <a:pt x="240983" y="39501"/>
                  <a:pt x="229718" y="37892"/>
                </a:cubicBezTo>
                <a:cubicBezTo>
                  <a:pt x="200828" y="33765"/>
                  <a:pt x="171101" y="38882"/>
                  <a:pt x="142390" y="44109"/>
                </a:cubicBezTo>
                <a:cubicBezTo>
                  <a:pt x="118439" y="48470"/>
                  <a:pt x="92743" y="43841"/>
                  <a:pt x="69863" y="35524"/>
                </a:cubicBezTo>
                <a:cubicBezTo>
                  <a:pt x="60050" y="31957"/>
                  <a:pt x="51878" y="24910"/>
                  <a:pt x="42924" y="19538"/>
                </a:cubicBezTo>
                <a:cubicBezTo>
                  <a:pt x="29444" y="11450"/>
                  <a:pt x="13080" y="8720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Google Shape;190;p8"/>
          <p:cNvSpPr/>
          <p:nvPr/>
        </p:nvSpPr>
        <p:spPr>
          <a:xfrm>
            <a:off x="5453143" y="-69067"/>
            <a:ext cx="6959141" cy="1608400"/>
          </a:xfrm>
          <a:custGeom>
            <a:avLst/>
            <a:gdLst/>
            <a:ahLst/>
            <a:cxnLst/>
            <a:rect l="l" t="t" r="r" b="b"/>
            <a:pathLst>
              <a:path w="209292" h="48252" extrusionOk="0">
                <a:moveTo>
                  <a:pt x="209292" y="48252"/>
                </a:moveTo>
                <a:cubicBezTo>
                  <a:pt x="205782" y="37722"/>
                  <a:pt x="194606" y="31051"/>
                  <a:pt x="185018" y="25458"/>
                </a:cubicBezTo>
                <a:cubicBezTo>
                  <a:pt x="176974" y="20766"/>
                  <a:pt x="168929" y="15414"/>
                  <a:pt x="159855" y="13321"/>
                </a:cubicBezTo>
                <a:cubicBezTo>
                  <a:pt x="145220" y="9945"/>
                  <a:pt x="129855" y="11786"/>
                  <a:pt x="114859" y="10953"/>
                </a:cubicBezTo>
                <a:cubicBezTo>
                  <a:pt x="90524" y="9601"/>
                  <a:pt x="65964" y="13645"/>
                  <a:pt x="41740" y="10953"/>
                </a:cubicBezTo>
                <a:cubicBezTo>
                  <a:pt x="30060" y="9655"/>
                  <a:pt x="18469" y="6913"/>
                  <a:pt x="7401" y="2960"/>
                </a:cubicBezTo>
                <a:cubicBezTo>
                  <a:pt x="4899" y="2066"/>
                  <a:pt x="2657" y="0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546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/>
          <p:nvPr/>
        </p:nvSpPr>
        <p:spPr>
          <a:xfrm>
            <a:off x="4468818" y="4780167"/>
            <a:ext cx="7692952" cy="2281005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" name="Google Shape;193;p9"/>
          <p:cNvSpPr/>
          <p:nvPr/>
        </p:nvSpPr>
        <p:spPr>
          <a:xfrm>
            <a:off x="-57823" y="-54600"/>
            <a:ext cx="5877553" cy="3863461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4" name="Google Shape;194;p9"/>
          <p:cNvGrpSpPr/>
          <p:nvPr/>
        </p:nvGrpSpPr>
        <p:grpSpPr>
          <a:xfrm>
            <a:off x="218456" y="233336"/>
            <a:ext cx="1460314" cy="616128"/>
            <a:chOff x="1958550" y="3085300"/>
            <a:chExt cx="579425" cy="243850"/>
          </a:xfrm>
        </p:grpSpPr>
        <p:sp>
          <p:nvSpPr>
            <p:cNvPr id="195" name="Google Shape;195;p9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4722960">
            <a:off x="10928147" y="5517499"/>
            <a:ext cx="1058699" cy="988221"/>
            <a:chOff x="3145550" y="2696550"/>
            <a:chExt cx="446975" cy="418250"/>
          </a:xfrm>
        </p:grpSpPr>
        <p:sp>
          <p:nvSpPr>
            <p:cNvPr id="202" name="Google Shape;202;p9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09" name="Google Shape;209;p9"/>
          <p:cNvSpPr/>
          <p:nvPr/>
        </p:nvSpPr>
        <p:spPr>
          <a:xfrm>
            <a:off x="-206720" y="-108533"/>
            <a:ext cx="4862574" cy="2713600"/>
          </a:xfrm>
          <a:custGeom>
            <a:avLst/>
            <a:gdLst/>
            <a:ahLst/>
            <a:cxnLst/>
            <a:rect l="l" t="t" r="r" b="b"/>
            <a:pathLst>
              <a:path w="146239" h="81408" extrusionOk="0">
                <a:moveTo>
                  <a:pt x="146239" y="0"/>
                </a:moveTo>
                <a:cubicBezTo>
                  <a:pt x="146239" y="16395"/>
                  <a:pt x="121934" y="25660"/>
                  <a:pt x="105683" y="27826"/>
                </a:cubicBezTo>
                <a:cubicBezTo>
                  <a:pt x="89274" y="30013"/>
                  <a:pt x="71951" y="27328"/>
                  <a:pt x="56246" y="32563"/>
                </a:cubicBezTo>
                <a:cubicBezTo>
                  <a:pt x="50508" y="34476"/>
                  <a:pt x="44537" y="36871"/>
                  <a:pt x="40260" y="41148"/>
                </a:cubicBezTo>
                <a:cubicBezTo>
                  <a:pt x="32384" y="49024"/>
                  <a:pt x="31015" y="61775"/>
                  <a:pt x="23683" y="70159"/>
                </a:cubicBezTo>
                <a:cubicBezTo>
                  <a:pt x="17929" y="76737"/>
                  <a:pt x="8740" y="81408"/>
                  <a:pt x="0" y="8140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Google Shape;210;p9"/>
          <p:cNvSpPr/>
          <p:nvPr/>
        </p:nvSpPr>
        <p:spPr>
          <a:xfrm>
            <a:off x="5226738" y="6492900"/>
            <a:ext cx="7195388" cy="700600"/>
          </a:xfrm>
          <a:custGeom>
            <a:avLst/>
            <a:gdLst/>
            <a:ahLst/>
            <a:cxnLst/>
            <a:rect l="l" t="t" r="r" b="b"/>
            <a:pathLst>
              <a:path w="216397" h="21018" extrusionOk="0">
                <a:moveTo>
                  <a:pt x="216397" y="0"/>
                </a:moveTo>
                <a:cubicBezTo>
                  <a:pt x="198635" y="17762"/>
                  <a:pt x="166882" y="11977"/>
                  <a:pt x="141798" y="10657"/>
                </a:cubicBezTo>
                <a:cubicBezTo>
                  <a:pt x="111813" y="9079"/>
                  <a:pt x="82045" y="150"/>
                  <a:pt x="52101" y="2368"/>
                </a:cubicBezTo>
                <a:cubicBezTo>
                  <a:pt x="41675" y="3140"/>
                  <a:pt x="32205" y="8847"/>
                  <a:pt x="22498" y="12729"/>
                </a:cubicBezTo>
                <a:cubicBezTo>
                  <a:pt x="15077" y="15697"/>
                  <a:pt x="6650" y="16585"/>
                  <a:pt x="0" y="2101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Google Shape;211;p9"/>
          <p:cNvSpPr txBox="1">
            <a:spLocks noGrp="1"/>
          </p:cNvSpPr>
          <p:nvPr>
            <p:ph type="title"/>
          </p:nvPr>
        </p:nvSpPr>
        <p:spPr>
          <a:xfrm>
            <a:off x="1685819" y="1585400"/>
            <a:ext cx="8790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75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9"/>
          <p:cNvSpPr txBox="1">
            <a:spLocks noGrp="1"/>
          </p:cNvSpPr>
          <p:nvPr>
            <p:ph type="subTitle" idx="1"/>
          </p:nvPr>
        </p:nvSpPr>
        <p:spPr>
          <a:xfrm>
            <a:off x="1685819" y="4204600"/>
            <a:ext cx="8790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33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5828977" y="3274133"/>
            <a:ext cx="5384247" cy="286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4389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0"/>
          <p:cNvSpPr/>
          <p:nvPr/>
        </p:nvSpPr>
        <p:spPr>
          <a:xfrm>
            <a:off x="9036057" y="-63833"/>
            <a:ext cx="3224701" cy="2632237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6" name="Google Shape;216;p10"/>
          <p:cNvSpPr/>
          <p:nvPr/>
        </p:nvSpPr>
        <p:spPr>
          <a:xfrm>
            <a:off x="-54398" y="5091367"/>
            <a:ext cx="3312566" cy="1851148"/>
          </a:xfrm>
          <a:custGeom>
            <a:avLst/>
            <a:gdLst/>
            <a:ahLst/>
            <a:cxnLst/>
            <a:rect l="l" t="t" r="r" b="b"/>
            <a:pathLst>
              <a:path w="43260" h="24115" extrusionOk="0">
                <a:moveTo>
                  <a:pt x="0" y="0"/>
                </a:moveTo>
                <a:lnTo>
                  <a:pt x="0" y="23598"/>
                </a:lnTo>
                <a:lnTo>
                  <a:pt x="43259" y="24115"/>
                </a:lnTo>
                <a:cubicBezTo>
                  <a:pt x="42561" y="18745"/>
                  <a:pt x="37894" y="11560"/>
                  <a:pt x="32804" y="9709"/>
                </a:cubicBezTo>
                <a:cubicBezTo>
                  <a:pt x="30355" y="8817"/>
                  <a:pt x="27767" y="8592"/>
                  <a:pt x="25135" y="8592"/>
                </a:cubicBezTo>
                <a:cubicBezTo>
                  <a:pt x="22448" y="8592"/>
                  <a:pt x="19715" y="8827"/>
                  <a:pt x="17039" y="8827"/>
                </a:cubicBezTo>
                <a:cubicBezTo>
                  <a:pt x="14091" y="8827"/>
                  <a:pt x="11211" y="8542"/>
                  <a:pt x="8535" y="7346"/>
                </a:cubicBezTo>
                <a:cubicBezTo>
                  <a:pt x="5078" y="5800"/>
                  <a:pt x="2427" y="290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17" name="Google Shape;217;p10"/>
          <p:cNvGrpSpPr/>
          <p:nvPr/>
        </p:nvGrpSpPr>
        <p:grpSpPr>
          <a:xfrm rot="5684652">
            <a:off x="11234873" y="1392781"/>
            <a:ext cx="1399277" cy="340345"/>
            <a:chOff x="1958550" y="3085300"/>
            <a:chExt cx="579425" cy="141275"/>
          </a:xfrm>
        </p:grpSpPr>
        <p:sp>
          <p:nvSpPr>
            <p:cNvPr id="218" name="Google Shape;218;p10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3" name="Google Shape;223;p10"/>
          <p:cNvGrpSpPr/>
          <p:nvPr/>
        </p:nvGrpSpPr>
        <p:grpSpPr>
          <a:xfrm rot="7233804">
            <a:off x="2289991" y="6322534"/>
            <a:ext cx="605004" cy="574425"/>
            <a:chOff x="2854275" y="2165900"/>
            <a:chExt cx="313875" cy="298750"/>
          </a:xfrm>
        </p:grpSpPr>
        <p:sp>
          <p:nvSpPr>
            <p:cNvPr id="224" name="Google Shape;224;p10"/>
            <p:cNvSpPr/>
            <p:nvPr/>
          </p:nvSpPr>
          <p:spPr>
            <a:xfrm>
              <a:off x="2854275" y="2346450"/>
              <a:ext cx="102750" cy="87500"/>
            </a:xfrm>
            <a:custGeom>
              <a:avLst/>
              <a:gdLst/>
              <a:ahLst/>
              <a:cxnLst/>
              <a:rect l="l" t="t" r="r" b="b"/>
              <a:pathLst>
                <a:path w="4110" h="3500" extrusionOk="0">
                  <a:moveTo>
                    <a:pt x="612" y="1"/>
                  </a:moveTo>
                  <a:cubicBezTo>
                    <a:pt x="550" y="1"/>
                    <a:pt x="488" y="11"/>
                    <a:pt x="427" y="33"/>
                  </a:cubicBezTo>
                  <a:cubicBezTo>
                    <a:pt x="146" y="135"/>
                    <a:pt x="1" y="444"/>
                    <a:pt x="100" y="725"/>
                  </a:cubicBezTo>
                  <a:cubicBezTo>
                    <a:pt x="231" y="1088"/>
                    <a:pt x="430" y="1400"/>
                    <a:pt x="649" y="1694"/>
                  </a:cubicBezTo>
                  <a:cubicBezTo>
                    <a:pt x="871" y="1985"/>
                    <a:pt x="1123" y="2249"/>
                    <a:pt x="1399" y="2487"/>
                  </a:cubicBezTo>
                  <a:cubicBezTo>
                    <a:pt x="1674" y="2726"/>
                    <a:pt x="1974" y="2936"/>
                    <a:pt x="2295" y="3109"/>
                  </a:cubicBezTo>
                  <a:cubicBezTo>
                    <a:pt x="2616" y="3283"/>
                    <a:pt x="2958" y="3425"/>
                    <a:pt x="3338" y="3492"/>
                  </a:cubicBezTo>
                  <a:cubicBezTo>
                    <a:pt x="3371" y="3497"/>
                    <a:pt x="3404" y="3500"/>
                    <a:pt x="3437" y="3500"/>
                  </a:cubicBezTo>
                  <a:cubicBezTo>
                    <a:pt x="3551" y="3500"/>
                    <a:pt x="3667" y="3467"/>
                    <a:pt x="3769" y="3398"/>
                  </a:cubicBezTo>
                  <a:cubicBezTo>
                    <a:pt x="4039" y="3216"/>
                    <a:pt x="4109" y="2850"/>
                    <a:pt x="3927" y="2581"/>
                  </a:cubicBezTo>
                  <a:lnTo>
                    <a:pt x="3918" y="2567"/>
                  </a:lnTo>
                  <a:cubicBezTo>
                    <a:pt x="3715" y="2267"/>
                    <a:pt x="3487" y="2024"/>
                    <a:pt x="3252" y="1792"/>
                  </a:cubicBezTo>
                  <a:cubicBezTo>
                    <a:pt x="3018" y="1560"/>
                    <a:pt x="2774" y="1347"/>
                    <a:pt x="2521" y="1144"/>
                  </a:cubicBezTo>
                  <a:cubicBezTo>
                    <a:pt x="2268" y="940"/>
                    <a:pt x="2009" y="746"/>
                    <a:pt x="1734" y="560"/>
                  </a:cubicBezTo>
                  <a:cubicBezTo>
                    <a:pt x="1455" y="378"/>
                    <a:pt x="1173" y="198"/>
                    <a:pt x="839" y="51"/>
                  </a:cubicBezTo>
                  <a:lnTo>
                    <a:pt x="826" y="46"/>
                  </a:lnTo>
                  <a:cubicBezTo>
                    <a:pt x="759" y="16"/>
                    <a:pt x="686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2889925" y="2165900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617" y="0"/>
                  </a:moveTo>
                  <a:cubicBezTo>
                    <a:pt x="545" y="0"/>
                    <a:pt x="473" y="14"/>
                    <a:pt x="403" y="43"/>
                  </a:cubicBezTo>
                  <a:cubicBezTo>
                    <a:pt x="129" y="161"/>
                    <a:pt x="0" y="479"/>
                    <a:pt x="118" y="754"/>
                  </a:cubicBezTo>
                  <a:cubicBezTo>
                    <a:pt x="268" y="1106"/>
                    <a:pt x="468" y="1406"/>
                    <a:pt x="678" y="1695"/>
                  </a:cubicBezTo>
                  <a:cubicBezTo>
                    <a:pt x="895" y="1979"/>
                    <a:pt x="1127" y="2244"/>
                    <a:pt x="1377" y="2494"/>
                  </a:cubicBezTo>
                  <a:cubicBezTo>
                    <a:pt x="1625" y="2744"/>
                    <a:pt x="1892" y="2976"/>
                    <a:pt x="2178" y="3186"/>
                  </a:cubicBezTo>
                  <a:cubicBezTo>
                    <a:pt x="2466" y="3395"/>
                    <a:pt x="2770" y="3587"/>
                    <a:pt x="3125" y="3728"/>
                  </a:cubicBezTo>
                  <a:cubicBezTo>
                    <a:pt x="3193" y="3755"/>
                    <a:pt x="3267" y="3770"/>
                    <a:pt x="3343" y="3770"/>
                  </a:cubicBezTo>
                  <a:cubicBezTo>
                    <a:pt x="3421" y="3770"/>
                    <a:pt x="3501" y="3754"/>
                    <a:pt x="3577" y="3721"/>
                  </a:cubicBezTo>
                  <a:cubicBezTo>
                    <a:pt x="3874" y="3592"/>
                    <a:pt x="4013" y="3244"/>
                    <a:pt x="3883" y="2945"/>
                  </a:cubicBezTo>
                  <a:cubicBezTo>
                    <a:pt x="3730" y="2594"/>
                    <a:pt x="3528" y="2297"/>
                    <a:pt x="3310" y="2016"/>
                  </a:cubicBezTo>
                  <a:cubicBezTo>
                    <a:pt x="3090" y="1735"/>
                    <a:pt x="2850" y="1477"/>
                    <a:pt x="2592" y="1237"/>
                  </a:cubicBezTo>
                  <a:cubicBezTo>
                    <a:pt x="2335" y="996"/>
                    <a:pt x="2062" y="771"/>
                    <a:pt x="1770" y="567"/>
                  </a:cubicBezTo>
                  <a:cubicBezTo>
                    <a:pt x="1474" y="367"/>
                    <a:pt x="1169" y="176"/>
                    <a:pt x="813" y="37"/>
                  </a:cubicBezTo>
                  <a:cubicBezTo>
                    <a:pt x="751" y="13"/>
                    <a:pt x="684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3083950" y="2383900"/>
              <a:ext cx="84200" cy="80750"/>
            </a:xfrm>
            <a:custGeom>
              <a:avLst/>
              <a:gdLst/>
              <a:ahLst/>
              <a:cxnLst/>
              <a:rect l="l" t="t" r="r" b="b"/>
              <a:pathLst>
                <a:path w="3368" h="3230" extrusionOk="0">
                  <a:moveTo>
                    <a:pt x="631" y="1"/>
                  </a:moveTo>
                  <a:cubicBezTo>
                    <a:pt x="574" y="1"/>
                    <a:pt x="516" y="10"/>
                    <a:pt x="459" y="29"/>
                  </a:cubicBezTo>
                  <a:cubicBezTo>
                    <a:pt x="164" y="122"/>
                    <a:pt x="1" y="440"/>
                    <a:pt x="96" y="735"/>
                  </a:cubicBezTo>
                  <a:cubicBezTo>
                    <a:pt x="194" y="1040"/>
                    <a:pt x="341" y="1298"/>
                    <a:pt x="502" y="1544"/>
                  </a:cubicBezTo>
                  <a:cubicBezTo>
                    <a:pt x="665" y="1786"/>
                    <a:pt x="847" y="2008"/>
                    <a:pt x="1045" y="2215"/>
                  </a:cubicBezTo>
                  <a:cubicBezTo>
                    <a:pt x="1243" y="2423"/>
                    <a:pt x="1457" y="2613"/>
                    <a:pt x="1694" y="2782"/>
                  </a:cubicBezTo>
                  <a:cubicBezTo>
                    <a:pt x="1932" y="2949"/>
                    <a:pt x="2186" y="3100"/>
                    <a:pt x="2491" y="3200"/>
                  </a:cubicBezTo>
                  <a:cubicBezTo>
                    <a:pt x="2551" y="3219"/>
                    <a:pt x="2615" y="3230"/>
                    <a:pt x="2680" y="3230"/>
                  </a:cubicBezTo>
                  <a:cubicBezTo>
                    <a:pt x="2743" y="3230"/>
                    <a:pt x="2807" y="3220"/>
                    <a:pt x="2869" y="3200"/>
                  </a:cubicBezTo>
                  <a:cubicBezTo>
                    <a:pt x="3190" y="3095"/>
                    <a:pt x="3367" y="2750"/>
                    <a:pt x="3262" y="2428"/>
                  </a:cubicBezTo>
                  <a:cubicBezTo>
                    <a:pt x="3164" y="2123"/>
                    <a:pt x="3014" y="1868"/>
                    <a:pt x="2845" y="1631"/>
                  </a:cubicBezTo>
                  <a:cubicBezTo>
                    <a:pt x="2677" y="1393"/>
                    <a:pt x="2489" y="1177"/>
                    <a:pt x="2281" y="979"/>
                  </a:cubicBezTo>
                  <a:cubicBezTo>
                    <a:pt x="2074" y="780"/>
                    <a:pt x="1851" y="598"/>
                    <a:pt x="1610" y="435"/>
                  </a:cubicBezTo>
                  <a:cubicBezTo>
                    <a:pt x="1365" y="274"/>
                    <a:pt x="1108" y="127"/>
                    <a:pt x="802" y="28"/>
                  </a:cubicBezTo>
                  <a:cubicBezTo>
                    <a:pt x="747" y="10"/>
                    <a:pt x="689" y="1"/>
                    <a:pt x="6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27" name="Google Shape;227;p10"/>
          <p:cNvSpPr/>
          <p:nvPr/>
        </p:nvSpPr>
        <p:spPr>
          <a:xfrm>
            <a:off x="9479025" y="-459499"/>
            <a:ext cx="2903732" cy="1178833"/>
          </a:xfrm>
          <a:custGeom>
            <a:avLst/>
            <a:gdLst/>
            <a:ahLst/>
            <a:cxnLst/>
            <a:rect l="l" t="t" r="r" b="b"/>
            <a:pathLst>
              <a:path w="87328" h="35365" extrusionOk="0">
                <a:moveTo>
                  <a:pt x="0" y="0"/>
                </a:moveTo>
                <a:cubicBezTo>
                  <a:pt x="0" y="12987"/>
                  <a:pt x="6716" y="29676"/>
                  <a:pt x="18946" y="34043"/>
                </a:cubicBezTo>
                <a:cubicBezTo>
                  <a:pt x="31904" y="38670"/>
                  <a:pt x="46095" y="29368"/>
                  <a:pt x="59798" y="28123"/>
                </a:cubicBezTo>
                <a:cubicBezTo>
                  <a:pt x="65891" y="27569"/>
                  <a:pt x="72178" y="26500"/>
                  <a:pt x="78151" y="27827"/>
                </a:cubicBezTo>
                <a:cubicBezTo>
                  <a:pt x="81353" y="28539"/>
                  <a:pt x="84048" y="31379"/>
                  <a:pt x="87328" y="3137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Google Shape;228;p10"/>
          <p:cNvSpPr/>
          <p:nvPr/>
        </p:nvSpPr>
        <p:spPr>
          <a:xfrm>
            <a:off x="-275617" y="5900833"/>
            <a:ext cx="2858777" cy="1253200"/>
          </a:xfrm>
          <a:custGeom>
            <a:avLst/>
            <a:gdLst/>
            <a:ahLst/>
            <a:cxnLst/>
            <a:rect l="l" t="t" r="r" b="b"/>
            <a:pathLst>
              <a:path w="85976" h="37596" extrusionOk="0">
                <a:moveTo>
                  <a:pt x="82000" y="37596"/>
                </a:moveTo>
                <a:cubicBezTo>
                  <a:pt x="87226" y="34983"/>
                  <a:pt x="86721" y="24992"/>
                  <a:pt x="83480" y="20130"/>
                </a:cubicBezTo>
                <a:cubicBezTo>
                  <a:pt x="80468" y="15612"/>
                  <a:pt x="73926" y="14722"/>
                  <a:pt x="68679" y="13322"/>
                </a:cubicBezTo>
                <a:cubicBezTo>
                  <a:pt x="50635" y="8506"/>
                  <a:pt x="30961" y="20332"/>
                  <a:pt x="12729" y="16282"/>
                </a:cubicBezTo>
                <a:cubicBezTo>
                  <a:pt x="6004" y="14788"/>
                  <a:pt x="0" y="6889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7938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4599" y="719333"/>
            <a:ext cx="10252573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hort Stack"/>
              <a:buNone/>
              <a:defRPr sz="3500" b="1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9733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3" r:id="rId25"/>
    <p:sldLayoutId id="2147483774" r:id="rId26"/>
    <p:sldLayoutId id="2147483776" r:id="rId27"/>
    <p:sldLayoutId id="2147483777" r:id="rId28"/>
    <p:sldLayoutId id="2147483778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8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2025/3/29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09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09834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59" indent="-227459" algn="l" defTabSz="909834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37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729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1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712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50204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696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11877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66794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83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75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66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58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50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418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335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" y="16945"/>
            <a:ext cx="12131750" cy="682411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5838" y="4073835"/>
            <a:ext cx="5459287" cy="5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184" b="1" i="1" kern="12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84" b="1" i="1" kern="12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kumimoji="0" lang="en-US" sz="3184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87867" y="1956223"/>
            <a:ext cx="12429989" cy="16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58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MÔN: TIẾNG VIỆT</a:t>
            </a:r>
            <a:endParaRPr kumimoji="0" lang="en-US" sz="658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kern="1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 TỪ VÀ CÂU: TRẠNG NGỮ CHỈ PHƯƠNG TIỆN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06855" y="56699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7031" y="3232725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7260" y="3309617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43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5D193-53B9-A9F7-0193-A0BA02353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8998AD-99F0-6949-2A0F-842FDC781BF9}"/>
              </a:ext>
            </a:extLst>
          </p:cNvPr>
          <p:cNvSpPr txBox="1"/>
          <p:nvPr/>
        </p:nvSpPr>
        <p:spPr>
          <a:xfrm>
            <a:off x="296466" y="319461"/>
            <a:ext cx="115689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/>
              <a:t>2. </a:t>
            </a:r>
            <a:r>
              <a:rPr lang="vi-VN" sz="4000" b="1"/>
              <a:t>Đặt câu hỏi cho trạng ngữ chỉ phương tiện của mỗi câu dưới đây: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5C743-C6ED-BA27-BB4A-5DF12A8F3099}"/>
              </a:ext>
            </a:extLst>
          </p:cNvPr>
          <p:cNvSpPr txBox="1"/>
          <p:nvPr/>
        </p:nvSpPr>
        <p:spPr>
          <a:xfrm>
            <a:off x="296466" y="1934231"/>
            <a:ext cx="115689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b. </a:t>
            </a:r>
            <a:r>
              <a:rPr lang="vi-VN" sz="4000" b="1"/>
              <a:t>Với những chiếc khăn piêu kết hợp độc đáo giữa màu sắc và hoa văn</a:t>
            </a:r>
            <a:r>
              <a:rPr lang="vi-VN" sz="4000"/>
              <a:t>, các cô gái Thái đã chứng tỏ sự khéo, đảm đang của mình.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B999D-6C57-0630-6301-B7356481E7FE}"/>
              </a:ext>
            </a:extLst>
          </p:cNvPr>
          <p:cNvSpPr txBox="1"/>
          <p:nvPr/>
        </p:nvSpPr>
        <p:spPr>
          <a:xfrm>
            <a:off x="296466" y="4164554"/>
            <a:ext cx="115689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>
                <a:solidFill>
                  <a:srgbClr val="C00000"/>
                </a:solidFill>
              </a:rPr>
              <a:t>→</a:t>
            </a:r>
            <a:r>
              <a:rPr lang="vi-VN" sz="4400" b="1"/>
              <a:t> Với </a:t>
            </a:r>
            <a:r>
              <a:rPr lang="en-US" sz="4400" b="1"/>
              <a:t>cái gì</a:t>
            </a:r>
            <a:r>
              <a:rPr lang="vi-VN" sz="4400"/>
              <a:t>, các cô gái Thái đã chứng tỏ sự khéo, đảm đang của mình</a:t>
            </a:r>
            <a:r>
              <a:rPr lang="en-US" sz="4400"/>
              <a:t>?</a:t>
            </a:r>
            <a:endParaRPr lang="en-US" sz="4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7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5D193-53B9-A9F7-0193-A0BA02353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8998AD-99F0-6949-2A0F-842FDC781BF9}"/>
              </a:ext>
            </a:extLst>
          </p:cNvPr>
          <p:cNvSpPr txBox="1"/>
          <p:nvPr/>
        </p:nvSpPr>
        <p:spPr>
          <a:xfrm>
            <a:off x="296466" y="319461"/>
            <a:ext cx="115689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/>
              <a:t>2. </a:t>
            </a:r>
            <a:r>
              <a:rPr lang="vi-VN" sz="4000" b="1"/>
              <a:t>Đặt câu hỏi cho trạng ngữ chỉ phương tiện của mỗi câu dưới đây: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5C743-C6ED-BA27-BB4A-5DF12A8F3099}"/>
              </a:ext>
            </a:extLst>
          </p:cNvPr>
          <p:cNvSpPr txBox="1"/>
          <p:nvPr/>
        </p:nvSpPr>
        <p:spPr>
          <a:xfrm>
            <a:off x="296466" y="1934231"/>
            <a:ext cx="115689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c. </a:t>
            </a:r>
            <a:r>
              <a:rPr lang="vi-VN" sz="4000" b="1"/>
              <a:t>Bằng một số ống tre, nứa thô sơ</a:t>
            </a:r>
            <a:r>
              <a:rPr lang="vi-VN" sz="4000"/>
              <a:t>, người dân Tây Nguyên đã làm ra cây đàn trưng có âm thanh thánh thót như tiếng chim hót, tiếng suối reo</a:t>
            </a:r>
            <a:r>
              <a:rPr lang="en-US" sz="4000"/>
              <a:t>,</a:t>
            </a:r>
            <a:r>
              <a:rPr lang="vi-VN" sz="4000"/>
              <a:t>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B999D-6C57-0630-6301-B7356481E7FE}"/>
              </a:ext>
            </a:extLst>
          </p:cNvPr>
          <p:cNvSpPr txBox="1"/>
          <p:nvPr/>
        </p:nvSpPr>
        <p:spPr>
          <a:xfrm>
            <a:off x="296466" y="4164554"/>
            <a:ext cx="1156890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>
                <a:solidFill>
                  <a:srgbClr val="C00000"/>
                </a:solidFill>
              </a:rPr>
              <a:t>→</a:t>
            </a:r>
            <a:r>
              <a:rPr lang="vi-VN" sz="4400" b="1"/>
              <a:t>Bằng </a:t>
            </a:r>
            <a:r>
              <a:rPr lang="en-US" sz="4400" b="1"/>
              <a:t>cái gì</a:t>
            </a:r>
            <a:r>
              <a:rPr lang="vi-VN" sz="4400"/>
              <a:t>, người dân Tây Nguyên đã làm ra cây đàn trưng có âm thanh thánh thót như tiếng chim hót, tiếng suối reo</a:t>
            </a:r>
            <a:r>
              <a:rPr lang="en-US" sz="4400"/>
              <a:t>,</a:t>
            </a:r>
            <a:r>
              <a:rPr lang="vi-VN" sz="4400"/>
              <a:t>...</a:t>
            </a:r>
            <a:r>
              <a:rPr lang="en-US" sz="4400"/>
              <a:t>?</a:t>
            </a:r>
            <a:endParaRPr lang="en-US" sz="4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5D193-53B9-A9F7-0193-A0BA02353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8998AD-99F0-6949-2A0F-842FDC781BF9}"/>
              </a:ext>
            </a:extLst>
          </p:cNvPr>
          <p:cNvSpPr txBox="1"/>
          <p:nvPr/>
        </p:nvSpPr>
        <p:spPr>
          <a:xfrm>
            <a:off x="296466" y="319461"/>
            <a:ext cx="115689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/>
              <a:t>3. Theo em, trạng ngữ chỉ phương tiện bổ sung thông tin gì cho câu?</a:t>
            </a:r>
            <a:endParaRPr lang="vi-VN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5C743-C6ED-BA27-BB4A-5DF12A8F3099}"/>
              </a:ext>
            </a:extLst>
          </p:cNvPr>
          <p:cNvSpPr txBox="1"/>
          <p:nvPr/>
        </p:nvSpPr>
        <p:spPr>
          <a:xfrm>
            <a:off x="296466" y="1783391"/>
            <a:ext cx="11568906" cy="475514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800" b="1">
                <a:solidFill>
                  <a:srgbClr val="7030A0"/>
                </a:solidFill>
              </a:rPr>
              <a:t>Ghi nhớ: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800" b="1">
                <a:solidFill>
                  <a:srgbClr val="C00000"/>
                </a:solidFill>
              </a:rPr>
              <a:t>Trạng ngữ chỉ phương tiện </a:t>
            </a:r>
            <a:r>
              <a:rPr lang="en-US" sz="4800">
                <a:solidFill>
                  <a:srgbClr val="C00000"/>
                </a:solidFill>
              </a:rPr>
              <a:t>bổ sung thông tin về phương tiện thực hiện hoạt động được nói đến trong câu; trả lời cho câu hỏi có từ ngữ để hỏi: bằng gì, bằng cái gì, với cái gì,…</a:t>
            </a:r>
            <a:endParaRPr lang="vi-VN" sz="4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71ECA-DB95-7399-0FEB-0CCB1FB10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60E54-B9DE-9613-8DEE-857BD1883D2C}"/>
              </a:ext>
            </a:extLst>
          </p:cNvPr>
          <p:cNvSpPr txBox="1"/>
          <p:nvPr/>
        </p:nvSpPr>
        <p:spPr>
          <a:xfrm>
            <a:off x="1079465" y="670518"/>
            <a:ext cx="10877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/>
              <a:t>4. </a:t>
            </a:r>
            <a:r>
              <a:rPr lang="vi-VN" sz="3600" b="1"/>
              <a:t>Tìm từ ngữ thích hợp để hoàn thành các câu có trạng ngữ chỉ phương tiện.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C3F24-B852-F76C-5E3F-66D8A66582DE}"/>
              </a:ext>
            </a:extLst>
          </p:cNvPr>
          <p:cNvSpPr txBox="1"/>
          <p:nvPr/>
        </p:nvSpPr>
        <p:spPr>
          <a:xfrm>
            <a:off x="1079465" y="2198510"/>
            <a:ext cx="105890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/>
              <a:t>a. Bằng </a:t>
            </a:r>
            <a:r>
              <a:rPr lang="en-US" sz="4000"/>
              <a:t>(…)</a:t>
            </a:r>
            <a:r>
              <a:rPr lang="vi-VN" sz="4000"/>
              <a:t>, chuồn chuồn bay lượn khắp đó đây.</a:t>
            </a:r>
          </a:p>
          <a:p>
            <a:pPr algn="just"/>
            <a:r>
              <a:rPr lang="vi-VN" sz="4000"/>
              <a:t>b. Với </a:t>
            </a:r>
            <a:r>
              <a:rPr lang="en-US" sz="4000"/>
              <a:t>(…)</a:t>
            </a:r>
            <a:r>
              <a:rPr lang="vi-VN" sz="4000"/>
              <a:t>, chim gõ kiến có thể đục thủng bất kì thân cây nào.</a:t>
            </a:r>
          </a:p>
          <a:p>
            <a:pPr algn="just"/>
            <a:r>
              <a:rPr lang="vi-VN" sz="4000"/>
              <a:t>c. Bằng </a:t>
            </a:r>
            <a:r>
              <a:rPr lang="en-US" sz="4000"/>
              <a:t>(…)</a:t>
            </a:r>
            <a:r>
              <a:rPr lang="vi-VN" sz="4000"/>
              <a:t>, voi có thể dễ dàng kéo lá cây, cành cây từ trên cao xuống.</a:t>
            </a:r>
          </a:p>
        </p:txBody>
      </p:sp>
    </p:spTree>
    <p:extLst>
      <p:ext uri="{BB962C8B-B14F-4D97-AF65-F5344CB8AC3E}">
        <p14:creationId xmlns:p14="http://schemas.microsoft.com/office/powerpoint/2010/main" val="18327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4" name="Google Shape;7724;p59"/>
          <p:cNvSpPr txBox="1">
            <a:spLocks noGrp="1"/>
          </p:cNvSpPr>
          <p:nvPr>
            <p:ph type="title" idx="4294967295"/>
          </p:nvPr>
        </p:nvSpPr>
        <p:spPr>
          <a:xfrm>
            <a:off x="898508" y="610309"/>
            <a:ext cx="10263188" cy="1920875"/>
          </a:xfrm>
          <a:prstGeom prst="rect">
            <a:avLst/>
          </a:prstGeom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algn="ctr"/>
            <a:r>
              <a:rPr lang="en-US" sz="8000">
                <a:solidFill>
                  <a:schemeClr val="tx1"/>
                </a:solidFill>
                <a:latin typeface="+mj-lt"/>
              </a:rPr>
              <a:t>VẬN DỤNG</a:t>
            </a:r>
            <a:endParaRPr sz="8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72" name="Picture 671">
            <a:extLst>
              <a:ext uri="{FF2B5EF4-FFF2-40B4-BE49-F238E27FC236}">
                <a16:creationId xmlns:a16="http://schemas.microsoft.com/office/drawing/2014/main" id="{152B05AF-1DF6-4FB6-9581-F0F40A562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736" y="303833"/>
            <a:ext cx="1077594" cy="612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B315C-A097-68DB-F4C4-4CD4CE99C231}"/>
              </a:ext>
            </a:extLst>
          </p:cNvPr>
          <p:cNvSpPr txBox="1"/>
          <p:nvPr/>
        </p:nvSpPr>
        <p:spPr>
          <a:xfrm>
            <a:off x="815454" y="3003378"/>
            <a:ext cx="10810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Cùng nói với bạn câu có trạng ngữ </a:t>
            </a:r>
          </a:p>
          <a:p>
            <a:pPr algn="ctr"/>
            <a:r>
              <a:rPr lang="en-US" sz="4800"/>
              <a:t>chỉ phương tiện.</a:t>
            </a:r>
          </a:p>
        </p:txBody>
      </p:sp>
    </p:spTree>
    <p:extLst>
      <p:ext uri="{BB962C8B-B14F-4D97-AF65-F5344CB8AC3E}">
        <p14:creationId xmlns:p14="http://schemas.microsoft.com/office/powerpoint/2010/main" val="13985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C98BE3-D8FE-DFB6-8C29-A57C255964E6}"/>
              </a:ext>
            </a:extLst>
          </p:cNvPr>
          <p:cNvSpPr txBox="1"/>
          <p:nvPr/>
        </p:nvSpPr>
        <p:spPr>
          <a:xfrm>
            <a:off x="532951" y="1532803"/>
            <a:ext cx="11095936" cy="2894409"/>
          </a:xfrm>
          <a:prstGeom prst="roundRect">
            <a:avLst/>
          </a:prstGeom>
          <a:noFill/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spcBef>
                <a:spcPts val="1197"/>
              </a:spcBef>
              <a:spcAft>
                <a:spcPts val="1197"/>
              </a:spcAft>
            </a:pPr>
            <a:r>
              <a:rPr lang="en-US" sz="7200" b="1"/>
              <a:t>1. THẾ NÀO </a:t>
            </a:r>
          </a:p>
          <a:p>
            <a:pPr algn="ctr">
              <a:spcBef>
                <a:spcPts val="1197"/>
              </a:spcBef>
              <a:spcAft>
                <a:spcPts val="1197"/>
              </a:spcAft>
            </a:pPr>
            <a:r>
              <a:rPr lang="en-US" sz="7200" b="1"/>
              <a:t>LÀ TRẠNG NGỮ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8896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B10D37-DA24-CE21-0F04-FA4E047BB2A6}"/>
              </a:ext>
            </a:extLst>
          </p:cNvPr>
          <p:cNvSpPr/>
          <p:nvPr/>
        </p:nvSpPr>
        <p:spPr>
          <a:xfrm>
            <a:off x="1110723" y="2101860"/>
            <a:ext cx="9940390" cy="1794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lvl="0" algn="just">
              <a:buClrTx/>
              <a:defRPr/>
            </a:pPr>
            <a:r>
              <a:rPr lang="en-US" sz="32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Trạng ngữ là </a:t>
            </a:r>
            <a:r>
              <a:rPr lang="en-US" sz="32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thành phần phụ</a:t>
            </a:r>
            <a:r>
              <a:rPr lang="en-US" sz="32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của câu, bổ sung thông tin về thời gian, nơi chốn, mục đích, nguyên nhân, phương tiện,… của sự việc nêu trong câu.</a:t>
            </a:r>
            <a:endParaRPr lang="vi-VN" sz="32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0DC96E-549C-7E33-8FC0-23B265BEB65C}"/>
              </a:ext>
            </a:extLst>
          </p:cNvPr>
          <p:cNvSpPr/>
          <p:nvPr/>
        </p:nvSpPr>
        <p:spPr>
          <a:xfrm>
            <a:off x="1110723" y="4403584"/>
            <a:ext cx="9940390" cy="1794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algn="just"/>
            <a:r>
              <a:rPr lang="en-US" sz="32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Trạng ngữ là </a:t>
            </a:r>
            <a:r>
              <a:rPr lang="en-US" sz="32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thành phần chính</a:t>
            </a:r>
            <a:r>
              <a:rPr lang="en-US" sz="32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của câu, bổ sung thông tin về thời gian, nơi chốn, mục đích, nguyên nhân, phương tiện,… của sự việc nêu trong câu.</a:t>
            </a:r>
            <a:endParaRPr lang="en-US" sz="32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E5D43-FE9E-4C53-982B-076533C30C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113" y="2612977"/>
            <a:ext cx="598573" cy="58705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A84219-82BF-9B11-65EA-8227E8AF80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6" y="5079685"/>
            <a:ext cx="605667" cy="58376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438A2F-7157-97C9-DF3B-1A3FC95F6548}"/>
              </a:ext>
            </a:extLst>
          </p:cNvPr>
          <p:cNvSpPr/>
          <p:nvPr/>
        </p:nvSpPr>
        <p:spPr>
          <a:xfrm>
            <a:off x="613704" y="660137"/>
            <a:ext cx="10934429" cy="769294"/>
          </a:xfrm>
          <a:prstGeom prst="rect">
            <a:avLst/>
          </a:prstGeom>
          <a:solidFill>
            <a:srgbClr val="FFFFFF"/>
          </a:solidFill>
          <a:ln w="41275" cmpd="thickThin">
            <a:solidFill>
              <a:srgbClr val="FFC000"/>
            </a:solidFill>
          </a:ln>
        </p:spPr>
        <p:txBody>
          <a:bodyPr wrap="square" lIns="91294" tIns="45647" rIns="91294" bIns="45647">
            <a:spAutoFit/>
          </a:bodyPr>
          <a:lstStyle/>
          <a:p>
            <a:pPr algn="ctr"/>
            <a:r>
              <a:rPr lang="en-US" sz="44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Ý nào đúng khi nói về trạng ngữ?</a:t>
            </a:r>
            <a:endParaRPr lang="en-US" sz="44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93D87D-EA8A-919E-3DB2-4C0874D63353}"/>
              </a:ext>
            </a:extLst>
          </p:cNvPr>
          <p:cNvSpPr/>
          <p:nvPr/>
        </p:nvSpPr>
        <p:spPr>
          <a:xfrm>
            <a:off x="7461942" y="5208680"/>
            <a:ext cx="2314186" cy="551084"/>
          </a:xfrm>
          <a:prstGeom prst="roundRect">
            <a:avLst/>
          </a:prstGeom>
          <a:noFill/>
          <a:ln>
            <a:solidFill>
              <a:srgbClr val="56A5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Trang 82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06EF2-062C-F891-84FD-92BBB058251A}"/>
              </a:ext>
            </a:extLst>
          </p:cNvPr>
          <p:cNvSpPr txBox="1"/>
          <p:nvPr/>
        </p:nvSpPr>
        <p:spPr>
          <a:xfrm>
            <a:off x="532951" y="1373778"/>
            <a:ext cx="11095936" cy="3234928"/>
          </a:xfrm>
          <a:prstGeom prst="round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spcBef>
                <a:spcPts val="1197"/>
              </a:spcBef>
              <a:spcAft>
                <a:spcPts val="1197"/>
              </a:spcAft>
            </a:pPr>
            <a:r>
              <a:rPr lang="en-US" sz="4400" b="1">
                <a:solidFill>
                  <a:srgbClr val="C00000"/>
                </a:solidFill>
              </a:rPr>
              <a:t>LUYỆN TỪ VÀ CÂU:</a:t>
            </a:r>
            <a:endParaRPr lang="en-US" sz="4800" b="1">
              <a:solidFill>
                <a:srgbClr val="C00000"/>
              </a:solidFill>
            </a:endParaRPr>
          </a:p>
          <a:p>
            <a:pPr algn="ctr">
              <a:spcBef>
                <a:spcPts val="599"/>
              </a:spcBef>
            </a:pPr>
            <a:r>
              <a:rPr lang="vi-VN" sz="6000" b="1">
                <a:solidFill>
                  <a:srgbClr val="C00000"/>
                </a:solidFill>
              </a:rPr>
              <a:t>TRẠNG NGỮ CHỈ </a:t>
            </a:r>
            <a:endParaRPr lang="en-US" sz="6000" b="1">
              <a:solidFill>
                <a:srgbClr val="C00000"/>
              </a:solidFill>
            </a:endParaRPr>
          </a:p>
          <a:p>
            <a:pPr algn="ctr">
              <a:spcBef>
                <a:spcPts val="599"/>
              </a:spcBef>
            </a:pPr>
            <a:r>
              <a:rPr lang="en-US" sz="6000" b="1">
                <a:solidFill>
                  <a:srgbClr val="C00000"/>
                </a:solidFill>
              </a:rPr>
              <a:t>PHƯƠNG TIỆN</a:t>
            </a:r>
            <a:endParaRPr lang="en-US" sz="4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5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C98BE3-D8FE-DFB6-8C29-A57C255964E6}"/>
              </a:ext>
            </a:extLst>
          </p:cNvPr>
          <p:cNvSpPr txBox="1"/>
          <p:nvPr/>
        </p:nvSpPr>
        <p:spPr>
          <a:xfrm>
            <a:off x="532951" y="2100977"/>
            <a:ext cx="11095936" cy="1328023"/>
          </a:xfrm>
          <a:prstGeom prst="roundRect">
            <a:avLst/>
          </a:prstGeom>
          <a:noFill/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spcBef>
                <a:spcPts val="1197"/>
              </a:spcBef>
              <a:spcAft>
                <a:spcPts val="1197"/>
              </a:spcAft>
            </a:pPr>
            <a:r>
              <a:rPr lang="en-US" sz="7200" b="1"/>
              <a:t>3. THỰC HÀNH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59169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9A1EB-999D-E24A-1C8A-076DBCF4DF0E}"/>
              </a:ext>
            </a:extLst>
          </p:cNvPr>
          <p:cNvSpPr txBox="1"/>
          <p:nvPr/>
        </p:nvSpPr>
        <p:spPr>
          <a:xfrm>
            <a:off x="432594" y="887985"/>
            <a:ext cx="112966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4000" b="1"/>
              <a:t>1. Xếp các trạng ngữ của mỗi câu trong các đoạn văn vào nhóm thích hợp.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9B9116-A253-274C-6FB4-0338953533DC}"/>
              </a:ext>
            </a:extLst>
          </p:cNvPr>
          <p:cNvSpPr/>
          <p:nvPr/>
        </p:nvSpPr>
        <p:spPr>
          <a:xfrm>
            <a:off x="432594" y="3003433"/>
            <a:ext cx="5391736" cy="919238"/>
          </a:xfrm>
          <a:prstGeom prst="roundRect">
            <a:avLst/>
          </a:prstGeom>
          <a:solidFill>
            <a:schemeClr val="accent2">
              <a:lumMod val="85000"/>
            </a:schemeClr>
          </a:solidFill>
          <a:ln w="41275" cmpd="thickThin">
            <a:noFill/>
          </a:ln>
        </p:spPr>
        <p:txBody>
          <a:bodyPr wrap="square" lIns="91294" tIns="45647" rIns="91294" bIns="45647">
            <a:spAutoFit/>
          </a:bodyPr>
          <a:lstStyle/>
          <a:p>
            <a:pPr algn="ctr"/>
            <a:r>
              <a:rPr lang="en-US" sz="4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Chỉ nơi chốn</a:t>
            </a:r>
            <a:endParaRPr lang="en-US" sz="48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51BCC8-7251-022D-F310-3E1EB88E9EC1}"/>
              </a:ext>
            </a:extLst>
          </p:cNvPr>
          <p:cNvSpPr/>
          <p:nvPr/>
        </p:nvSpPr>
        <p:spPr>
          <a:xfrm>
            <a:off x="6337508" y="3003433"/>
            <a:ext cx="5391736" cy="919238"/>
          </a:xfrm>
          <a:prstGeom prst="roundRect">
            <a:avLst/>
          </a:prstGeom>
          <a:solidFill>
            <a:srgbClr val="B3D9FF"/>
          </a:solidFill>
          <a:ln w="41275" cmpd="thickThin">
            <a:noFill/>
          </a:ln>
        </p:spPr>
        <p:txBody>
          <a:bodyPr wrap="square" lIns="91294" tIns="45647" rIns="91294" bIns="45647">
            <a:spAutoFit/>
          </a:bodyPr>
          <a:lstStyle/>
          <a:p>
            <a:pPr algn="ctr"/>
            <a:r>
              <a:rPr lang="en-US" sz="4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Chỉ thời gian</a:t>
            </a:r>
            <a:endParaRPr lang="en-US" sz="48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0A25C0-1FF7-5F2F-F7D0-254CD2AA5A85}"/>
              </a:ext>
            </a:extLst>
          </p:cNvPr>
          <p:cNvSpPr/>
          <p:nvPr/>
        </p:nvSpPr>
        <p:spPr>
          <a:xfrm>
            <a:off x="3385051" y="4646577"/>
            <a:ext cx="5391736" cy="91923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41275" cmpd="thickThin">
            <a:noFill/>
          </a:ln>
        </p:spPr>
        <p:txBody>
          <a:bodyPr wrap="square" lIns="91294" tIns="45647" rIns="91294" bIns="45647">
            <a:spAutoFit/>
          </a:bodyPr>
          <a:lstStyle/>
          <a:p>
            <a:pPr algn="ctr"/>
            <a:r>
              <a:rPr lang="en-US" sz="4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Chỉ phương tiện</a:t>
            </a:r>
            <a:endParaRPr lang="en-US" sz="48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1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9A1EB-999D-E24A-1C8A-076DBCF4DF0E}"/>
              </a:ext>
            </a:extLst>
          </p:cNvPr>
          <p:cNvSpPr txBox="1"/>
          <p:nvPr/>
        </p:nvSpPr>
        <p:spPr>
          <a:xfrm>
            <a:off x="432594" y="152489"/>
            <a:ext cx="112966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2800" b="1"/>
              <a:t>1. Xếp các trạng ngữ của mỗi câu trong các đoạn văn vào nhóm thích hợp.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B1A88-03C5-0284-865E-86B9BEDD21D1}"/>
              </a:ext>
            </a:extLst>
          </p:cNvPr>
          <p:cNvSpPr txBox="1"/>
          <p:nvPr/>
        </p:nvSpPr>
        <p:spPr>
          <a:xfrm>
            <a:off x="432594" y="1120676"/>
            <a:ext cx="112966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/>
              <a:t>a. </a:t>
            </a:r>
            <a:r>
              <a:rPr lang="vi-VN" sz="2000" b="1" i="1"/>
              <a:t>Ngày xưa, ở vùng sông nước miền Tây</a:t>
            </a:r>
            <a:r>
              <a:rPr lang="vi-VN" sz="2000"/>
              <a:t>, những chiếc cầu tre trở thành hình ảnh thân thuộc, tô điểm thêm cho nét đẹp làng quê. </a:t>
            </a:r>
            <a:r>
              <a:rPr lang="vi-VN" sz="2000" b="1" i="1"/>
              <a:t>Bằng vài cây tre già</a:t>
            </a:r>
            <a:r>
              <a:rPr lang="vi-VN" sz="2000"/>
              <a:t>, người ta đã làm những cây cầu bắc qua kênh rạch nhỏ, đôi bờ không còn ngăn cách.</a:t>
            </a:r>
          </a:p>
          <a:p>
            <a:pPr algn="r"/>
            <a:r>
              <a:rPr lang="vi-VN" sz="2000"/>
              <a:t>(Theo Lê Quang Huy)</a:t>
            </a:r>
          </a:p>
          <a:p>
            <a:pPr algn="just"/>
            <a:r>
              <a:rPr lang="vi-VN" sz="2000"/>
              <a:t>b. </a:t>
            </a:r>
            <a:r>
              <a:rPr lang="vi-VN" sz="2000" b="1" i="1"/>
              <a:t>Từ lâu</a:t>
            </a:r>
            <a:r>
              <a:rPr lang="vi-VN" sz="2000"/>
              <a:t>, chiếc nón lá là hình ảnh thân thuộc với quê hương Việt Nam, gắn liền với hình ảnh những người mẹ, người chị tảo tần, đảm đang. </a:t>
            </a:r>
            <a:r>
              <a:rPr lang="vi-VN" sz="2000" b="1" i="1"/>
              <a:t>Với chiếc nón lá</a:t>
            </a:r>
            <a:r>
              <a:rPr lang="vi-VN" sz="2000"/>
              <a:t>, vẻ đẹp hồn hậu, duyên dáng của người phụ nữ Việt Nam càng được tôn lên.</a:t>
            </a:r>
          </a:p>
          <a:p>
            <a:pPr algn="r"/>
            <a:r>
              <a:rPr lang="vi-VN" sz="2000"/>
              <a:t>(Theo Hạ Mi)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B0303E-C424-7267-896C-E0ADDD6D3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1218"/>
              </p:ext>
            </p:extLst>
          </p:nvPr>
        </p:nvGraphicFramePr>
        <p:xfrm>
          <a:off x="432594" y="3675221"/>
          <a:ext cx="11296650" cy="3014632"/>
        </p:xfrm>
        <a:graphic>
          <a:graphicData uri="http://schemas.openxmlformats.org/drawingml/2006/table">
            <a:tbl>
              <a:tblPr firstRow="1" bandRow="1">
                <a:tableStyleId>{7756C523-F6C7-4340-AEEC-BA83B12C1252}</a:tableStyleId>
              </a:tblPr>
              <a:tblGrid>
                <a:gridCol w="3765550">
                  <a:extLst>
                    <a:ext uri="{9D8B030D-6E8A-4147-A177-3AD203B41FA5}">
                      <a16:colId xmlns:a16="http://schemas.microsoft.com/office/drawing/2014/main" val="3697817663"/>
                    </a:ext>
                  </a:extLst>
                </a:gridCol>
                <a:gridCol w="3765550">
                  <a:extLst>
                    <a:ext uri="{9D8B030D-6E8A-4147-A177-3AD203B41FA5}">
                      <a16:colId xmlns:a16="http://schemas.microsoft.com/office/drawing/2014/main" val="547717256"/>
                    </a:ext>
                  </a:extLst>
                </a:gridCol>
                <a:gridCol w="3765550">
                  <a:extLst>
                    <a:ext uri="{9D8B030D-6E8A-4147-A177-3AD203B41FA5}">
                      <a16:colId xmlns:a16="http://schemas.microsoft.com/office/drawing/2014/main" val="146007735"/>
                    </a:ext>
                  </a:extLst>
                </a:gridCol>
              </a:tblGrid>
              <a:tr h="1277272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Trạng ngữ chỉ </a:t>
                      </a:r>
                    </a:p>
                    <a:p>
                      <a:pPr algn="ctr"/>
                      <a:r>
                        <a:rPr lang="en-US" sz="3200" b="1"/>
                        <a:t>nơi chốn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Trạng ngữ chỉ </a:t>
                      </a:r>
                    </a:p>
                    <a:p>
                      <a:pPr algn="ctr"/>
                      <a:r>
                        <a:rPr lang="en-US" sz="3200" b="1"/>
                        <a:t>thời gian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Trạng ngữ chỉ phương tiện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665296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ở vùng sông nước miền Tây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/>
                        <a:t>Ngày xưa</a:t>
                      </a:r>
                    </a:p>
                    <a:p>
                      <a:pPr algn="ctr"/>
                      <a:r>
                        <a:rPr lang="en-US" sz="3200"/>
                        <a:t>Từ lâu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Bằng cây tre già</a:t>
                      </a:r>
                    </a:p>
                    <a:p>
                      <a:pPr algn="ctr"/>
                      <a:r>
                        <a:rPr lang="en-US" sz="3200"/>
                        <a:t>Với chiếc nón lá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07166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D9D55DB-3C4C-0890-D1AE-1B038C702999}"/>
              </a:ext>
            </a:extLst>
          </p:cNvPr>
          <p:cNvSpPr/>
          <p:nvPr/>
        </p:nvSpPr>
        <p:spPr>
          <a:xfrm>
            <a:off x="576470" y="5327374"/>
            <a:ext cx="3419060" cy="1212574"/>
          </a:xfrm>
          <a:prstGeom prst="rect">
            <a:avLst/>
          </a:prstGeom>
          <a:solidFill>
            <a:srgbClr val="FDF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97BFB8-61BE-8081-3BF3-5700CE0B0E50}"/>
              </a:ext>
            </a:extLst>
          </p:cNvPr>
          <p:cNvSpPr/>
          <p:nvPr/>
        </p:nvSpPr>
        <p:spPr>
          <a:xfrm>
            <a:off x="4371389" y="5327374"/>
            <a:ext cx="3419060" cy="1212574"/>
          </a:xfrm>
          <a:prstGeom prst="rect">
            <a:avLst/>
          </a:prstGeom>
          <a:solidFill>
            <a:srgbClr val="FDF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E29585-FAAD-1458-9FAC-5915F207E3D5}"/>
              </a:ext>
            </a:extLst>
          </p:cNvPr>
          <p:cNvSpPr/>
          <p:nvPr/>
        </p:nvSpPr>
        <p:spPr>
          <a:xfrm>
            <a:off x="8122895" y="5327374"/>
            <a:ext cx="3419060" cy="1212574"/>
          </a:xfrm>
          <a:prstGeom prst="rect">
            <a:avLst/>
          </a:prstGeom>
          <a:solidFill>
            <a:srgbClr val="FDF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5D193-53B9-A9F7-0193-A0BA02353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8998AD-99F0-6949-2A0F-842FDC781BF9}"/>
              </a:ext>
            </a:extLst>
          </p:cNvPr>
          <p:cNvSpPr txBox="1"/>
          <p:nvPr/>
        </p:nvSpPr>
        <p:spPr>
          <a:xfrm>
            <a:off x="296466" y="584119"/>
            <a:ext cx="11568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/>
              <a:t>2. </a:t>
            </a:r>
            <a:r>
              <a:rPr lang="vi-VN" sz="3600" b="1"/>
              <a:t>Đặt câu hỏi cho trạng ngữ chỉ phương tiện của mỗi câu dưới đây: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5C743-C6ED-BA27-BB4A-5DF12A8F3099}"/>
              </a:ext>
            </a:extLst>
          </p:cNvPr>
          <p:cNvSpPr txBox="1"/>
          <p:nvPr/>
        </p:nvSpPr>
        <p:spPr>
          <a:xfrm>
            <a:off x="296466" y="1934231"/>
            <a:ext cx="1156890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vi-VN" sz="3200"/>
              <a:t>a. </a:t>
            </a:r>
            <a:r>
              <a:rPr lang="vi-VN" sz="3200" b="1"/>
              <a:t>Bằng lá cọ non phơi khô</a:t>
            </a:r>
            <a:r>
              <a:rPr lang="vi-VN" sz="3200"/>
              <a:t>, người thợ thủ công đã khâu thành những chiếc nón che nắng, che mưa.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vi-VN" sz="3200"/>
              <a:t>b. </a:t>
            </a:r>
            <a:r>
              <a:rPr lang="vi-VN" sz="3200" b="1"/>
              <a:t>Với những chiếc khăn piêu kết hợp độc đáo giữa màu sắc và hoa văn</a:t>
            </a:r>
            <a:r>
              <a:rPr lang="vi-VN" sz="3200"/>
              <a:t>, các cô gái Thái đã chứng tỏ sự khéo, đảm đang của mình.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vi-VN" sz="3200"/>
              <a:t>c. </a:t>
            </a:r>
            <a:r>
              <a:rPr lang="vi-VN" sz="3200" b="1"/>
              <a:t>Bằng một số ống tre, nứa thô sơ</a:t>
            </a:r>
            <a:r>
              <a:rPr lang="vi-VN" sz="3200"/>
              <a:t>, người dân Tây Nguyên đã làm ra cây đàn trưng có âm thanh thánh thót như tiếng chim hót, tiếng suối reo</a:t>
            </a:r>
            <a:r>
              <a:rPr lang="en-US" sz="3200"/>
              <a:t>,</a:t>
            </a:r>
            <a:r>
              <a:rPr lang="vi-VN" sz="320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516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5D193-53B9-A9F7-0193-A0BA02353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8998AD-99F0-6949-2A0F-842FDC781BF9}"/>
              </a:ext>
            </a:extLst>
          </p:cNvPr>
          <p:cNvSpPr txBox="1"/>
          <p:nvPr/>
        </p:nvSpPr>
        <p:spPr>
          <a:xfrm>
            <a:off x="296466" y="319461"/>
            <a:ext cx="115689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/>
              <a:t>2. </a:t>
            </a:r>
            <a:r>
              <a:rPr lang="vi-VN" sz="4000" b="1"/>
              <a:t>Đặt câu hỏi cho trạng ngữ chỉ phương tiện của mỗi câu dưới đây: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5C743-C6ED-BA27-BB4A-5DF12A8F3099}"/>
              </a:ext>
            </a:extLst>
          </p:cNvPr>
          <p:cNvSpPr txBox="1"/>
          <p:nvPr/>
        </p:nvSpPr>
        <p:spPr>
          <a:xfrm>
            <a:off x="296466" y="1934231"/>
            <a:ext cx="115689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vi-VN" sz="4000"/>
              <a:t>a. </a:t>
            </a:r>
            <a:r>
              <a:rPr lang="vi-VN" sz="4000" b="1"/>
              <a:t>Bằng lá cọ non phơi khô</a:t>
            </a:r>
            <a:r>
              <a:rPr lang="vi-VN" sz="4000"/>
              <a:t>, người thợ thủ công đã khâu thành những chiếc nón che nắng, che mưa.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B999D-6C57-0630-6301-B7356481E7FE}"/>
              </a:ext>
            </a:extLst>
          </p:cNvPr>
          <p:cNvSpPr txBox="1"/>
          <p:nvPr/>
        </p:nvSpPr>
        <p:spPr>
          <a:xfrm>
            <a:off x="296466" y="4164554"/>
            <a:ext cx="115689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>
                <a:solidFill>
                  <a:srgbClr val="C00000"/>
                </a:solidFill>
              </a:rPr>
              <a:t>→</a:t>
            </a:r>
            <a:r>
              <a:rPr lang="vi-VN" sz="4400" b="1"/>
              <a:t>Bằng </a:t>
            </a:r>
            <a:r>
              <a:rPr lang="en-US" sz="4400" b="1"/>
              <a:t>cái gì</a:t>
            </a:r>
            <a:r>
              <a:rPr lang="vi-VN" sz="4400"/>
              <a:t>, người thợ thủ công đã khâu thành những chiếc nón che nắng, che mưa</a:t>
            </a:r>
            <a:r>
              <a:rPr lang="en-US" sz="4400"/>
              <a:t>?</a:t>
            </a:r>
            <a:endParaRPr lang="en-US" sz="4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6B13C1-23D3-43B2-A707-D4FE2F1F8CC3}:2007577229"/>
</p:tagLst>
</file>

<file path=ppt/theme/theme1.xml><?xml version="1.0" encoding="utf-8"?>
<a:theme xmlns:a="http://schemas.openxmlformats.org/drawingml/2006/main" name="Autumn Leaves Stickers Lesson for Pre-K by Slidesgo">
  <a:themeElements>
    <a:clrScheme name="Simple Light">
      <a:dk1>
        <a:srgbClr val="3C3C3B"/>
      </a:dk1>
      <a:lt1>
        <a:srgbClr val="FDF2E2"/>
      </a:lt1>
      <a:dk2>
        <a:srgbClr val="FFCF18"/>
      </a:dk2>
      <a:lt2>
        <a:srgbClr val="52617F"/>
      </a:lt2>
      <a:accent1>
        <a:srgbClr val="986478"/>
      </a:accent1>
      <a:accent2>
        <a:srgbClr val="FFFFFF"/>
      </a:accent2>
      <a:accent3>
        <a:srgbClr val="FFBC9C"/>
      </a:accent3>
      <a:accent4>
        <a:srgbClr val="B0D6B1"/>
      </a:accent4>
      <a:accent5>
        <a:srgbClr val="FDE8CB"/>
      </a:accent5>
      <a:accent6>
        <a:srgbClr val="FF7577"/>
      </a:accent6>
      <a:hlink>
        <a:srgbClr val="5261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806</Words>
  <Application>Microsoft Office PowerPoint</Application>
  <PresentationFormat>Custom</PresentationFormat>
  <Paragraphs>69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Times New Roman</vt:lpstr>
      <vt:lpstr>Wingdings</vt:lpstr>
      <vt:lpstr>PT Sans</vt:lpstr>
      <vt:lpstr>Calibri</vt:lpstr>
      <vt:lpstr>Nunito Light</vt:lpstr>
      <vt:lpstr>Arial</vt:lpstr>
      <vt:lpstr>Short Stack</vt:lpstr>
      <vt:lpstr>Arial-Rounded</vt:lpstr>
      <vt:lpstr>华康少女文字W5(P)</vt:lpstr>
      <vt:lpstr>Bebas Neue</vt:lpstr>
      <vt:lpstr>Quicksand</vt:lpstr>
      <vt:lpstr>Autumn Leaves Stickers Lesson for Pre-K by Slidesgo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STD_DELL</cp:lastModifiedBy>
  <cp:revision>124</cp:revision>
  <dcterms:modified xsi:type="dcterms:W3CDTF">2025-03-29T10:26:49Z</dcterms:modified>
</cp:coreProperties>
</file>