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22"/>
  </p:notesMasterIdLst>
  <p:sldIdLst>
    <p:sldId id="847" r:id="rId2"/>
    <p:sldId id="1002" r:id="rId3"/>
    <p:sldId id="981" r:id="rId4"/>
    <p:sldId id="919" r:id="rId5"/>
    <p:sldId id="982" r:id="rId6"/>
    <p:sldId id="999" r:id="rId7"/>
    <p:sldId id="1000" r:id="rId8"/>
    <p:sldId id="1001" r:id="rId9"/>
    <p:sldId id="983" r:id="rId10"/>
    <p:sldId id="992" r:id="rId11"/>
    <p:sldId id="993" r:id="rId12"/>
    <p:sldId id="994" r:id="rId13"/>
    <p:sldId id="995" r:id="rId14"/>
    <p:sldId id="996" r:id="rId15"/>
    <p:sldId id="997" r:id="rId16"/>
    <p:sldId id="984" r:id="rId17"/>
    <p:sldId id="959" r:id="rId18"/>
    <p:sldId id="854" r:id="rId19"/>
    <p:sldId id="990" r:id="rId20"/>
    <p:sldId id="988" r:id="rId21"/>
  </p:sldIdLst>
  <p:sldSz cx="12161838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9579" autoAdjust="0"/>
  </p:normalViewPr>
  <p:slideViewPr>
    <p:cSldViewPr snapToGrid="0">
      <p:cViewPr varScale="1">
        <p:scale>
          <a:sx n="73" d="100"/>
          <a:sy n="73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08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3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0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9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4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1, 2, 3, 4</a:t>
            </a:r>
            <a:r>
              <a:rPr lang="vi-VN" b="0" baseline="0" dirty="0"/>
              <a:t>: Phan Thị Linh – Đà </a:t>
            </a:r>
            <a:r>
              <a:rPr lang="vi-VN" b="0" baseline="0" dirty="0" smtClean="0"/>
              <a:t>Nẵng</a:t>
            </a:r>
            <a:endParaRPr lang="vi-VN" b="0" baseline="0" dirty="0"/>
          </a:p>
        </p:txBody>
      </p:sp>
    </p:spTree>
    <p:extLst>
      <p:ext uri="{BB962C8B-B14F-4D97-AF65-F5344CB8AC3E}">
        <p14:creationId xmlns:p14="http://schemas.microsoft.com/office/powerpoint/2010/main" val="199396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8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1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0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7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-6734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538052" y="720000"/>
            <a:ext cx="5085787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3538009" y="1947267"/>
            <a:ext cx="5085787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-1986948" y="720000"/>
            <a:ext cx="17349290" cy="7280728"/>
            <a:chOff x="-1628819" y="40389"/>
            <a:chExt cx="13044238" cy="5460546"/>
          </a:xfrm>
        </p:grpSpPr>
        <p:pic>
          <p:nvPicPr>
            <p:cNvPr id="212" name="Google Shape;212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3482056">
              <a:off x="-1264957" y="1466503"/>
              <a:ext cx="3956364" cy="305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1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7105818">
              <a:off x="6673892" y="793671"/>
              <a:ext cx="4068814" cy="39539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1"/>
          <p:cNvGrpSpPr/>
          <p:nvPr/>
        </p:nvGrpSpPr>
        <p:grpSpPr>
          <a:xfrm>
            <a:off x="-580897" y="-619314"/>
            <a:ext cx="12342677" cy="7117267"/>
            <a:chOff x="215842" y="140947"/>
            <a:chExt cx="9279965" cy="5337950"/>
          </a:xfrm>
        </p:grpSpPr>
        <p:pic>
          <p:nvPicPr>
            <p:cNvPr id="215" name="Google Shape;21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10168" flipH="1">
              <a:off x="343881" y="4070580"/>
              <a:ext cx="844027" cy="133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21791">
              <a:off x="8386098" y="229439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23188" y="1159291"/>
              <a:ext cx="684212" cy="898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80341" y="140947"/>
              <a:ext cx="684200" cy="6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614062">
              <a:off x="8608275" y="3922875"/>
              <a:ext cx="606957" cy="1048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640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-2471603" y="1022535"/>
            <a:ext cx="16363983" cy="7702021"/>
            <a:chOff x="-1858300" y="766900"/>
            <a:chExt cx="12303425" cy="5776516"/>
          </a:xfrm>
        </p:grpSpPr>
        <p:pic>
          <p:nvPicPr>
            <p:cNvPr id="223" name="Google Shape;223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998925" y="3342434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2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44207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2"/>
          <p:cNvGrpSpPr/>
          <p:nvPr/>
        </p:nvGrpSpPr>
        <p:grpSpPr>
          <a:xfrm>
            <a:off x="-227900" y="1780209"/>
            <a:ext cx="12856076" cy="4982233"/>
            <a:chOff x="-171349" y="1335155"/>
            <a:chExt cx="9665970" cy="3736675"/>
          </a:xfrm>
        </p:grpSpPr>
        <p:pic>
          <p:nvPicPr>
            <p:cNvPr id="226" name="Google Shape;22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11444" y="4325190"/>
              <a:ext cx="1583177" cy="746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29718" y="1439451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038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"/>
          <p:cNvGrpSpPr/>
          <p:nvPr/>
        </p:nvGrpSpPr>
        <p:grpSpPr>
          <a:xfrm>
            <a:off x="-2568809" y="1215932"/>
            <a:ext cx="17109906" cy="5642079"/>
            <a:chOff x="-1931385" y="911948"/>
            <a:chExt cx="12864254" cy="4231559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424007" y="911948"/>
              <a:ext cx="2508863" cy="193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5400000">
              <a:off x="-1978832" y="182839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5"/>
          <p:cNvGrpSpPr/>
          <p:nvPr/>
        </p:nvGrpSpPr>
        <p:grpSpPr>
          <a:xfrm>
            <a:off x="71873" y="1356971"/>
            <a:ext cx="12989758" cy="2167297"/>
            <a:chOff x="54038" y="1017727"/>
            <a:chExt cx="9766480" cy="1625473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22067">
              <a:off x="8750697" y="1033415"/>
              <a:ext cx="786595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38" y="1989600"/>
              <a:ext cx="665973" cy="6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34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8"/>
          <p:cNvGrpSpPr/>
          <p:nvPr/>
        </p:nvGrpSpPr>
        <p:grpSpPr>
          <a:xfrm>
            <a:off x="5256031" y="-130543"/>
            <a:ext cx="7270623" cy="7281180"/>
            <a:chOff x="3951798" y="-97908"/>
            <a:chExt cx="5466491" cy="5460885"/>
          </a:xfrm>
        </p:grpSpPr>
        <p:pic>
          <p:nvPicPr>
            <p:cNvPr id="69" name="Google Shape;6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17281" y="4027018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79780">
              <a:off x="8322198" y="167139"/>
              <a:ext cx="1051299" cy="74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76915">
              <a:off x="4000425" y="4518348"/>
              <a:ext cx="656749" cy="7489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2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85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216809">
            <a:off x="3670146" y="4280079"/>
            <a:ext cx="3159733" cy="4124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>
            <a:off x="2026085" y="3299804"/>
            <a:ext cx="10688439" cy="4041531"/>
            <a:chOff x="1523332" y="2474852"/>
            <a:chExt cx="8036210" cy="3031148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4731" y="4232340"/>
              <a:ext cx="888976" cy="1048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209137">
              <a:off x="4336949" y="4395998"/>
              <a:ext cx="694200" cy="885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771647">
              <a:off x="8519472" y="2491187"/>
              <a:ext cx="656744" cy="130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144472">
              <a:off x="1616160" y="4609926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2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userDrawn="1">
  <p:cSld name="Title and text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4"/>
          <p:cNvGrpSpPr/>
          <p:nvPr/>
        </p:nvGrpSpPr>
        <p:grpSpPr>
          <a:xfrm>
            <a:off x="-774929" y="4732591"/>
            <a:ext cx="12762537" cy="4356889"/>
            <a:chOff x="-582638" y="3549442"/>
            <a:chExt cx="9595642" cy="3267667"/>
          </a:xfrm>
        </p:grpSpPr>
        <p:pic>
          <p:nvPicPr>
            <p:cNvPr id="113" name="Google Shape;113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650443" y="354944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-582638" y="3817575"/>
              <a:ext cx="2908313" cy="2337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4"/>
          <p:cNvGrpSpPr/>
          <p:nvPr/>
        </p:nvGrpSpPr>
        <p:grpSpPr>
          <a:xfrm>
            <a:off x="-360888" y="5817016"/>
            <a:ext cx="9964496" cy="1413439"/>
            <a:chOff x="-271337" y="4362761"/>
            <a:chExt cx="7491906" cy="1060079"/>
          </a:xfrm>
        </p:grpSpPr>
        <p:pic>
          <p:nvPicPr>
            <p:cNvPr id="116" name="Google Shape;11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177382">
              <a:off x="6504359" y="4515054"/>
              <a:ext cx="606975" cy="755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880822">
              <a:off x="-114074" y="4515050"/>
              <a:ext cx="746242" cy="755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467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122" name="Google Shape;122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5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125" name="Google Shape;12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54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43128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2"/>
          </p:nvPr>
        </p:nvSpPr>
        <p:spPr>
          <a:xfrm>
            <a:off x="4497441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3"/>
          </p:nvPr>
        </p:nvSpPr>
        <p:spPr>
          <a:xfrm>
            <a:off x="943128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4"/>
          </p:nvPr>
        </p:nvSpPr>
        <p:spPr>
          <a:xfrm>
            <a:off x="4497441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5"/>
          </p:nvPr>
        </p:nvSpPr>
        <p:spPr>
          <a:xfrm>
            <a:off x="8051760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6"/>
          </p:nvPr>
        </p:nvSpPr>
        <p:spPr>
          <a:xfrm>
            <a:off x="8051760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7"/>
          </p:nvPr>
        </p:nvSpPr>
        <p:spPr>
          <a:xfrm>
            <a:off x="943133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8"/>
          </p:nvPr>
        </p:nvSpPr>
        <p:spPr>
          <a:xfrm>
            <a:off x="4497442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9"/>
          </p:nvPr>
        </p:nvSpPr>
        <p:spPr>
          <a:xfrm>
            <a:off x="8051759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3"/>
          </p:nvPr>
        </p:nvSpPr>
        <p:spPr>
          <a:xfrm>
            <a:off x="943133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4"/>
          </p:nvPr>
        </p:nvSpPr>
        <p:spPr>
          <a:xfrm>
            <a:off x="4497450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5"/>
          </p:nvPr>
        </p:nvSpPr>
        <p:spPr>
          <a:xfrm>
            <a:off x="8051766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-2471603" y="-838988"/>
            <a:ext cx="16809479" cy="6680621"/>
            <a:chOff x="-1858300" y="-629241"/>
            <a:chExt cx="12638375" cy="5010466"/>
          </a:xfrm>
        </p:grpSpPr>
        <p:pic>
          <p:nvPicPr>
            <p:cNvPr id="190" name="Google Shape;190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33875" y="-629241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54072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9"/>
          <p:cNvGrpSpPr/>
          <p:nvPr/>
        </p:nvGrpSpPr>
        <p:grpSpPr>
          <a:xfrm>
            <a:off x="-300454" y="100001"/>
            <a:ext cx="12690160" cy="4346987"/>
            <a:chOff x="-225924" y="81825"/>
            <a:chExt cx="9541224" cy="3260240"/>
          </a:xfrm>
        </p:grpSpPr>
        <p:pic>
          <p:nvPicPr>
            <p:cNvPr id="193" name="Google Shape;19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920075" y="81825"/>
              <a:ext cx="1395225" cy="6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84293" y="2451176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6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0"/>
          <p:cNvGrpSpPr/>
          <p:nvPr/>
        </p:nvGrpSpPr>
        <p:grpSpPr>
          <a:xfrm>
            <a:off x="-799728" y="3292313"/>
            <a:ext cx="13411232" cy="3844907"/>
            <a:chOff x="-601284" y="2469234"/>
            <a:chExt cx="10083370" cy="2883680"/>
          </a:xfrm>
        </p:grpSpPr>
        <p:pic>
          <p:nvPicPr>
            <p:cNvPr id="202" name="Google Shape;20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249778">
              <a:off x="-272402" y="2534462"/>
              <a:ext cx="656744" cy="130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20257" y="4419042"/>
              <a:ext cx="804074" cy="814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2400" y="4603998"/>
              <a:ext cx="656749" cy="748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30785" y="2571751"/>
              <a:ext cx="1051300" cy="7447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31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5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5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728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  <p:sldLayoutId id="2147483724" r:id="rId6"/>
    <p:sldLayoutId id="2147483725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90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510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55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57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30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41.png"/><Relationship Id="rId5" Type="http://schemas.microsoft.com/office/2007/relationships/hdphoto" Target="../media/hdphoto3.wdp"/><Relationship Id="rId10" Type="http://schemas.openxmlformats.org/officeDocument/2006/relationships/image" Target="../media/image480.png"/><Relationship Id="rId4" Type="http://schemas.openxmlformats.org/officeDocument/2006/relationships/image" Target="../media/image27.png"/><Relationship Id="rId9" Type="http://schemas.openxmlformats.org/officeDocument/2006/relationships/image" Target="../media/image4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79" y="1087784"/>
            <a:ext cx="9122854" cy="36782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278952E-9F8F-C937-25CA-2ED2DA51A459}"/>
              </a:ext>
            </a:extLst>
          </p:cNvPr>
          <p:cNvSpPr/>
          <p:nvPr/>
        </p:nvSpPr>
        <p:spPr>
          <a:xfrm>
            <a:off x="1752679" y="5378923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38B79-C082-C9F5-3FF6-C069773F7EA5}"/>
                  </a:ext>
                </a:extLst>
              </p:cNvPr>
              <p:cNvSpPr txBox="1"/>
              <p:nvPr/>
            </p:nvSpPr>
            <p:spPr>
              <a:xfrm>
                <a:off x="2803854" y="5069086"/>
                <a:ext cx="2019213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38B79-C082-C9F5-3FF6-C069773F7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54" y="5069086"/>
                <a:ext cx="2019213" cy="1534074"/>
              </a:xfrm>
              <a:prstGeom prst="rect">
                <a:avLst/>
              </a:prstGeom>
              <a:blipFill>
                <a:blip r:embed="rId6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/>
              <p:nvPr/>
            </p:nvSpPr>
            <p:spPr>
              <a:xfrm>
                <a:off x="4519809" y="5117039"/>
                <a:ext cx="2019213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809" y="5117039"/>
                <a:ext cx="2019213" cy="1534972"/>
              </a:xfrm>
              <a:prstGeom prst="rect">
                <a:avLst/>
              </a:prstGeom>
              <a:blipFill>
                <a:blip r:embed="rId7"/>
                <a:stretch>
                  <a:fillRect l="-20482" t="-794" b="-14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E351771-F414-02BF-1775-CAE379AE26EB}"/>
              </a:ext>
            </a:extLst>
          </p:cNvPr>
          <p:cNvSpPr/>
          <p:nvPr/>
        </p:nvSpPr>
        <p:spPr>
          <a:xfrm>
            <a:off x="1621737" y="5296383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966E-7 -3.7037E-7 L 0.37436 -0.2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8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79" y="1087784"/>
            <a:ext cx="9122854" cy="367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/>
              <p:nvPr/>
            </p:nvSpPr>
            <p:spPr>
              <a:xfrm>
                <a:off x="4519809" y="5117039"/>
                <a:ext cx="2019213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809" y="5117039"/>
                <a:ext cx="2019213" cy="1534972"/>
              </a:xfrm>
              <a:prstGeom prst="rect">
                <a:avLst/>
              </a:prstGeom>
              <a:blipFill>
                <a:blip r:embed="rId6"/>
                <a:stretch>
                  <a:fillRect l="-20482" t="-198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E351771-F414-02BF-1775-CAE379AE26EB}"/>
              </a:ext>
            </a:extLst>
          </p:cNvPr>
          <p:cNvSpPr/>
          <p:nvPr/>
        </p:nvSpPr>
        <p:spPr>
          <a:xfrm>
            <a:off x="6157119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E6401D-A2AE-DABE-5FB8-A4E5C145B546}"/>
              </a:ext>
            </a:extLst>
          </p:cNvPr>
          <p:cNvSpPr/>
          <p:nvPr/>
        </p:nvSpPr>
        <p:spPr>
          <a:xfrm>
            <a:off x="1194487" y="5476325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97E5B-ECCE-3C52-9CEE-801986888AF3}"/>
                  </a:ext>
                </a:extLst>
              </p:cNvPr>
              <p:cNvSpPr txBox="1"/>
              <p:nvPr/>
            </p:nvSpPr>
            <p:spPr>
              <a:xfrm>
                <a:off x="2245662" y="5068188"/>
                <a:ext cx="2512356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97E5B-ECCE-3C52-9CEE-801986888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5068188"/>
                <a:ext cx="2512356" cy="1534972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430D733-162F-3B6E-AF1F-9C372BA3D197}"/>
              </a:ext>
            </a:extLst>
          </p:cNvPr>
          <p:cNvSpPr/>
          <p:nvPr/>
        </p:nvSpPr>
        <p:spPr>
          <a:xfrm>
            <a:off x="1000991" y="5345383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5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35E-6 3.7037E-6 L 0.55633 -0.295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6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79" y="1087784"/>
            <a:ext cx="9122854" cy="367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/>
              <p:nvPr/>
            </p:nvSpPr>
            <p:spPr>
              <a:xfrm>
                <a:off x="6527903" y="5160054"/>
                <a:ext cx="2019213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3" y="5160054"/>
                <a:ext cx="2019213" cy="1534972"/>
              </a:xfrm>
              <a:prstGeom prst="rect">
                <a:avLst/>
              </a:prstGeom>
              <a:blipFill>
                <a:blip r:embed="rId6"/>
                <a:stretch>
                  <a:fillRect l="-20846" t="-198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E351771-F414-02BF-1775-CAE379AE26EB}"/>
              </a:ext>
            </a:extLst>
          </p:cNvPr>
          <p:cNvSpPr/>
          <p:nvPr/>
        </p:nvSpPr>
        <p:spPr>
          <a:xfrm>
            <a:off x="6157119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30D733-162F-3B6E-AF1F-9C372BA3D197}"/>
              </a:ext>
            </a:extLst>
          </p:cNvPr>
          <p:cNvSpPr/>
          <p:nvPr/>
        </p:nvSpPr>
        <p:spPr>
          <a:xfrm>
            <a:off x="7751258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Ạ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3573CA-E09E-AA35-F0C1-A73F01B0BBB7}"/>
              </a:ext>
            </a:extLst>
          </p:cNvPr>
          <p:cNvSpPr/>
          <p:nvPr/>
        </p:nvSpPr>
        <p:spPr>
          <a:xfrm>
            <a:off x="1506071" y="552517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49CE0-B04A-4563-D524-16F1037DA521}"/>
                  </a:ext>
                </a:extLst>
              </p:cNvPr>
              <p:cNvSpPr txBox="1"/>
              <p:nvPr/>
            </p:nvSpPr>
            <p:spPr>
              <a:xfrm>
                <a:off x="2713243" y="5117039"/>
                <a:ext cx="4233580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749CE0-B04A-4563-D524-16F1037DA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43" y="5117039"/>
                <a:ext cx="4233580" cy="1534972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2A36213-3796-3BDA-CE6A-1E9F353193C5}"/>
              </a:ext>
            </a:extLst>
          </p:cNvPr>
          <p:cNvSpPr/>
          <p:nvPr/>
        </p:nvSpPr>
        <p:spPr>
          <a:xfrm>
            <a:off x="1390573" y="5394234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5E-6 -2.22222E-6 L 0.65853 -0.3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20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77906A7-68BD-271F-0555-D3C701C0F9FC}"/>
              </a:ext>
            </a:extLst>
          </p:cNvPr>
          <p:cNvSpPr/>
          <p:nvPr/>
        </p:nvSpPr>
        <p:spPr>
          <a:xfrm>
            <a:off x="2362932" y="5411127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79" y="1087784"/>
            <a:ext cx="9122854" cy="367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/>
              <p:nvPr/>
            </p:nvSpPr>
            <p:spPr>
              <a:xfrm>
                <a:off x="6527903" y="5160054"/>
                <a:ext cx="2019213" cy="152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3" y="5160054"/>
                <a:ext cx="2019213" cy="1526508"/>
              </a:xfrm>
              <a:prstGeom prst="rect">
                <a:avLst/>
              </a:prstGeom>
              <a:blipFill>
                <a:blip r:embed="rId6"/>
                <a:stretch>
                  <a:fillRect l="-20846" t="-1992" b="-1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E351771-F414-02BF-1775-CAE379AE26EB}"/>
              </a:ext>
            </a:extLst>
          </p:cNvPr>
          <p:cNvSpPr/>
          <p:nvPr/>
        </p:nvSpPr>
        <p:spPr>
          <a:xfrm>
            <a:off x="6157119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30D733-162F-3B6E-AF1F-9C372BA3D197}"/>
              </a:ext>
            </a:extLst>
          </p:cNvPr>
          <p:cNvSpPr/>
          <p:nvPr/>
        </p:nvSpPr>
        <p:spPr>
          <a:xfrm>
            <a:off x="7751258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Ạ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A36213-3796-3BDA-CE6A-1E9F353193C5}"/>
              </a:ext>
            </a:extLst>
          </p:cNvPr>
          <p:cNvSpPr/>
          <p:nvPr/>
        </p:nvSpPr>
        <p:spPr>
          <a:xfrm>
            <a:off x="2245799" y="5280185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Đ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18041A-0FFE-130B-6699-5C511200741F}"/>
              </a:ext>
            </a:extLst>
          </p:cNvPr>
          <p:cNvSpPr/>
          <p:nvPr/>
        </p:nvSpPr>
        <p:spPr>
          <a:xfrm>
            <a:off x="9381256" y="3315700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80706-8784-BDA1-6C98-0E1FF6379ADB}"/>
                  </a:ext>
                </a:extLst>
              </p:cNvPr>
              <p:cNvSpPr txBox="1"/>
              <p:nvPr/>
            </p:nvSpPr>
            <p:spPr>
              <a:xfrm>
                <a:off x="3566834" y="5100841"/>
                <a:ext cx="3120837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80706-8784-BDA1-6C98-0E1FF637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34" y="5100841"/>
                <a:ext cx="3120837" cy="1534972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91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9691E-6 4.44444E-6 L -0.02363 -0.285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79" y="1087784"/>
            <a:ext cx="9122854" cy="3678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/>
              <p:nvPr/>
            </p:nvSpPr>
            <p:spPr>
              <a:xfrm>
                <a:off x="6527903" y="5160054"/>
                <a:ext cx="2019213" cy="152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583C3-103F-B2E7-8089-D425A357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903" y="5160054"/>
                <a:ext cx="2019213" cy="1526508"/>
              </a:xfrm>
              <a:prstGeom prst="rect">
                <a:avLst/>
              </a:prstGeom>
              <a:blipFill>
                <a:blip r:embed="rId6"/>
                <a:stretch>
                  <a:fillRect l="-20846" t="-1992" b="-1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E351771-F414-02BF-1775-CAE379AE26EB}"/>
              </a:ext>
            </a:extLst>
          </p:cNvPr>
          <p:cNvSpPr/>
          <p:nvPr/>
        </p:nvSpPr>
        <p:spPr>
          <a:xfrm>
            <a:off x="6157119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30D733-162F-3B6E-AF1F-9C372BA3D197}"/>
              </a:ext>
            </a:extLst>
          </p:cNvPr>
          <p:cNvSpPr/>
          <p:nvPr/>
        </p:nvSpPr>
        <p:spPr>
          <a:xfrm>
            <a:off x="7751258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Ạ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18041A-0FFE-130B-6699-5C511200741F}"/>
              </a:ext>
            </a:extLst>
          </p:cNvPr>
          <p:cNvSpPr/>
          <p:nvPr/>
        </p:nvSpPr>
        <p:spPr>
          <a:xfrm>
            <a:off x="9381256" y="3315700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1C097B-0C40-BF88-3F2C-2D28929A2596}"/>
              </a:ext>
            </a:extLst>
          </p:cNvPr>
          <p:cNvSpPr/>
          <p:nvPr/>
        </p:nvSpPr>
        <p:spPr>
          <a:xfrm>
            <a:off x="1964737" y="3328637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Đ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81D0FF-D567-FDAE-0474-A174FF0DA585}"/>
              </a:ext>
            </a:extLst>
          </p:cNvPr>
          <p:cNvSpPr/>
          <p:nvPr/>
        </p:nvSpPr>
        <p:spPr>
          <a:xfrm>
            <a:off x="2818387" y="5525053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F0D60-374C-09D6-FFCF-103AB34730A0}"/>
                  </a:ext>
                </a:extLst>
              </p:cNvPr>
              <p:cNvSpPr txBox="1"/>
              <p:nvPr/>
            </p:nvSpPr>
            <p:spPr>
              <a:xfrm>
                <a:off x="4156155" y="5107864"/>
                <a:ext cx="3054937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F0D60-374C-09D6-FFCF-103AB3473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55" y="5107864"/>
                <a:ext cx="3054937" cy="1534972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2A36213-3796-3BDA-CE6A-1E9F353193C5}"/>
              </a:ext>
            </a:extLst>
          </p:cNvPr>
          <p:cNvSpPr/>
          <p:nvPr/>
        </p:nvSpPr>
        <p:spPr>
          <a:xfrm>
            <a:off x="2687445" y="5335166"/>
            <a:ext cx="1176284" cy="1176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00"/>
                </a:solidFill>
              </a:rPr>
              <a:t>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6E-6 2.59259E-6 L 0.07205 -0.2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3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968E-6 -4.81481E-6 L -0.02362 -0.285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F94658-B29E-B145-F7FD-4EAB80D13FB4}"/>
              </a:ext>
            </a:extLst>
          </p:cNvPr>
          <p:cNvGrpSpPr/>
          <p:nvPr/>
        </p:nvGrpSpPr>
        <p:grpSpPr>
          <a:xfrm>
            <a:off x="2898120" y="4036621"/>
            <a:ext cx="6365597" cy="2566539"/>
            <a:chOff x="1752679" y="1087784"/>
            <a:chExt cx="9122854" cy="3678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72BE1D-9C49-44A7-EB8F-1FDB0951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2679" y="1087784"/>
              <a:ext cx="9122854" cy="367823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351771-F414-02BF-1775-CAE379AE26EB}"/>
                </a:ext>
              </a:extLst>
            </p:cNvPr>
            <p:cNvSpPr/>
            <p:nvPr/>
          </p:nvSpPr>
          <p:spPr>
            <a:xfrm>
              <a:off x="6157119" y="3328637"/>
              <a:ext cx="1176284" cy="11762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30D733-162F-3B6E-AF1F-9C372BA3D197}"/>
                </a:ext>
              </a:extLst>
            </p:cNvPr>
            <p:cNvSpPr/>
            <p:nvPr/>
          </p:nvSpPr>
          <p:spPr>
            <a:xfrm>
              <a:off x="7751258" y="3328637"/>
              <a:ext cx="1176284" cy="11762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Ạ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18041A-0FFE-130B-6699-5C511200741F}"/>
                </a:ext>
              </a:extLst>
            </p:cNvPr>
            <p:cNvSpPr/>
            <p:nvPr/>
          </p:nvSpPr>
          <p:spPr>
            <a:xfrm>
              <a:off x="9381256" y="3315700"/>
              <a:ext cx="1176284" cy="11762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1C097B-0C40-BF88-3F2C-2D28929A2596}"/>
                </a:ext>
              </a:extLst>
            </p:cNvPr>
            <p:cNvSpPr/>
            <p:nvPr/>
          </p:nvSpPr>
          <p:spPr>
            <a:xfrm>
              <a:off x="1964737" y="3328637"/>
              <a:ext cx="1176284" cy="11762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Đ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A36213-3796-3BDA-CE6A-1E9F353193C5}"/>
                </a:ext>
              </a:extLst>
            </p:cNvPr>
            <p:cNvSpPr/>
            <p:nvPr/>
          </p:nvSpPr>
          <p:spPr>
            <a:xfrm>
              <a:off x="3594735" y="3328637"/>
              <a:ext cx="1176284" cy="11762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0000"/>
                  </a:solidFill>
                </a:rPr>
                <a:t>À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91E7F4-DCC3-EFC9-005B-F43A05CED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0515" y="747452"/>
            <a:ext cx="4497434" cy="331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75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E77FC0-A207-E8EC-F0A2-AF298613B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109" y="4501306"/>
            <a:ext cx="3653618" cy="235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/>
              <p:nvPr/>
            </p:nvSpPr>
            <p:spPr>
              <a:xfrm>
                <a:off x="292893" y="71716"/>
                <a:ext cx="11576051" cy="4973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/>
                  <a:t>4. Cô Ba có một tấm vải. Cô dùng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/>
                  <a:t> </a:t>
                </a:r>
                <a:r>
                  <a:rPr lang="en-US" sz="4800" b="1"/>
                  <a:t>tấm vải để may quần,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/>
                  <a:t> </a:t>
                </a:r>
                <a:r>
                  <a:rPr lang="en-US" sz="4800" b="1"/>
                  <a:t>tấm vải để may áo 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/>
                  <a:t> </a:t>
                </a:r>
                <a:r>
                  <a:rPr lang="en-US" sz="4800" b="1"/>
                  <a:t>tấm vải để may túi. Hỏi cô Ba đã dùng tất cả bao nhiêu phần tấm vải?</a:t>
                </a:r>
                <a:endParaRPr lang="vi-VN" sz="48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" y="71716"/>
                <a:ext cx="11576051" cy="4973156"/>
              </a:xfrm>
              <a:prstGeom prst="rect">
                <a:avLst/>
              </a:prstGeom>
              <a:blipFill>
                <a:blip r:embed="rId7"/>
                <a:stretch>
                  <a:fillRect l="-2370" t="-2941" r="-2422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AECCC01-E493-F754-71EA-F7822F175911}"/>
              </a:ext>
            </a:extLst>
          </p:cNvPr>
          <p:cNvSpPr/>
          <p:nvPr/>
        </p:nvSpPr>
        <p:spPr>
          <a:xfrm>
            <a:off x="292892" y="840082"/>
            <a:ext cx="7129883" cy="1383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E283C-A0CA-738F-2BD5-133AD4AD1D18}"/>
              </a:ext>
            </a:extLst>
          </p:cNvPr>
          <p:cNvSpPr/>
          <p:nvPr/>
        </p:nvSpPr>
        <p:spPr>
          <a:xfrm>
            <a:off x="7724633" y="840081"/>
            <a:ext cx="4144311" cy="138316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2121D-E0E0-38BC-2FFA-CBFAEE4E4613}"/>
              </a:ext>
            </a:extLst>
          </p:cNvPr>
          <p:cNvSpPr/>
          <p:nvPr/>
        </p:nvSpPr>
        <p:spPr>
          <a:xfrm>
            <a:off x="292893" y="2484419"/>
            <a:ext cx="2324802" cy="9445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54A7A-A548-54AE-14D6-06A4779F61CA}"/>
              </a:ext>
            </a:extLst>
          </p:cNvPr>
          <p:cNvSpPr/>
          <p:nvPr/>
        </p:nvSpPr>
        <p:spPr>
          <a:xfrm>
            <a:off x="3580322" y="2232331"/>
            <a:ext cx="6747019" cy="12574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98BD28-6307-72CF-FB1C-D782FDBBA64D}"/>
                  </a:ext>
                </a:extLst>
              </p:cNvPr>
              <p:cNvSpPr txBox="1"/>
              <p:nvPr/>
            </p:nvSpPr>
            <p:spPr>
              <a:xfrm>
                <a:off x="292893" y="71716"/>
                <a:ext cx="11576051" cy="4973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/>
                  <a:t>4. Cô Ba có một tấm vải. Cô dùng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/>
                  <a:t> </a:t>
                </a:r>
                <a:r>
                  <a:rPr lang="en-US" sz="4800" b="1"/>
                  <a:t>tấm vải để may quần,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/>
                  <a:t> </a:t>
                </a:r>
                <a:r>
                  <a:rPr lang="en-US" sz="4800" b="1"/>
                  <a:t>tấm vải để may áo 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/>
                  <a:t> </a:t>
                </a:r>
                <a:r>
                  <a:rPr lang="en-US" sz="4800" b="1"/>
                  <a:t>tấm vải để may túi. </a:t>
                </a:r>
                <a:r>
                  <a:rPr lang="en-US" sz="4800" b="1">
                    <a:solidFill>
                      <a:srgbClr val="00B050"/>
                    </a:solidFill>
                  </a:rPr>
                  <a:t>Hỏi cô Ba đã dùng tất cả bao nhiêu phần tấm vải?</a:t>
                </a:r>
                <a:endParaRPr lang="vi-VN" sz="48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98BD28-6307-72CF-FB1C-D782FDBBA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" y="71716"/>
                <a:ext cx="11576051" cy="4973156"/>
              </a:xfrm>
              <a:prstGeom prst="rect">
                <a:avLst/>
              </a:prstGeom>
              <a:blipFill>
                <a:blip r:embed="rId8"/>
                <a:stretch>
                  <a:fillRect l="-2370" t="-2941" r="-2422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3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07D60-BCA2-D6AF-2341-C0848F24FCEB}"/>
              </a:ext>
            </a:extLst>
          </p:cNvPr>
          <p:cNvSpPr txBox="1"/>
          <p:nvPr/>
        </p:nvSpPr>
        <p:spPr>
          <a:xfrm>
            <a:off x="2835672" y="645180"/>
            <a:ext cx="649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Bài giải</a:t>
            </a:r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3215-5BFF-EDC3-3F9E-8E3E999F40CC}"/>
              </a:ext>
            </a:extLst>
          </p:cNvPr>
          <p:cNvSpPr txBox="1"/>
          <p:nvPr/>
        </p:nvSpPr>
        <p:spPr>
          <a:xfrm>
            <a:off x="1297980" y="1772670"/>
            <a:ext cx="956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Cô Ba đã dùng tất cả số phần tấm vải là:</a:t>
            </a:r>
            <a:endParaRPr lang="en-US" sz="8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/>
              <p:nvPr/>
            </p:nvSpPr>
            <p:spPr>
              <a:xfrm>
                <a:off x="2448321" y="2838606"/>
                <a:ext cx="8932467" cy="139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r>
                  <a:rPr lang="en-US" sz="40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r>
                  <a:rPr lang="en-US" sz="4800" i="1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(tấm vải)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21" y="2838606"/>
                <a:ext cx="8932467" cy="1399935"/>
              </a:xfrm>
              <a:prstGeom prst="rect">
                <a:avLst/>
              </a:prstGeom>
              <a:blipFill>
                <a:blip r:embed="rId5"/>
                <a:stretch>
                  <a:fillRect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/>
              <p:nvPr/>
            </p:nvSpPr>
            <p:spPr>
              <a:xfrm>
                <a:off x="4177553" y="4539379"/>
                <a:ext cx="720323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Đáp số: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cs typeface="Times New Roman" panose="02020603050405020304" pitchFamily="18" charset="0"/>
                  </a:rPr>
                  <a:t>tấm vải</a:t>
                </a:r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53" y="4539379"/>
                <a:ext cx="7203235" cy="1403782"/>
              </a:xfrm>
              <a:prstGeom prst="rect">
                <a:avLst/>
              </a:prstGeom>
              <a:blipFill>
                <a:blip r:embed="rId6"/>
                <a:stretch>
                  <a:fillRect l="-3807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54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2F5B8-74C8-97D8-B417-0057FF28DE8B}"/>
              </a:ext>
            </a:extLst>
          </p:cNvPr>
          <p:cNvSpPr/>
          <p:nvPr/>
        </p:nvSpPr>
        <p:spPr>
          <a:xfrm>
            <a:off x="571849" y="4757788"/>
            <a:ext cx="11018139" cy="19287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cộng hai phân số cùng mẫu số, ta </a:t>
            </a:r>
            <a:r>
              <a:rPr lang="en-US" sz="4000" b="1">
                <a:solidFill>
                  <a:srgbClr val="FF0000"/>
                </a:solidFill>
              </a:rPr>
              <a:t>cộng hai tử số với nhau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>
                <a:solidFill>
                  <a:srgbClr val="000000"/>
                </a:solidFill>
              </a:rPr>
              <a:t>và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</a:rPr>
              <a:t>giữ nguyên mẫu số</a:t>
            </a:r>
            <a:r>
              <a:rPr lang="en-US" sz="4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49E3F-3516-1608-9F90-1C2F0D9F0412}"/>
              </a:ext>
            </a:extLst>
          </p:cNvPr>
          <p:cNvSpPr txBox="1"/>
          <p:nvPr/>
        </p:nvSpPr>
        <p:spPr>
          <a:xfrm>
            <a:off x="927808" y="209550"/>
            <a:ext cx="1030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70C0"/>
                </a:solidFill>
              </a:rPr>
              <a:t>Cộng hai phân số có cùng mẫu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/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= ?</a:t>
                </a:r>
                <a:endParaRPr lang="vi-VN" sz="5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/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blipFill>
                <a:blip r:embed="rId7"/>
                <a:stretch>
                  <a:fillRect r="-46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/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/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501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454744" y="1750782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TOÁN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PHÉP CỘNG PHÂN SỐ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2)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557622" y="514339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75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640" y="154062"/>
            <a:ext cx="107073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GB" sz="4400" b="1" cap="all" dirty="0" err="1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4400" b="1" cap="all" dirty="0" err="1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4400" b="1" cap="all" dirty="0">
              <a:ln w="0"/>
              <a:solidFill>
                <a:srgbClr val="4472C4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3977" y="4989733"/>
            <a:ext cx="7034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15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5272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99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153831" y="161365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Đ, S ?</a:t>
            </a:r>
            <a:endParaRPr lang="vi-VN" sz="4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EB781-6D87-8C25-304A-9D082872F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32" y="1052373"/>
            <a:ext cx="11407574" cy="54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E50357-3A6E-2697-AD73-13681FEF93F1}"/>
              </a:ext>
            </a:extLst>
          </p:cNvPr>
          <p:cNvSpPr/>
          <p:nvPr/>
        </p:nvSpPr>
        <p:spPr>
          <a:xfrm>
            <a:off x="5367103" y="2247900"/>
            <a:ext cx="462241" cy="46224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3B8092-C29F-AD7C-18A4-BF2B2E54DB9D}"/>
              </a:ext>
            </a:extLst>
          </p:cNvPr>
          <p:cNvSpPr/>
          <p:nvPr/>
        </p:nvSpPr>
        <p:spPr>
          <a:xfrm>
            <a:off x="9499833" y="2247900"/>
            <a:ext cx="462241" cy="46224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06874-5FD1-9428-6249-390CD74132D4}"/>
              </a:ext>
            </a:extLst>
          </p:cNvPr>
          <p:cNvSpPr/>
          <p:nvPr/>
        </p:nvSpPr>
        <p:spPr>
          <a:xfrm>
            <a:off x="6962821" y="4659406"/>
            <a:ext cx="462241" cy="46224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307661" y="659670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Tính rồi so sánh.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1750422" y="1863531"/>
                <a:ext cx="6273596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và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+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2" y="1863531"/>
                <a:ext cx="6273596" cy="1534074"/>
              </a:xfrm>
              <a:prstGeom prst="rect">
                <a:avLst/>
              </a:prstGeom>
              <a:blipFill>
                <a:blip r:embed="rId4"/>
                <a:stretch>
                  <a:fillRect l="-5151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0BD02-001C-8C88-6DCE-074EB3D81437}"/>
                  </a:ext>
                </a:extLst>
              </p:cNvPr>
              <p:cNvSpPr txBox="1"/>
              <p:nvPr/>
            </p:nvSpPr>
            <p:spPr>
              <a:xfrm>
                <a:off x="1750422" y="4041955"/>
                <a:ext cx="10411416" cy="154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400"/>
                  <a:t> và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+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0BD02-001C-8C88-6DCE-074EB3D81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2" y="4041955"/>
                <a:ext cx="10411416" cy="1548565"/>
              </a:xfrm>
              <a:prstGeom prst="rect">
                <a:avLst/>
              </a:prstGeom>
              <a:blipFill>
                <a:blip r:embed="rId5"/>
                <a:stretch>
                  <a:fillRect l="-3103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315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35944" y="283152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Tính rồi so sánh.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1630391" y="1019273"/>
                <a:ext cx="6273596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và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+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91" y="1019273"/>
                <a:ext cx="6273596" cy="1534074"/>
              </a:xfrm>
              <a:prstGeom prst="rect">
                <a:avLst/>
              </a:prstGeom>
              <a:blipFill>
                <a:blip r:embed="rId4"/>
                <a:stretch>
                  <a:fillRect l="-5146" b="-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ABF4D-39F2-B732-89E7-C372E3EB0228}"/>
                  </a:ext>
                </a:extLst>
              </p:cNvPr>
              <p:cNvSpPr txBox="1"/>
              <p:nvPr/>
            </p:nvSpPr>
            <p:spPr>
              <a:xfrm>
                <a:off x="2311708" y="2770580"/>
                <a:ext cx="3479492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=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;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ABF4D-39F2-B732-89E7-C372E3EB0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08" y="2770580"/>
                <a:ext cx="3479492" cy="1534074"/>
              </a:xfrm>
              <a:prstGeom prst="rect">
                <a:avLst/>
              </a:prstGeom>
              <a:blipFill>
                <a:blip r:embed="rId5"/>
                <a:stretch>
                  <a:fillRect b="-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5821D-A77A-2D4C-2DF4-7539D171155F}"/>
                  </a:ext>
                </a:extLst>
              </p:cNvPr>
              <p:cNvSpPr txBox="1"/>
              <p:nvPr/>
            </p:nvSpPr>
            <p:spPr>
              <a:xfrm>
                <a:off x="5791200" y="2770580"/>
                <a:ext cx="3479492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=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;</a:t>
                </a:r>
                <a:endParaRPr lang="vi-VN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5821D-A77A-2D4C-2DF4-7539D171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70580"/>
                <a:ext cx="3479492" cy="1534074"/>
              </a:xfrm>
              <a:prstGeom prst="rect">
                <a:avLst/>
              </a:prstGeom>
              <a:blipFill>
                <a:blip r:embed="rId6"/>
                <a:stretch>
                  <a:fillRect b="-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3B5BE-158D-DC83-6827-E19C9FCFE0EC}"/>
                  </a:ext>
                </a:extLst>
              </p:cNvPr>
              <p:cNvSpPr txBox="1"/>
              <p:nvPr/>
            </p:nvSpPr>
            <p:spPr>
              <a:xfrm>
                <a:off x="2311707" y="4550122"/>
                <a:ext cx="8625233" cy="154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6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+</a:t>
                </a:r>
                <a:r>
                  <a:rPr lang="en-US" sz="6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.</a:t>
                </a:r>
                <a:endParaRPr lang="vi-VN" sz="5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3B5BE-158D-DC83-6827-E19C9FCF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07" y="4550122"/>
                <a:ext cx="8625233" cy="1548565"/>
              </a:xfrm>
              <a:prstGeom prst="rect">
                <a:avLst/>
              </a:prstGeom>
              <a:blipFill>
                <a:blip r:embed="rId7"/>
                <a:stretch>
                  <a:fillRect l="-3746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0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128367" y="24116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Tính rồi so sánh.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ABF4D-39F2-B732-89E7-C372E3EB0228}"/>
                  </a:ext>
                </a:extLst>
              </p:cNvPr>
              <p:cNvSpPr txBox="1"/>
              <p:nvPr/>
            </p:nvSpPr>
            <p:spPr>
              <a:xfrm>
                <a:off x="1325589" y="2735834"/>
                <a:ext cx="638405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=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;</a:t>
                </a:r>
                <a:endParaRPr lang="vi-VN" sz="4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ABF4D-39F2-B732-89E7-C372E3EB0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89" y="2735834"/>
                <a:ext cx="6384058" cy="1403782"/>
              </a:xfrm>
              <a:prstGeom prst="rect">
                <a:avLst/>
              </a:prstGeom>
              <a:blipFill>
                <a:blip r:embed="rId4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3B5BE-158D-DC83-6827-E19C9FCFE0EC}"/>
                  </a:ext>
                </a:extLst>
              </p:cNvPr>
              <p:cNvSpPr txBox="1"/>
              <p:nvPr/>
            </p:nvSpPr>
            <p:spPr>
              <a:xfrm>
                <a:off x="1155260" y="4522621"/>
                <a:ext cx="9954217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000000"/>
                    </a:solidFill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+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.</a:t>
                </a:r>
                <a:endParaRPr lang="vi-VN" sz="4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3B5BE-158D-DC83-6827-E19C9FCF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60" y="4522621"/>
                <a:ext cx="9954217" cy="1403782"/>
              </a:xfrm>
              <a:prstGeom prst="rect">
                <a:avLst/>
              </a:prstGeom>
              <a:blipFill>
                <a:blip r:embed="rId5"/>
                <a:stretch>
                  <a:fillRect l="-2819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643A98-9B29-F25A-7C94-D43A837C2B1E}"/>
                  </a:ext>
                </a:extLst>
              </p:cNvPr>
              <p:cNvSpPr txBox="1"/>
              <p:nvPr/>
            </p:nvSpPr>
            <p:spPr>
              <a:xfrm>
                <a:off x="698061" y="949047"/>
                <a:ext cx="10411416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b)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và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+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643A98-9B29-F25A-7C94-D43A837C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1" y="949047"/>
                <a:ext cx="10411416" cy="1403782"/>
              </a:xfrm>
              <a:prstGeom prst="rect">
                <a:avLst/>
              </a:prstGeom>
              <a:blipFill>
                <a:blip r:embed="rId6"/>
                <a:stretch>
                  <a:fillRect l="-2695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613375-4ABD-043B-8A9B-C39ADC401E65}"/>
                  </a:ext>
                </a:extLst>
              </p:cNvPr>
              <p:cNvSpPr txBox="1"/>
              <p:nvPr/>
            </p:nvSpPr>
            <p:spPr>
              <a:xfrm>
                <a:off x="6624323" y="2735834"/>
                <a:ext cx="638405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+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=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800"/>
                  <a:t>;</a:t>
                </a:r>
                <a:endParaRPr lang="vi-VN" sz="4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613375-4ABD-043B-8A9B-C39ADC401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23" y="2735834"/>
                <a:ext cx="6384058" cy="1403782"/>
              </a:xfrm>
              <a:prstGeom prst="rect">
                <a:avLst/>
              </a:prstGeom>
              <a:blipFill>
                <a:blip r:embed="rId7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68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7CDA5-FE96-8042-82C2-5E12357EB793}"/>
              </a:ext>
            </a:extLst>
          </p:cNvPr>
          <p:cNvSpPr txBox="1"/>
          <p:nvPr/>
        </p:nvSpPr>
        <p:spPr>
          <a:xfrm>
            <a:off x="438677" y="888861"/>
            <a:ext cx="1128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Em rút ra được gì từ bài tập 2?</a:t>
            </a:r>
            <a:endParaRPr lang="vi-VN" sz="5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86BF-4EC3-8962-2E72-D778FC2A39D1}"/>
              </a:ext>
            </a:extLst>
          </p:cNvPr>
          <p:cNvSpPr txBox="1"/>
          <p:nvPr/>
        </p:nvSpPr>
        <p:spPr>
          <a:xfrm>
            <a:off x="438677" y="2641461"/>
            <a:ext cx="11284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rgbClr val="C00000"/>
                </a:solidFill>
              </a:rPr>
              <a:t>    Khi </a:t>
            </a:r>
            <a:r>
              <a:rPr lang="en-US" sz="5400" b="1">
                <a:solidFill>
                  <a:srgbClr val="C00000"/>
                </a:solidFill>
              </a:rPr>
              <a:t>đổi chỗ</a:t>
            </a:r>
            <a:r>
              <a:rPr lang="en-US" sz="5400">
                <a:solidFill>
                  <a:srgbClr val="C00000"/>
                </a:solidFill>
              </a:rPr>
              <a:t> các phân số trong một phép cộng thì </a:t>
            </a:r>
            <a:r>
              <a:rPr lang="en-US" sz="5400" b="1">
                <a:solidFill>
                  <a:srgbClr val="C00000"/>
                </a:solidFill>
              </a:rPr>
              <a:t>kết quả</a:t>
            </a:r>
            <a:r>
              <a:rPr lang="en-US" sz="5400">
                <a:solidFill>
                  <a:srgbClr val="C00000"/>
                </a:solidFill>
              </a:rPr>
              <a:t> của phép cộng </a:t>
            </a:r>
            <a:r>
              <a:rPr lang="en-US" sz="5400" b="1">
                <a:solidFill>
                  <a:srgbClr val="C00000"/>
                </a:solidFill>
              </a:rPr>
              <a:t>không thay đổi</a:t>
            </a:r>
            <a:r>
              <a:rPr lang="en-US" sz="5400">
                <a:solidFill>
                  <a:srgbClr val="C00000"/>
                </a:solidFill>
              </a:rPr>
              <a:t>.</a:t>
            </a:r>
            <a:endParaRPr lang="vi-VN" sz="5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5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286871" y="254840"/>
            <a:ext cx="5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Giải ô chữ dưới đây.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2BE1D-9C49-44A7-EB8F-1FDB0951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138" y="122801"/>
            <a:ext cx="6684806" cy="2695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278952E-9F8F-C937-25CA-2ED2DA51A459}"/>
              </a:ext>
            </a:extLst>
          </p:cNvPr>
          <p:cNvSpPr/>
          <p:nvPr/>
        </p:nvSpPr>
        <p:spPr>
          <a:xfrm>
            <a:off x="1080187" y="139762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7C0B69-2E94-3EB7-AFCF-43A38D2C6739}"/>
              </a:ext>
            </a:extLst>
          </p:cNvPr>
          <p:cNvSpPr/>
          <p:nvPr/>
        </p:nvSpPr>
        <p:spPr>
          <a:xfrm>
            <a:off x="1080187" y="322705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Ạ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11671-59A2-6D01-004A-C9BA02291EEE}"/>
              </a:ext>
            </a:extLst>
          </p:cNvPr>
          <p:cNvSpPr/>
          <p:nvPr/>
        </p:nvSpPr>
        <p:spPr>
          <a:xfrm>
            <a:off x="6364942" y="322617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C99F79-830A-2118-A416-C0CEE6FBD039}"/>
              </a:ext>
            </a:extLst>
          </p:cNvPr>
          <p:cNvSpPr/>
          <p:nvPr/>
        </p:nvSpPr>
        <p:spPr>
          <a:xfrm>
            <a:off x="1080187" y="505648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Đ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F9E271-8B27-BA10-08A0-0F368F52F8DF}"/>
              </a:ext>
            </a:extLst>
          </p:cNvPr>
          <p:cNvSpPr/>
          <p:nvPr/>
        </p:nvSpPr>
        <p:spPr>
          <a:xfrm>
            <a:off x="6364942" y="505648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38B79-C082-C9F5-3FF6-C069773F7EA5}"/>
                  </a:ext>
                </a:extLst>
              </p:cNvPr>
              <p:cNvSpPr txBox="1"/>
              <p:nvPr/>
            </p:nvSpPr>
            <p:spPr>
              <a:xfrm>
                <a:off x="2131362" y="1087784"/>
                <a:ext cx="2019213" cy="15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38B79-C082-C9F5-3FF6-C069773F7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62" y="1087784"/>
                <a:ext cx="2019213" cy="1534074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1EA8A-D475-5A56-391D-64B48A6FE6F6}"/>
                  </a:ext>
                </a:extLst>
              </p:cNvPr>
              <p:cNvSpPr txBox="1"/>
              <p:nvPr/>
            </p:nvSpPr>
            <p:spPr>
              <a:xfrm>
                <a:off x="2131362" y="2818914"/>
                <a:ext cx="2512356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1EA8A-D475-5A56-391D-64B48A6F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62" y="2818914"/>
                <a:ext cx="2512356" cy="1534972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05BBAE-1DBD-0129-54EE-2FF8A11C723D}"/>
                  </a:ext>
                </a:extLst>
              </p:cNvPr>
              <p:cNvSpPr txBox="1"/>
              <p:nvPr/>
            </p:nvSpPr>
            <p:spPr>
              <a:xfrm>
                <a:off x="7572114" y="2818041"/>
                <a:ext cx="4233580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05BBAE-1DBD-0129-54EE-2FF8A11C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114" y="2818041"/>
                <a:ext cx="4233580" cy="1534972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87D17-1C81-A742-CB3F-DFAC934C5BA3}"/>
                  </a:ext>
                </a:extLst>
              </p:cNvPr>
              <p:cNvSpPr txBox="1"/>
              <p:nvPr/>
            </p:nvSpPr>
            <p:spPr>
              <a:xfrm>
                <a:off x="1994587" y="4746195"/>
                <a:ext cx="4233580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F87D17-1C81-A742-CB3F-DFAC934C5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587" y="4746195"/>
                <a:ext cx="4233580" cy="1534972"/>
              </a:xfrm>
              <a:prstGeom prst="rect">
                <a:avLst/>
              </a:prstGeom>
              <a:blipFill>
                <a:blip r:embed="rId9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A53C6E-283B-5D5A-E106-38260AED9D86}"/>
                  </a:ext>
                </a:extLst>
              </p:cNvPr>
              <p:cNvSpPr txBox="1"/>
              <p:nvPr/>
            </p:nvSpPr>
            <p:spPr>
              <a:xfrm>
                <a:off x="7702710" y="4639292"/>
                <a:ext cx="3054937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A53C6E-283B-5D5A-E106-38260AED9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10" y="4639292"/>
                <a:ext cx="3054937" cy="1534972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3789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8B7D51-0741-4D15-8E76-69006C8F209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9.1_Luyện tập_Trang 7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F49BF3-A73E-4B80-BA64-F6FE46423982}: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647665-7BAA-4222-AB38-BE157451C088}:9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D1ECC8-4164-472A-A416-31E8FEC32CF3}:9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FAE2BE-8592-4A6B-A30A-667166757264}:9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C8D441-A758-455F-BB1F-F01BA31DBFC1}:9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0EC57D-98EF-48FB-805B-B2C7B59F1927}: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AB92D-A841-4F78-831C-5736F8A4E647}:9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68A472-CF45-4FE3-AFDB-2C93B76C0CF7}:9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E0477-2CA6-4D66-96F1-BAEFD9AE0983}:9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DFCD49-5FBF-4727-BFE4-D17CBF16B9F6}: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FB354D-6D83-4842-8F48-280CC623FD8E}:8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5CF7F4-99A8-4881-A0BF-8313472C7B7C}:9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3D7D17-39A2-4133-9EF6-805F43280F94}:9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09F2F1-4A75-47AC-B873-E9B2D90EB104}:10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8372AD-3F6E-46BD-A1DB-61C06BB92BA2}: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F54A9D-1A1B-43A4-8B7B-6708B6613DD4}:9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2B81B-5B31-4F56-AAF1-146296461DB4}:9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9CD622-E89B-40B5-9F80-A15D341BAF5E}:9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1B99D-5A6F-4A5D-B2C1-067DEEA290D1}:10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C32E8-3F86-425F-AE62-78F42736001A}:1001"/>
</p:tagLst>
</file>

<file path=ppt/theme/theme1.xml><?xml version="1.0" encoding="utf-8"?>
<a:theme xmlns:a="http://schemas.openxmlformats.org/drawingml/2006/main" name="Cute Spring Animals by Slidesgo">
  <a:themeElements>
    <a:clrScheme name="Simple Light">
      <a:dk1>
        <a:srgbClr val="3D180B"/>
      </a:dk1>
      <a:lt1>
        <a:srgbClr val="FBF7EB"/>
      </a:lt1>
      <a:dk2>
        <a:srgbClr val="F5D460"/>
      </a:dk2>
      <a:lt2>
        <a:srgbClr val="FAA02E"/>
      </a:lt2>
      <a:accent1>
        <a:srgbClr val="D6673F"/>
      </a:accent1>
      <a:accent2>
        <a:srgbClr val="B26634"/>
      </a:accent2>
      <a:accent3>
        <a:srgbClr val="E0725F"/>
      </a:accent3>
      <a:accent4>
        <a:srgbClr val="B63015"/>
      </a:accent4>
      <a:accent5>
        <a:srgbClr val="89A257"/>
      </a:accent5>
      <a:accent6>
        <a:srgbClr val="406825"/>
      </a:accent6>
      <a:hlink>
        <a:srgbClr val="3D1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288</Words>
  <Application>Microsoft Office PowerPoint</Application>
  <PresentationFormat>Custom</PresentationFormat>
  <Paragraphs>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Annie Use Your Telescope</vt:lpstr>
      <vt:lpstr>Arial</vt:lpstr>
      <vt:lpstr>Cambria Math</vt:lpstr>
      <vt:lpstr>Manjari</vt:lpstr>
      <vt:lpstr>Times New Roman</vt:lpstr>
      <vt:lpstr>Varela Round</vt:lpstr>
      <vt:lpstr>Cute Spring Animals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29.1_Luyện tập_Trang 75</dc:title>
  <cp:lastModifiedBy>STD_DELL</cp:lastModifiedBy>
  <cp:revision>348</cp:revision>
  <dcterms:modified xsi:type="dcterms:W3CDTF">2025-03-29T09:03:55Z</dcterms:modified>
</cp:coreProperties>
</file>