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notesMasterIdLst>
    <p:notesMasterId r:id="rId15"/>
  </p:notesMasterIdLst>
  <p:sldIdLst>
    <p:sldId id="299" r:id="rId4"/>
    <p:sldId id="290" r:id="rId5"/>
    <p:sldId id="280" r:id="rId6"/>
    <p:sldId id="271" r:id="rId7"/>
    <p:sldId id="283" r:id="rId8"/>
    <p:sldId id="291" r:id="rId9"/>
    <p:sldId id="293" r:id="rId10"/>
    <p:sldId id="294" r:id="rId11"/>
    <p:sldId id="296" r:id="rId12"/>
    <p:sldId id="284" r:id="rId13"/>
    <p:sldId id="278"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59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DFAB8-AC2D-45EB-AAF9-53FC1EB0F547}"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72286-39C7-4D6D-B629-308B5D7E7BA5}" type="slidenum">
              <a:rPr lang="en-US" smtClean="0"/>
              <a:t>‹#›</a:t>
            </a:fld>
            <a:endParaRPr lang="en-US"/>
          </a:p>
        </p:txBody>
      </p:sp>
    </p:spTree>
    <p:extLst>
      <p:ext uri="{BB962C8B-B14F-4D97-AF65-F5344CB8AC3E}">
        <p14:creationId xmlns:p14="http://schemas.microsoft.com/office/powerpoint/2010/main" val="129213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342968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272286-39C7-4D6D-B629-308B5D7E7BA5}" type="slidenum">
              <a:rPr lang="en-US" smtClean="0"/>
              <a:t>11</a:t>
            </a:fld>
            <a:endParaRPr lang="en-US"/>
          </a:p>
        </p:txBody>
      </p:sp>
    </p:spTree>
    <p:extLst>
      <p:ext uri="{BB962C8B-B14F-4D97-AF65-F5344CB8AC3E}">
        <p14:creationId xmlns:p14="http://schemas.microsoft.com/office/powerpoint/2010/main" val="160376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3/29/2025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6965A6-107A-392C-1F56-E1CDA189A60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1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2870386" y="2107133"/>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 VIỆT </a:t>
            </a:r>
            <a:r>
              <a:rPr lang="vi-VN"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00287" y="1476865"/>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a:t>
            </a:r>
            <a:r>
              <a:rPr lang="en-US" sz="3200" b="1"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2025 </a:t>
            </a:r>
            <a:endPar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450011" y="2921383"/>
            <a:ext cx="8830127" cy="1353908"/>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nghe</a:t>
            </a:r>
            <a:r>
              <a:rPr lang="en-US" sz="4000" b="1" dirty="0" smtClean="0">
                <a:solidFill>
                  <a:srgbClr val="FF0000"/>
                </a:solidFill>
                <a:latin typeface="Times New Roman" panose="02020603050405020304" pitchFamily="18" charset="0"/>
                <a:cs typeface="Times New Roman" panose="02020603050405020304" pitchFamily="18" charset="0"/>
              </a:rPr>
              <a:t>: </a:t>
            </a:r>
          </a:p>
          <a:p>
            <a:pPr algn="ctr" defTabSz="1448614">
              <a:defRPr/>
            </a:pPr>
            <a:r>
              <a:rPr lang="en-US" sz="4000" b="1" dirty="0" err="1" smtClean="0">
                <a:solidFill>
                  <a:srgbClr val="FF0000"/>
                </a:solidFill>
                <a:latin typeface="Times New Roman" panose="02020603050405020304" pitchFamily="18" charset="0"/>
                <a:cs typeface="Times New Roman" panose="02020603050405020304" pitchFamily="18" charset="0"/>
              </a:rPr>
              <a:t>Những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miền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quê</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yêu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dấu</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75472" y="4799382"/>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684780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245097" y="254524"/>
            <a:ext cx="11698663" cy="6466787"/>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909685" y="1950582"/>
            <a:ext cx="6136706" cy="2862322"/>
          </a:xfrm>
          <a:prstGeom prst="rect">
            <a:avLst/>
          </a:prstGeom>
          <a:noFill/>
        </p:spPr>
        <p:txBody>
          <a:bodyPr wrap="square" rtlCol="0">
            <a:spAutoFit/>
          </a:bodyPr>
          <a:lstStyle/>
          <a:p>
            <a:pPr lvl="0"/>
            <a:r>
              <a:rPr lang="en-US" sz="4800" b="1" dirty="0" smtClean="0">
                <a:solidFill>
                  <a:srgbClr val="00B050"/>
                </a:solidFill>
                <a:latin typeface="Calibri" panose="020F0502020204030204"/>
              </a:rPr>
              <a:t>      </a:t>
            </a:r>
            <a:r>
              <a:rPr lang="vi-VN" sz="4400" b="1" dirty="0" smtClean="0">
                <a:solidFill>
                  <a:srgbClr val="00B050"/>
                </a:solidFill>
                <a:latin typeface="Calibri" panose="020F0502020204030204"/>
              </a:rPr>
              <a:t>1</a:t>
            </a:r>
            <a:r>
              <a:rPr lang="vi-VN" sz="4400" b="1" dirty="0">
                <a:solidFill>
                  <a:srgbClr val="00B050"/>
                </a:solidFill>
                <a:latin typeface="Calibri" panose="020F0502020204030204"/>
              </a:rPr>
              <a:t>.</a:t>
            </a:r>
            <a:r>
              <a:rPr lang="vi-VN" sz="4400" b="1" dirty="0">
                <a:solidFill>
                  <a:srgbClr val="FF0066"/>
                </a:solidFill>
                <a:latin typeface="Calibri" panose="020F0502020204030204"/>
              </a:rPr>
              <a:t> Chia sẻ với người thân thông tin về những miền quê em hoặc bạn đã giới thiệu. </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7" name="Picture 6">
            <a:extLst>
              <a:ext uri="{FF2B5EF4-FFF2-40B4-BE49-F238E27FC236}">
                <a16:creationId xmlns:a16="http://schemas.microsoft.com/office/drawing/2014/main" id="{BA1270D2-8C64-C648-6B79-942CE9C5B51F}"/>
              </a:ext>
            </a:extLst>
          </p:cNvPr>
          <p:cNvPicPr>
            <a:picLocks noChangeAspect="1"/>
          </p:cNvPicPr>
          <p:nvPr/>
        </p:nvPicPr>
        <p:blipFill>
          <a:blip r:embed="rId3"/>
          <a:stretch>
            <a:fillRect/>
          </a:stretch>
        </p:blipFill>
        <p:spPr>
          <a:xfrm>
            <a:off x="2358585" y="-86558"/>
            <a:ext cx="7254869" cy="2353260"/>
          </a:xfrm>
          <a:prstGeom prst="rect">
            <a:avLst/>
          </a:prstGeom>
        </p:spPr>
      </p:pic>
      <p:sp>
        <p:nvSpPr>
          <p:cNvPr id="8" name="TextBox 7">
            <a:extLst>
              <a:ext uri="{FF2B5EF4-FFF2-40B4-BE49-F238E27FC236}">
                <a16:creationId xmlns:a16="http://schemas.microsoft.com/office/drawing/2014/main" id="{4CC08F50-6AC9-45CF-B773-06FB88435520}"/>
              </a:ext>
            </a:extLst>
          </p:cNvPr>
          <p:cNvSpPr txBox="1"/>
          <p:nvPr/>
        </p:nvSpPr>
        <p:spPr>
          <a:xfrm>
            <a:off x="909685" y="5011050"/>
            <a:ext cx="6287678" cy="1508105"/>
          </a:xfrm>
          <a:prstGeom prst="rect">
            <a:avLst/>
          </a:prstGeom>
          <a:noFill/>
        </p:spPr>
        <p:txBody>
          <a:bodyPr wrap="square" rtlCol="0">
            <a:spAutoFit/>
          </a:bodyPr>
          <a:lstStyle/>
          <a:p>
            <a:pPr lvl="0"/>
            <a:r>
              <a:rPr lang="en-US" sz="4800" b="1" dirty="0" smtClean="0">
                <a:solidFill>
                  <a:srgbClr val="FF0066"/>
                </a:solidFill>
                <a:latin typeface="Calibri" panose="020F0502020204030204"/>
              </a:rPr>
              <a:t>      </a:t>
            </a:r>
            <a:r>
              <a:rPr lang="vi-VN" sz="4400" b="1" dirty="0" smtClean="0">
                <a:solidFill>
                  <a:srgbClr val="00B050"/>
                </a:solidFill>
                <a:latin typeface="Calibri" panose="020F0502020204030204"/>
              </a:rPr>
              <a:t>2</a:t>
            </a:r>
            <a:r>
              <a:rPr lang="vi-VN" sz="4400" b="1" dirty="0">
                <a:solidFill>
                  <a:srgbClr val="00B050"/>
                </a:solidFill>
                <a:latin typeface="Calibri" panose="020F0502020204030204"/>
              </a:rPr>
              <a:t>. </a:t>
            </a:r>
            <a:r>
              <a:rPr lang="vi-VN" sz="4400" b="1" dirty="0">
                <a:solidFill>
                  <a:srgbClr val="FF0066"/>
                </a:solidFill>
                <a:latin typeface="Calibri" panose="020F0502020204030204"/>
              </a:rPr>
              <a:t>Tìm đọc sách báo về quê hương, đất nước</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a:extLst>
              <a:ext uri="{FF2B5EF4-FFF2-40B4-BE49-F238E27FC236}">
                <a16:creationId xmlns:a16="http://schemas.microsoft.com/office/drawing/2014/main" id="{8AEF4AF8-7FDC-1A9B-9642-9153D9582AD7}"/>
              </a:ext>
            </a:extLst>
          </p:cNvPr>
          <p:cNvPicPr>
            <a:picLocks noChangeAspect="1"/>
          </p:cNvPicPr>
          <p:nvPr/>
        </p:nvPicPr>
        <p:blipFill>
          <a:blip r:embed="rId4"/>
          <a:stretch>
            <a:fillRect/>
          </a:stretch>
        </p:blipFill>
        <p:spPr>
          <a:xfrm>
            <a:off x="7710978" y="1919458"/>
            <a:ext cx="3459784" cy="4572092"/>
          </a:xfrm>
          <a:prstGeom prst="rect">
            <a:avLst/>
          </a:prstGeom>
        </p:spPr>
      </p:pic>
    </p:spTree>
    <p:custDataLst>
      <p:tags r:id="rId1"/>
    </p:custDataLst>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4"/>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5"/>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6"/>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9"/>
          <a:stretch>
            <a:fillRect/>
          </a:stretch>
        </p:blipFill>
        <p:spPr>
          <a:xfrm>
            <a:off x="1128595" y="1838927"/>
            <a:ext cx="7096359" cy="3694496"/>
          </a:xfrm>
          <a:prstGeom prst="rect">
            <a:avLst/>
          </a:prstGeom>
        </p:spPr>
      </p:pic>
    </p:spTree>
    <p:custDataLst>
      <p:tags r:id="rId1"/>
    </p:custDataLst>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26FCBD6-3981-44D9-BF48-C21F1DF840FB}"/>
              </a:ext>
            </a:extLst>
          </p:cNvPr>
          <p:cNvPicPr>
            <a:picLocks noChangeAspect="1"/>
          </p:cNvPicPr>
          <p:nvPr/>
        </p:nvPicPr>
        <p:blipFill>
          <a:blip r:embed="rId3"/>
          <a:stretch>
            <a:fillRect/>
          </a:stretch>
        </p:blipFill>
        <p:spPr>
          <a:xfrm>
            <a:off x="2577584" y="-97076"/>
            <a:ext cx="7413379" cy="2584928"/>
          </a:xfrm>
          <a:prstGeom prst="rect">
            <a:avLst/>
          </a:prstGeom>
        </p:spPr>
      </p:pic>
      <p:sp>
        <p:nvSpPr>
          <p:cNvPr id="6" name="TextBox 5">
            <a:extLst>
              <a:ext uri="{FF2B5EF4-FFF2-40B4-BE49-F238E27FC236}">
                <a16:creationId xmlns:a16="http://schemas.microsoft.com/office/drawing/2014/main" id="{402FCE5B-8D7A-565C-7C10-993EDBBDD4DC}"/>
              </a:ext>
            </a:extLst>
          </p:cNvPr>
          <p:cNvSpPr txBox="1"/>
          <p:nvPr/>
        </p:nvSpPr>
        <p:spPr>
          <a:xfrm>
            <a:off x="527255" y="2371110"/>
            <a:ext cx="11137490" cy="1446550"/>
          </a:xfrm>
          <a:prstGeom prst="rect">
            <a:avLst/>
          </a:prstGeom>
          <a:noFill/>
        </p:spPr>
        <p:txBody>
          <a:bodyPr wrap="square" rtlCol="0">
            <a:spAutoFit/>
          </a:bodyPr>
          <a:lstStyle/>
          <a:p>
            <a:r>
              <a:rPr lang="en-US" sz="4400" b="1" dirty="0" smtClean="0">
                <a:solidFill>
                  <a:srgbClr val="0070C0"/>
                </a:solidFill>
                <a:latin typeface="Times New Roman" panose="02020603050405020304" pitchFamily="18" charset="0"/>
                <a:cs typeface="Times New Roman" panose="02020603050405020304" pitchFamily="18" charset="0"/>
              </a:rPr>
              <a:t>? Theo </a:t>
            </a:r>
            <a:r>
              <a:rPr lang="en-US" sz="4400" b="1" dirty="0" err="1" smtClean="0">
                <a:solidFill>
                  <a:srgbClr val="0070C0"/>
                </a:solidFill>
                <a:latin typeface="Times New Roman" panose="02020603050405020304" pitchFamily="18" charset="0"/>
                <a:cs typeface="Times New Roman" panose="02020603050405020304" pitchFamily="18" charset="0"/>
              </a:rPr>
              <a:t>em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thành</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phố</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và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miền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quê</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có</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những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đặc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điểm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gì</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khác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nhau</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7" name="Picture 5">
            <a:extLst>
              <a:ext uri="{FF2B5EF4-FFF2-40B4-BE49-F238E27FC236}">
                <a16:creationId xmlns:a16="http://schemas.microsoft.com/office/drawing/2014/main" id="{DC8A0AE7-AFEC-19B5-F2DE-9D25D9A14DC7}"/>
              </a:ext>
            </a:extLst>
          </p:cNvPr>
          <p:cNvPicPr>
            <a:picLocks noChangeAspect="1"/>
          </p:cNvPicPr>
          <p:nvPr/>
        </p:nvPicPr>
        <p:blipFill>
          <a:blip r:embed="rId4"/>
          <a:srcRect/>
          <a:stretch>
            <a:fillRect/>
          </a:stretch>
        </p:blipFill>
        <p:spPr>
          <a:xfrm>
            <a:off x="7927848" y="3571633"/>
            <a:ext cx="3860628" cy="3112631"/>
          </a:xfrm>
          <a:prstGeom prst="rect">
            <a:avLst/>
          </a:prstGeom>
        </p:spPr>
      </p:pic>
    </p:spTree>
    <p:custDataLst>
      <p:tags r:id="rId1"/>
    </p:custDataLst>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747252" y="1245351"/>
            <a:ext cx="5425724"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5"/>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6"/>
          <a:stretch>
            <a:fillRect/>
          </a:stretch>
        </p:blipFill>
        <p:spPr>
          <a:xfrm>
            <a:off x="4356210" y="966300"/>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7"/>
          <a:stretch>
            <a:fillRect/>
          </a:stretch>
        </p:blipFill>
        <p:spPr>
          <a:xfrm>
            <a:off x="2872522" y="1704134"/>
            <a:ext cx="9319478" cy="2170645"/>
          </a:xfrm>
          <a:prstGeom prst="rect">
            <a:avLst/>
          </a:prstGeom>
        </p:spPr>
      </p:pic>
      <p:sp>
        <p:nvSpPr>
          <p:cNvPr id="8" name="TextBox 7">
            <a:extLst>
              <a:ext uri="{FF2B5EF4-FFF2-40B4-BE49-F238E27FC236}">
                <a16:creationId xmlns:a16="http://schemas.microsoft.com/office/drawing/2014/main" id="{402FCE5B-8D7A-565C-7C10-993EDBBDD4DC}"/>
              </a:ext>
            </a:extLst>
          </p:cNvPr>
          <p:cNvSpPr txBox="1"/>
          <p:nvPr/>
        </p:nvSpPr>
        <p:spPr>
          <a:xfrm>
            <a:off x="3562071" y="3429000"/>
            <a:ext cx="7258050" cy="1446550"/>
          </a:xfrm>
          <a:prstGeom prst="rect">
            <a:avLst/>
          </a:prstGeom>
          <a:noFill/>
        </p:spPr>
        <p:txBody>
          <a:bodyPr wrap="square" rtlCol="0">
            <a:spAutoFit/>
          </a:bodyPr>
          <a:lstStyle/>
          <a:p>
            <a:pPr algn="ctr"/>
            <a:r>
              <a:rPr lang="en-US" sz="4400" b="1" i="0" u="sng" dirty="0" err="1">
                <a:solidFill>
                  <a:srgbClr val="0070C0"/>
                </a:solidFill>
                <a:effectLst/>
                <a:latin typeface="Times New Roman" panose="02020603050405020304" pitchFamily="18" charset="0"/>
                <a:cs typeface="Times New Roman" panose="02020603050405020304" pitchFamily="18" charset="0"/>
              </a:rPr>
              <a:t>Yêu</a:t>
            </a:r>
            <a:r>
              <a:rPr lang="en-US" sz="4400" b="1" i="0" u="sng" dirty="0">
                <a:solidFill>
                  <a:srgbClr val="0070C0"/>
                </a:solidFill>
                <a:effectLst/>
                <a:latin typeface="Times New Roman" panose="02020603050405020304" pitchFamily="18" charset="0"/>
                <a:cs typeface="Times New Roman" panose="02020603050405020304" pitchFamily="18" charset="0"/>
              </a:rPr>
              <a:t> </a:t>
            </a:r>
            <a:r>
              <a:rPr lang="en-US" sz="4400" b="1" i="0" u="sng" dirty="0" err="1">
                <a:solidFill>
                  <a:srgbClr val="0070C0"/>
                </a:solidFill>
                <a:effectLst/>
                <a:latin typeface="Times New Roman" panose="02020603050405020304" pitchFamily="18" charset="0"/>
                <a:cs typeface="Times New Roman" panose="02020603050405020304" pitchFamily="18" charset="0"/>
              </a:rPr>
              <a:t>cầu</a:t>
            </a:r>
            <a:r>
              <a:rPr lang="en-US" sz="4400" b="1" i="0" u="sng"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Em</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hãy</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giới</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thiệu</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về</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một</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miền</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quê</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em</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yêu</a:t>
            </a:r>
            <a:r>
              <a:rPr lang="en-US" sz="4400" b="1" i="0" dirty="0">
                <a:solidFill>
                  <a:srgbClr val="0070C0"/>
                </a:solidFill>
                <a:effectLst/>
                <a:latin typeface="Times New Roman" panose="02020603050405020304" pitchFamily="18" charset="0"/>
                <a:cs typeface="Times New Roman" panose="02020603050405020304" pitchFamily="18" charset="0"/>
              </a:rPr>
              <a:t> </a:t>
            </a:r>
            <a:r>
              <a:rPr lang="en-US" sz="4400" b="1" i="0" dirty="0" err="1">
                <a:solidFill>
                  <a:srgbClr val="0070C0"/>
                </a:solidFill>
                <a:effectLst/>
                <a:latin typeface="Times New Roman" panose="02020603050405020304" pitchFamily="18" charset="0"/>
                <a:cs typeface="Times New Roman" panose="02020603050405020304" pitchFamily="18" charset="0"/>
              </a:rPr>
              <a:t>mến</a:t>
            </a:r>
            <a:r>
              <a:rPr lang="en-US" sz="4400" b="1" i="0" dirty="0">
                <a:solidFill>
                  <a:srgbClr val="0070C0"/>
                </a:solidFill>
                <a:effectLst/>
                <a:latin typeface="Times New Roman" panose="02020603050405020304" pitchFamily="18" charset="0"/>
                <a:cs typeface="Times New Roman" panose="02020603050405020304" pitchFamily="18" charset="0"/>
              </a:rPr>
              <a:t>.</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894735"/>
            <a:ext cx="6612800" cy="60347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6980" y="729083"/>
            <a:ext cx="8780205" cy="5947020"/>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606478" y="2851411"/>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768019" y="3595295"/>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693725" y="5362833"/>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ABA1CFC-7A33-44FF-E8A4-05A5D32784BE}"/>
              </a:ext>
            </a:extLst>
          </p:cNvPr>
          <p:cNvSpPr txBox="1"/>
          <p:nvPr/>
        </p:nvSpPr>
        <p:spPr>
          <a:xfrm>
            <a:off x="1023656" y="1420250"/>
            <a:ext cx="7933529"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custDataLst>
      <p:tags r:id="rId1"/>
    </p:custDataLst>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2755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3"/>
          <a:stretch>
            <a:fillRect/>
          </a:stretch>
        </p:blipFill>
        <p:spPr>
          <a:xfrm>
            <a:off x="1347787" y="2466974"/>
            <a:ext cx="10222916" cy="2505075"/>
          </a:xfrm>
          <a:prstGeom prst="rect">
            <a:avLst/>
          </a:prstGeom>
        </p:spPr>
      </p:pic>
    </p:spTree>
    <p:custDataLst>
      <p:tags r:id="rId1"/>
    </p:custDataLst>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custDataLst>
      <p:tags r:id="rId1"/>
    </p:custDataLst>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317" y="689754"/>
            <a:ext cx="8799870" cy="5917523"/>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787685" y="3404245"/>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683894" y="4718870"/>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ABA1CFC-7A33-44FF-E8A4-05A5D32784BE}"/>
              </a:ext>
            </a:extLst>
          </p:cNvPr>
          <p:cNvSpPr txBox="1"/>
          <p:nvPr/>
        </p:nvSpPr>
        <p:spPr>
          <a:xfrm>
            <a:off x="1246699" y="1608171"/>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custDataLst>
      <p:tags r:id="rId1"/>
    </p:custDataLst>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6477" y="729083"/>
            <a:ext cx="8750709" cy="5868362"/>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708473" y="3529247"/>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708473" y="5063346"/>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FABA1CFC-7A33-44FF-E8A4-05A5D32784BE}"/>
              </a:ext>
            </a:extLst>
          </p:cNvPr>
          <p:cNvSpPr txBox="1"/>
          <p:nvPr/>
        </p:nvSpPr>
        <p:spPr>
          <a:xfrm>
            <a:off x="708473" y="1894861"/>
            <a:ext cx="76686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80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8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8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0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80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8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0934DE0-9B55-4D51-9F5B-8204369A5DE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Կ\uFFFD{8075FA74-6F99-4896-A9B9-AF60649E70A0}&quot;,&quot;D:\\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ỗ Hường. T28. TV. Nói và nghe. Những miền quê yêu dấu"/>
</p:tagLst>
</file>

<file path=ppt/tags/tag10.xml><?xml version="1.0" encoding="utf-8"?>
<p:tagLst xmlns:a="http://schemas.openxmlformats.org/drawingml/2006/main" xmlns:r="http://schemas.openxmlformats.org/officeDocument/2006/relationships" xmlns:p="http://schemas.openxmlformats.org/presentationml/2006/main">
  <p:tag name="GENSWF_SLIDE_UID" val="{46AAEAE2-5028-4167-8047-284B7FE2E019}:291"/>
</p:tagLst>
</file>

<file path=ppt/tags/tag11.xml><?xml version="1.0" encoding="utf-8"?>
<p:tagLst xmlns:a="http://schemas.openxmlformats.org/drawingml/2006/main" xmlns:r="http://schemas.openxmlformats.org/officeDocument/2006/relationships" xmlns:p="http://schemas.openxmlformats.org/presentationml/2006/main">
  <p:tag name="GENSWF_SLIDE_UID" val="{D8942DCC-3D69-4D0B-8975-29520247952F}:293"/>
</p:tagLst>
</file>

<file path=ppt/tags/tag12.xml><?xml version="1.0" encoding="utf-8"?>
<p:tagLst xmlns:a="http://schemas.openxmlformats.org/drawingml/2006/main" xmlns:r="http://schemas.openxmlformats.org/officeDocument/2006/relationships" xmlns:p="http://schemas.openxmlformats.org/presentationml/2006/main">
  <p:tag name="GENSWF_SLIDE_UID" val="{681D1F9F-7399-4196-BBB4-067D1D7D98AA}:294"/>
</p:tagLst>
</file>

<file path=ppt/tags/tag13.xml><?xml version="1.0" encoding="utf-8"?>
<p:tagLst xmlns:a="http://schemas.openxmlformats.org/drawingml/2006/main" xmlns:r="http://schemas.openxmlformats.org/officeDocument/2006/relationships" xmlns:p="http://schemas.openxmlformats.org/presentationml/2006/main">
  <p:tag name="GENSWF_SLIDE_UID" val="{81721240-A39B-42F7-AE68-C9019A7D603E}:296"/>
</p:tagLst>
</file>

<file path=ppt/tags/tag14.xml><?xml version="1.0" encoding="utf-8"?>
<p:tagLst xmlns:a="http://schemas.openxmlformats.org/drawingml/2006/main" xmlns:r="http://schemas.openxmlformats.org/officeDocument/2006/relationships" xmlns:p="http://schemas.openxmlformats.org/presentationml/2006/main">
  <p:tag name="GENSWF_SLIDE_UID" val="{27F25E0D-6FF0-4D46-9C75-C97811710E81}:284"/>
</p:tagLst>
</file>

<file path=ppt/tags/tag15.xml><?xml version="1.0" encoding="utf-8"?>
<p:tagLst xmlns:a="http://schemas.openxmlformats.org/drawingml/2006/main" xmlns:r="http://schemas.openxmlformats.org/officeDocument/2006/relationships" xmlns:p="http://schemas.openxmlformats.org/presentationml/2006/main">
  <p:tag name="GENSWF_SLIDE_UID" val="{2115C584-49EE-4FB6-98FE-E0775AA915EA}:278"/>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BBB956F3-0459-4654-B96A-526E6C6781D7}:299"/>
</p:tagLst>
</file>

<file path=ppt/tags/tag6.xml><?xml version="1.0" encoding="utf-8"?>
<p:tagLst xmlns:a="http://schemas.openxmlformats.org/drawingml/2006/main" xmlns:r="http://schemas.openxmlformats.org/officeDocument/2006/relationships" xmlns:p="http://schemas.openxmlformats.org/presentationml/2006/main">
  <p:tag name="GENSWF_SLIDE_UID" val="{284F81C6-1BDC-42B5-91FA-40BDF1A20ADD}:290"/>
</p:tagLst>
</file>

<file path=ppt/tags/tag7.xml><?xml version="1.0" encoding="utf-8"?>
<p:tagLst xmlns:a="http://schemas.openxmlformats.org/drawingml/2006/main" xmlns:r="http://schemas.openxmlformats.org/officeDocument/2006/relationships" xmlns:p="http://schemas.openxmlformats.org/presentationml/2006/main">
  <p:tag name="GENSWF_SLIDE_UID" val="{F52DF76D-1F06-44EE-A8C6-7568132FF105}:280"/>
</p:tagLst>
</file>

<file path=ppt/tags/tag8.xml><?xml version="1.0" encoding="utf-8"?>
<p:tagLst xmlns:a="http://schemas.openxmlformats.org/drawingml/2006/main" xmlns:r="http://schemas.openxmlformats.org/officeDocument/2006/relationships" xmlns:p="http://schemas.openxmlformats.org/presentationml/2006/main">
  <p:tag name="GENSWF_SLIDE_UID" val="{86B19111-856A-42BB-AB3A-30CC7B0DC073}:271"/>
</p:tagLst>
</file>

<file path=ppt/tags/tag9.xml><?xml version="1.0" encoding="utf-8"?>
<p:tagLst xmlns:a="http://schemas.openxmlformats.org/drawingml/2006/main" xmlns:r="http://schemas.openxmlformats.org/officeDocument/2006/relationships" xmlns:p="http://schemas.openxmlformats.org/presentationml/2006/main">
  <p:tag name="GENSWF_SLIDE_UID" val="{55718AA6-2429-49C3-9112-37B6F2DC8AB8}:28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317</Words>
  <Application>Microsoft Office PowerPoint</Application>
  <PresentationFormat>Widescreen</PresentationFormat>
  <Paragraphs>39</Paragraphs>
  <Slides>11</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#9Slide02 Noi dung dai</vt:lpstr>
      <vt:lpstr>#9Slide02 Tieu de dai</vt:lpstr>
      <vt:lpstr>Arial</vt:lpstr>
      <vt:lpstr>Calibri</vt:lpstr>
      <vt:lpstr>Calibri Light</vt:lpstr>
      <vt:lpstr>Coiny</vt:lpstr>
      <vt:lpstr>等线</vt:lpstr>
      <vt:lpstr>Time nes New Roman</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Đỗ Hường. T28. TV. Nói và nghe. Những miền quê yêu dấu</dc:title>
  <dc:creator>Thao Tran</dc:creator>
  <cp:lastModifiedBy>HaiPhong</cp:lastModifiedBy>
  <cp:revision>19</cp:revision>
  <dcterms:created xsi:type="dcterms:W3CDTF">2023-12-18T05:16:25Z</dcterms:created>
  <dcterms:modified xsi:type="dcterms:W3CDTF">2025-03-29T08:23:36Z</dcterms:modified>
</cp:coreProperties>
</file>