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22"/>
  </p:notesMasterIdLst>
  <p:sldIdLst>
    <p:sldId id="279" r:id="rId7"/>
    <p:sldId id="364" r:id="rId8"/>
    <p:sldId id="278" r:id="rId9"/>
    <p:sldId id="349" r:id="rId10"/>
    <p:sldId id="281" r:id="rId11"/>
    <p:sldId id="363" r:id="rId12"/>
    <p:sldId id="283" r:id="rId13"/>
    <p:sldId id="284" r:id="rId14"/>
    <p:sldId id="285" r:id="rId15"/>
    <p:sldId id="286" r:id="rId16"/>
    <p:sldId id="350" r:id="rId17"/>
    <p:sldId id="351" r:id="rId18"/>
    <p:sldId id="354" r:id="rId19"/>
    <p:sldId id="355" r:id="rId20"/>
    <p:sldId id="294" r:id="rId21"/>
  </p:sldIdLst>
  <p:sldSz cx="12192000" cy="6858000"/>
  <p:notesSz cx="6858000" cy="9144000"/>
  <p:embeddedFontLst>
    <p:embeddedFont>
      <p:font typeface="Calibri Light" panose="020F0302020204030204" pitchFamily="34" charset="0"/>
      <p:regular r:id="rId23"/>
      <p:italic r:id="rId24"/>
    </p:embeddedFont>
    <p:embeddedFont>
      <p:font typeface="Perpetua" panose="02020502060401020303" pitchFamily="18" charset="0"/>
      <p:regular r:id="rId25"/>
      <p:bold r:id="rId26"/>
      <p:italic r:id="rId27"/>
      <p:boldItalic r:id="rId28"/>
    </p:embeddedFont>
    <p:embeddedFont>
      <p:font typeface="Franklin Gothic Book" panose="020B0503020102020204" pitchFamily="34" charset="0"/>
      <p:regular r:id="rId29"/>
      <p:italic r:id="rId30"/>
    </p:embeddedFont>
    <p:embeddedFont>
      <p:font typeface="Wingdings 3" panose="05040102010807070707" pitchFamily="18" charset="2"/>
      <p:regular r:id="rId31"/>
    </p:embeddedFont>
    <p:embeddedFont>
      <p:font typeface="Barlow Condensed ExtraBold" panose="020B0604020202020204" charset="-93"/>
      <p:bold r:id="rId32"/>
      <p:boldItalic r:id="rId33"/>
    </p:embeddedFont>
    <p:embeddedFont>
      <p:font typeface="Wingdings 2" panose="05020102010507070707" pitchFamily="18" charset="2"/>
      <p:regular r:id="rId34"/>
    </p:embeddedFont>
    <p:embeddedFont>
      <p:font typeface="Cambria Math" panose="02040503050406030204" pitchFamily="18" charset="0"/>
      <p:regular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30555"/>
    <a:srgbClr val="FCFDF8"/>
    <a:srgbClr val="FBE79F"/>
    <a:srgbClr val="0A4E1C"/>
    <a:srgbClr val="020256"/>
    <a:srgbClr val="FF0066"/>
    <a:srgbClr val="FF3399"/>
    <a:srgbClr val="FF66CC"/>
    <a:srgbClr val="FCC4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varScale="1">
        <p:scale>
          <a:sx n="67" d="100"/>
          <a:sy n="67" d="100"/>
        </p:scale>
        <p:origin x="14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5.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drawings/_rels/vmlDrawing1.v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8.wmf"/><Relationship Id="rId3" Type="http://schemas.openxmlformats.org/officeDocument/2006/relationships/image" Target="../media/image28.wmf"/><Relationship Id="rId7" Type="http://schemas.openxmlformats.org/officeDocument/2006/relationships/image" Target="../media/image32.wmf"/><Relationship Id="rId12" Type="http://schemas.openxmlformats.org/officeDocument/2006/relationships/image" Target="../media/image37.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11" Type="http://schemas.openxmlformats.org/officeDocument/2006/relationships/image" Target="../media/image36.wmf"/><Relationship Id="rId5" Type="http://schemas.openxmlformats.org/officeDocument/2006/relationships/image" Target="../media/image30.wmf"/><Relationship Id="rId15" Type="http://schemas.openxmlformats.org/officeDocument/2006/relationships/image" Target="../media/image40.wmf"/><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wmf"/><Relationship Id="rId14"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0920C7-C4E2-4EAD-AC48-6F9203E17774}" type="datetimeFigureOut">
              <a:rPr lang="en-US" smtClean="0"/>
              <a:t>3/29/2025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9183D-2D13-40A5-9279-1220A5C82581}" type="slidenum">
              <a:rPr lang="en-US" smtClean="0"/>
              <a:t>‹#›</a:t>
            </a:fld>
            <a:endParaRPr lang="en-US"/>
          </a:p>
        </p:txBody>
      </p:sp>
    </p:spTree>
    <p:extLst>
      <p:ext uri="{BB962C8B-B14F-4D97-AF65-F5344CB8AC3E}">
        <p14:creationId xmlns:p14="http://schemas.microsoft.com/office/powerpoint/2010/main" val="319790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3/29/2025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419795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3/29/2025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289713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3/29/2025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3900669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5" name="Rounded Rectangle 4"/>
          <p:cNvSpPr/>
          <p:nvPr/>
        </p:nvSpPr>
        <p:spPr>
          <a:xfrm>
            <a:off x="86432" y="69850"/>
            <a:ext cx="12019139"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6" name="Rectangle 5"/>
          <p:cNvSpPr/>
          <p:nvPr/>
        </p:nvSpPr>
        <p:spPr>
          <a:xfrm>
            <a:off x="84667" y="1449389"/>
            <a:ext cx="12027959"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7" name="Rectangle 6"/>
          <p:cNvSpPr/>
          <p:nvPr/>
        </p:nvSpPr>
        <p:spPr>
          <a:xfrm>
            <a:off x="84667" y="1397000"/>
            <a:ext cx="12027959"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10" name="Rectangle 9"/>
          <p:cNvSpPr/>
          <p:nvPr/>
        </p:nvSpPr>
        <p:spPr>
          <a:xfrm>
            <a:off x="84667" y="2976564"/>
            <a:ext cx="12027959"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2"/>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smtClean="0"/>
            </a:lvl1pPr>
          </a:lstStyle>
          <a:p>
            <a:pPr fontAlgn="base">
              <a:spcBef>
                <a:spcPct val="0"/>
              </a:spcBef>
              <a:spcAft>
                <a:spcPct val="0"/>
              </a:spcAft>
              <a:defRPr/>
            </a:pPr>
            <a:fld id="{88BB8FD9-ED41-47F8-93F3-BC71E3A273B0}"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12" name="Footer Placeholder 16"/>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13" name="Slide Number Placeholder 28"/>
          <p:cNvSpPr>
            <a:spLocks noGrp="1"/>
          </p:cNvSpPr>
          <p:nvPr>
            <p:ph type="sldNum" sz="quarter" idx="12"/>
          </p:nvPr>
        </p:nvSpPr>
        <p:spPr/>
        <p:txBody>
          <a:bodyPr/>
          <a:lstStyle>
            <a:lvl1pPr>
              <a:defRPr/>
            </a:lvl1pPr>
          </a:lstStyle>
          <a:p>
            <a:pPr fontAlgn="base">
              <a:spcBef>
                <a:spcPct val="0"/>
              </a:spcBef>
              <a:spcAft>
                <a:spcPct val="0"/>
              </a:spcAft>
            </a:pPr>
            <a:fld id="{0A3F758D-5EC9-401D-B472-CEA8FAE6F7DA}"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89870602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fontAlgn="base">
              <a:spcBef>
                <a:spcPct val="0"/>
              </a:spcBef>
              <a:spcAft>
                <a:spcPct val="0"/>
              </a:spcAft>
              <a:defRPr/>
            </a:pPr>
            <a:fld id="{778CB2A8-1954-459B-B5B9-FE44483A096F}"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30EED180-FCB3-4A5C-9709-EA1FFA48ACAF}"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2800708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5" name="Rounded Rectangle 4"/>
          <p:cNvSpPr/>
          <p:nvPr/>
        </p:nvSpPr>
        <p:spPr>
          <a:xfrm>
            <a:off x="87084" y="69757"/>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6" name="Rectangle 5"/>
          <p:cNvSpPr/>
          <p:nvPr/>
        </p:nvSpPr>
        <p:spPr>
          <a:xfrm flipV="1">
            <a:off x="91723" y="2376489"/>
            <a:ext cx="12019139"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7" name="Rectangle 6"/>
          <p:cNvSpPr/>
          <p:nvPr/>
        </p:nvSpPr>
        <p:spPr>
          <a:xfrm>
            <a:off x="91723" y="2341564"/>
            <a:ext cx="12019139"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8" name="Rectangle 7"/>
          <p:cNvSpPr/>
          <p:nvPr/>
        </p:nvSpPr>
        <p:spPr>
          <a:xfrm>
            <a:off x="91723" y="2468564"/>
            <a:ext cx="1201913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 name="Title 1"/>
          <p:cNvSpPr>
            <a:spLocks noGrp="1"/>
          </p:cNvSpPr>
          <p:nvPr>
            <p:ph type="title"/>
          </p:nvPr>
        </p:nvSpPr>
        <p:spPr>
          <a:xfrm>
            <a:off x="963084" y="952502"/>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smtClean="0"/>
            </a:lvl1pPr>
          </a:lstStyle>
          <a:p>
            <a:pPr fontAlgn="base">
              <a:spcBef>
                <a:spcPct val="0"/>
              </a:spcBef>
              <a:spcAft>
                <a:spcPct val="0"/>
              </a:spcAft>
              <a:defRPr/>
            </a:pPr>
            <a:fld id="{FF6F5B18-47B0-4C51-91DC-8245D971B865}"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10" name="Footer Placeholder 4"/>
          <p:cNvSpPr>
            <a:spLocks noGrp="1"/>
          </p:cNvSpPr>
          <p:nvPr>
            <p:ph type="ftr" sz="quarter" idx="11"/>
          </p:nvPr>
        </p:nvSpPr>
        <p:spPr>
          <a:xfrm>
            <a:off x="1067153" y="6172200"/>
            <a:ext cx="5334000" cy="457200"/>
          </a:xfrm>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11" name="Slide Number Placeholder 5"/>
          <p:cNvSpPr>
            <a:spLocks noGrp="1"/>
          </p:cNvSpPr>
          <p:nvPr>
            <p:ph type="sldNum" sz="quarter" idx="12"/>
          </p:nvPr>
        </p:nvSpPr>
        <p:spPr>
          <a:xfrm>
            <a:off x="195793" y="6208713"/>
            <a:ext cx="608541" cy="457200"/>
          </a:xfrm>
        </p:spPr>
        <p:txBody>
          <a:bodyPr/>
          <a:lstStyle>
            <a:lvl1pPr>
              <a:defRPr/>
            </a:lvl1pPr>
          </a:lstStyle>
          <a:p>
            <a:pPr fontAlgn="base">
              <a:spcBef>
                <a:spcPct val="0"/>
              </a:spcBef>
              <a:spcAft>
                <a:spcPct val="0"/>
              </a:spcAft>
            </a:pPr>
            <a:fld id="{CF5FCBF6-CA0B-4EE8-B51D-93630E06A7CC}"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11757140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fontAlgn="base">
              <a:spcBef>
                <a:spcPct val="0"/>
              </a:spcBef>
              <a:spcAft>
                <a:spcPct val="0"/>
              </a:spcAft>
              <a:defRPr/>
            </a:pPr>
            <a:fld id="{581DBB23-40E0-48FB-B185-AA5ADD266234}"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7C04EACE-798A-42D0-8B9A-B771301860DB}"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3903644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fontAlgn="base">
              <a:spcBef>
                <a:spcPct val="0"/>
              </a:spcBef>
              <a:spcAft>
                <a:spcPct val="0"/>
              </a:spcAft>
              <a:defRPr/>
            </a:pPr>
            <a:fld id="{26BB563D-8030-44A4-BEF2-90BB3554A2CC}"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8" name="Footer Placeholder 7"/>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pPr>
            <a:fld id="{C26D0E69-7B05-41DF-93F0-4525E8AAEE5D}"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856997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fontAlgn="base">
              <a:spcBef>
                <a:spcPct val="0"/>
              </a:spcBef>
              <a:spcAft>
                <a:spcPct val="0"/>
              </a:spcAft>
              <a:defRPr/>
            </a:pPr>
            <a:fld id="{CDCFF9EA-B76E-47E8-96A5-891F24C68BC2}"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4" name="Footer Placeholder 3"/>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pPr>
            <a:fld id="{C903F81B-162E-4934-98CE-9C76884CB1BF}"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220500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fontAlgn="base">
              <a:spcBef>
                <a:spcPct val="0"/>
              </a:spcBef>
              <a:spcAft>
                <a:spcPct val="0"/>
              </a:spcAft>
              <a:defRPr/>
            </a:pPr>
            <a:fld id="{E19618C0-9550-46A3-82E7-BF6A0673720E}"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3" name="Footer Placeholder 2"/>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pPr>
            <a:fld id="{5B956303-40EE-4BC3-BCAA-4689DEDDA9C0}"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591080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6" name="Rounded Rectangle 5"/>
          <p:cNvSpPr/>
          <p:nvPr/>
        </p:nvSpPr>
        <p:spPr>
          <a:xfrm>
            <a:off x="84667" y="69850"/>
            <a:ext cx="12019139"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smtClean="0"/>
            </a:lvl1pPr>
          </a:lstStyle>
          <a:p>
            <a:pPr fontAlgn="base">
              <a:spcBef>
                <a:spcPct val="0"/>
              </a:spcBef>
              <a:spcAft>
                <a:spcPct val="0"/>
              </a:spcAft>
              <a:defRPr/>
            </a:pPr>
            <a:fld id="{E20D1E01-A7B9-46AD-AE59-CA608328AA0C}"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8" name="Footer Placeholder 5"/>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9" name="Slide Number Placeholder 6"/>
          <p:cNvSpPr>
            <a:spLocks noGrp="1"/>
          </p:cNvSpPr>
          <p:nvPr>
            <p:ph type="sldNum" sz="quarter" idx="12"/>
          </p:nvPr>
        </p:nvSpPr>
        <p:spPr/>
        <p:txBody>
          <a:bodyPr/>
          <a:lstStyle>
            <a:lvl1pPr>
              <a:defRPr/>
            </a:lvl1pPr>
          </a:lstStyle>
          <a:p>
            <a:pPr fontAlgn="base">
              <a:spcBef>
                <a:spcPct val="0"/>
              </a:spcBef>
              <a:spcAft>
                <a:spcPct val="0"/>
              </a:spcAft>
            </a:pPr>
            <a:fld id="{034CA94D-67CE-4D83-AD30-1615AF855347}"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354620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3/29/2025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382467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722" y="4683126"/>
            <a:ext cx="12008556"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6" name="Rectangle 5"/>
          <p:cNvSpPr/>
          <p:nvPr/>
        </p:nvSpPr>
        <p:spPr>
          <a:xfrm>
            <a:off x="91722" y="4649789"/>
            <a:ext cx="12008556"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7" name="Rectangle 6"/>
          <p:cNvSpPr/>
          <p:nvPr/>
        </p:nvSpPr>
        <p:spPr>
          <a:xfrm>
            <a:off x="91722" y="4773613"/>
            <a:ext cx="12008556" cy="492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91078" y="66677"/>
            <a:ext cx="12002498"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smtClean="0"/>
            </a:lvl1pPr>
          </a:lstStyle>
          <a:p>
            <a:pPr fontAlgn="base">
              <a:spcBef>
                <a:spcPct val="0"/>
              </a:spcBef>
              <a:spcAft>
                <a:spcPct val="0"/>
              </a:spcAft>
              <a:defRPr/>
            </a:pPr>
            <a:fld id="{E48AD1DD-EEF7-4F35-A06D-54C2E4B03CD1}"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9" name="Footer Placeholder 5"/>
          <p:cNvSpPr>
            <a:spLocks noGrp="1"/>
          </p:cNvSpPr>
          <p:nvPr>
            <p:ph type="ftr" sz="quarter" idx="11"/>
          </p:nvPr>
        </p:nvSpPr>
        <p:spPr>
          <a:xfrm>
            <a:off x="1218848" y="6172200"/>
            <a:ext cx="5182306" cy="457200"/>
          </a:xfrm>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10" name="Slide Number Placeholder 6"/>
          <p:cNvSpPr>
            <a:spLocks noGrp="1"/>
          </p:cNvSpPr>
          <p:nvPr>
            <p:ph type="sldNum" sz="quarter" idx="12"/>
          </p:nvPr>
        </p:nvSpPr>
        <p:spPr>
          <a:xfrm>
            <a:off x="195793" y="6208713"/>
            <a:ext cx="608541" cy="457200"/>
          </a:xfrm>
        </p:spPr>
        <p:txBody>
          <a:bodyPr/>
          <a:lstStyle>
            <a:lvl1pPr>
              <a:defRPr/>
            </a:lvl1pPr>
          </a:lstStyle>
          <a:p>
            <a:pPr fontAlgn="base">
              <a:spcBef>
                <a:spcPct val="0"/>
              </a:spcBef>
              <a:spcAft>
                <a:spcPct val="0"/>
              </a:spcAft>
            </a:pPr>
            <a:fld id="{441CD996-91AA-40EF-A990-CCA128AD98B8}"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3869054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fontAlgn="base">
              <a:spcBef>
                <a:spcPct val="0"/>
              </a:spcBef>
              <a:spcAft>
                <a:spcPct val="0"/>
              </a:spcAft>
              <a:defRPr/>
            </a:pPr>
            <a:fld id="{040FF174-67FA-49DF-9BF7-9573C11088FE}"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682295F6-6CC0-441C-866D-5D42D1C92C6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292826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2"/>
            <a:ext cx="7416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fontAlgn="base">
              <a:spcBef>
                <a:spcPct val="0"/>
              </a:spcBef>
              <a:spcAft>
                <a:spcPct val="0"/>
              </a:spcAft>
              <a:defRPr/>
            </a:pPr>
            <a:fld id="{9FE14E74-573B-485B-AAD7-2FAFD94AE7C2}"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87F1D5B5-C58D-4FDD-B95B-7648BC376273}"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3766366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5" name="Rounded Rectangle 4"/>
          <p:cNvSpPr/>
          <p:nvPr/>
        </p:nvSpPr>
        <p:spPr>
          <a:xfrm>
            <a:off x="86432" y="69850"/>
            <a:ext cx="12019139"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6" name="Rectangle 5"/>
          <p:cNvSpPr/>
          <p:nvPr/>
        </p:nvSpPr>
        <p:spPr>
          <a:xfrm>
            <a:off x="84667" y="1449389"/>
            <a:ext cx="12027959"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7" name="Rectangle 6"/>
          <p:cNvSpPr/>
          <p:nvPr/>
        </p:nvSpPr>
        <p:spPr>
          <a:xfrm>
            <a:off x="84667" y="1397000"/>
            <a:ext cx="12027959"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10" name="Rectangle 9"/>
          <p:cNvSpPr/>
          <p:nvPr/>
        </p:nvSpPr>
        <p:spPr>
          <a:xfrm>
            <a:off x="84667" y="2976564"/>
            <a:ext cx="12027959"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2"/>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smtClean="0"/>
            </a:lvl1pPr>
          </a:lstStyle>
          <a:p>
            <a:pPr fontAlgn="base">
              <a:spcBef>
                <a:spcPct val="0"/>
              </a:spcBef>
              <a:spcAft>
                <a:spcPct val="0"/>
              </a:spcAft>
              <a:defRPr/>
            </a:pPr>
            <a:fld id="{88BB8FD9-ED41-47F8-93F3-BC71E3A273B0}"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12" name="Footer Placeholder 16"/>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13" name="Slide Number Placeholder 28"/>
          <p:cNvSpPr>
            <a:spLocks noGrp="1"/>
          </p:cNvSpPr>
          <p:nvPr>
            <p:ph type="sldNum" sz="quarter" idx="12"/>
          </p:nvPr>
        </p:nvSpPr>
        <p:spPr/>
        <p:txBody>
          <a:bodyPr/>
          <a:lstStyle>
            <a:lvl1pPr>
              <a:defRPr/>
            </a:lvl1pPr>
          </a:lstStyle>
          <a:p>
            <a:pPr fontAlgn="base">
              <a:spcBef>
                <a:spcPct val="0"/>
              </a:spcBef>
              <a:spcAft>
                <a:spcPct val="0"/>
              </a:spcAft>
            </a:pPr>
            <a:fld id="{0A3F758D-5EC9-401D-B472-CEA8FAE6F7DA}"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76033529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fontAlgn="base">
              <a:spcBef>
                <a:spcPct val="0"/>
              </a:spcBef>
              <a:spcAft>
                <a:spcPct val="0"/>
              </a:spcAft>
              <a:defRPr/>
            </a:pPr>
            <a:fld id="{778CB2A8-1954-459B-B5B9-FE44483A096F}"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30EED180-FCB3-4A5C-9709-EA1FFA48ACAF}"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807684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5" name="Rounded Rectangle 4"/>
          <p:cNvSpPr/>
          <p:nvPr/>
        </p:nvSpPr>
        <p:spPr>
          <a:xfrm>
            <a:off x="87084" y="69757"/>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6" name="Rectangle 5"/>
          <p:cNvSpPr/>
          <p:nvPr/>
        </p:nvSpPr>
        <p:spPr>
          <a:xfrm flipV="1">
            <a:off x="91723" y="2376489"/>
            <a:ext cx="12019139"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7" name="Rectangle 6"/>
          <p:cNvSpPr/>
          <p:nvPr/>
        </p:nvSpPr>
        <p:spPr>
          <a:xfrm>
            <a:off x="91723" y="2341564"/>
            <a:ext cx="12019139"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8" name="Rectangle 7"/>
          <p:cNvSpPr/>
          <p:nvPr/>
        </p:nvSpPr>
        <p:spPr>
          <a:xfrm>
            <a:off x="91723" y="2468564"/>
            <a:ext cx="1201913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 name="Title 1"/>
          <p:cNvSpPr>
            <a:spLocks noGrp="1"/>
          </p:cNvSpPr>
          <p:nvPr>
            <p:ph type="title"/>
          </p:nvPr>
        </p:nvSpPr>
        <p:spPr>
          <a:xfrm>
            <a:off x="963084" y="952502"/>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smtClean="0"/>
            </a:lvl1pPr>
          </a:lstStyle>
          <a:p>
            <a:pPr fontAlgn="base">
              <a:spcBef>
                <a:spcPct val="0"/>
              </a:spcBef>
              <a:spcAft>
                <a:spcPct val="0"/>
              </a:spcAft>
              <a:defRPr/>
            </a:pPr>
            <a:fld id="{FF6F5B18-47B0-4C51-91DC-8245D971B865}"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10" name="Footer Placeholder 4"/>
          <p:cNvSpPr>
            <a:spLocks noGrp="1"/>
          </p:cNvSpPr>
          <p:nvPr>
            <p:ph type="ftr" sz="quarter" idx="11"/>
          </p:nvPr>
        </p:nvSpPr>
        <p:spPr>
          <a:xfrm>
            <a:off x="1067153" y="6172200"/>
            <a:ext cx="5334000" cy="457200"/>
          </a:xfrm>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11" name="Slide Number Placeholder 5"/>
          <p:cNvSpPr>
            <a:spLocks noGrp="1"/>
          </p:cNvSpPr>
          <p:nvPr>
            <p:ph type="sldNum" sz="quarter" idx="12"/>
          </p:nvPr>
        </p:nvSpPr>
        <p:spPr>
          <a:xfrm>
            <a:off x="195793" y="6208713"/>
            <a:ext cx="608541" cy="457200"/>
          </a:xfrm>
        </p:spPr>
        <p:txBody>
          <a:bodyPr/>
          <a:lstStyle>
            <a:lvl1pPr>
              <a:defRPr/>
            </a:lvl1pPr>
          </a:lstStyle>
          <a:p>
            <a:pPr fontAlgn="base">
              <a:spcBef>
                <a:spcPct val="0"/>
              </a:spcBef>
              <a:spcAft>
                <a:spcPct val="0"/>
              </a:spcAft>
            </a:pPr>
            <a:fld id="{CF5FCBF6-CA0B-4EE8-B51D-93630E06A7CC}"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22526181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fontAlgn="base">
              <a:spcBef>
                <a:spcPct val="0"/>
              </a:spcBef>
              <a:spcAft>
                <a:spcPct val="0"/>
              </a:spcAft>
              <a:defRPr/>
            </a:pPr>
            <a:fld id="{581DBB23-40E0-48FB-B185-AA5ADD266234}"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7C04EACE-798A-42D0-8B9A-B771301860DB}"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833620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fontAlgn="base">
              <a:spcBef>
                <a:spcPct val="0"/>
              </a:spcBef>
              <a:spcAft>
                <a:spcPct val="0"/>
              </a:spcAft>
              <a:defRPr/>
            </a:pPr>
            <a:fld id="{26BB563D-8030-44A4-BEF2-90BB3554A2CC}"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8" name="Footer Placeholder 7"/>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pPr>
            <a:fld id="{C26D0E69-7B05-41DF-93F0-4525E8AAEE5D}"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925436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fontAlgn="base">
              <a:spcBef>
                <a:spcPct val="0"/>
              </a:spcBef>
              <a:spcAft>
                <a:spcPct val="0"/>
              </a:spcAft>
              <a:defRPr/>
            </a:pPr>
            <a:fld id="{CDCFF9EA-B76E-47E8-96A5-891F24C68BC2}"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4" name="Footer Placeholder 3"/>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pPr>
            <a:fld id="{C903F81B-162E-4934-98CE-9C76884CB1BF}"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285931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fontAlgn="base">
              <a:spcBef>
                <a:spcPct val="0"/>
              </a:spcBef>
              <a:spcAft>
                <a:spcPct val="0"/>
              </a:spcAft>
              <a:defRPr/>
            </a:pPr>
            <a:fld id="{E19618C0-9550-46A3-82E7-BF6A0673720E}"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3" name="Footer Placeholder 2"/>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pPr>
            <a:fld id="{5B956303-40EE-4BC3-BCAA-4689DEDDA9C0}"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15672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3/29/2025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1661790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6" name="Rounded Rectangle 5"/>
          <p:cNvSpPr/>
          <p:nvPr/>
        </p:nvSpPr>
        <p:spPr>
          <a:xfrm>
            <a:off x="84667" y="69850"/>
            <a:ext cx="12019139"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smtClean="0"/>
            </a:lvl1pPr>
          </a:lstStyle>
          <a:p>
            <a:pPr fontAlgn="base">
              <a:spcBef>
                <a:spcPct val="0"/>
              </a:spcBef>
              <a:spcAft>
                <a:spcPct val="0"/>
              </a:spcAft>
              <a:defRPr/>
            </a:pPr>
            <a:fld id="{E20D1E01-A7B9-46AD-AE59-CA608328AA0C}"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8" name="Footer Placeholder 5"/>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9" name="Slide Number Placeholder 6"/>
          <p:cNvSpPr>
            <a:spLocks noGrp="1"/>
          </p:cNvSpPr>
          <p:nvPr>
            <p:ph type="sldNum" sz="quarter" idx="12"/>
          </p:nvPr>
        </p:nvSpPr>
        <p:spPr/>
        <p:txBody>
          <a:bodyPr/>
          <a:lstStyle>
            <a:lvl1pPr>
              <a:defRPr/>
            </a:lvl1pPr>
          </a:lstStyle>
          <a:p>
            <a:pPr fontAlgn="base">
              <a:spcBef>
                <a:spcPct val="0"/>
              </a:spcBef>
              <a:spcAft>
                <a:spcPct val="0"/>
              </a:spcAft>
            </a:pPr>
            <a:fld id="{034CA94D-67CE-4D83-AD30-1615AF855347}"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447950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722" y="4683126"/>
            <a:ext cx="12008556"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6" name="Rectangle 5"/>
          <p:cNvSpPr/>
          <p:nvPr/>
        </p:nvSpPr>
        <p:spPr>
          <a:xfrm>
            <a:off x="91722" y="4649789"/>
            <a:ext cx="12008556"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7" name="Rectangle 6"/>
          <p:cNvSpPr/>
          <p:nvPr/>
        </p:nvSpPr>
        <p:spPr>
          <a:xfrm>
            <a:off x="91722" y="4773613"/>
            <a:ext cx="12008556" cy="492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91078" y="66677"/>
            <a:ext cx="12002498"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smtClean="0"/>
            </a:lvl1pPr>
          </a:lstStyle>
          <a:p>
            <a:pPr fontAlgn="base">
              <a:spcBef>
                <a:spcPct val="0"/>
              </a:spcBef>
              <a:spcAft>
                <a:spcPct val="0"/>
              </a:spcAft>
              <a:defRPr/>
            </a:pPr>
            <a:fld id="{E48AD1DD-EEF7-4F35-A06D-54C2E4B03CD1}"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9" name="Footer Placeholder 5"/>
          <p:cNvSpPr>
            <a:spLocks noGrp="1"/>
          </p:cNvSpPr>
          <p:nvPr>
            <p:ph type="ftr" sz="quarter" idx="11"/>
          </p:nvPr>
        </p:nvSpPr>
        <p:spPr>
          <a:xfrm>
            <a:off x="1218848" y="6172200"/>
            <a:ext cx="5182306" cy="457200"/>
          </a:xfrm>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10" name="Slide Number Placeholder 6"/>
          <p:cNvSpPr>
            <a:spLocks noGrp="1"/>
          </p:cNvSpPr>
          <p:nvPr>
            <p:ph type="sldNum" sz="quarter" idx="12"/>
          </p:nvPr>
        </p:nvSpPr>
        <p:spPr>
          <a:xfrm>
            <a:off x="195793" y="6208713"/>
            <a:ext cx="608541" cy="457200"/>
          </a:xfrm>
        </p:spPr>
        <p:txBody>
          <a:bodyPr/>
          <a:lstStyle>
            <a:lvl1pPr>
              <a:defRPr/>
            </a:lvl1pPr>
          </a:lstStyle>
          <a:p>
            <a:pPr fontAlgn="base">
              <a:spcBef>
                <a:spcPct val="0"/>
              </a:spcBef>
              <a:spcAft>
                <a:spcPct val="0"/>
              </a:spcAft>
            </a:pPr>
            <a:fld id="{441CD996-91AA-40EF-A990-CCA128AD98B8}"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953677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fontAlgn="base">
              <a:spcBef>
                <a:spcPct val="0"/>
              </a:spcBef>
              <a:spcAft>
                <a:spcPct val="0"/>
              </a:spcAft>
              <a:defRPr/>
            </a:pPr>
            <a:fld id="{040FF174-67FA-49DF-9BF7-9573C11088FE}"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682295F6-6CC0-441C-866D-5D42D1C92C6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950963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2"/>
            <a:ext cx="7416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fontAlgn="base">
              <a:spcBef>
                <a:spcPct val="0"/>
              </a:spcBef>
              <a:spcAft>
                <a:spcPct val="0"/>
              </a:spcAft>
              <a:defRPr/>
            </a:pPr>
            <a:fld id="{9FE14E74-573B-485B-AAD7-2FAFD94AE7C2}"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87F1D5B5-C58D-4FDD-B95B-7648BC376273}"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331516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5" name="Rounded Rectangle 4"/>
          <p:cNvSpPr/>
          <p:nvPr/>
        </p:nvSpPr>
        <p:spPr>
          <a:xfrm>
            <a:off x="86432" y="69850"/>
            <a:ext cx="12019139"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6" name="Rectangle 5"/>
          <p:cNvSpPr/>
          <p:nvPr/>
        </p:nvSpPr>
        <p:spPr>
          <a:xfrm>
            <a:off x="84667" y="1449389"/>
            <a:ext cx="12027959"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7" name="Rectangle 6"/>
          <p:cNvSpPr/>
          <p:nvPr/>
        </p:nvSpPr>
        <p:spPr>
          <a:xfrm>
            <a:off x="84667" y="1397000"/>
            <a:ext cx="12027959"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10" name="Rectangle 9"/>
          <p:cNvSpPr/>
          <p:nvPr/>
        </p:nvSpPr>
        <p:spPr>
          <a:xfrm>
            <a:off x="84667" y="2976564"/>
            <a:ext cx="12027959"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2"/>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smtClean="0"/>
            </a:lvl1pPr>
          </a:lstStyle>
          <a:p>
            <a:pPr fontAlgn="base">
              <a:spcBef>
                <a:spcPct val="0"/>
              </a:spcBef>
              <a:spcAft>
                <a:spcPct val="0"/>
              </a:spcAft>
              <a:defRPr/>
            </a:pPr>
            <a:fld id="{88BB8FD9-ED41-47F8-93F3-BC71E3A273B0}"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12" name="Footer Placeholder 16"/>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13" name="Slide Number Placeholder 28"/>
          <p:cNvSpPr>
            <a:spLocks noGrp="1"/>
          </p:cNvSpPr>
          <p:nvPr>
            <p:ph type="sldNum" sz="quarter" idx="12"/>
          </p:nvPr>
        </p:nvSpPr>
        <p:spPr/>
        <p:txBody>
          <a:bodyPr/>
          <a:lstStyle>
            <a:lvl1pPr>
              <a:defRPr/>
            </a:lvl1pPr>
          </a:lstStyle>
          <a:p>
            <a:pPr fontAlgn="base">
              <a:spcBef>
                <a:spcPct val="0"/>
              </a:spcBef>
              <a:spcAft>
                <a:spcPct val="0"/>
              </a:spcAft>
            </a:pPr>
            <a:fld id="{0A3F758D-5EC9-401D-B472-CEA8FAE6F7DA}"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1986926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fontAlgn="base">
              <a:spcBef>
                <a:spcPct val="0"/>
              </a:spcBef>
              <a:spcAft>
                <a:spcPct val="0"/>
              </a:spcAft>
              <a:defRPr/>
            </a:pPr>
            <a:fld id="{778CB2A8-1954-459B-B5B9-FE44483A096F}"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30EED180-FCB3-4A5C-9709-EA1FFA48ACAF}"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7588111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5" name="Rounded Rectangle 4"/>
          <p:cNvSpPr/>
          <p:nvPr/>
        </p:nvSpPr>
        <p:spPr>
          <a:xfrm>
            <a:off x="87084" y="69757"/>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6" name="Rectangle 5"/>
          <p:cNvSpPr/>
          <p:nvPr/>
        </p:nvSpPr>
        <p:spPr>
          <a:xfrm flipV="1">
            <a:off x="91723" y="2376489"/>
            <a:ext cx="12019139"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7" name="Rectangle 6"/>
          <p:cNvSpPr/>
          <p:nvPr/>
        </p:nvSpPr>
        <p:spPr>
          <a:xfrm>
            <a:off x="91723" y="2341564"/>
            <a:ext cx="12019139"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8" name="Rectangle 7"/>
          <p:cNvSpPr/>
          <p:nvPr/>
        </p:nvSpPr>
        <p:spPr>
          <a:xfrm>
            <a:off x="91723" y="2468564"/>
            <a:ext cx="1201913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 name="Title 1"/>
          <p:cNvSpPr>
            <a:spLocks noGrp="1"/>
          </p:cNvSpPr>
          <p:nvPr>
            <p:ph type="title"/>
          </p:nvPr>
        </p:nvSpPr>
        <p:spPr>
          <a:xfrm>
            <a:off x="963084" y="952502"/>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smtClean="0"/>
            </a:lvl1pPr>
          </a:lstStyle>
          <a:p>
            <a:pPr fontAlgn="base">
              <a:spcBef>
                <a:spcPct val="0"/>
              </a:spcBef>
              <a:spcAft>
                <a:spcPct val="0"/>
              </a:spcAft>
              <a:defRPr/>
            </a:pPr>
            <a:fld id="{FF6F5B18-47B0-4C51-91DC-8245D971B865}"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10" name="Footer Placeholder 4"/>
          <p:cNvSpPr>
            <a:spLocks noGrp="1"/>
          </p:cNvSpPr>
          <p:nvPr>
            <p:ph type="ftr" sz="quarter" idx="11"/>
          </p:nvPr>
        </p:nvSpPr>
        <p:spPr>
          <a:xfrm>
            <a:off x="1067153" y="6172200"/>
            <a:ext cx="5334000" cy="457200"/>
          </a:xfrm>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11" name="Slide Number Placeholder 5"/>
          <p:cNvSpPr>
            <a:spLocks noGrp="1"/>
          </p:cNvSpPr>
          <p:nvPr>
            <p:ph type="sldNum" sz="quarter" idx="12"/>
          </p:nvPr>
        </p:nvSpPr>
        <p:spPr>
          <a:xfrm>
            <a:off x="195793" y="6208713"/>
            <a:ext cx="608541" cy="457200"/>
          </a:xfrm>
        </p:spPr>
        <p:txBody>
          <a:bodyPr/>
          <a:lstStyle>
            <a:lvl1pPr>
              <a:defRPr/>
            </a:lvl1pPr>
          </a:lstStyle>
          <a:p>
            <a:pPr fontAlgn="base">
              <a:spcBef>
                <a:spcPct val="0"/>
              </a:spcBef>
              <a:spcAft>
                <a:spcPct val="0"/>
              </a:spcAft>
            </a:pPr>
            <a:fld id="{CF5FCBF6-CA0B-4EE8-B51D-93630E06A7CC}"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268541587"/>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fontAlgn="base">
              <a:spcBef>
                <a:spcPct val="0"/>
              </a:spcBef>
              <a:spcAft>
                <a:spcPct val="0"/>
              </a:spcAft>
              <a:defRPr/>
            </a:pPr>
            <a:fld id="{581DBB23-40E0-48FB-B185-AA5ADD266234}"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7C04EACE-798A-42D0-8B9A-B771301860DB}"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8401019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fontAlgn="base">
              <a:spcBef>
                <a:spcPct val="0"/>
              </a:spcBef>
              <a:spcAft>
                <a:spcPct val="0"/>
              </a:spcAft>
              <a:defRPr/>
            </a:pPr>
            <a:fld id="{26BB563D-8030-44A4-BEF2-90BB3554A2CC}"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8" name="Footer Placeholder 7"/>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pPr>
            <a:fld id="{C26D0E69-7B05-41DF-93F0-4525E8AAEE5D}"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7537395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fontAlgn="base">
              <a:spcBef>
                <a:spcPct val="0"/>
              </a:spcBef>
              <a:spcAft>
                <a:spcPct val="0"/>
              </a:spcAft>
              <a:defRPr/>
            </a:pPr>
            <a:fld id="{CDCFF9EA-B76E-47E8-96A5-891F24C68BC2}"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4" name="Footer Placeholder 3"/>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pPr>
            <a:fld id="{C903F81B-162E-4934-98CE-9C76884CB1BF}"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81320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3/29/2025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1438020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fontAlgn="base">
              <a:spcBef>
                <a:spcPct val="0"/>
              </a:spcBef>
              <a:spcAft>
                <a:spcPct val="0"/>
              </a:spcAft>
              <a:defRPr/>
            </a:pPr>
            <a:fld id="{E19618C0-9550-46A3-82E7-BF6A0673720E}"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3" name="Footer Placeholder 2"/>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pPr>
            <a:fld id="{5B956303-40EE-4BC3-BCAA-4689DEDDA9C0}"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753030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6" name="Rounded Rectangle 5"/>
          <p:cNvSpPr/>
          <p:nvPr/>
        </p:nvSpPr>
        <p:spPr>
          <a:xfrm>
            <a:off x="84667" y="69850"/>
            <a:ext cx="12019139"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smtClean="0"/>
            </a:lvl1pPr>
          </a:lstStyle>
          <a:p>
            <a:pPr fontAlgn="base">
              <a:spcBef>
                <a:spcPct val="0"/>
              </a:spcBef>
              <a:spcAft>
                <a:spcPct val="0"/>
              </a:spcAft>
              <a:defRPr/>
            </a:pPr>
            <a:fld id="{E20D1E01-A7B9-46AD-AE59-CA608328AA0C}"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8" name="Footer Placeholder 5"/>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9" name="Slide Number Placeholder 6"/>
          <p:cNvSpPr>
            <a:spLocks noGrp="1"/>
          </p:cNvSpPr>
          <p:nvPr>
            <p:ph type="sldNum" sz="quarter" idx="12"/>
          </p:nvPr>
        </p:nvSpPr>
        <p:spPr/>
        <p:txBody>
          <a:bodyPr/>
          <a:lstStyle>
            <a:lvl1pPr>
              <a:defRPr/>
            </a:lvl1pPr>
          </a:lstStyle>
          <a:p>
            <a:pPr fontAlgn="base">
              <a:spcBef>
                <a:spcPct val="0"/>
              </a:spcBef>
              <a:spcAft>
                <a:spcPct val="0"/>
              </a:spcAft>
            </a:pPr>
            <a:fld id="{034CA94D-67CE-4D83-AD30-1615AF855347}"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2958849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722" y="4683126"/>
            <a:ext cx="12008556"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6" name="Rectangle 5"/>
          <p:cNvSpPr/>
          <p:nvPr/>
        </p:nvSpPr>
        <p:spPr>
          <a:xfrm>
            <a:off x="91722" y="4649789"/>
            <a:ext cx="12008556"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7" name="Rectangle 6"/>
          <p:cNvSpPr/>
          <p:nvPr/>
        </p:nvSpPr>
        <p:spPr>
          <a:xfrm>
            <a:off x="91722" y="4773613"/>
            <a:ext cx="12008556" cy="492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91078" y="66677"/>
            <a:ext cx="12002498"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smtClean="0"/>
            </a:lvl1pPr>
          </a:lstStyle>
          <a:p>
            <a:pPr fontAlgn="base">
              <a:spcBef>
                <a:spcPct val="0"/>
              </a:spcBef>
              <a:spcAft>
                <a:spcPct val="0"/>
              </a:spcAft>
              <a:defRPr/>
            </a:pPr>
            <a:fld id="{E48AD1DD-EEF7-4F35-A06D-54C2E4B03CD1}"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9" name="Footer Placeholder 5"/>
          <p:cNvSpPr>
            <a:spLocks noGrp="1"/>
          </p:cNvSpPr>
          <p:nvPr>
            <p:ph type="ftr" sz="quarter" idx="11"/>
          </p:nvPr>
        </p:nvSpPr>
        <p:spPr>
          <a:xfrm>
            <a:off x="1218848" y="6172200"/>
            <a:ext cx="5182306" cy="457200"/>
          </a:xfrm>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10" name="Slide Number Placeholder 6"/>
          <p:cNvSpPr>
            <a:spLocks noGrp="1"/>
          </p:cNvSpPr>
          <p:nvPr>
            <p:ph type="sldNum" sz="quarter" idx="12"/>
          </p:nvPr>
        </p:nvSpPr>
        <p:spPr>
          <a:xfrm>
            <a:off x="195793" y="6208713"/>
            <a:ext cx="608541" cy="457200"/>
          </a:xfrm>
        </p:spPr>
        <p:txBody>
          <a:bodyPr/>
          <a:lstStyle>
            <a:lvl1pPr>
              <a:defRPr/>
            </a:lvl1pPr>
          </a:lstStyle>
          <a:p>
            <a:pPr fontAlgn="base">
              <a:spcBef>
                <a:spcPct val="0"/>
              </a:spcBef>
              <a:spcAft>
                <a:spcPct val="0"/>
              </a:spcAft>
            </a:pPr>
            <a:fld id="{441CD996-91AA-40EF-A990-CCA128AD98B8}"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367793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fontAlgn="base">
              <a:spcBef>
                <a:spcPct val="0"/>
              </a:spcBef>
              <a:spcAft>
                <a:spcPct val="0"/>
              </a:spcAft>
              <a:defRPr/>
            </a:pPr>
            <a:fld id="{040FF174-67FA-49DF-9BF7-9573C11088FE}"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682295F6-6CC0-441C-866D-5D42D1C92C6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947742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2"/>
            <a:ext cx="7416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fontAlgn="base">
              <a:spcBef>
                <a:spcPct val="0"/>
              </a:spcBef>
              <a:spcAft>
                <a:spcPct val="0"/>
              </a:spcAft>
              <a:defRPr/>
            </a:pPr>
            <a:fld id="{9FE14E74-573B-485B-AAD7-2FAFD94AE7C2}"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87F1D5B5-C58D-4FDD-B95B-7648BC376273}"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029015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5" name="Rounded Rectangle 4"/>
          <p:cNvSpPr/>
          <p:nvPr/>
        </p:nvSpPr>
        <p:spPr>
          <a:xfrm>
            <a:off x="86432" y="69850"/>
            <a:ext cx="12019139"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6" name="Rectangle 5"/>
          <p:cNvSpPr/>
          <p:nvPr/>
        </p:nvSpPr>
        <p:spPr>
          <a:xfrm>
            <a:off x="84667" y="1449389"/>
            <a:ext cx="12027959"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7" name="Rectangle 6"/>
          <p:cNvSpPr/>
          <p:nvPr/>
        </p:nvSpPr>
        <p:spPr>
          <a:xfrm>
            <a:off x="84667" y="1397000"/>
            <a:ext cx="12027959"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10" name="Rectangle 9"/>
          <p:cNvSpPr/>
          <p:nvPr/>
        </p:nvSpPr>
        <p:spPr>
          <a:xfrm>
            <a:off x="84667" y="2976564"/>
            <a:ext cx="12027959"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2"/>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smtClean="0"/>
            </a:lvl1pPr>
          </a:lstStyle>
          <a:p>
            <a:pPr fontAlgn="base">
              <a:spcBef>
                <a:spcPct val="0"/>
              </a:spcBef>
              <a:spcAft>
                <a:spcPct val="0"/>
              </a:spcAft>
              <a:defRPr/>
            </a:pPr>
            <a:fld id="{1F1DDFEF-BA11-4845-A62E-181D984AB474}"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12" name="Footer Placeholder 16"/>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13" name="Slide Number Placeholder 28"/>
          <p:cNvSpPr>
            <a:spLocks noGrp="1"/>
          </p:cNvSpPr>
          <p:nvPr>
            <p:ph type="sldNum" sz="quarter" idx="12"/>
          </p:nvPr>
        </p:nvSpPr>
        <p:spPr/>
        <p:txBody>
          <a:bodyPr/>
          <a:lstStyle>
            <a:lvl1pPr>
              <a:defRPr/>
            </a:lvl1pPr>
          </a:lstStyle>
          <a:p>
            <a:pPr fontAlgn="base">
              <a:spcBef>
                <a:spcPct val="0"/>
              </a:spcBef>
              <a:spcAft>
                <a:spcPct val="0"/>
              </a:spcAft>
            </a:pPr>
            <a:fld id="{DE38CF87-1133-4036-9D8D-C562FC6B3533}"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2319564832"/>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fontAlgn="base">
              <a:spcBef>
                <a:spcPct val="0"/>
              </a:spcBef>
              <a:spcAft>
                <a:spcPct val="0"/>
              </a:spcAft>
              <a:defRPr/>
            </a:pPr>
            <a:fld id="{0BBCFACF-9513-408E-87B0-C33D21A6E65D}"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23230F49-3FF9-4C8A-9D3D-3C73E81E7B1B}"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2004948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5" name="Rounded Rectangle 4"/>
          <p:cNvSpPr/>
          <p:nvPr/>
        </p:nvSpPr>
        <p:spPr>
          <a:xfrm>
            <a:off x="87084" y="69757"/>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6" name="Rectangle 5"/>
          <p:cNvSpPr/>
          <p:nvPr/>
        </p:nvSpPr>
        <p:spPr>
          <a:xfrm flipV="1">
            <a:off x="91723" y="2376489"/>
            <a:ext cx="12019139"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7" name="Rectangle 6"/>
          <p:cNvSpPr/>
          <p:nvPr/>
        </p:nvSpPr>
        <p:spPr>
          <a:xfrm>
            <a:off x="91723" y="2341564"/>
            <a:ext cx="12019139"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8" name="Rectangle 7"/>
          <p:cNvSpPr/>
          <p:nvPr/>
        </p:nvSpPr>
        <p:spPr>
          <a:xfrm>
            <a:off x="91723" y="2468564"/>
            <a:ext cx="1201913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 name="Title 1"/>
          <p:cNvSpPr>
            <a:spLocks noGrp="1"/>
          </p:cNvSpPr>
          <p:nvPr>
            <p:ph type="title"/>
          </p:nvPr>
        </p:nvSpPr>
        <p:spPr>
          <a:xfrm>
            <a:off x="963084" y="952502"/>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smtClean="0"/>
            </a:lvl1pPr>
          </a:lstStyle>
          <a:p>
            <a:pPr fontAlgn="base">
              <a:spcBef>
                <a:spcPct val="0"/>
              </a:spcBef>
              <a:spcAft>
                <a:spcPct val="0"/>
              </a:spcAft>
              <a:defRPr/>
            </a:pPr>
            <a:fld id="{8BCE90E9-6FBD-4DDD-BA69-155A628DAB4C}"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10" name="Footer Placeholder 4"/>
          <p:cNvSpPr>
            <a:spLocks noGrp="1"/>
          </p:cNvSpPr>
          <p:nvPr>
            <p:ph type="ftr" sz="quarter" idx="11"/>
          </p:nvPr>
        </p:nvSpPr>
        <p:spPr>
          <a:xfrm>
            <a:off x="1067153" y="6172200"/>
            <a:ext cx="5334000" cy="457200"/>
          </a:xfrm>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11" name="Slide Number Placeholder 5"/>
          <p:cNvSpPr>
            <a:spLocks noGrp="1"/>
          </p:cNvSpPr>
          <p:nvPr>
            <p:ph type="sldNum" sz="quarter" idx="12"/>
          </p:nvPr>
        </p:nvSpPr>
        <p:spPr>
          <a:xfrm>
            <a:off x="195793" y="6208713"/>
            <a:ext cx="608541" cy="457200"/>
          </a:xfrm>
        </p:spPr>
        <p:txBody>
          <a:bodyPr/>
          <a:lstStyle>
            <a:lvl1pPr>
              <a:defRPr/>
            </a:lvl1pPr>
          </a:lstStyle>
          <a:p>
            <a:pPr fontAlgn="base">
              <a:spcBef>
                <a:spcPct val="0"/>
              </a:spcBef>
              <a:spcAft>
                <a:spcPct val="0"/>
              </a:spcAft>
            </a:pPr>
            <a:fld id="{D3CD11C4-24A8-4B9C-B9EE-8CB5937127EB}"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56332391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fontAlgn="base">
              <a:spcBef>
                <a:spcPct val="0"/>
              </a:spcBef>
              <a:spcAft>
                <a:spcPct val="0"/>
              </a:spcAft>
              <a:defRPr/>
            </a:pPr>
            <a:fld id="{1D7C5669-C6C0-49BE-8C55-3F6528992E44}"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B43AF221-B2FF-4902-A0D9-F604DD1B04F9}"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29051325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fontAlgn="base">
              <a:spcBef>
                <a:spcPct val="0"/>
              </a:spcBef>
              <a:spcAft>
                <a:spcPct val="0"/>
              </a:spcAft>
              <a:defRPr/>
            </a:pPr>
            <a:fld id="{5DB51D51-F231-4602-9D5F-FF09156790BB}"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8" name="Footer Placeholder 7"/>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pPr>
            <a:fld id="{AFB29665-BD1D-4C55-BA4F-BF37CFB1DA3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306039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3/29/2025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12387882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fontAlgn="base">
              <a:spcBef>
                <a:spcPct val="0"/>
              </a:spcBef>
              <a:spcAft>
                <a:spcPct val="0"/>
              </a:spcAft>
              <a:defRPr/>
            </a:pPr>
            <a:fld id="{46C1ADBA-6703-466B-8DD6-B35B9701E3BA}"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4" name="Footer Placeholder 3"/>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pPr>
            <a:fld id="{EFB6E2D0-2922-4840-A43E-AB6D91CE8232}"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1359074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fontAlgn="base">
              <a:spcBef>
                <a:spcPct val="0"/>
              </a:spcBef>
              <a:spcAft>
                <a:spcPct val="0"/>
              </a:spcAft>
              <a:defRPr/>
            </a:pPr>
            <a:fld id="{79F56B37-F3E8-4955-91BC-4DD9920B822A}"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3" name="Footer Placeholder 2"/>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pPr>
            <a:fld id="{96B45183-85C7-4CCC-8080-15008D57A6EA}"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2597060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6" name="Rounded Rectangle 5"/>
          <p:cNvSpPr/>
          <p:nvPr/>
        </p:nvSpPr>
        <p:spPr>
          <a:xfrm>
            <a:off x="84667" y="69850"/>
            <a:ext cx="12019139"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smtClean="0"/>
            </a:lvl1pPr>
          </a:lstStyle>
          <a:p>
            <a:pPr fontAlgn="base">
              <a:spcBef>
                <a:spcPct val="0"/>
              </a:spcBef>
              <a:spcAft>
                <a:spcPct val="0"/>
              </a:spcAft>
              <a:defRPr/>
            </a:pPr>
            <a:fld id="{6BDB1C5F-64BF-4E09-B629-00AD458F6A36}"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8" name="Footer Placeholder 5"/>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9" name="Slide Number Placeholder 6"/>
          <p:cNvSpPr>
            <a:spLocks noGrp="1"/>
          </p:cNvSpPr>
          <p:nvPr>
            <p:ph type="sldNum" sz="quarter" idx="12"/>
          </p:nvPr>
        </p:nvSpPr>
        <p:spPr/>
        <p:txBody>
          <a:bodyPr/>
          <a:lstStyle>
            <a:lvl1pPr>
              <a:defRPr/>
            </a:lvl1pPr>
          </a:lstStyle>
          <a:p>
            <a:pPr fontAlgn="base">
              <a:spcBef>
                <a:spcPct val="0"/>
              </a:spcBef>
              <a:spcAft>
                <a:spcPct val="0"/>
              </a:spcAft>
            </a:pPr>
            <a:fld id="{F0401580-FF8A-428E-8EA8-53CA737A8FD3}"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23010913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722" y="4683126"/>
            <a:ext cx="12008556"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6" name="Rectangle 5"/>
          <p:cNvSpPr/>
          <p:nvPr/>
        </p:nvSpPr>
        <p:spPr>
          <a:xfrm>
            <a:off x="91722" y="4649789"/>
            <a:ext cx="12008556"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7" name="Rectangle 6"/>
          <p:cNvSpPr/>
          <p:nvPr/>
        </p:nvSpPr>
        <p:spPr>
          <a:xfrm>
            <a:off x="91722" y="4773613"/>
            <a:ext cx="12008556" cy="492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91078" y="66677"/>
            <a:ext cx="12002498"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smtClean="0"/>
            </a:lvl1pPr>
          </a:lstStyle>
          <a:p>
            <a:pPr fontAlgn="base">
              <a:spcBef>
                <a:spcPct val="0"/>
              </a:spcBef>
              <a:spcAft>
                <a:spcPct val="0"/>
              </a:spcAft>
              <a:defRPr/>
            </a:pPr>
            <a:fld id="{D99E94D1-8919-41EB-AAFD-6E117F386E3C}"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9" name="Footer Placeholder 5"/>
          <p:cNvSpPr>
            <a:spLocks noGrp="1"/>
          </p:cNvSpPr>
          <p:nvPr>
            <p:ph type="ftr" sz="quarter" idx="11"/>
          </p:nvPr>
        </p:nvSpPr>
        <p:spPr>
          <a:xfrm>
            <a:off x="1218848" y="6172200"/>
            <a:ext cx="5182306" cy="457200"/>
          </a:xfrm>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10" name="Slide Number Placeholder 6"/>
          <p:cNvSpPr>
            <a:spLocks noGrp="1"/>
          </p:cNvSpPr>
          <p:nvPr>
            <p:ph type="sldNum" sz="quarter" idx="12"/>
          </p:nvPr>
        </p:nvSpPr>
        <p:spPr>
          <a:xfrm>
            <a:off x="195793" y="6208713"/>
            <a:ext cx="608541" cy="457200"/>
          </a:xfrm>
        </p:spPr>
        <p:txBody>
          <a:bodyPr/>
          <a:lstStyle>
            <a:lvl1pPr>
              <a:defRPr/>
            </a:lvl1pPr>
          </a:lstStyle>
          <a:p>
            <a:pPr fontAlgn="base">
              <a:spcBef>
                <a:spcPct val="0"/>
              </a:spcBef>
              <a:spcAft>
                <a:spcPct val="0"/>
              </a:spcAft>
            </a:pPr>
            <a:fld id="{C4F35F48-4518-41D0-A826-E959A0DE4255}"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6703747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fontAlgn="base">
              <a:spcBef>
                <a:spcPct val="0"/>
              </a:spcBef>
              <a:spcAft>
                <a:spcPct val="0"/>
              </a:spcAft>
              <a:defRPr/>
            </a:pPr>
            <a:fld id="{CF949D1B-B905-48AD-93F6-67A03980535F}"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5177997-8452-40C6-8450-4F3B26BA874A}"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26412300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2"/>
            <a:ext cx="7416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fontAlgn="base">
              <a:spcBef>
                <a:spcPct val="0"/>
              </a:spcBef>
              <a:spcAft>
                <a:spcPct val="0"/>
              </a:spcAft>
              <a:defRPr/>
            </a:pPr>
            <a:fld id="{3FBC32F4-1E0D-4ECE-B984-6BE8906F6FC8}"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5B34D365-B74E-4253-9CF9-B0FD45D71D7B}"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6498711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5" name="Rounded Rectangle 4"/>
          <p:cNvSpPr/>
          <p:nvPr/>
        </p:nvSpPr>
        <p:spPr>
          <a:xfrm>
            <a:off x="86432" y="69850"/>
            <a:ext cx="12019139"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6" name="Rectangle 5"/>
          <p:cNvSpPr/>
          <p:nvPr/>
        </p:nvSpPr>
        <p:spPr>
          <a:xfrm>
            <a:off x="84667" y="1449389"/>
            <a:ext cx="12027959"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7" name="Rectangle 6"/>
          <p:cNvSpPr/>
          <p:nvPr/>
        </p:nvSpPr>
        <p:spPr>
          <a:xfrm>
            <a:off x="84667" y="1397000"/>
            <a:ext cx="12027959"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10" name="Rectangle 9"/>
          <p:cNvSpPr/>
          <p:nvPr/>
        </p:nvSpPr>
        <p:spPr>
          <a:xfrm>
            <a:off x="84667" y="2976564"/>
            <a:ext cx="12027959"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2"/>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smtClean="0"/>
            </a:lvl1pPr>
          </a:lstStyle>
          <a:p>
            <a:pPr fontAlgn="base">
              <a:spcBef>
                <a:spcPct val="0"/>
              </a:spcBef>
              <a:spcAft>
                <a:spcPct val="0"/>
              </a:spcAft>
              <a:defRPr/>
            </a:pPr>
            <a:fld id="{1F1DDFEF-BA11-4845-A62E-181D984AB474}"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12" name="Footer Placeholder 16"/>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13" name="Slide Number Placeholder 28"/>
          <p:cNvSpPr>
            <a:spLocks noGrp="1"/>
          </p:cNvSpPr>
          <p:nvPr>
            <p:ph type="sldNum" sz="quarter" idx="12"/>
          </p:nvPr>
        </p:nvSpPr>
        <p:spPr/>
        <p:txBody>
          <a:bodyPr/>
          <a:lstStyle>
            <a:lvl1pPr>
              <a:defRPr/>
            </a:lvl1pPr>
          </a:lstStyle>
          <a:p>
            <a:pPr fontAlgn="base">
              <a:spcBef>
                <a:spcPct val="0"/>
              </a:spcBef>
              <a:spcAft>
                <a:spcPct val="0"/>
              </a:spcAft>
            </a:pPr>
            <a:fld id="{DE38CF87-1133-4036-9D8D-C562FC6B3533}"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317401351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fontAlgn="base">
              <a:spcBef>
                <a:spcPct val="0"/>
              </a:spcBef>
              <a:spcAft>
                <a:spcPct val="0"/>
              </a:spcAft>
              <a:defRPr/>
            </a:pPr>
            <a:fld id="{0BBCFACF-9513-408E-87B0-C33D21A6E65D}"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23230F49-3FF9-4C8A-9D3D-3C73E81E7B1B}"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3357842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5" name="Rounded Rectangle 4"/>
          <p:cNvSpPr/>
          <p:nvPr/>
        </p:nvSpPr>
        <p:spPr>
          <a:xfrm>
            <a:off x="87084" y="69757"/>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6" name="Rectangle 5"/>
          <p:cNvSpPr/>
          <p:nvPr/>
        </p:nvSpPr>
        <p:spPr>
          <a:xfrm flipV="1">
            <a:off x="91723" y="2376489"/>
            <a:ext cx="12019139"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7" name="Rectangle 6"/>
          <p:cNvSpPr/>
          <p:nvPr/>
        </p:nvSpPr>
        <p:spPr>
          <a:xfrm>
            <a:off x="91723" y="2341564"/>
            <a:ext cx="12019139"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8" name="Rectangle 7"/>
          <p:cNvSpPr/>
          <p:nvPr/>
        </p:nvSpPr>
        <p:spPr>
          <a:xfrm>
            <a:off x="91723" y="2468564"/>
            <a:ext cx="1201913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 name="Title 1"/>
          <p:cNvSpPr>
            <a:spLocks noGrp="1"/>
          </p:cNvSpPr>
          <p:nvPr>
            <p:ph type="title"/>
          </p:nvPr>
        </p:nvSpPr>
        <p:spPr>
          <a:xfrm>
            <a:off x="963084" y="952502"/>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smtClean="0"/>
            </a:lvl1pPr>
          </a:lstStyle>
          <a:p>
            <a:pPr fontAlgn="base">
              <a:spcBef>
                <a:spcPct val="0"/>
              </a:spcBef>
              <a:spcAft>
                <a:spcPct val="0"/>
              </a:spcAft>
              <a:defRPr/>
            </a:pPr>
            <a:fld id="{8BCE90E9-6FBD-4DDD-BA69-155A628DAB4C}"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10" name="Footer Placeholder 4"/>
          <p:cNvSpPr>
            <a:spLocks noGrp="1"/>
          </p:cNvSpPr>
          <p:nvPr>
            <p:ph type="ftr" sz="quarter" idx="11"/>
          </p:nvPr>
        </p:nvSpPr>
        <p:spPr>
          <a:xfrm>
            <a:off x="1067153" y="6172200"/>
            <a:ext cx="5334000" cy="457200"/>
          </a:xfrm>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11" name="Slide Number Placeholder 5"/>
          <p:cNvSpPr>
            <a:spLocks noGrp="1"/>
          </p:cNvSpPr>
          <p:nvPr>
            <p:ph type="sldNum" sz="quarter" idx="12"/>
          </p:nvPr>
        </p:nvSpPr>
        <p:spPr>
          <a:xfrm>
            <a:off x="195793" y="6208713"/>
            <a:ext cx="608541" cy="457200"/>
          </a:xfrm>
        </p:spPr>
        <p:txBody>
          <a:bodyPr/>
          <a:lstStyle>
            <a:lvl1pPr>
              <a:defRPr/>
            </a:lvl1pPr>
          </a:lstStyle>
          <a:p>
            <a:pPr fontAlgn="base">
              <a:spcBef>
                <a:spcPct val="0"/>
              </a:spcBef>
              <a:spcAft>
                <a:spcPct val="0"/>
              </a:spcAft>
            </a:pPr>
            <a:fld id="{D3CD11C4-24A8-4B9C-B9EE-8CB5937127EB}"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517736289"/>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fontAlgn="base">
              <a:spcBef>
                <a:spcPct val="0"/>
              </a:spcBef>
              <a:spcAft>
                <a:spcPct val="0"/>
              </a:spcAft>
              <a:defRPr/>
            </a:pPr>
            <a:fld id="{1D7C5669-C6C0-49BE-8C55-3F6528992E44}"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B43AF221-B2FF-4902-A0D9-F604DD1B04F9}"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97583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6130CF1E-D088-4325-B329-F2F667D62B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0" y="-54409"/>
            <a:ext cx="12325350" cy="6929941"/>
          </a:xfrm>
          <a:prstGeom prst="rect">
            <a:avLst/>
          </a:prstGeom>
        </p:spPr>
      </p:pic>
    </p:spTree>
    <p:extLst>
      <p:ext uri="{BB962C8B-B14F-4D97-AF65-F5344CB8AC3E}">
        <p14:creationId xmlns:p14="http://schemas.microsoft.com/office/powerpoint/2010/main" val="15301115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fontAlgn="base">
              <a:spcBef>
                <a:spcPct val="0"/>
              </a:spcBef>
              <a:spcAft>
                <a:spcPct val="0"/>
              </a:spcAft>
              <a:defRPr/>
            </a:pPr>
            <a:fld id="{5DB51D51-F231-4602-9D5F-FF09156790BB}"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8" name="Footer Placeholder 7"/>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pPr>
            <a:fld id="{AFB29665-BD1D-4C55-BA4F-BF37CFB1DA3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27308261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fontAlgn="base">
              <a:spcBef>
                <a:spcPct val="0"/>
              </a:spcBef>
              <a:spcAft>
                <a:spcPct val="0"/>
              </a:spcAft>
              <a:defRPr/>
            </a:pPr>
            <a:fld id="{46C1ADBA-6703-466B-8DD6-B35B9701E3BA}"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4" name="Footer Placeholder 3"/>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pPr>
            <a:fld id="{EFB6E2D0-2922-4840-A43E-AB6D91CE8232}"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0330378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fontAlgn="base">
              <a:spcBef>
                <a:spcPct val="0"/>
              </a:spcBef>
              <a:spcAft>
                <a:spcPct val="0"/>
              </a:spcAft>
              <a:defRPr/>
            </a:pPr>
            <a:fld id="{79F56B37-F3E8-4955-91BC-4DD9920B822A}"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3" name="Footer Placeholder 2"/>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pPr>
            <a:fld id="{96B45183-85C7-4CCC-8080-15008D57A6EA}"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0818089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6" name="Rounded Rectangle 5"/>
          <p:cNvSpPr/>
          <p:nvPr/>
        </p:nvSpPr>
        <p:spPr>
          <a:xfrm>
            <a:off x="84667" y="69850"/>
            <a:ext cx="12019139"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smtClean="0"/>
            </a:lvl1pPr>
          </a:lstStyle>
          <a:p>
            <a:pPr fontAlgn="base">
              <a:spcBef>
                <a:spcPct val="0"/>
              </a:spcBef>
              <a:spcAft>
                <a:spcPct val="0"/>
              </a:spcAft>
              <a:defRPr/>
            </a:pPr>
            <a:fld id="{6BDB1C5F-64BF-4E09-B629-00AD458F6A36}"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8" name="Footer Placeholder 5"/>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9" name="Slide Number Placeholder 6"/>
          <p:cNvSpPr>
            <a:spLocks noGrp="1"/>
          </p:cNvSpPr>
          <p:nvPr>
            <p:ph type="sldNum" sz="quarter" idx="12"/>
          </p:nvPr>
        </p:nvSpPr>
        <p:spPr/>
        <p:txBody>
          <a:bodyPr/>
          <a:lstStyle>
            <a:lvl1pPr>
              <a:defRPr/>
            </a:lvl1pPr>
          </a:lstStyle>
          <a:p>
            <a:pPr fontAlgn="base">
              <a:spcBef>
                <a:spcPct val="0"/>
              </a:spcBef>
              <a:spcAft>
                <a:spcPct val="0"/>
              </a:spcAft>
            </a:pPr>
            <a:fld id="{F0401580-FF8A-428E-8EA8-53CA737A8FD3}"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5878823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722" y="4683126"/>
            <a:ext cx="12008556"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6" name="Rectangle 5"/>
          <p:cNvSpPr/>
          <p:nvPr/>
        </p:nvSpPr>
        <p:spPr>
          <a:xfrm>
            <a:off x="91722" y="4649789"/>
            <a:ext cx="12008556"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7" name="Rectangle 6"/>
          <p:cNvSpPr/>
          <p:nvPr/>
        </p:nvSpPr>
        <p:spPr>
          <a:xfrm>
            <a:off x="91722" y="4773613"/>
            <a:ext cx="12008556" cy="492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91078" y="66677"/>
            <a:ext cx="12002498"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smtClean="0"/>
            </a:lvl1pPr>
          </a:lstStyle>
          <a:p>
            <a:pPr fontAlgn="base">
              <a:spcBef>
                <a:spcPct val="0"/>
              </a:spcBef>
              <a:spcAft>
                <a:spcPct val="0"/>
              </a:spcAft>
              <a:defRPr/>
            </a:pPr>
            <a:fld id="{D99E94D1-8919-41EB-AAFD-6E117F386E3C}"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9" name="Footer Placeholder 5"/>
          <p:cNvSpPr>
            <a:spLocks noGrp="1"/>
          </p:cNvSpPr>
          <p:nvPr>
            <p:ph type="ftr" sz="quarter" idx="11"/>
          </p:nvPr>
        </p:nvSpPr>
        <p:spPr>
          <a:xfrm>
            <a:off x="1218848" y="6172200"/>
            <a:ext cx="5182306" cy="457200"/>
          </a:xfrm>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10" name="Slide Number Placeholder 6"/>
          <p:cNvSpPr>
            <a:spLocks noGrp="1"/>
          </p:cNvSpPr>
          <p:nvPr>
            <p:ph type="sldNum" sz="quarter" idx="12"/>
          </p:nvPr>
        </p:nvSpPr>
        <p:spPr>
          <a:xfrm>
            <a:off x="195793" y="6208713"/>
            <a:ext cx="608541" cy="457200"/>
          </a:xfrm>
        </p:spPr>
        <p:txBody>
          <a:bodyPr/>
          <a:lstStyle>
            <a:lvl1pPr>
              <a:defRPr/>
            </a:lvl1pPr>
          </a:lstStyle>
          <a:p>
            <a:pPr fontAlgn="base">
              <a:spcBef>
                <a:spcPct val="0"/>
              </a:spcBef>
              <a:spcAft>
                <a:spcPct val="0"/>
              </a:spcAft>
            </a:pPr>
            <a:fld id="{C4F35F48-4518-41D0-A826-E959A0DE4255}"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8358886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fontAlgn="base">
              <a:spcBef>
                <a:spcPct val="0"/>
              </a:spcBef>
              <a:spcAft>
                <a:spcPct val="0"/>
              </a:spcAft>
              <a:defRPr/>
            </a:pPr>
            <a:fld id="{CF949D1B-B905-48AD-93F6-67A03980535F}"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5177997-8452-40C6-8450-4F3B26BA874A}"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5788071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2"/>
            <a:ext cx="7416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fontAlgn="base">
              <a:spcBef>
                <a:spcPct val="0"/>
              </a:spcBef>
              <a:spcAft>
                <a:spcPct val="0"/>
              </a:spcAft>
              <a:defRPr/>
            </a:pPr>
            <a:fld id="{3FBC32F4-1E0D-4ECE-B984-6BE8906F6FC8}" type="datetimeFigureOut">
              <a:rPr lang="en-US" smtClean="0">
                <a:solidFill>
                  <a:srgbClr val="696464"/>
                </a:solidFill>
                <a:latin typeface="Times New Roman" panose="02020603050405020304" pitchFamily="18" charset="0"/>
                <a:cs typeface="Arial" panose="020B0604020202020204" pitchFamily="34" charset="0"/>
              </a:rPr>
              <a:pPr fontAlgn="base">
                <a:spcBef>
                  <a:spcPct val="0"/>
                </a:spcBef>
                <a:spcAft>
                  <a:spcPct val="0"/>
                </a:spcAft>
                <a:defRPr/>
              </a:pPr>
              <a:t>3/29/2025</a:t>
            </a:fld>
            <a:endParaRPr lang="en-US">
              <a:solidFill>
                <a:srgbClr val="696464"/>
              </a:solidFill>
              <a:latin typeface="Times New Roman" panose="02020603050405020304" pitchFamily="18" charset="0"/>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5B34D365-B74E-4253-9CF9-B0FD45D71D7B}"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77658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728D0C9E-D4F2-4FEB-9AAD-B1DFF468DB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0" y="-64383"/>
            <a:ext cx="12458700" cy="6986766"/>
          </a:xfrm>
          <a:prstGeom prst="rect">
            <a:avLst/>
          </a:prstGeom>
        </p:spPr>
      </p:pic>
    </p:spTree>
    <p:extLst>
      <p:ext uri="{BB962C8B-B14F-4D97-AF65-F5344CB8AC3E}">
        <p14:creationId xmlns:p14="http://schemas.microsoft.com/office/powerpoint/2010/main" val="79288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3/29/2025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407601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3/29/2025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427497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pic>
        <p:nvPicPr>
          <p:cNvPr id="8" name="Picture 7" descr="A picture containing diagram&#10;&#10;Description automatically generated">
            <a:extLst>
              <a:ext uri="{FF2B5EF4-FFF2-40B4-BE49-F238E27FC236}">
                <a16:creationId xmlns:a16="http://schemas.microsoft.com/office/drawing/2014/main" xmlns="" id="{9D19C1FC-BFF9-4A72-914E-B47D9781E6D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071273" y="5786275"/>
            <a:ext cx="1032094" cy="891615"/>
          </a:xfrm>
          <a:prstGeom prst="rect">
            <a:avLst/>
          </a:prstGeom>
        </p:spPr>
      </p:pic>
      <p:sp>
        <p:nvSpPr>
          <p:cNvPr id="9" name="TextBox 8">
            <a:extLst>
              <a:ext uri="{FF2B5EF4-FFF2-40B4-BE49-F238E27FC236}">
                <a16:creationId xmlns:a16="http://schemas.microsoft.com/office/drawing/2014/main" xmlns="" id="{2B43781D-FD5C-41DD-B256-1E6FECD36E41}"/>
              </a:ext>
            </a:extLst>
          </p:cNvPr>
          <p:cNvSpPr txBox="1"/>
          <p:nvPr userDrawn="1"/>
        </p:nvSpPr>
        <p:spPr>
          <a:xfrm>
            <a:off x="11438278" y="6493224"/>
            <a:ext cx="792012" cy="369332"/>
          </a:xfrm>
          <a:prstGeom prst="rect">
            <a:avLst/>
          </a:prstGeom>
          <a:noFill/>
        </p:spPr>
        <p:txBody>
          <a:bodyPr wrap="none" rtlCol="0">
            <a:spAutoFit/>
          </a:bodyPr>
          <a:lstStyle/>
          <a:p>
            <a:r>
              <a:rPr lang="en-US" dirty="0">
                <a:latin typeface="UVN Bai Sau" panose="04030605020802020C03" pitchFamily="82" charset="0"/>
              </a:rPr>
              <a:t>KTUTS</a:t>
            </a:r>
          </a:p>
        </p:txBody>
      </p:sp>
      <p:sp>
        <p:nvSpPr>
          <p:cNvPr id="10" name="TextBox 9">
            <a:extLst>
              <a:ext uri="{FF2B5EF4-FFF2-40B4-BE49-F238E27FC236}">
                <a16:creationId xmlns:a16="http://schemas.microsoft.com/office/drawing/2014/main" xmlns="" id="{99DB249B-7C89-4794-BD16-3E202163D23C}"/>
              </a:ext>
            </a:extLst>
          </p:cNvPr>
          <p:cNvSpPr txBox="1"/>
          <p:nvPr userDrawn="1"/>
        </p:nvSpPr>
        <p:spPr>
          <a:xfrm>
            <a:off x="0" y="0"/>
            <a:ext cx="792012" cy="369332"/>
          </a:xfrm>
          <a:prstGeom prst="rect">
            <a:avLst/>
          </a:prstGeom>
          <a:noFill/>
        </p:spPr>
        <p:txBody>
          <a:bodyPr wrap="none" rtlCol="0">
            <a:spAutoFit/>
          </a:bodyPr>
          <a:lstStyle/>
          <a:p>
            <a:r>
              <a:rPr lang="en-US" dirty="0">
                <a:solidFill>
                  <a:schemeClr val="bg1">
                    <a:lumMod val="85000"/>
                  </a:schemeClr>
                </a:solidFill>
                <a:latin typeface="UVN Bai Sau" panose="04030605020802020C03" pitchFamily="82" charset="0"/>
              </a:rPr>
              <a:t>KTUTS</a:t>
            </a:r>
          </a:p>
        </p:txBody>
      </p:sp>
    </p:spTree>
    <p:extLst>
      <p:ext uri="{BB962C8B-B14F-4D97-AF65-F5344CB8AC3E}">
        <p14:creationId xmlns:p14="http://schemas.microsoft.com/office/powerpoint/2010/main" val="4020552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8" name="Rounded Rectangle 7"/>
          <p:cNvSpPr/>
          <p:nvPr/>
        </p:nvSpPr>
        <p:spPr>
          <a:xfrm>
            <a:off x="84667" y="69850"/>
            <a:ext cx="12019139"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6148" name="Title Placeholder 21"/>
          <p:cNvSpPr>
            <a:spLocks noGrp="1"/>
          </p:cNvSpPr>
          <p:nvPr>
            <p:ph type="title"/>
          </p:nvPr>
        </p:nvSpPr>
        <p:spPr bwMode="auto">
          <a:xfrm>
            <a:off x="1218848" y="274638"/>
            <a:ext cx="1036284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6149" name="Text Placeholder 12"/>
          <p:cNvSpPr>
            <a:spLocks noGrp="1"/>
          </p:cNvSpPr>
          <p:nvPr>
            <p:ph type="body" idx="1"/>
          </p:nvPr>
        </p:nvSpPr>
        <p:spPr bwMode="auto">
          <a:xfrm>
            <a:off x="1218848" y="1447800"/>
            <a:ext cx="1036284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8230306" y="6191250"/>
            <a:ext cx="3302000" cy="476250"/>
          </a:xfrm>
          <a:prstGeom prst="rect">
            <a:avLst/>
          </a:prstGeom>
        </p:spPr>
        <p:txBody>
          <a:bodyPr anchor="ctr" anchorCtr="0"/>
          <a:lstStyle>
            <a:lvl1pPr algn="r" eaLnBrk="1" latinLnBrk="0" hangingPunct="1">
              <a:defRPr kumimoji="0" sz="1400">
                <a:solidFill>
                  <a:schemeClr val="tx2"/>
                </a:solidFill>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3" name="Footer Placeholder 2"/>
          <p:cNvSpPr>
            <a:spLocks noGrp="1"/>
          </p:cNvSpPr>
          <p:nvPr>
            <p:ph type="ftr" sz="quarter" idx="3"/>
          </p:nvPr>
        </p:nvSpPr>
        <p:spPr>
          <a:xfrm>
            <a:off x="1218848" y="6172200"/>
            <a:ext cx="5282847" cy="457200"/>
          </a:xfrm>
          <a:prstGeom prst="rect">
            <a:avLst/>
          </a:prstGeom>
        </p:spPr>
        <p:txBody>
          <a:bodyPr anchor="ctr" anchorCtr="0"/>
          <a:lstStyle>
            <a:lvl1pPr eaLnBrk="1" latinLnBrk="0" hangingPunct="1">
              <a:defRPr kumimoji="0" sz="1400">
                <a:solidFill>
                  <a:schemeClr val="tx2"/>
                </a:solidFill>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23" name="Slide Number Placeholder 22"/>
          <p:cNvSpPr>
            <a:spLocks noGrp="1"/>
          </p:cNvSpPr>
          <p:nvPr>
            <p:ph type="sldNum" sz="quarter" idx="4"/>
          </p:nvPr>
        </p:nvSpPr>
        <p:spPr>
          <a:xfrm>
            <a:off x="195793" y="6210300"/>
            <a:ext cx="608541"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a:defRPr>
            </a:lvl1pPr>
          </a:lstStyle>
          <a:p>
            <a:pPr fontAlgn="base">
              <a:spcBef>
                <a:spcPct val="0"/>
              </a:spcBef>
              <a:spcAft>
                <a:spcPct val="0"/>
              </a:spcAft>
            </a:pPr>
            <a:fld id="{78DA5847-BA1C-4115-8885-DC58F1F10062}"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098006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heel spokes="3"/>
  </p:transition>
  <p:timing>
    <p:tnLst>
      <p:par>
        <p:cTn id="1" dur="indefinite" restart="never" nodeType="tmRoot"/>
      </p:par>
    </p:tnLst>
  </p:timing>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a:defRPr>
      </a:lvl2pPr>
      <a:lvl3pPr algn="l" rtl="0" fontAlgn="base">
        <a:spcBef>
          <a:spcPct val="0"/>
        </a:spcBef>
        <a:spcAft>
          <a:spcPct val="0"/>
        </a:spcAft>
        <a:defRPr sz="4000">
          <a:solidFill>
            <a:schemeClr val="tx2"/>
          </a:solidFill>
          <a:latin typeface="Franklin Gothic Book"/>
        </a:defRPr>
      </a:lvl3pPr>
      <a:lvl4pPr algn="l" rtl="0" fontAlgn="base">
        <a:spcBef>
          <a:spcPct val="0"/>
        </a:spcBef>
        <a:spcAft>
          <a:spcPct val="0"/>
        </a:spcAft>
        <a:defRPr sz="4000">
          <a:solidFill>
            <a:schemeClr val="tx2"/>
          </a:solidFill>
          <a:latin typeface="Franklin Gothic Book"/>
        </a:defRPr>
      </a:lvl4pPr>
      <a:lvl5pPr algn="l" rtl="0" fontAlgn="base">
        <a:spcBef>
          <a:spcPct val="0"/>
        </a:spcBef>
        <a:spcAft>
          <a:spcPct val="0"/>
        </a:spcAft>
        <a:defRPr sz="4000">
          <a:solidFill>
            <a:schemeClr val="tx2"/>
          </a:solidFill>
          <a:latin typeface="Franklin Gothic Book"/>
        </a:defRPr>
      </a:lvl5pPr>
      <a:lvl6pPr marL="457200" algn="l" rtl="0" fontAlgn="base">
        <a:spcBef>
          <a:spcPct val="0"/>
        </a:spcBef>
        <a:spcAft>
          <a:spcPct val="0"/>
        </a:spcAft>
        <a:defRPr sz="4000">
          <a:solidFill>
            <a:schemeClr val="tx2"/>
          </a:solidFill>
          <a:latin typeface="Franklin Gothic Book"/>
        </a:defRPr>
      </a:lvl6pPr>
      <a:lvl7pPr marL="914400" algn="l" rtl="0" fontAlgn="base">
        <a:spcBef>
          <a:spcPct val="0"/>
        </a:spcBef>
        <a:spcAft>
          <a:spcPct val="0"/>
        </a:spcAft>
        <a:defRPr sz="4000">
          <a:solidFill>
            <a:schemeClr val="tx2"/>
          </a:solidFill>
          <a:latin typeface="Franklin Gothic Book"/>
        </a:defRPr>
      </a:lvl7pPr>
      <a:lvl8pPr marL="1371600" algn="l" rtl="0" fontAlgn="base">
        <a:spcBef>
          <a:spcPct val="0"/>
        </a:spcBef>
        <a:spcAft>
          <a:spcPct val="0"/>
        </a:spcAft>
        <a:defRPr sz="4000">
          <a:solidFill>
            <a:schemeClr val="tx2"/>
          </a:solidFill>
          <a:latin typeface="Franklin Gothic Book"/>
        </a:defRPr>
      </a:lvl8pPr>
      <a:lvl9pPr marL="1828800" algn="l" rtl="0" fontAlgn="base">
        <a:spcBef>
          <a:spcPct val="0"/>
        </a:spcBef>
        <a:spcAft>
          <a:spcPct val="0"/>
        </a:spcAft>
        <a:defRPr sz="4000">
          <a:solidFill>
            <a:schemeClr val="tx2"/>
          </a:solidFill>
          <a:latin typeface="Franklin Gothic Book"/>
        </a:defRPr>
      </a:lvl9pPr>
    </p:titleStyle>
    <p:bodyStyle>
      <a:lvl1pPr marL="273050" indent="-273050" algn="l" rtl="0" fontAlgn="base">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8" name="Rounded Rectangle 7"/>
          <p:cNvSpPr/>
          <p:nvPr/>
        </p:nvSpPr>
        <p:spPr>
          <a:xfrm>
            <a:off x="84667" y="69850"/>
            <a:ext cx="12019139"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6148" name="Title Placeholder 21"/>
          <p:cNvSpPr>
            <a:spLocks noGrp="1"/>
          </p:cNvSpPr>
          <p:nvPr>
            <p:ph type="title"/>
          </p:nvPr>
        </p:nvSpPr>
        <p:spPr bwMode="auto">
          <a:xfrm>
            <a:off x="1218848" y="274638"/>
            <a:ext cx="1036284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6149" name="Text Placeholder 12"/>
          <p:cNvSpPr>
            <a:spLocks noGrp="1"/>
          </p:cNvSpPr>
          <p:nvPr>
            <p:ph type="body" idx="1"/>
          </p:nvPr>
        </p:nvSpPr>
        <p:spPr bwMode="auto">
          <a:xfrm>
            <a:off x="1218848" y="1447800"/>
            <a:ext cx="1036284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8230306" y="6191250"/>
            <a:ext cx="3302000" cy="476250"/>
          </a:xfrm>
          <a:prstGeom prst="rect">
            <a:avLst/>
          </a:prstGeom>
        </p:spPr>
        <p:txBody>
          <a:bodyPr anchor="ctr" anchorCtr="0"/>
          <a:lstStyle>
            <a:lvl1pPr algn="r" eaLnBrk="1" latinLnBrk="0" hangingPunct="1">
              <a:defRPr kumimoji="0" sz="1400">
                <a:solidFill>
                  <a:schemeClr val="tx2"/>
                </a:solidFill>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3" name="Footer Placeholder 2"/>
          <p:cNvSpPr>
            <a:spLocks noGrp="1"/>
          </p:cNvSpPr>
          <p:nvPr>
            <p:ph type="ftr" sz="quarter" idx="3"/>
          </p:nvPr>
        </p:nvSpPr>
        <p:spPr>
          <a:xfrm>
            <a:off x="1218848" y="6172200"/>
            <a:ext cx="5282847" cy="457200"/>
          </a:xfrm>
          <a:prstGeom prst="rect">
            <a:avLst/>
          </a:prstGeom>
        </p:spPr>
        <p:txBody>
          <a:bodyPr anchor="ctr" anchorCtr="0"/>
          <a:lstStyle>
            <a:lvl1pPr eaLnBrk="1" latinLnBrk="0" hangingPunct="1">
              <a:defRPr kumimoji="0" sz="1400">
                <a:solidFill>
                  <a:schemeClr val="tx2"/>
                </a:solidFill>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23" name="Slide Number Placeholder 22"/>
          <p:cNvSpPr>
            <a:spLocks noGrp="1"/>
          </p:cNvSpPr>
          <p:nvPr>
            <p:ph type="sldNum" sz="quarter" idx="4"/>
          </p:nvPr>
        </p:nvSpPr>
        <p:spPr>
          <a:xfrm>
            <a:off x="195793" y="6210300"/>
            <a:ext cx="608541"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a:defRPr>
            </a:lvl1pPr>
          </a:lstStyle>
          <a:p>
            <a:pPr fontAlgn="base">
              <a:spcBef>
                <a:spcPct val="0"/>
              </a:spcBef>
              <a:spcAft>
                <a:spcPct val="0"/>
              </a:spcAft>
            </a:pPr>
            <a:fld id="{78DA5847-BA1C-4115-8885-DC58F1F10062}"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3104161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heel spokes="3"/>
  </p:transition>
  <p:timing>
    <p:tnLst>
      <p:par>
        <p:cTn id="1" dur="indefinite" restart="never" nodeType="tmRoot"/>
      </p:par>
    </p:tnLst>
  </p:timing>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a:defRPr>
      </a:lvl2pPr>
      <a:lvl3pPr algn="l" rtl="0" fontAlgn="base">
        <a:spcBef>
          <a:spcPct val="0"/>
        </a:spcBef>
        <a:spcAft>
          <a:spcPct val="0"/>
        </a:spcAft>
        <a:defRPr sz="4000">
          <a:solidFill>
            <a:schemeClr val="tx2"/>
          </a:solidFill>
          <a:latin typeface="Franklin Gothic Book"/>
        </a:defRPr>
      </a:lvl3pPr>
      <a:lvl4pPr algn="l" rtl="0" fontAlgn="base">
        <a:spcBef>
          <a:spcPct val="0"/>
        </a:spcBef>
        <a:spcAft>
          <a:spcPct val="0"/>
        </a:spcAft>
        <a:defRPr sz="4000">
          <a:solidFill>
            <a:schemeClr val="tx2"/>
          </a:solidFill>
          <a:latin typeface="Franklin Gothic Book"/>
        </a:defRPr>
      </a:lvl4pPr>
      <a:lvl5pPr algn="l" rtl="0" fontAlgn="base">
        <a:spcBef>
          <a:spcPct val="0"/>
        </a:spcBef>
        <a:spcAft>
          <a:spcPct val="0"/>
        </a:spcAft>
        <a:defRPr sz="4000">
          <a:solidFill>
            <a:schemeClr val="tx2"/>
          </a:solidFill>
          <a:latin typeface="Franklin Gothic Book"/>
        </a:defRPr>
      </a:lvl5pPr>
      <a:lvl6pPr marL="457200" algn="l" rtl="0" fontAlgn="base">
        <a:spcBef>
          <a:spcPct val="0"/>
        </a:spcBef>
        <a:spcAft>
          <a:spcPct val="0"/>
        </a:spcAft>
        <a:defRPr sz="4000">
          <a:solidFill>
            <a:schemeClr val="tx2"/>
          </a:solidFill>
          <a:latin typeface="Franklin Gothic Book"/>
        </a:defRPr>
      </a:lvl6pPr>
      <a:lvl7pPr marL="914400" algn="l" rtl="0" fontAlgn="base">
        <a:spcBef>
          <a:spcPct val="0"/>
        </a:spcBef>
        <a:spcAft>
          <a:spcPct val="0"/>
        </a:spcAft>
        <a:defRPr sz="4000">
          <a:solidFill>
            <a:schemeClr val="tx2"/>
          </a:solidFill>
          <a:latin typeface="Franklin Gothic Book"/>
        </a:defRPr>
      </a:lvl7pPr>
      <a:lvl8pPr marL="1371600" algn="l" rtl="0" fontAlgn="base">
        <a:spcBef>
          <a:spcPct val="0"/>
        </a:spcBef>
        <a:spcAft>
          <a:spcPct val="0"/>
        </a:spcAft>
        <a:defRPr sz="4000">
          <a:solidFill>
            <a:schemeClr val="tx2"/>
          </a:solidFill>
          <a:latin typeface="Franklin Gothic Book"/>
        </a:defRPr>
      </a:lvl8pPr>
      <a:lvl9pPr marL="1828800" algn="l" rtl="0" fontAlgn="base">
        <a:spcBef>
          <a:spcPct val="0"/>
        </a:spcBef>
        <a:spcAft>
          <a:spcPct val="0"/>
        </a:spcAft>
        <a:defRPr sz="4000">
          <a:solidFill>
            <a:schemeClr val="tx2"/>
          </a:solidFill>
          <a:latin typeface="Franklin Gothic Book"/>
        </a:defRPr>
      </a:lvl9pPr>
    </p:titleStyle>
    <p:bodyStyle>
      <a:lvl1pPr marL="273050" indent="-273050" algn="l" rtl="0" fontAlgn="base">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8" name="Rounded Rectangle 7"/>
          <p:cNvSpPr/>
          <p:nvPr/>
        </p:nvSpPr>
        <p:spPr>
          <a:xfrm>
            <a:off x="84667" y="69850"/>
            <a:ext cx="12019139"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6148" name="Title Placeholder 21"/>
          <p:cNvSpPr>
            <a:spLocks noGrp="1"/>
          </p:cNvSpPr>
          <p:nvPr>
            <p:ph type="title"/>
          </p:nvPr>
        </p:nvSpPr>
        <p:spPr bwMode="auto">
          <a:xfrm>
            <a:off x="1218848" y="274638"/>
            <a:ext cx="1036284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6149" name="Text Placeholder 12"/>
          <p:cNvSpPr>
            <a:spLocks noGrp="1"/>
          </p:cNvSpPr>
          <p:nvPr>
            <p:ph type="body" idx="1"/>
          </p:nvPr>
        </p:nvSpPr>
        <p:spPr bwMode="auto">
          <a:xfrm>
            <a:off x="1218848" y="1447800"/>
            <a:ext cx="1036284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8230306" y="6191250"/>
            <a:ext cx="3302000" cy="476250"/>
          </a:xfrm>
          <a:prstGeom prst="rect">
            <a:avLst/>
          </a:prstGeom>
        </p:spPr>
        <p:txBody>
          <a:bodyPr anchor="ctr" anchorCtr="0"/>
          <a:lstStyle>
            <a:lvl1pPr algn="r" eaLnBrk="1" latinLnBrk="0" hangingPunct="1">
              <a:defRPr kumimoji="0" sz="1400">
                <a:solidFill>
                  <a:schemeClr val="tx2"/>
                </a:solidFill>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3" name="Footer Placeholder 2"/>
          <p:cNvSpPr>
            <a:spLocks noGrp="1"/>
          </p:cNvSpPr>
          <p:nvPr>
            <p:ph type="ftr" sz="quarter" idx="3"/>
          </p:nvPr>
        </p:nvSpPr>
        <p:spPr>
          <a:xfrm>
            <a:off x="1218848" y="6172200"/>
            <a:ext cx="5282847" cy="457200"/>
          </a:xfrm>
          <a:prstGeom prst="rect">
            <a:avLst/>
          </a:prstGeom>
        </p:spPr>
        <p:txBody>
          <a:bodyPr anchor="ctr" anchorCtr="0"/>
          <a:lstStyle>
            <a:lvl1pPr eaLnBrk="1" latinLnBrk="0" hangingPunct="1">
              <a:defRPr kumimoji="0" sz="1400">
                <a:solidFill>
                  <a:schemeClr val="tx2"/>
                </a:solidFill>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23" name="Slide Number Placeholder 22"/>
          <p:cNvSpPr>
            <a:spLocks noGrp="1"/>
          </p:cNvSpPr>
          <p:nvPr>
            <p:ph type="sldNum" sz="quarter" idx="4"/>
          </p:nvPr>
        </p:nvSpPr>
        <p:spPr>
          <a:xfrm>
            <a:off x="195793" y="6210300"/>
            <a:ext cx="608541"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a:defRPr>
            </a:lvl1pPr>
          </a:lstStyle>
          <a:p>
            <a:pPr fontAlgn="base">
              <a:spcBef>
                <a:spcPct val="0"/>
              </a:spcBef>
              <a:spcAft>
                <a:spcPct val="0"/>
              </a:spcAft>
            </a:pPr>
            <a:fld id="{78DA5847-BA1C-4115-8885-DC58F1F10062}"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3404887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heel spokes="3"/>
  </p:transition>
  <p:timing>
    <p:tnLst>
      <p:par>
        <p:cTn id="1" dur="indefinite" restart="never" nodeType="tmRoot"/>
      </p:par>
    </p:tnLst>
  </p:timing>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a:defRPr>
      </a:lvl2pPr>
      <a:lvl3pPr algn="l" rtl="0" fontAlgn="base">
        <a:spcBef>
          <a:spcPct val="0"/>
        </a:spcBef>
        <a:spcAft>
          <a:spcPct val="0"/>
        </a:spcAft>
        <a:defRPr sz="4000">
          <a:solidFill>
            <a:schemeClr val="tx2"/>
          </a:solidFill>
          <a:latin typeface="Franklin Gothic Book"/>
        </a:defRPr>
      </a:lvl3pPr>
      <a:lvl4pPr algn="l" rtl="0" fontAlgn="base">
        <a:spcBef>
          <a:spcPct val="0"/>
        </a:spcBef>
        <a:spcAft>
          <a:spcPct val="0"/>
        </a:spcAft>
        <a:defRPr sz="4000">
          <a:solidFill>
            <a:schemeClr val="tx2"/>
          </a:solidFill>
          <a:latin typeface="Franklin Gothic Book"/>
        </a:defRPr>
      </a:lvl4pPr>
      <a:lvl5pPr algn="l" rtl="0" fontAlgn="base">
        <a:spcBef>
          <a:spcPct val="0"/>
        </a:spcBef>
        <a:spcAft>
          <a:spcPct val="0"/>
        </a:spcAft>
        <a:defRPr sz="4000">
          <a:solidFill>
            <a:schemeClr val="tx2"/>
          </a:solidFill>
          <a:latin typeface="Franklin Gothic Book"/>
        </a:defRPr>
      </a:lvl5pPr>
      <a:lvl6pPr marL="457200" algn="l" rtl="0" fontAlgn="base">
        <a:spcBef>
          <a:spcPct val="0"/>
        </a:spcBef>
        <a:spcAft>
          <a:spcPct val="0"/>
        </a:spcAft>
        <a:defRPr sz="4000">
          <a:solidFill>
            <a:schemeClr val="tx2"/>
          </a:solidFill>
          <a:latin typeface="Franklin Gothic Book"/>
        </a:defRPr>
      </a:lvl6pPr>
      <a:lvl7pPr marL="914400" algn="l" rtl="0" fontAlgn="base">
        <a:spcBef>
          <a:spcPct val="0"/>
        </a:spcBef>
        <a:spcAft>
          <a:spcPct val="0"/>
        </a:spcAft>
        <a:defRPr sz="4000">
          <a:solidFill>
            <a:schemeClr val="tx2"/>
          </a:solidFill>
          <a:latin typeface="Franklin Gothic Book"/>
        </a:defRPr>
      </a:lvl7pPr>
      <a:lvl8pPr marL="1371600" algn="l" rtl="0" fontAlgn="base">
        <a:spcBef>
          <a:spcPct val="0"/>
        </a:spcBef>
        <a:spcAft>
          <a:spcPct val="0"/>
        </a:spcAft>
        <a:defRPr sz="4000">
          <a:solidFill>
            <a:schemeClr val="tx2"/>
          </a:solidFill>
          <a:latin typeface="Franklin Gothic Book"/>
        </a:defRPr>
      </a:lvl8pPr>
      <a:lvl9pPr marL="1828800" algn="l" rtl="0" fontAlgn="base">
        <a:spcBef>
          <a:spcPct val="0"/>
        </a:spcBef>
        <a:spcAft>
          <a:spcPct val="0"/>
        </a:spcAft>
        <a:defRPr sz="4000">
          <a:solidFill>
            <a:schemeClr val="tx2"/>
          </a:solidFill>
          <a:latin typeface="Franklin Gothic Book"/>
        </a:defRPr>
      </a:lvl9pPr>
    </p:titleStyle>
    <p:bodyStyle>
      <a:lvl1pPr marL="273050" indent="-273050" algn="l" rtl="0" fontAlgn="base">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8" name="Rounded Rectangle 7"/>
          <p:cNvSpPr/>
          <p:nvPr/>
        </p:nvSpPr>
        <p:spPr>
          <a:xfrm>
            <a:off x="84667" y="69850"/>
            <a:ext cx="12019139"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6148" name="Title Placeholder 21"/>
          <p:cNvSpPr>
            <a:spLocks noGrp="1"/>
          </p:cNvSpPr>
          <p:nvPr>
            <p:ph type="title"/>
          </p:nvPr>
        </p:nvSpPr>
        <p:spPr bwMode="auto">
          <a:xfrm>
            <a:off x="1218848" y="274638"/>
            <a:ext cx="1036284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6149" name="Text Placeholder 12"/>
          <p:cNvSpPr>
            <a:spLocks noGrp="1"/>
          </p:cNvSpPr>
          <p:nvPr>
            <p:ph type="body" idx="1"/>
          </p:nvPr>
        </p:nvSpPr>
        <p:spPr bwMode="auto">
          <a:xfrm>
            <a:off x="1218848" y="1447800"/>
            <a:ext cx="1036284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8230306" y="6191250"/>
            <a:ext cx="3302000" cy="476250"/>
          </a:xfrm>
          <a:prstGeom prst="rect">
            <a:avLst/>
          </a:prstGeom>
        </p:spPr>
        <p:txBody>
          <a:bodyPr anchor="ctr" anchorCtr="0"/>
          <a:lstStyle>
            <a:lvl1pPr algn="r" eaLnBrk="1" latinLnBrk="0" hangingPunct="1">
              <a:defRPr kumimoji="0" sz="1400">
                <a:solidFill>
                  <a:schemeClr val="tx2"/>
                </a:solidFill>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3" name="Footer Placeholder 2"/>
          <p:cNvSpPr>
            <a:spLocks noGrp="1"/>
          </p:cNvSpPr>
          <p:nvPr>
            <p:ph type="ftr" sz="quarter" idx="3"/>
          </p:nvPr>
        </p:nvSpPr>
        <p:spPr>
          <a:xfrm>
            <a:off x="1218848" y="6172200"/>
            <a:ext cx="5282847" cy="457200"/>
          </a:xfrm>
          <a:prstGeom prst="rect">
            <a:avLst/>
          </a:prstGeom>
        </p:spPr>
        <p:txBody>
          <a:bodyPr anchor="ctr" anchorCtr="0"/>
          <a:lstStyle>
            <a:lvl1pPr eaLnBrk="1" latinLnBrk="0" hangingPunct="1">
              <a:defRPr kumimoji="0" sz="1400">
                <a:solidFill>
                  <a:schemeClr val="tx2"/>
                </a:solidFill>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23" name="Slide Number Placeholder 22"/>
          <p:cNvSpPr>
            <a:spLocks noGrp="1"/>
          </p:cNvSpPr>
          <p:nvPr>
            <p:ph type="sldNum" sz="quarter" idx="4"/>
          </p:nvPr>
        </p:nvSpPr>
        <p:spPr>
          <a:xfrm>
            <a:off x="195793" y="6210300"/>
            <a:ext cx="608541"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a:defRPr>
            </a:lvl1pPr>
          </a:lstStyle>
          <a:p>
            <a:pPr fontAlgn="base">
              <a:spcBef>
                <a:spcPct val="0"/>
              </a:spcBef>
              <a:spcAft>
                <a:spcPct val="0"/>
              </a:spcAft>
            </a:pPr>
            <a:fld id="{0C68CE31-E59C-46FB-BDC2-49D85DD43F28}"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27239579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heel spokes="3"/>
  </p:transition>
  <p:timing>
    <p:tnLst>
      <p:par>
        <p:cTn id="1" dur="indefinite" restart="never" nodeType="tmRoot"/>
      </p:par>
    </p:tnLst>
  </p:timing>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a:defRPr>
      </a:lvl2pPr>
      <a:lvl3pPr algn="l" rtl="0" fontAlgn="base">
        <a:spcBef>
          <a:spcPct val="0"/>
        </a:spcBef>
        <a:spcAft>
          <a:spcPct val="0"/>
        </a:spcAft>
        <a:defRPr sz="4000">
          <a:solidFill>
            <a:schemeClr val="tx2"/>
          </a:solidFill>
          <a:latin typeface="Franklin Gothic Book"/>
        </a:defRPr>
      </a:lvl3pPr>
      <a:lvl4pPr algn="l" rtl="0" fontAlgn="base">
        <a:spcBef>
          <a:spcPct val="0"/>
        </a:spcBef>
        <a:spcAft>
          <a:spcPct val="0"/>
        </a:spcAft>
        <a:defRPr sz="4000">
          <a:solidFill>
            <a:schemeClr val="tx2"/>
          </a:solidFill>
          <a:latin typeface="Franklin Gothic Book"/>
        </a:defRPr>
      </a:lvl4pPr>
      <a:lvl5pPr algn="l" rtl="0" fontAlgn="base">
        <a:spcBef>
          <a:spcPct val="0"/>
        </a:spcBef>
        <a:spcAft>
          <a:spcPct val="0"/>
        </a:spcAft>
        <a:defRPr sz="4000">
          <a:solidFill>
            <a:schemeClr val="tx2"/>
          </a:solidFill>
          <a:latin typeface="Franklin Gothic Book"/>
        </a:defRPr>
      </a:lvl5pPr>
      <a:lvl6pPr marL="457200" algn="l" rtl="0" fontAlgn="base">
        <a:spcBef>
          <a:spcPct val="0"/>
        </a:spcBef>
        <a:spcAft>
          <a:spcPct val="0"/>
        </a:spcAft>
        <a:defRPr sz="4000">
          <a:solidFill>
            <a:schemeClr val="tx2"/>
          </a:solidFill>
          <a:latin typeface="Franklin Gothic Book"/>
        </a:defRPr>
      </a:lvl6pPr>
      <a:lvl7pPr marL="914400" algn="l" rtl="0" fontAlgn="base">
        <a:spcBef>
          <a:spcPct val="0"/>
        </a:spcBef>
        <a:spcAft>
          <a:spcPct val="0"/>
        </a:spcAft>
        <a:defRPr sz="4000">
          <a:solidFill>
            <a:schemeClr val="tx2"/>
          </a:solidFill>
          <a:latin typeface="Franklin Gothic Book"/>
        </a:defRPr>
      </a:lvl7pPr>
      <a:lvl8pPr marL="1371600" algn="l" rtl="0" fontAlgn="base">
        <a:spcBef>
          <a:spcPct val="0"/>
        </a:spcBef>
        <a:spcAft>
          <a:spcPct val="0"/>
        </a:spcAft>
        <a:defRPr sz="4000">
          <a:solidFill>
            <a:schemeClr val="tx2"/>
          </a:solidFill>
          <a:latin typeface="Franklin Gothic Book"/>
        </a:defRPr>
      </a:lvl8pPr>
      <a:lvl9pPr marL="1828800" algn="l" rtl="0" fontAlgn="base">
        <a:spcBef>
          <a:spcPct val="0"/>
        </a:spcBef>
        <a:spcAft>
          <a:spcPct val="0"/>
        </a:spcAft>
        <a:defRPr sz="4000">
          <a:solidFill>
            <a:schemeClr val="tx2"/>
          </a:solidFill>
          <a:latin typeface="Franklin Gothic Book"/>
        </a:defRPr>
      </a:lvl9pPr>
    </p:titleStyle>
    <p:bodyStyle>
      <a:lvl1pPr marL="273050" indent="-273050" algn="l" rtl="0" fontAlgn="base">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8" name="Rounded Rectangle 7"/>
          <p:cNvSpPr/>
          <p:nvPr/>
        </p:nvSpPr>
        <p:spPr>
          <a:xfrm>
            <a:off x="84667" y="69850"/>
            <a:ext cx="12019139"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6148" name="Title Placeholder 21"/>
          <p:cNvSpPr>
            <a:spLocks noGrp="1"/>
          </p:cNvSpPr>
          <p:nvPr>
            <p:ph type="title"/>
          </p:nvPr>
        </p:nvSpPr>
        <p:spPr bwMode="auto">
          <a:xfrm>
            <a:off x="1218848" y="274638"/>
            <a:ext cx="1036284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6149" name="Text Placeholder 12"/>
          <p:cNvSpPr>
            <a:spLocks noGrp="1"/>
          </p:cNvSpPr>
          <p:nvPr>
            <p:ph type="body" idx="1"/>
          </p:nvPr>
        </p:nvSpPr>
        <p:spPr bwMode="auto">
          <a:xfrm>
            <a:off x="1218848" y="1447800"/>
            <a:ext cx="1036284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8230306" y="6191250"/>
            <a:ext cx="3302000" cy="476250"/>
          </a:xfrm>
          <a:prstGeom prst="rect">
            <a:avLst/>
          </a:prstGeom>
        </p:spPr>
        <p:txBody>
          <a:bodyPr anchor="ctr" anchorCtr="0"/>
          <a:lstStyle>
            <a:lvl1pPr algn="r" eaLnBrk="1" latinLnBrk="0" hangingPunct="1">
              <a:defRPr kumimoji="0" sz="1400">
                <a:solidFill>
                  <a:schemeClr val="tx2"/>
                </a:solidFill>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3" name="Footer Placeholder 2"/>
          <p:cNvSpPr>
            <a:spLocks noGrp="1"/>
          </p:cNvSpPr>
          <p:nvPr>
            <p:ph type="ftr" sz="quarter" idx="3"/>
          </p:nvPr>
        </p:nvSpPr>
        <p:spPr>
          <a:xfrm>
            <a:off x="1218848" y="6172200"/>
            <a:ext cx="5282847" cy="457200"/>
          </a:xfrm>
          <a:prstGeom prst="rect">
            <a:avLst/>
          </a:prstGeom>
        </p:spPr>
        <p:txBody>
          <a:bodyPr anchor="ctr" anchorCtr="0"/>
          <a:lstStyle>
            <a:lvl1pPr eaLnBrk="1" latinLnBrk="0" hangingPunct="1">
              <a:defRPr kumimoji="0" sz="1400">
                <a:solidFill>
                  <a:schemeClr val="tx2"/>
                </a:solidFill>
              </a:defRPr>
            </a:lvl1pPr>
          </a:lstStyle>
          <a:p>
            <a:pPr fontAlgn="base">
              <a:spcBef>
                <a:spcPct val="0"/>
              </a:spcBef>
              <a:spcAft>
                <a:spcPct val="0"/>
              </a:spcAft>
              <a:defRPr/>
            </a:pPr>
            <a:endParaRPr lang="en-US">
              <a:solidFill>
                <a:srgbClr val="696464"/>
              </a:solidFill>
              <a:latin typeface="Times New Roman" panose="02020603050405020304" pitchFamily="18" charset="0"/>
              <a:cs typeface="Arial" panose="020B0604020202020204" pitchFamily="34" charset="0"/>
            </a:endParaRPr>
          </a:p>
        </p:txBody>
      </p:sp>
      <p:sp>
        <p:nvSpPr>
          <p:cNvPr id="23" name="Slide Number Placeholder 22"/>
          <p:cNvSpPr>
            <a:spLocks noGrp="1"/>
          </p:cNvSpPr>
          <p:nvPr>
            <p:ph type="sldNum" sz="quarter" idx="4"/>
          </p:nvPr>
        </p:nvSpPr>
        <p:spPr>
          <a:xfrm>
            <a:off x="195793" y="6210300"/>
            <a:ext cx="608541"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a:defRPr>
            </a:lvl1pPr>
          </a:lstStyle>
          <a:p>
            <a:pPr fontAlgn="base">
              <a:spcBef>
                <a:spcPct val="0"/>
              </a:spcBef>
              <a:spcAft>
                <a:spcPct val="0"/>
              </a:spcAft>
            </a:pPr>
            <a:fld id="{0C68CE31-E59C-46FB-BDC2-49D85DD43F28}"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3236385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wheel spokes="3"/>
  </p:transition>
  <p:timing>
    <p:tnLst>
      <p:par>
        <p:cTn id="1" dur="indefinite" restart="never" nodeType="tmRoot"/>
      </p:par>
    </p:tnLst>
  </p:timing>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a:defRPr>
      </a:lvl2pPr>
      <a:lvl3pPr algn="l" rtl="0" fontAlgn="base">
        <a:spcBef>
          <a:spcPct val="0"/>
        </a:spcBef>
        <a:spcAft>
          <a:spcPct val="0"/>
        </a:spcAft>
        <a:defRPr sz="4000">
          <a:solidFill>
            <a:schemeClr val="tx2"/>
          </a:solidFill>
          <a:latin typeface="Franklin Gothic Book"/>
        </a:defRPr>
      </a:lvl3pPr>
      <a:lvl4pPr algn="l" rtl="0" fontAlgn="base">
        <a:spcBef>
          <a:spcPct val="0"/>
        </a:spcBef>
        <a:spcAft>
          <a:spcPct val="0"/>
        </a:spcAft>
        <a:defRPr sz="4000">
          <a:solidFill>
            <a:schemeClr val="tx2"/>
          </a:solidFill>
          <a:latin typeface="Franklin Gothic Book"/>
        </a:defRPr>
      </a:lvl4pPr>
      <a:lvl5pPr algn="l" rtl="0" fontAlgn="base">
        <a:spcBef>
          <a:spcPct val="0"/>
        </a:spcBef>
        <a:spcAft>
          <a:spcPct val="0"/>
        </a:spcAft>
        <a:defRPr sz="4000">
          <a:solidFill>
            <a:schemeClr val="tx2"/>
          </a:solidFill>
          <a:latin typeface="Franklin Gothic Book"/>
        </a:defRPr>
      </a:lvl5pPr>
      <a:lvl6pPr marL="457200" algn="l" rtl="0" fontAlgn="base">
        <a:spcBef>
          <a:spcPct val="0"/>
        </a:spcBef>
        <a:spcAft>
          <a:spcPct val="0"/>
        </a:spcAft>
        <a:defRPr sz="4000">
          <a:solidFill>
            <a:schemeClr val="tx2"/>
          </a:solidFill>
          <a:latin typeface="Franklin Gothic Book"/>
        </a:defRPr>
      </a:lvl6pPr>
      <a:lvl7pPr marL="914400" algn="l" rtl="0" fontAlgn="base">
        <a:spcBef>
          <a:spcPct val="0"/>
        </a:spcBef>
        <a:spcAft>
          <a:spcPct val="0"/>
        </a:spcAft>
        <a:defRPr sz="4000">
          <a:solidFill>
            <a:schemeClr val="tx2"/>
          </a:solidFill>
          <a:latin typeface="Franklin Gothic Book"/>
        </a:defRPr>
      </a:lvl7pPr>
      <a:lvl8pPr marL="1371600" algn="l" rtl="0" fontAlgn="base">
        <a:spcBef>
          <a:spcPct val="0"/>
        </a:spcBef>
        <a:spcAft>
          <a:spcPct val="0"/>
        </a:spcAft>
        <a:defRPr sz="4000">
          <a:solidFill>
            <a:schemeClr val="tx2"/>
          </a:solidFill>
          <a:latin typeface="Franklin Gothic Book"/>
        </a:defRPr>
      </a:lvl8pPr>
      <a:lvl9pPr marL="1828800" algn="l" rtl="0" fontAlgn="base">
        <a:spcBef>
          <a:spcPct val="0"/>
        </a:spcBef>
        <a:spcAft>
          <a:spcPct val="0"/>
        </a:spcAft>
        <a:defRPr sz="4000">
          <a:solidFill>
            <a:schemeClr val="tx2"/>
          </a:solidFill>
          <a:latin typeface="Franklin Gothic Book"/>
        </a:defRPr>
      </a:lvl9pPr>
    </p:titleStyle>
    <p:bodyStyle>
      <a:lvl1pPr marL="273050" indent="-273050" algn="l" rtl="0" fontAlgn="base">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1.png"/><Relationship Id="rId12"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5" Type="http://schemas.microsoft.com/office/2007/relationships/hdphoto" Target="../media/hdphoto4.wdp"/><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13.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1.png"/><Relationship Id="rId12"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5" Type="http://schemas.microsoft.com/office/2007/relationships/hdphoto" Target="../media/hdphoto4.wdp"/><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13.png"/><Relationship Id="rId1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6.bin"/><Relationship Id="rId18" Type="http://schemas.openxmlformats.org/officeDocument/2006/relationships/image" Target="../media/image33.wmf"/><Relationship Id="rId26" Type="http://schemas.openxmlformats.org/officeDocument/2006/relationships/image" Target="../media/image37.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30.wmf"/><Relationship Id="rId17" Type="http://schemas.openxmlformats.org/officeDocument/2006/relationships/oleObject" Target="../embeddings/oleObject8.bin"/><Relationship Id="rId25" Type="http://schemas.openxmlformats.org/officeDocument/2006/relationships/oleObject" Target="../embeddings/oleObject12.bin"/><Relationship Id="rId2" Type="http://schemas.openxmlformats.org/officeDocument/2006/relationships/slideLayout" Target="../slideLayouts/slideLayout29.xml"/><Relationship Id="rId16" Type="http://schemas.openxmlformats.org/officeDocument/2006/relationships/image" Target="../media/image32.wmf"/><Relationship Id="rId20" Type="http://schemas.openxmlformats.org/officeDocument/2006/relationships/image" Target="../media/image34.wmf"/><Relationship Id="rId29"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image" Target="../media/image27.wmf"/><Relationship Id="rId11" Type="http://schemas.openxmlformats.org/officeDocument/2006/relationships/oleObject" Target="../embeddings/oleObject5.bin"/><Relationship Id="rId24" Type="http://schemas.openxmlformats.org/officeDocument/2006/relationships/image" Target="../media/image36.wmf"/><Relationship Id="rId32" Type="http://schemas.openxmlformats.org/officeDocument/2006/relationships/image" Target="../media/image40.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38.wmf"/><Relationship Id="rId10" Type="http://schemas.openxmlformats.org/officeDocument/2006/relationships/image" Target="../media/image29.wmf"/><Relationship Id="rId19" Type="http://schemas.openxmlformats.org/officeDocument/2006/relationships/oleObject" Target="../embeddings/oleObject9.bin"/><Relationship Id="rId31" Type="http://schemas.openxmlformats.org/officeDocument/2006/relationships/oleObject" Target="../embeddings/oleObject15.bin"/><Relationship Id="rId4" Type="http://schemas.openxmlformats.org/officeDocument/2006/relationships/image" Target="../media/image26.wmf"/><Relationship Id="rId9" Type="http://schemas.openxmlformats.org/officeDocument/2006/relationships/oleObject" Target="../embeddings/oleObject4.bin"/><Relationship Id="rId14" Type="http://schemas.openxmlformats.org/officeDocument/2006/relationships/image" Target="../media/image31.wmf"/><Relationship Id="rId22" Type="http://schemas.openxmlformats.org/officeDocument/2006/relationships/image" Target="../media/image35.wmf"/><Relationship Id="rId27" Type="http://schemas.openxmlformats.org/officeDocument/2006/relationships/oleObject" Target="../embeddings/oleObject13.bin"/><Relationship Id="rId30" Type="http://schemas.openxmlformats.org/officeDocument/2006/relationships/image" Target="../media/image39.wmf"/></Relationships>
</file>

<file path=ppt/slides/_rels/slide12.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image" Target="../media/image45.w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oleObject" Target="../embeddings/oleObject21.bin"/><Relationship Id="rId17" Type="http://schemas.openxmlformats.org/officeDocument/2006/relationships/oleObject" Target="../embeddings/oleObject25.bin"/><Relationship Id="rId2" Type="http://schemas.openxmlformats.org/officeDocument/2006/relationships/slideLayout" Target="../slideLayouts/slideLayout40.xml"/><Relationship Id="rId16" Type="http://schemas.openxmlformats.org/officeDocument/2006/relationships/oleObject" Target="../embeddings/oleObject24.bin"/><Relationship Id="rId1" Type="http://schemas.openxmlformats.org/officeDocument/2006/relationships/vmlDrawing" Target="../drawings/vmlDrawing2.vml"/><Relationship Id="rId6" Type="http://schemas.openxmlformats.org/officeDocument/2006/relationships/image" Target="../media/image42.wmf"/><Relationship Id="rId11" Type="http://schemas.openxmlformats.org/officeDocument/2006/relationships/image" Target="../media/image44.wmf"/><Relationship Id="rId5" Type="http://schemas.openxmlformats.org/officeDocument/2006/relationships/oleObject" Target="../embeddings/oleObject17.bin"/><Relationship Id="rId15" Type="http://schemas.openxmlformats.org/officeDocument/2006/relationships/oleObject" Target="../embeddings/oleObject23.bin"/><Relationship Id="rId10" Type="http://schemas.openxmlformats.org/officeDocument/2006/relationships/oleObject" Target="../embeddings/oleObject20.bin"/><Relationship Id="rId4" Type="http://schemas.openxmlformats.org/officeDocument/2006/relationships/image" Target="../media/image41.wmf"/><Relationship Id="rId9" Type="http://schemas.openxmlformats.org/officeDocument/2006/relationships/oleObject" Target="../embeddings/oleObject19.bin"/><Relationship Id="rId14" Type="http://schemas.openxmlformats.org/officeDocument/2006/relationships/oleObject" Target="../embeddings/oleObject22.bin"/></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5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6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png"/><Relationship Id="rId7" Type="http://schemas.openxmlformats.org/officeDocument/2006/relationships/image" Target="../media/image9.png"/><Relationship Id="rId12"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microsoft.com/office/2007/relationships/hdphoto" Target="../media/hdphoto4.wdp"/><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12"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1.png"/><Relationship Id="rId12"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5" Type="http://schemas.microsoft.com/office/2007/relationships/hdphoto" Target="../media/hdphoto4.wdp"/><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13.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0.png"/><Relationship Id="rId1" Type="http://schemas.openxmlformats.org/officeDocument/2006/relationships/slideLayout" Target="../slideLayouts/slideLayout6.xml"/><Relationship Id="rId6" Type="http://schemas.microsoft.com/office/2007/relationships/hdphoto" Target="../media/hdphoto6.wdp"/><Relationship Id="rId5" Type="http://schemas.openxmlformats.org/officeDocument/2006/relationships/image" Target="../media/image22.pn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0.png"/><Relationship Id="rId7" Type="http://schemas.openxmlformats.org/officeDocument/2006/relationships/image" Target="../media/image33.png"/><Relationship Id="rId2" Type="http://schemas.openxmlformats.org/officeDocument/2006/relationships/image" Target="../media/image280.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0.png"/><Relationship Id="rId4" Type="http://schemas.openxmlformats.org/officeDocument/2006/relationships/image" Target="../media/image300.png"/><Relationship Id="rId9"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107" y="643265"/>
            <a:ext cx="8698042" cy="2883658"/>
          </a:xfrm>
          <a:prstGeom prst="rect">
            <a:avLst/>
          </a:prstGeom>
        </p:spPr>
      </p:pic>
      <p:sp>
        <p:nvSpPr>
          <p:cNvPr id="20" name="Rectangle 19"/>
          <p:cNvSpPr/>
          <p:nvPr/>
        </p:nvSpPr>
        <p:spPr>
          <a:xfrm>
            <a:off x="1114106" y="970197"/>
            <a:ext cx="5818259" cy="1600438"/>
          </a:xfrm>
          <a:prstGeom prst="rect">
            <a:avLst/>
          </a:prstGeom>
          <a:noFill/>
        </p:spPr>
        <p:txBody>
          <a:bodyPr wrap="none" lIns="121920" tIns="60960" rIns="121920" bIns="60960">
            <a:spAutoFit/>
          </a:bodyPr>
          <a:lstStyle/>
          <a:p>
            <a:pPr algn="ctr"/>
            <a:r>
              <a:rPr lang="en-US" sz="9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Khởi</a:t>
            </a:r>
            <a:r>
              <a:rPr lang="en-US" sz="9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9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động</a:t>
            </a:r>
            <a:endParaRPr lang="en-US" sz="9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Tree>
    <p:extLst>
      <p:ext uri="{BB962C8B-B14F-4D97-AF65-F5344CB8AC3E}">
        <p14:creationId xmlns:p14="http://schemas.microsoft.com/office/powerpoint/2010/main" val="359141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 presetClass="entr" presetSubtype="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Effect transition="in" filter="fade">
                                      <p:cBhvr>
                                        <p:cTn id="20" dur="1000"/>
                                        <p:tgtEl>
                                          <p:spTgt spid="20"/>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p:cTn id="2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107" y="643265"/>
            <a:ext cx="8698042" cy="2883658"/>
          </a:xfrm>
          <a:prstGeom prst="rect">
            <a:avLst/>
          </a:prstGeom>
        </p:spPr>
      </p:pic>
      <p:sp>
        <p:nvSpPr>
          <p:cNvPr id="20" name="Rectangle 19"/>
          <p:cNvSpPr/>
          <p:nvPr/>
        </p:nvSpPr>
        <p:spPr>
          <a:xfrm>
            <a:off x="1575149" y="1404256"/>
            <a:ext cx="4658198" cy="1046440"/>
          </a:xfrm>
          <a:prstGeom prst="rect">
            <a:avLst/>
          </a:prstGeom>
          <a:noFill/>
        </p:spPr>
        <p:txBody>
          <a:bodyPr wrap="none" lIns="121920" tIns="60960" rIns="121920" bIns="60960">
            <a:spAutoFit/>
          </a:bodyPr>
          <a:lstStyle/>
          <a:p>
            <a:pPr algn="ctr"/>
            <a:r>
              <a:rPr lang="en-US" sz="60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LUYỆN TẬP</a:t>
            </a:r>
            <a:endParaRPr lang="en-US" sz="6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Tree>
    <p:extLst>
      <p:ext uri="{BB962C8B-B14F-4D97-AF65-F5344CB8AC3E}">
        <p14:creationId xmlns:p14="http://schemas.microsoft.com/office/powerpoint/2010/main" val="374611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 presetClass="entr" presetSubtype="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Effect transition="in" filter="fade">
                                      <p:cBhvr>
                                        <p:cTn id="20" dur="1000"/>
                                        <p:tgtEl>
                                          <p:spTgt spid="20"/>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p:cTn id="2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0">
                                            <p:txEl>
                                              <p:pRg st="0" end="0"/>
                                            </p:txEl>
                                          </p:spTgt>
                                        </p:tgtEl>
                                      </p:cBhvr>
                                    </p:animEffect>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07" name="Text Box 115"/>
          <p:cNvSpPr txBox="1">
            <a:spLocks noChangeArrowheads="1"/>
          </p:cNvSpPr>
          <p:nvPr/>
        </p:nvSpPr>
        <p:spPr bwMode="auto">
          <a:xfrm>
            <a:off x="169863" y="1224973"/>
            <a:ext cx="3476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r>
              <a:rPr lang="en-US" altLang="en-US" sz="2800" b="1" u="sng" dirty="0" err="1">
                <a:solidFill>
                  <a:srgbClr val="0000CC"/>
                </a:solidFill>
              </a:rPr>
              <a:t>Bài</a:t>
            </a:r>
            <a:r>
              <a:rPr lang="en-US" altLang="en-US" sz="2800" b="1" u="sng" dirty="0">
                <a:solidFill>
                  <a:srgbClr val="0000CC"/>
                </a:solidFill>
              </a:rPr>
              <a:t> 1 </a:t>
            </a:r>
            <a:r>
              <a:rPr lang="en-US" altLang="en-US" sz="2800" b="1" u="sng" dirty="0" err="1">
                <a:solidFill>
                  <a:srgbClr val="0000CC"/>
                </a:solidFill>
              </a:rPr>
              <a:t>trang</a:t>
            </a:r>
            <a:r>
              <a:rPr lang="en-US" altLang="en-US" sz="2800" b="1" u="sng" dirty="0">
                <a:solidFill>
                  <a:srgbClr val="0000CC"/>
                </a:solidFill>
              </a:rPr>
              <a:t> 127 </a:t>
            </a:r>
            <a:r>
              <a:rPr lang="en-US" altLang="en-US" sz="2800" b="1" dirty="0">
                <a:solidFill>
                  <a:srgbClr val="0000CC"/>
                </a:solidFill>
              </a:rPr>
              <a:t>:</a:t>
            </a:r>
            <a:r>
              <a:rPr lang="en-US" altLang="en-US" sz="2800" b="1" dirty="0" err="1">
                <a:solidFill>
                  <a:srgbClr val="0000CC"/>
                </a:solidFill>
              </a:rPr>
              <a:t>Tính</a:t>
            </a:r>
            <a:endParaRPr lang="en-US" altLang="en-US" sz="2800" b="1" dirty="0">
              <a:solidFill>
                <a:srgbClr val="0000CC"/>
              </a:solidFill>
            </a:endParaRPr>
          </a:p>
        </p:txBody>
      </p:sp>
      <p:graphicFrame>
        <p:nvGraphicFramePr>
          <p:cNvPr id="85111" name="Object 119"/>
          <p:cNvGraphicFramePr>
            <a:graphicFrameLocks noChangeAspect="1"/>
          </p:cNvGraphicFramePr>
          <p:nvPr>
            <p:extLst>
              <p:ext uri="{D42A27DB-BD31-4B8C-83A1-F6EECF244321}">
                <p14:modId xmlns:p14="http://schemas.microsoft.com/office/powerpoint/2010/main" val="519697655"/>
              </p:ext>
            </p:extLst>
          </p:nvPr>
        </p:nvGraphicFramePr>
        <p:xfrm>
          <a:off x="526576" y="1790700"/>
          <a:ext cx="1828800" cy="838200"/>
        </p:xfrm>
        <a:graphic>
          <a:graphicData uri="http://schemas.openxmlformats.org/presentationml/2006/ole">
            <mc:AlternateContent xmlns:mc="http://schemas.openxmlformats.org/markup-compatibility/2006">
              <mc:Choice xmlns:v="urn:schemas-microsoft-com:vml" Requires="v">
                <p:oleObj spid="_x0000_s1056" name="Equation" r:id="rId3" imgW="533169" imgH="393529" progId="Equation.DSMT4">
                  <p:embed/>
                </p:oleObj>
              </mc:Choice>
              <mc:Fallback>
                <p:oleObj name="Equation" r:id="rId3" imgW="533169" imgH="393529" progId="Equation.DSMT4">
                  <p:embed/>
                  <p:pic>
                    <p:nvPicPr>
                      <p:cNvPr id="85111" name="Object 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76" y="1790700"/>
                        <a:ext cx="18288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130" name="Object 138"/>
          <p:cNvGraphicFramePr>
            <a:graphicFrameLocks noChangeAspect="1"/>
          </p:cNvGraphicFramePr>
          <p:nvPr>
            <p:extLst>
              <p:ext uri="{D42A27DB-BD31-4B8C-83A1-F6EECF244321}">
                <p14:modId xmlns:p14="http://schemas.microsoft.com/office/powerpoint/2010/main" val="1116599093"/>
              </p:ext>
            </p:extLst>
          </p:nvPr>
        </p:nvGraphicFramePr>
        <p:xfrm>
          <a:off x="702567" y="3537613"/>
          <a:ext cx="1736725" cy="914400"/>
        </p:xfrm>
        <a:graphic>
          <a:graphicData uri="http://schemas.openxmlformats.org/presentationml/2006/ole">
            <mc:AlternateContent xmlns:mc="http://schemas.openxmlformats.org/markup-compatibility/2006">
              <mc:Choice xmlns:v="urn:schemas-microsoft-com:vml" Requires="v">
                <p:oleObj spid="_x0000_s1057" name="Equation" r:id="rId5" imgW="520474" imgH="393529" progId="Equation.3">
                  <p:embed/>
                </p:oleObj>
              </mc:Choice>
              <mc:Fallback>
                <p:oleObj name="Equation" r:id="rId5" imgW="520474" imgH="393529" progId="Equation.3">
                  <p:embed/>
                  <p:pic>
                    <p:nvPicPr>
                      <p:cNvPr id="85130" name="Object 1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567" y="3537613"/>
                        <a:ext cx="173672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145" name="Object 153"/>
          <p:cNvGraphicFramePr>
            <a:graphicFrameLocks noChangeAspect="1"/>
          </p:cNvGraphicFramePr>
          <p:nvPr>
            <p:extLst>
              <p:ext uri="{D42A27DB-BD31-4B8C-83A1-F6EECF244321}">
                <p14:modId xmlns:p14="http://schemas.microsoft.com/office/powerpoint/2010/main" val="585667824"/>
              </p:ext>
            </p:extLst>
          </p:nvPr>
        </p:nvGraphicFramePr>
        <p:xfrm>
          <a:off x="641745" y="5360726"/>
          <a:ext cx="1554163" cy="990600"/>
        </p:xfrm>
        <a:graphic>
          <a:graphicData uri="http://schemas.openxmlformats.org/presentationml/2006/ole">
            <mc:AlternateContent xmlns:mc="http://schemas.openxmlformats.org/markup-compatibility/2006">
              <mc:Choice xmlns:v="urn:schemas-microsoft-com:vml" Requires="v">
                <p:oleObj spid="_x0000_s1058" name="Equation" r:id="rId7" imgW="520474" imgH="393529" progId="Equation.3">
                  <p:embed/>
                </p:oleObj>
              </mc:Choice>
              <mc:Fallback>
                <p:oleObj name="Equation" r:id="rId7" imgW="520474" imgH="393529" progId="Equation.3">
                  <p:embed/>
                  <p:pic>
                    <p:nvPicPr>
                      <p:cNvPr id="85145" name="Object 1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745" y="5360726"/>
                        <a:ext cx="1554163"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13"/>
          <p:cNvGraphicFramePr>
            <a:graphicFrameLocks noChangeAspect="1"/>
          </p:cNvGraphicFramePr>
          <p:nvPr/>
        </p:nvGraphicFramePr>
        <p:xfrm>
          <a:off x="3079751" y="1676400"/>
          <a:ext cx="1304925" cy="1066800"/>
        </p:xfrm>
        <a:graphic>
          <a:graphicData uri="http://schemas.openxmlformats.org/presentationml/2006/ole">
            <mc:AlternateContent xmlns:mc="http://schemas.openxmlformats.org/markup-compatibility/2006">
              <mc:Choice xmlns:v="urn:schemas-microsoft-com:vml" Requires="v">
                <p:oleObj spid="_x0000_s1059" name="Equation" r:id="rId9" imgW="380835" imgH="393529" progId="Equation.DSMT4">
                  <p:embed/>
                </p:oleObj>
              </mc:Choice>
              <mc:Fallback>
                <p:oleObj name="Equation" r:id="rId9" imgW="380835" imgH="393529" progId="Equation.DSMT4">
                  <p:embed/>
                  <p:pic>
                    <p:nvPicPr>
                      <p:cNvPr id="2"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9751" y="1676400"/>
                        <a:ext cx="130492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14"/>
          <p:cNvGraphicFramePr>
            <a:graphicFrameLocks noChangeAspect="1"/>
          </p:cNvGraphicFramePr>
          <p:nvPr/>
        </p:nvGraphicFramePr>
        <p:xfrm>
          <a:off x="4419601" y="1676400"/>
          <a:ext cx="2130425" cy="1066800"/>
        </p:xfrm>
        <a:graphic>
          <a:graphicData uri="http://schemas.openxmlformats.org/presentationml/2006/ole">
            <mc:AlternateContent xmlns:mc="http://schemas.openxmlformats.org/markup-compatibility/2006">
              <mc:Choice xmlns:v="urn:schemas-microsoft-com:vml" Requires="v">
                <p:oleObj spid="_x0000_s1060" name="Equation" r:id="rId11" imgW="622030" imgH="393529" progId="Equation.DSMT4">
                  <p:embed/>
                </p:oleObj>
              </mc:Choice>
              <mc:Fallback>
                <p:oleObj name="Equation" r:id="rId11" imgW="622030" imgH="393529" progId="Equation.DSMT4">
                  <p:embed/>
                  <p:pic>
                    <p:nvPicPr>
                      <p:cNvPr id="3"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19601" y="1676400"/>
                        <a:ext cx="213042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15"/>
          <p:cNvGraphicFramePr>
            <a:graphicFrameLocks noChangeAspect="1"/>
          </p:cNvGraphicFramePr>
          <p:nvPr/>
        </p:nvGraphicFramePr>
        <p:xfrm>
          <a:off x="6659564" y="1676400"/>
          <a:ext cx="1609725" cy="1066800"/>
        </p:xfrm>
        <a:graphic>
          <a:graphicData uri="http://schemas.openxmlformats.org/presentationml/2006/ole">
            <mc:AlternateContent xmlns:mc="http://schemas.openxmlformats.org/markup-compatibility/2006">
              <mc:Choice xmlns:v="urn:schemas-microsoft-com:vml" Requires="v">
                <p:oleObj spid="_x0000_s1061" name="Equation" r:id="rId13" imgW="469696" imgH="393529" progId="Equation.DSMT4">
                  <p:embed/>
                </p:oleObj>
              </mc:Choice>
              <mc:Fallback>
                <p:oleObj name="Equation" r:id="rId13" imgW="469696" imgH="393529" progId="Equation.DSMT4">
                  <p:embed/>
                  <p:pic>
                    <p:nvPicPr>
                      <p:cNvPr id="4"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59564" y="1676400"/>
                        <a:ext cx="160972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16"/>
          <p:cNvGraphicFramePr>
            <a:graphicFrameLocks noChangeAspect="1"/>
          </p:cNvGraphicFramePr>
          <p:nvPr>
            <p:extLst>
              <p:ext uri="{D42A27DB-BD31-4B8C-83A1-F6EECF244321}">
                <p14:modId xmlns:p14="http://schemas.microsoft.com/office/powerpoint/2010/main" val="3675799438"/>
              </p:ext>
            </p:extLst>
          </p:nvPr>
        </p:nvGraphicFramePr>
        <p:xfrm>
          <a:off x="8190858" y="1676399"/>
          <a:ext cx="1130300" cy="1066800"/>
        </p:xfrm>
        <a:graphic>
          <a:graphicData uri="http://schemas.openxmlformats.org/presentationml/2006/ole">
            <mc:AlternateContent xmlns:mc="http://schemas.openxmlformats.org/markup-compatibility/2006">
              <mc:Choice xmlns:v="urn:schemas-microsoft-com:vml" Requires="v">
                <p:oleObj spid="_x0000_s1062" name="Equation" r:id="rId15" imgW="330057" imgH="393529" progId="Equation.DSMT4">
                  <p:embed/>
                </p:oleObj>
              </mc:Choice>
              <mc:Fallback>
                <p:oleObj name="Equation" r:id="rId15" imgW="330057" imgH="393529" progId="Equation.DSMT4">
                  <p:embed/>
                  <p:pic>
                    <p:nvPicPr>
                      <p:cNvPr id="5"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90858" y="1676399"/>
                        <a:ext cx="11303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17"/>
          <p:cNvGraphicFramePr>
            <a:graphicFrameLocks noChangeAspect="1"/>
          </p:cNvGraphicFramePr>
          <p:nvPr/>
        </p:nvGraphicFramePr>
        <p:xfrm>
          <a:off x="2994026" y="3657600"/>
          <a:ext cx="1304925" cy="1066800"/>
        </p:xfrm>
        <a:graphic>
          <a:graphicData uri="http://schemas.openxmlformats.org/presentationml/2006/ole">
            <mc:AlternateContent xmlns:mc="http://schemas.openxmlformats.org/markup-compatibility/2006">
              <mc:Choice xmlns:v="urn:schemas-microsoft-com:vml" Requires="v">
                <p:oleObj spid="_x0000_s1063" name="Equation" r:id="rId17" imgW="380835" imgH="393529" progId="Equation.DSMT4">
                  <p:embed/>
                </p:oleObj>
              </mc:Choice>
              <mc:Fallback>
                <p:oleObj name="Equation" r:id="rId17" imgW="380835" imgH="393529" progId="Equation.DSMT4">
                  <p:embed/>
                  <p:pic>
                    <p:nvPicPr>
                      <p:cNvPr id="6" name="Object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94026" y="3657600"/>
                        <a:ext cx="130492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18"/>
          <p:cNvGraphicFramePr>
            <a:graphicFrameLocks noChangeAspect="1"/>
          </p:cNvGraphicFramePr>
          <p:nvPr/>
        </p:nvGraphicFramePr>
        <p:xfrm>
          <a:off x="4267200" y="3657600"/>
          <a:ext cx="2262188" cy="1066800"/>
        </p:xfrm>
        <a:graphic>
          <a:graphicData uri="http://schemas.openxmlformats.org/presentationml/2006/ole">
            <mc:AlternateContent xmlns:mc="http://schemas.openxmlformats.org/markup-compatibility/2006">
              <mc:Choice xmlns:v="urn:schemas-microsoft-com:vml" Requires="v">
                <p:oleObj spid="_x0000_s1064" name="Equation" r:id="rId19" imgW="660113" imgH="393529" progId="Equation.DSMT4">
                  <p:embed/>
                </p:oleObj>
              </mc:Choice>
              <mc:Fallback>
                <p:oleObj name="Equation" r:id="rId19" imgW="660113" imgH="393529" progId="Equation.DSMT4">
                  <p:embed/>
                  <p:pic>
                    <p:nvPicPr>
                      <p:cNvPr id="7" name="Object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67200" y="3657600"/>
                        <a:ext cx="2262188"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19"/>
          <p:cNvGraphicFramePr>
            <a:graphicFrameLocks noChangeAspect="1"/>
          </p:cNvGraphicFramePr>
          <p:nvPr/>
        </p:nvGraphicFramePr>
        <p:xfrm>
          <a:off x="8845551" y="3657600"/>
          <a:ext cx="1173163" cy="1066800"/>
        </p:xfrm>
        <a:graphic>
          <a:graphicData uri="http://schemas.openxmlformats.org/presentationml/2006/ole">
            <mc:AlternateContent xmlns:mc="http://schemas.openxmlformats.org/markup-compatibility/2006">
              <mc:Choice xmlns:v="urn:schemas-microsoft-com:vml" Requires="v">
                <p:oleObj spid="_x0000_s1065" name="Equation" r:id="rId21" imgW="342751" imgH="393529" progId="Equation.DSMT4">
                  <p:embed/>
                </p:oleObj>
              </mc:Choice>
              <mc:Fallback>
                <p:oleObj name="Equation" r:id="rId21" imgW="342751" imgH="393529" progId="Equation.DSMT4">
                  <p:embed/>
                  <p:pic>
                    <p:nvPicPr>
                      <p:cNvPr id="8" name="Object 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845551" y="3657600"/>
                        <a:ext cx="1173163"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20"/>
          <p:cNvGraphicFramePr>
            <a:graphicFrameLocks noChangeAspect="1"/>
          </p:cNvGraphicFramePr>
          <p:nvPr/>
        </p:nvGraphicFramePr>
        <p:xfrm>
          <a:off x="6651626" y="3657600"/>
          <a:ext cx="2087563" cy="1066800"/>
        </p:xfrm>
        <a:graphic>
          <a:graphicData uri="http://schemas.openxmlformats.org/presentationml/2006/ole">
            <mc:AlternateContent xmlns:mc="http://schemas.openxmlformats.org/markup-compatibility/2006">
              <mc:Choice xmlns:v="urn:schemas-microsoft-com:vml" Requires="v">
                <p:oleObj spid="_x0000_s1066" name="Equation" r:id="rId23" imgW="609336" imgH="393529" progId="Equation.DSMT4">
                  <p:embed/>
                </p:oleObj>
              </mc:Choice>
              <mc:Fallback>
                <p:oleObj name="Equation" r:id="rId23" imgW="609336" imgH="393529" progId="Equation.DSMT4">
                  <p:embed/>
                  <p:pic>
                    <p:nvPicPr>
                      <p:cNvPr id="9" name="Object 2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51626" y="3657600"/>
                        <a:ext cx="2087563"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21"/>
          <p:cNvGraphicFramePr>
            <a:graphicFrameLocks noChangeAspect="1"/>
          </p:cNvGraphicFramePr>
          <p:nvPr/>
        </p:nvGraphicFramePr>
        <p:xfrm>
          <a:off x="2667001" y="5486400"/>
          <a:ext cx="1304925" cy="1143000"/>
        </p:xfrm>
        <a:graphic>
          <a:graphicData uri="http://schemas.openxmlformats.org/presentationml/2006/ole">
            <mc:AlternateContent xmlns:mc="http://schemas.openxmlformats.org/markup-compatibility/2006">
              <mc:Choice xmlns:v="urn:schemas-microsoft-com:vml" Requires="v">
                <p:oleObj spid="_x0000_s1067" name="Equation" r:id="rId25" imgW="380835" imgH="393529" progId="Equation.DSMT4">
                  <p:embed/>
                </p:oleObj>
              </mc:Choice>
              <mc:Fallback>
                <p:oleObj name="Equation" r:id="rId25" imgW="380835" imgH="393529" progId="Equation.DSMT4">
                  <p:embed/>
                  <p:pic>
                    <p:nvPicPr>
                      <p:cNvPr id="10" name="Object 2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667001" y="5486400"/>
                        <a:ext cx="13049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22"/>
          <p:cNvGraphicFramePr>
            <a:graphicFrameLocks noChangeAspect="1"/>
          </p:cNvGraphicFramePr>
          <p:nvPr/>
        </p:nvGraphicFramePr>
        <p:xfrm>
          <a:off x="3962401" y="5486400"/>
          <a:ext cx="2219325" cy="1143000"/>
        </p:xfrm>
        <a:graphic>
          <a:graphicData uri="http://schemas.openxmlformats.org/presentationml/2006/ole">
            <mc:AlternateContent xmlns:mc="http://schemas.openxmlformats.org/markup-compatibility/2006">
              <mc:Choice xmlns:v="urn:schemas-microsoft-com:vml" Requires="v">
                <p:oleObj spid="_x0000_s1068" name="Equation" r:id="rId27" imgW="647419" imgH="393529" progId="Equation.DSMT4">
                  <p:embed/>
                </p:oleObj>
              </mc:Choice>
              <mc:Fallback>
                <p:oleObj name="Equation" r:id="rId27" imgW="647419" imgH="393529" progId="Equation.DSMT4">
                  <p:embed/>
                  <p:pic>
                    <p:nvPicPr>
                      <p:cNvPr id="11" name="Object 2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62401" y="5486400"/>
                        <a:ext cx="22193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23"/>
          <p:cNvGraphicFramePr>
            <a:graphicFrameLocks noChangeAspect="1"/>
          </p:cNvGraphicFramePr>
          <p:nvPr/>
        </p:nvGraphicFramePr>
        <p:xfrm>
          <a:off x="8370888" y="5486400"/>
          <a:ext cx="1173162" cy="1143000"/>
        </p:xfrm>
        <a:graphic>
          <a:graphicData uri="http://schemas.openxmlformats.org/presentationml/2006/ole">
            <mc:AlternateContent xmlns:mc="http://schemas.openxmlformats.org/markup-compatibility/2006">
              <mc:Choice xmlns:v="urn:schemas-microsoft-com:vml" Requires="v">
                <p:oleObj spid="_x0000_s1069" name="Equation" r:id="rId29" imgW="342751" imgH="393529" progId="Equation.DSMT4">
                  <p:embed/>
                </p:oleObj>
              </mc:Choice>
              <mc:Fallback>
                <p:oleObj name="Equation" r:id="rId29" imgW="342751" imgH="393529" progId="Equation.DSMT4">
                  <p:embed/>
                  <p:pic>
                    <p:nvPicPr>
                      <p:cNvPr id="12" name="Object 2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370888" y="5486400"/>
                        <a:ext cx="117316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24"/>
          <p:cNvGraphicFramePr>
            <a:graphicFrameLocks noChangeAspect="1"/>
          </p:cNvGraphicFramePr>
          <p:nvPr/>
        </p:nvGraphicFramePr>
        <p:xfrm>
          <a:off x="6176963" y="5486400"/>
          <a:ext cx="2087562" cy="1143000"/>
        </p:xfrm>
        <a:graphic>
          <a:graphicData uri="http://schemas.openxmlformats.org/presentationml/2006/ole">
            <mc:AlternateContent xmlns:mc="http://schemas.openxmlformats.org/markup-compatibility/2006">
              <mc:Choice xmlns:v="urn:schemas-microsoft-com:vml" Requires="v">
                <p:oleObj spid="_x0000_s1070" name="Equation" r:id="rId31" imgW="609336" imgH="393529" progId="Equation.DSMT4">
                  <p:embed/>
                </p:oleObj>
              </mc:Choice>
              <mc:Fallback>
                <p:oleObj name="Equation" r:id="rId31" imgW="609336" imgH="393529" progId="Equation.DSMT4">
                  <p:embed/>
                  <p:pic>
                    <p:nvPicPr>
                      <p:cNvPr id="13" name="Object 2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76963" y="5486400"/>
                        <a:ext cx="208756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Oval 14"/>
          <p:cNvSpPr/>
          <p:nvPr/>
        </p:nvSpPr>
        <p:spPr>
          <a:xfrm>
            <a:off x="9171912" y="275641"/>
            <a:ext cx="2903559" cy="2218708"/>
          </a:xfrm>
          <a:prstGeom prst="ellipse">
            <a:avLst/>
          </a:prstGeom>
          <a:solidFill>
            <a:srgbClr val="FBE7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Học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sinh</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làm</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vào</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bảng</a:t>
            </a:r>
            <a:r>
              <a:rPr lang="en-US" sz="3200" b="1" dirty="0" smtClean="0">
                <a:solidFill>
                  <a:schemeClr val="tx1"/>
                </a:solidFill>
                <a:latin typeface="Times New Roman" panose="02020603050405020304" pitchFamily="18" charset="0"/>
                <a:cs typeface="Times New Roman" panose="02020603050405020304" pitchFamily="18" charset="0"/>
              </a:rPr>
              <a:t> con</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3676777"/>
      </p:ext>
    </p:extLst>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5107"/>
                                        </p:tgtEl>
                                        <p:attrNameLst>
                                          <p:attrName>style.visibility</p:attrName>
                                        </p:attrNameLst>
                                      </p:cBhvr>
                                      <p:to>
                                        <p:strVal val="visible"/>
                                      </p:to>
                                    </p:set>
                                    <p:animEffect transition="in" filter="strips(downLeft)">
                                      <p:cBhvr>
                                        <p:cTn id="7" dur="500"/>
                                        <p:tgtEl>
                                          <p:spTgt spid="85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85111"/>
                                        </p:tgtEl>
                                        <p:attrNameLst>
                                          <p:attrName>style.visibility</p:attrName>
                                        </p:attrNameLst>
                                      </p:cBhvr>
                                      <p:to>
                                        <p:strVal val="visible"/>
                                      </p:to>
                                    </p:set>
                                    <p:animEffect transition="in" filter="slide(fromBottom)">
                                      <p:cBhvr>
                                        <p:cTn id="12" dur="500"/>
                                        <p:tgtEl>
                                          <p:spTgt spid="851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85130"/>
                                        </p:tgtEl>
                                        <p:attrNameLst>
                                          <p:attrName>style.visibility</p:attrName>
                                        </p:attrNameLst>
                                      </p:cBhvr>
                                      <p:to>
                                        <p:strVal val="visible"/>
                                      </p:to>
                                    </p:set>
                                    <p:animEffect transition="in" filter="barn(inHorizontal)">
                                      <p:cBhvr>
                                        <p:cTn id="17" dur="500"/>
                                        <p:tgtEl>
                                          <p:spTgt spid="851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85145"/>
                                        </p:tgtEl>
                                        <p:attrNameLst>
                                          <p:attrName>style.visibility</p:attrName>
                                        </p:attrNameLst>
                                      </p:cBhvr>
                                      <p:to>
                                        <p:strVal val="visible"/>
                                      </p:to>
                                    </p:set>
                                    <p:animEffect transition="in" filter="slide(fromBottom)">
                                      <p:cBhvr>
                                        <p:cTn id="22" dur="500"/>
                                        <p:tgtEl>
                                          <p:spTgt spid="8514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1" presetClass="exit" presetSubtype="0" fill="hold" nodeType="clickEffect">
                                  <p:stCondLst>
                                    <p:cond delay="0"/>
                                  </p:stCondLst>
                                  <p:childTnLst>
                                    <p:anim calcmode="lin" valueType="num">
                                      <p:cBhvr>
                                        <p:cTn id="32" dur="1000"/>
                                        <p:tgtEl>
                                          <p:spTgt spid="85111"/>
                                        </p:tgtEl>
                                        <p:attrNameLst>
                                          <p:attrName>ppt_w</p:attrName>
                                        </p:attrNameLst>
                                      </p:cBhvr>
                                      <p:tavLst>
                                        <p:tav tm="0">
                                          <p:val>
                                            <p:strVal val="ppt_w"/>
                                          </p:val>
                                        </p:tav>
                                        <p:tav tm="100000">
                                          <p:val>
                                            <p:fltVal val="0"/>
                                          </p:val>
                                        </p:tav>
                                      </p:tavLst>
                                    </p:anim>
                                    <p:anim calcmode="lin" valueType="num">
                                      <p:cBhvr>
                                        <p:cTn id="33" dur="1000"/>
                                        <p:tgtEl>
                                          <p:spTgt spid="85111"/>
                                        </p:tgtEl>
                                        <p:attrNameLst>
                                          <p:attrName>ppt_h</p:attrName>
                                        </p:attrNameLst>
                                      </p:cBhvr>
                                      <p:tavLst>
                                        <p:tav tm="0">
                                          <p:val>
                                            <p:strVal val="ppt_h"/>
                                          </p:val>
                                        </p:tav>
                                        <p:tav tm="100000">
                                          <p:val>
                                            <p:fltVal val="0"/>
                                          </p:val>
                                        </p:tav>
                                      </p:tavLst>
                                    </p:anim>
                                    <p:anim calcmode="lin" valueType="num">
                                      <p:cBhvr>
                                        <p:cTn id="34" dur="1000"/>
                                        <p:tgtEl>
                                          <p:spTgt spid="85111"/>
                                        </p:tgtEl>
                                        <p:attrNameLst>
                                          <p:attrName>style.rotation</p:attrName>
                                        </p:attrNameLst>
                                      </p:cBhvr>
                                      <p:tavLst>
                                        <p:tav tm="0">
                                          <p:val>
                                            <p:fltVal val="0"/>
                                          </p:val>
                                        </p:tav>
                                        <p:tav tm="100000">
                                          <p:val>
                                            <p:fltVal val="90"/>
                                          </p:val>
                                        </p:tav>
                                      </p:tavLst>
                                    </p:anim>
                                    <p:animEffect transition="out" filter="fade">
                                      <p:cBhvr>
                                        <p:cTn id="35" dur="1000"/>
                                        <p:tgtEl>
                                          <p:spTgt spid="85111"/>
                                        </p:tgtEl>
                                      </p:cBhvr>
                                    </p:animEffect>
                                    <p:set>
                                      <p:cBhvr>
                                        <p:cTn id="36" dur="1" fill="hold">
                                          <p:stCondLst>
                                            <p:cond delay="999"/>
                                          </p:stCondLst>
                                        </p:cTn>
                                        <p:tgtEl>
                                          <p:spTgt spid="851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slide(fromBottom)">
                                      <p:cBhvr>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4"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slide(fromBottom)">
                                      <p:cBhvr>
                                        <p:cTn id="46" dur="500"/>
                                        <p:tgtEl>
                                          <p:spTgt spid="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4"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slide(fromBottom)">
                                      <p:cBhvr>
                                        <p:cTn id="51" dur="500"/>
                                        <p:tgtEl>
                                          <p:spTgt spid="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2" presetClass="entr" presetSubtype="4"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slide(fromBottom)">
                                      <p:cBhvr>
                                        <p:cTn id="56" dur="500"/>
                                        <p:tgtEl>
                                          <p:spTgt spid="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1" presetClass="exit" presetSubtype="0" fill="hold" nodeType="clickEffect">
                                  <p:stCondLst>
                                    <p:cond delay="0"/>
                                  </p:stCondLst>
                                  <p:childTnLst>
                                    <p:anim calcmode="lin" valueType="num">
                                      <p:cBhvr>
                                        <p:cTn id="60" dur="1000"/>
                                        <p:tgtEl>
                                          <p:spTgt spid="85130"/>
                                        </p:tgtEl>
                                        <p:attrNameLst>
                                          <p:attrName>ppt_w</p:attrName>
                                        </p:attrNameLst>
                                      </p:cBhvr>
                                      <p:tavLst>
                                        <p:tav tm="0">
                                          <p:val>
                                            <p:strVal val="ppt_w"/>
                                          </p:val>
                                        </p:tav>
                                        <p:tav tm="100000">
                                          <p:val>
                                            <p:fltVal val="0"/>
                                          </p:val>
                                        </p:tav>
                                      </p:tavLst>
                                    </p:anim>
                                    <p:anim calcmode="lin" valueType="num">
                                      <p:cBhvr>
                                        <p:cTn id="61" dur="1000"/>
                                        <p:tgtEl>
                                          <p:spTgt spid="85130"/>
                                        </p:tgtEl>
                                        <p:attrNameLst>
                                          <p:attrName>ppt_h</p:attrName>
                                        </p:attrNameLst>
                                      </p:cBhvr>
                                      <p:tavLst>
                                        <p:tav tm="0">
                                          <p:val>
                                            <p:strVal val="ppt_h"/>
                                          </p:val>
                                        </p:tav>
                                        <p:tav tm="100000">
                                          <p:val>
                                            <p:fltVal val="0"/>
                                          </p:val>
                                        </p:tav>
                                      </p:tavLst>
                                    </p:anim>
                                    <p:anim calcmode="lin" valueType="num">
                                      <p:cBhvr>
                                        <p:cTn id="62" dur="1000"/>
                                        <p:tgtEl>
                                          <p:spTgt spid="85130"/>
                                        </p:tgtEl>
                                        <p:attrNameLst>
                                          <p:attrName>style.rotation</p:attrName>
                                        </p:attrNameLst>
                                      </p:cBhvr>
                                      <p:tavLst>
                                        <p:tav tm="0">
                                          <p:val>
                                            <p:fltVal val="0"/>
                                          </p:val>
                                        </p:tav>
                                        <p:tav tm="100000">
                                          <p:val>
                                            <p:fltVal val="90"/>
                                          </p:val>
                                        </p:tav>
                                      </p:tavLst>
                                    </p:anim>
                                    <p:animEffect transition="out" filter="fade">
                                      <p:cBhvr>
                                        <p:cTn id="63" dur="1000"/>
                                        <p:tgtEl>
                                          <p:spTgt spid="85130"/>
                                        </p:tgtEl>
                                      </p:cBhvr>
                                    </p:animEffect>
                                    <p:set>
                                      <p:cBhvr>
                                        <p:cTn id="64" dur="1" fill="hold">
                                          <p:stCondLst>
                                            <p:cond delay="999"/>
                                          </p:stCondLst>
                                        </p:cTn>
                                        <p:tgtEl>
                                          <p:spTgt spid="8513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slide(fromBottom)">
                                      <p:cBhvr>
                                        <p:cTn id="69" dur="500"/>
                                        <p:tgtEl>
                                          <p:spTgt spid="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2" presetClass="entr" presetSubtype="4"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slide(fromBottom)">
                                      <p:cBhvr>
                                        <p:cTn id="74" dur="500"/>
                                        <p:tgtEl>
                                          <p:spTgt spid="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2" presetClass="entr" presetSubtype="4"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slide(fromBottom)">
                                      <p:cBhvr>
                                        <p:cTn id="79" dur="500"/>
                                        <p:tgtEl>
                                          <p:spTgt spid="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2" presetClass="entr" presetSubtype="4" fill="hold"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slide(fromBottom)">
                                      <p:cBhvr>
                                        <p:cTn id="84" dur="500"/>
                                        <p:tgtEl>
                                          <p:spTgt spid="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xit" presetSubtype="10" fill="hold" nodeType="clickEffect">
                                  <p:stCondLst>
                                    <p:cond delay="0"/>
                                  </p:stCondLst>
                                  <p:childTnLst>
                                    <p:animEffect transition="out" filter="blinds(horizontal)">
                                      <p:cBhvr>
                                        <p:cTn id="88" dur="500"/>
                                        <p:tgtEl>
                                          <p:spTgt spid="85145"/>
                                        </p:tgtEl>
                                      </p:cBhvr>
                                    </p:animEffect>
                                    <p:set>
                                      <p:cBhvr>
                                        <p:cTn id="89" dur="1" fill="hold">
                                          <p:stCondLst>
                                            <p:cond delay="499"/>
                                          </p:stCondLst>
                                        </p:cTn>
                                        <p:tgtEl>
                                          <p:spTgt spid="85145"/>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2" presetClass="entr" presetSubtype="4" fill="hold" nodeType="click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slide(fromBottom)">
                                      <p:cBhvr>
                                        <p:cTn id="94" dur="500"/>
                                        <p:tgtEl>
                                          <p:spTgt spid="10"/>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2" presetClass="entr" presetSubtype="4" fill="hold" nodeType="click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slide(fromBottom)">
                                      <p:cBhvr>
                                        <p:cTn id="99" dur="500"/>
                                        <p:tgtEl>
                                          <p:spTgt spid="11"/>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2" presetClass="entr" presetSubtype="4" fill="hold" nodeType="click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slide(fromBottom)">
                                      <p:cBhvr>
                                        <p:cTn id="104" dur="500"/>
                                        <p:tgtEl>
                                          <p:spTgt spid="13"/>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2" presetClass="entr" presetSubtype="4" fill="hold" nodeType="click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slide(fromBottom)">
                                      <p:cBhvr>
                                        <p:cTn id="109" dur="500"/>
                                        <p:tgtEl>
                                          <p:spTgt spid="12"/>
                                        </p:tgtEl>
                                      </p:cBhvr>
                                    </p:animEffect>
                                  </p:childTnLst>
                                </p:cTn>
                              </p:par>
                            </p:childTnLst>
                          </p:cTn>
                        </p:par>
                      </p:childTnLst>
                    </p:cTn>
                  </p:par>
                  <p:par>
                    <p:cTn id="110" fill="hold">
                      <p:stCondLst>
                        <p:cond delay="indefinite"/>
                      </p:stCondLst>
                      <p:childTnLst>
                        <p:par>
                          <p:cTn id="111" fill="hold">
                            <p:stCondLst>
                              <p:cond delay="0"/>
                            </p:stCondLst>
                            <p:childTnLst>
                              <p:par>
                                <p:cTn id="112" presetID="31" presetClass="exit" presetSubtype="0" fill="hold" grpId="1" nodeType="clickEffect">
                                  <p:stCondLst>
                                    <p:cond delay="0"/>
                                  </p:stCondLst>
                                  <p:childTnLst>
                                    <p:anim calcmode="lin" valueType="num">
                                      <p:cBhvr>
                                        <p:cTn id="113" dur="1000"/>
                                        <p:tgtEl>
                                          <p:spTgt spid="15"/>
                                        </p:tgtEl>
                                        <p:attrNameLst>
                                          <p:attrName>ppt_w</p:attrName>
                                        </p:attrNameLst>
                                      </p:cBhvr>
                                      <p:tavLst>
                                        <p:tav tm="0">
                                          <p:val>
                                            <p:strVal val="ppt_w"/>
                                          </p:val>
                                        </p:tav>
                                        <p:tav tm="100000">
                                          <p:val>
                                            <p:fltVal val="0"/>
                                          </p:val>
                                        </p:tav>
                                      </p:tavLst>
                                    </p:anim>
                                    <p:anim calcmode="lin" valueType="num">
                                      <p:cBhvr>
                                        <p:cTn id="114" dur="1000"/>
                                        <p:tgtEl>
                                          <p:spTgt spid="15"/>
                                        </p:tgtEl>
                                        <p:attrNameLst>
                                          <p:attrName>ppt_h</p:attrName>
                                        </p:attrNameLst>
                                      </p:cBhvr>
                                      <p:tavLst>
                                        <p:tav tm="0">
                                          <p:val>
                                            <p:strVal val="ppt_h"/>
                                          </p:val>
                                        </p:tav>
                                        <p:tav tm="100000">
                                          <p:val>
                                            <p:fltVal val="0"/>
                                          </p:val>
                                        </p:tav>
                                      </p:tavLst>
                                    </p:anim>
                                    <p:anim calcmode="lin" valueType="num">
                                      <p:cBhvr>
                                        <p:cTn id="115" dur="1000"/>
                                        <p:tgtEl>
                                          <p:spTgt spid="15"/>
                                        </p:tgtEl>
                                        <p:attrNameLst>
                                          <p:attrName>style.rotation</p:attrName>
                                        </p:attrNameLst>
                                      </p:cBhvr>
                                      <p:tavLst>
                                        <p:tav tm="0">
                                          <p:val>
                                            <p:fltVal val="0"/>
                                          </p:val>
                                        </p:tav>
                                        <p:tav tm="100000">
                                          <p:val>
                                            <p:fltVal val="90"/>
                                          </p:val>
                                        </p:tav>
                                      </p:tavLst>
                                    </p:anim>
                                    <p:animEffect transition="out" filter="fade">
                                      <p:cBhvr>
                                        <p:cTn id="116" dur="1000"/>
                                        <p:tgtEl>
                                          <p:spTgt spid="15"/>
                                        </p:tgtEl>
                                      </p:cBhvr>
                                    </p:animEffect>
                                    <p:set>
                                      <p:cBhvr>
                                        <p:cTn id="117"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07" grpId="0"/>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793592" y="1639672"/>
            <a:ext cx="5211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fontAlgn="base">
              <a:spcBef>
                <a:spcPct val="0"/>
              </a:spcBef>
              <a:spcAft>
                <a:spcPct val="0"/>
              </a:spcAft>
            </a:pPr>
            <a:r>
              <a:rPr lang="en-US" altLang="en-US" sz="2800" b="1" dirty="0" err="1">
                <a:solidFill>
                  <a:srgbClr val="FF0000"/>
                </a:solidFill>
                <a:cs typeface="Times New Roman" panose="02020603050405020304" pitchFamily="18" charset="0"/>
              </a:rPr>
              <a:t>Bài</a:t>
            </a:r>
            <a:r>
              <a:rPr lang="en-US" altLang="en-US" sz="2800" b="1" dirty="0">
                <a:solidFill>
                  <a:srgbClr val="FF0000"/>
                </a:solidFill>
                <a:cs typeface="Times New Roman" panose="02020603050405020304" pitchFamily="18" charset="0"/>
              </a:rPr>
              <a:t> 2 </a:t>
            </a:r>
            <a:r>
              <a:rPr lang="en-US" altLang="en-US" sz="2800" b="1" dirty="0" err="1">
                <a:solidFill>
                  <a:srgbClr val="FF0000"/>
                </a:solidFill>
                <a:cs typeface="Times New Roman" panose="02020603050405020304" pitchFamily="18" charset="0"/>
              </a:rPr>
              <a:t>trang</a:t>
            </a:r>
            <a:r>
              <a:rPr lang="en-US" altLang="en-US" sz="2800" b="1" dirty="0">
                <a:solidFill>
                  <a:srgbClr val="FF0000"/>
                </a:solidFill>
                <a:cs typeface="Times New Roman" panose="02020603050405020304" pitchFamily="18" charset="0"/>
              </a:rPr>
              <a:t> 127: </a:t>
            </a:r>
            <a:r>
              <a:rPr lang="en-US" altLang="en-US" sz="2800" b="1" dirty="0" err="1">
                <a:solidFill>
                  <a:srgbClr val="0000FF"/>
                </a:solidFill>
                <a:cs typeface="Times New Roman" panose="02020603050405020304" pitchFamily="18" charset="0"/>
              </a:rPr>
              <a:t>Tính</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theo</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mẫu</a:t>
            </a:r>
            <a:r>
              <a:rPr lang="en-US" altLang="en-US" sz="2800" b="1" dirty="0">
                <a:solidFill>
                  <a:srgbClr val="0000FF"/>
                </a:solidFill>
                <a:cs typeface="Times New Roman" panose="02020603050405020304" pitchFamily="18" charset="0"/>
              </a:rPr>
              <a:t>)</a:t>
            </a:r>
          </a:p>
        </p:txBody>
      </p:sp>
      <p:graphicFrame>
        <p:nvGraphicFramePr>
          <p:cNvPr id="3" name="Object 119"/>
          <p:cNvGraphicFramePr>
            <a:graphicFrameLocks noChangeAspect="1"/>
          </p:cNvGraphicFramePr>
          <p:nvPr>
            <p:extLst>
              <p:ext uri="{D42A27DB-BD31-4B8C-83A1-F6EECF244321}">
                <p14:modId xmlns:p14="http://schemas.microsoft.com/office/powerpoint/2010/main" val="2737218914"/>
              </p:ext>
            </p:extLst>
          </p:nvPr>
        </p:nvGraphicFramePr>
        <p:xfrm>
          <a:off x="3860392" y="2422309"/>
          <a:ext cx="923925" cy="817562"/>
        </p:xfrm>
        <a:graphic>
          <a:graphicData uri="http://schemas.openxmlformats.org/presentationml/2006/ole">
            <mc:AlternateContent xmlns:mc="http://schemas.openxmlformats.org/markup-compatibility/2006">
              <mc:Choice xmlns:v="urn:schemas-microsoft-com:vml" Requires="v">
                <p:oleObj spid="_x0000_s2070" name="Equation" r:id="rId3" imgW="444307" imgH="393529" progId="Equation.3">
                  <p:embed/>
                </p:oleObj>
              </mc:Choice>
              <mc:Fallback>
                <p:oleObj name="Equation" r:id="rId3" imgW="444307" imgH="393529" progId="Equation.3">
                  <p:embed/>
                  <p:pic>
                    <p:nvPicPr>
                      <p:cNvPr id="3" name="Object 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0392" y="2422309"/>
                        <a:ext cx="923925" cy="81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Box 3"/>
          <p:cNvSpPr txBox="1">
            <a:spLocks noChangeArrowheads="1"/>
          </p:cNvSpPr>
          <p:nvPr/>
        </p:nvSpPr>
        <p:spPr bwMode="auto">
          <a:xfrm>
            <a:off x="2793591" y="2487397"/>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fontAlgn="base">
              <a:spcBef>
                <a:spcPct val="0"/>
              </a:spcBef>
              <a:spcAft>
                <a:spcPct val="0"/>
              </a:spcAft>
            </a:pPr>
            <a:r>
              <a:rPr lang="en-US" altLang="en-US" sz="2800" b="1">
                <a:solidFill>
                  <a:srgbClr val="0000FF"/>
                </a:solidFill>
                <a:cs typeface="Times New Roman" panose="02020603050405020304" pitchFamily="18" charset="0"/>
              </a:rPr>
              <a:t>Mẫu: </a:t>
            </a:r>
          </a:p>
        </p:txBody>
      </p:sp>
      <p:graphicFrame>
        <p:nvGraphicFramePr>
          <p:cNvPr id="5" name="Object 5"/>
          <p:cNvGraphicFramePr>
            <a:graphicFrameLocks noChangeAspect="1"/>
          </p:cNvGraphicFramePr>
          <p:nvPr>
            <p:extLst>
              <p:ext uri="{D42A27DB-BD31-4B8C-83A1-F6EECF244321}">
                <p14:modId xmlns:p14="http://schemas.microsoft.com/office/powerpoint/2010/main" val="75500964"/>
              </p:ext>
            </p:extLst>
          </p:nvPr>
        </p:nvGraphicFramePr>
        <p:xfrm>
          <a:off x="5079592" y="2401672"/>
          <a:ext cx="923925" cy="817563"/>
        </p:xfrm>
        <a:graphic>
          <a:graphicData uri="http://schemas.openxmlformats.org/presentationml/2006/ole">
            <mc:AlternateContent xmlns:mc="http://schemas.openxmlformats.org/markup-compatibility/2006">
              <mc:Choice xmlns:v="urn:schemas-microsoft-com:vml" Requires="v">
                <p:oleObj spid="_x0000_s2071" name="Equation" r:id="rId5" imgW="444307" imgH="393529" progId="Equation.3">
                  <p:embed/>
                </p:oleObj>
              </mc:Choice>
              <mc:Fallback>
                <p:oleObj name="Equation" r:id="rId5" imgW="444307" imgH="393529" progId="Equation.3">
                  <p:embed/>
                  <p:pic>
                    <p:nvPicPr>
                      <p:cNvPr id="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9592" y="2401672"/>
                        <a:ext cx="923925"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1932778069"/>
              </p:ext>
            </p:extLst>
          </p:nvPr>
        </p:nvGraphicFramePr>
        <p:xfrm>
          <a:off x="6144805" y="2401672"/>
          <a:ext cx="687387" cy="817563"/>
        </p:xfrm>
        <a:graphic>
          <a:graphicData uri="http://schemas.openxmlformats.org/presentationml/2006/ole">
            <mc:AlternateContent xmlns:mc="http://schemas.openxmlformats.org/markup-compatibility/2006">
              <mc:Choice xmlns:v="urn:schemas-microsoft-com:vml" Requires="v">
                <p:oleObj spid="_x0000_s2072" name="Equation" r:id="rId7" imgW="330057" imgH="393529" progId="Equation.3">
                  <p:embed/>
                </p:oleObj>
              </mc:Choice>
              <mc:Fallback>
                <p:oleObj name="Equation" r:id="rId7" imgW="330057" imgH="393529" progId="Equation.3">
                  <p:embed/>
                  <p:pic>
                    <p:nvPicPr>
                      <p:cNvPr id="6"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4805" y="2401672"/>
                        <a:ext cx="6873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7"/>
          <p:cNvGraphicFramePr>
            <a:graphicFrameLocks noChangeAspect="1"/>
          </p:cNvGraphicFramePr>
          <p:nvPr>
            <p:extLst>
              <p:ext uri="{D42A27DB-BD31-4B8C-83A1-F6EECF244321}">
                <p14:modId xmlns:p14="http://schemas.microsoft.com/office/powerpoint/2010/main" val="2962888320"/>
              </p:ext>
            </p:extLst>
          </p:nvPr>
        </p:nvGraphicFramePr>
        <p:xfrm>
          <a:off x="7014755" y="2401672"/>
          <a:ext cx="923925" cy="817563"/>
        </p:xfrm>
        <a:graphic>
          <a:graphicData uri="http://schemas.openxmlformats.org/presentationml/2006/ole">
            <mc:AlternateContent xmlns:mc="http://schemas.openxmlformats.org/markup-compatibility/2006">
              <mc:Choice xmlns:v="urn:schemas-microsoft-com:vml" Requires="v">
                <p:oleObj spid="_x0000_s2073" name="Equation" r:id="rId9" imgW="444307" imgH="393529" progId="Equation.3">
                  <p:embed/>
                </p:oleObj>
              </mc:Choice>
              <mc:Fallback>
                <p:oleObj name="Equation" r:id="rId9" imgW="444307" imgH="393529" progId="Equation.3">
                  <p:embed/>
                  <p:pic>
                    <p:nvPicPr>
                      <p:cNvPr id="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4755" y="2401672"/>
                        <a:ext cx="923925"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8"/>
          <p:cNvGraphicFramePr>
            <a:graphicFrameLocks noChangeAspect="1"/>
          </p:cNvGraphicFramePr>
          <p:nvPr>
            <p:extLst>
              <p:ext uri="{D42A27DB-BD31-4B8C-83A1-F6EECF244321}">
                <p14:modId xmlns:p14="http://schemas.microsoft.com/office/powerpoint/2010/main" val="2499032349"/>
              </p:ext>
            </p:extLst>
          </p:nvPr>
        </p:nvGraphicFramePr>
        <p:xfrm>
          <a:off x="8005354" y="2401672"/>
          <a:ext cx="449262" cy="817563"/>
        </p:xfrm>
        <a:graphic>
          <a:graphicData uri="http://schemas.openxmlformats.org/presentationml/2006/ole">
            <mc:AlternateContent xmlns:mc="http://schemas.openxmlformats.org/markup-compatibility/2006">
              <mc:Choice xmlns:v="urn:schemas-microsoft-com:vml" Requires="v">
                <p:oleObj spid="_x0000_s2074" name="Equation" r:id="rId10" imgW="215713" imgH="393359" progId="Equation.3">
                  <p:embed/>
                </p:oleObj>
              </mc:Choice>
              <mc:Fallback>
                <p:oleObj name="Equation" r:id="rId10" imgW="215713" imgH="393359" progId="Equation.3">
                  <p:embed/>
                  <p:pic>
                    <p:nvPicPr>
                      <p:cNvPr id="8"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5354" y="2401672"/>
                        <a:ext cx="449262"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9"/>
          <p:cNvGraphicFramePr>
            <a:graphicFrameLocks noChangeAspect="1"/>
          </p:cNvGraphicFramePr>
          <p:nvPr>
            <p:extLst>
              <p:ext uri="{D42A27DB-BD31-4B8C-83A1-F6EECF244321}">
                <p14:modId xmlns:p14="http://schemas.microsoft.com/office/powerpoint/2010/main" val="2948149271"/>
              </p:ext>
            </p:extLst>
          </p:nvPr>
        </p:nvGraphicFramePr>
        <p:xfrm>
          <a:off x="8634005" y="2401672"/>
          <a:ext cx="712787" cy="817563"/>
        </p:xfrm>
        <a:graphic>
          <a:graphicData uri="http://schemas.openxmlformats.org/presentationml/2006/ole">
            <mc:AlternateContent xmlns:mc="http://schemas.openxmlformats.org/markup-compatibility/2006">
              <mc:Choice xmlns:v="urn:schemas-microsoft-com:vml" Requires="v">
                <p:oleObj spid="_x0000_s2075" name="Equation" r:id="rId12" imgW="342751" imgH="393529" progId="Equation.3">
                  <p:embed/>
                </p:oleObj>
              </mc:Choice>
              <mc:Fallback>
                <p:oleObj name="Equation" r:id="rId12" imgW="342751" imgH="393529" progId="Equation.3">
                  <p:embed/>
                  <p:pic>
                    <p:nvPicPr>
                      <p:cNvPr id="9"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34005" y="2401672"/>
                        <a:ext cx="7127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Oval 14"/>
          <p:cNvSpPr>
            <a:spLocks noChangeArrowheads="1"/>
          </p:cNvSpPr>
          <p:nvPr/>
        </p:nvSpPr>
        <p:spPr bwMode="auto">
          <a:xfrm>
            <a:off x="6070191" y="2249271"/>
            <a:ext cx="838200" cy="1143000"/>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endParaRPr lang="vi-VN" altLang="en-US">
              <a:solidFill>
                <a:prstClr val="black"/>
              </a:solidFill>
              <a:latin typeface="Calibri" panose="020F0502020204030204" pitchFamily="34" charset="0"/>
            </a:endParaRPr>
          </a:p>
        </p:txBody>
      </p:sp>
      <p:sp>
        <p:nvSpPr>
          <p:cNvPr id="11" name="Oval 12"/>
          <p:cNvSpPr>
            <a:spLocks noChangeArrowheads="1"/>
          </p:cNvSpPr>
          <p:nvPr/>
        </p:nvSpPr>
        <p:spPr bwMode="auto">
          <a:xfrm>
            <a:off x="4469991" y="2325471"/>
            <a:ext cx="533400" cy="990600"/>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endParaRPr lang="vi-VN" altLang="en-US">
              <a:solidFill>
                <a:prstClr val="black"/>
              </a:solidFill>
              <a:latin typeface="Calibri" panose="020F0502020204030204" pitchFamily="34" charset="0"/>
            </a:endParaRPr>
          </a:p>
        </p:txBody>
      </p:sp>
      <p:sp>
        <p:nvSpPr>
          <p:cNvPr id="12" name="TextBox 11"/>
          <p:cNvSpPr txBox="1">
            <a:spLocks noChangeArrowheads="1"/>
          </p:cNvSpPr>
          <p:nvPr/>
        </p:nvSpPr>
        <p:spPr bwMode="auto">
          <a:xfrm>
            <a:off x="2869791" y="4078072"/>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fontAlgn="base">
              <a:spcBef>
                <a:spcPct val="0"/>
              </a:spcBef>
              <a:spcAft>
                <a:spcPct val="0"/>
              </a:spcAft>
            </a:pPr>
            <a:r>
              <a:rPr lang="en-US" altLang="en-US" sz="2800" b="1" dirty="0" err="1">
                <a:solidFill>
                  <a:srgbClr val="0000FF"/>
                </a:solidFill>
                <a:cs typeface="Times New Roman" panose="02020603050405020304" pitchFamily="18" charset="0"/>
              </a:rPr>
              <a:t>Viết</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gọn</a:t>
            </a:r>
            <a:r>
              <a:rPr lang="en-US" altLang="en-US" sz="2800" b="1" dirty="0">
                <a:solidFill>
                  <a:srgbClr val="0000FF"/>
                </a:solidFill>
                <a:cs typeface="Times New Roman" panose="02020603050405020304" pitchFamily="18" charset="0"/>
              </a:rPr>
              <a:t>:</a:t>
            </a:r>
          </a:p>
        </p:txBody>
      </p:sp>
      <p:graphicFrame>
        <p:nvGraphicFramePr>
          <p:cNvPr id="13" name="Object 14"/>
          <p:cNvGraphicFramePr>
            <a:graphicFrameLocks noChangeAspect="1"/>
          </p:cNvGraphicFramePr>
          <p:nvPr>
            <p:extLst>
              <p:ext uri="{D42A27DB-BD31-4B8C-83A1-F6EECF244321}">
                <p14:modId xmlns:p14="http://schemas.microsoft.com/office/powerpoint/2010/main" val="1710177290"/>
              </p:ext>
            </p:extLst>
          </p:nvPr>
        </p:nvGraphicFramePr>
        <p:xfrm>
          <a:off x="4698592" y="3946309"/>
          <a:ext cx="923925" cy="817562"/>
        </p:xfrm>
        <a:graphic>
          <a:graphicData uri="http://schemas.openxmlformats.org/presentationml/2006/ole">
            <mc:AlternateContent xmlns:mc="http://schemas.openxmlformats.org/markup-compatibility/2006">
              <mc:Choice xmlns:v="urn:schemas-microsoft-com:vml" Requires="v">
                <p:oleObj spid="_x0000_s2076" name="Equation" r:id="rId14" imgW="444307" imgH="393529" progId="Equation.3">
                  <p:embed/>
                </p:oleObj>
              </mc:Choice>
              <mc:Fallback>
                <p:oleObj name="Equation" r:id="rId14" imgW="444307" imgH="393529" progId="Equation.3">
                  <p:embed/>
                  <p:pic>
                    <p:nvPicPr>
                      <p:cNvPr id="13"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8592" y="3946309"/>
                        <a:ext cx="923925" cy="81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5"/>
          <p:cNvGraphicFramePr>
            <a:graphicFrameLocks noChangeAspect="1"/>
          </p:cNvGraphicFramePr>
          <p:nvPr>
            <p:extLst>
              <p:ext uri="{D42A27DB-BD31-4B8C-83A1-F6EECF244321}">
                <p14:modId xmlns:p14="http://schemas.microsoft.com/office/powerpoint/2010/main" val="3692787406"/>
              </p:ext>
            </p:extLst>
          </p:nvPr>
        </p:nvGraphicFramePr>
        <p:xfrm>
          <a:off x="5795555" y="3946309"/>
          <a:ext cx="923925" cy="817562"/>
        </p:xfrm>
        <a:graphic>
          <a:graphicData uri="http://schemas.openxmlformats.org/presentationml/2006/ole">
            <mc:AlternateContent xmlns:mc="http://schemas.openxmlformats.org/markup-compatibility/2006">
              <mc:Choice xmlns:v="urn:schemas-microsoft-com:vml" Requires="v">
                <p:oleObj spid="_x0000_s2077" name="Equation" r:id="rId15" imgW="444307" imgH="393529" progId="Equation.3">
                  <p:embed/>
                </p:oleObj>
              </mc:Choice>
              <mc:Fallback>
                <p:oleObj name="Equation" r:id="rId15" imgW="444307" imgH="393529" progId="Equation.3">
                  <p:embed/>
                  <p:pic>
                    <p:nvPicPr>
                      <p:cNvPr id="14"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555" y="3946309"/>
                        <a:ext cx="923925" cy="81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6"/>
          <p:cNvGraphicFramePr>
            <a:graphicFrameLocks noChangeAspect="1"/>
          </p:cNvGraphicFramePr>
          <p:nvPr>
            <p:extLst>
              <p:ext uri="{D42A27DB-BD31-4B8C-83A1-F6EECF244321}">
                <p14:modId xmlns:p14="http://schemas.microsoft.com/office/powerpoint/2010/main" val="964568040"/>
              </p:ext>
            </p:extLst>
          </p:nvPr>
        </p:nvGraphicFramePr>
        <p:xfrm>
          <a:off x="6916329" y="3946309"/>
          <a:ext cx="449262" cy="817562"/>
        </p:xfrm>
        <a:graphic>
          <a:graphicData uri="http://schemas.openxmlformats.org/presentationml/2006/ole">
            <mc:AlternateContent xmlns:mc="http://schemas.openxmlformats.org/markup-compatibility/2006">
              <mc:Choice xmlns:v="urn:schemas-microsoft-com:vml" Requires="v">
                <p:oleObj spid="_x0000_s2078" name="Equation" r:id="rId16" imgW="215713" imgH="393359" progId="Equation.3">
                  <p:embed/>
                </p:oleObj>
              </mc:Choice>
              <mc:Fallback>
                <p:oleObj name="Equation" r:id="rId16" imgW="215713" imgH="393359" progId="Equation.3">
                  <p:embed/>
                  <p:pic>
                    <p:nvPicPr>
                      <p:cNvPr id="15"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16329" y="3946309"/>
                        <a:ext cx="449262" cy="81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7"/>
          <p:cNvGraphicFramePr>
            <a:graphicFrameLocks noChangeAspect="1"/>
          </p:cNvGraphicFramePr>
          <p:nvPr>
            <p:extLst>
              <p:ext uri="{D42A27DB-BD31-4B8C-83A1-F6EECF244321}">
                <p14:modId xmlns:p14="http://schemas.microsoft.com/office/powerpoint/2010/main" val="1139066447"/>
              </p:ext>
            </p:extLst>
          </p:nvPr>
        </p:nvGraphicFramePr>
        <p:xfrm>
          <a:off x="7643405" y="3946309"/>
          <a:ext cx="712787" cy="817562"/>
        </p:xfrm>
        <a:graphic>
          <a:graphicData uri="http://schemas.openxmlformats.org/presentationml/2006/ole">
            <mc:AlternateContent xmlns:mc="http://schemas.openxmlformats.org/markup-compatibility/2006">
              <mc:Choice xmlns:v="urn:schemas-microsoft-com:vml" Requires="v">
                <p:oleObj spid="_x0000_s2079" name="Equation" r:id="rId17" imgW="342751" imgH="393529" progId="Equation.3">
                  <p:embed/>
                </p:oleObj>
              </mc:Choice>
              <mc:Fallback>
                <p:oleObj name="Equation" r:id="rId17" imgW="342751" imgH="393529" progId="Equation.3">
                  <p:embed/>
                  <p:pic>
                    <p:nvPicPr>
                      <p:cNvPr id="16"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43405" y="3946309"/>
                        <a:ext cx="712787" cy="81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 name="AutoShape 20"/>
          <p:cNvSpPr>
            <a:spLocks noChangeArrowheads="1"/>
          </p:cNvSpPr>
          <p:nvPr/>
        </p:nvSpPr>
        <p:spPr bwMode="auto">
          <a:xfrm>
            <a:off x="4455704" y="3366871"/>
            <a:ext cx="2438400" cy="304800"/>
          </a:xfrm>
          <a:prstGeom prst="curvedUpArrow">
            <a:avLst>
              <a:gd name="adj1" fmla="val 153778"/>
              <a:gd name="adj2" fmla="val 360000"/>
              <a:gd name="adj3" fmla="val 33333"/>
            </a:avLst>
          </a:prstGeom>
          <a:solidFill>
            <a:srgbClr val="00FF0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endParaRPr lang="vi-VN"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780955615"/>
      </p:ext>
    </p:extLst>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1000"/>
                                        <p:tgtEl>
                                          <p:spTgt spid="4"/>
                                        </p:tgtEl>
                                      </p:cBhvr>
                                    </p:animEffect>
                                  </p:childTnLst>
                                </p:cTn>
                              </p:par>
                              <p:par>
                                <p:cTn id="13" presetID="21"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4)">
                                      <p:cBhvr>
                                        <p:cTn id="15" dur="10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edge">
                                      <p:cBhvr>
                                        <p:cTn id="27" dur="10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4)">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plus(in)">
                                      <p:cBhvr>
                                        <p:cTn id="42" dur="1000"/>
                                        <p:tgtEl>
                                          <p:spTgt spid="4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3" presetClass="entr" presetSubtype="16"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plus(in)">
                                      <p:cBhvr>
                                        <p:cTn id="47" dur="1000"/>
                                        <p:tgtEl>
                                          <p:spTgt spid="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6"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Horizontal)">
                                      <p:cBhvr>
                                        <p:cTn id="52" dur="500"/>
                                        <p:tgtEl>
                                          <p:spTgt spid="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1" presetClass="entr" presetSubtype="4"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heel(4)">
                                      <p:cBhvr>
                                        <p:cTn id="57" dur="1000"/>
                                        <p:tgtEl>
                                          <p:spTgt spid="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ircle(in)">
                                      <p:cBhvr>
                                        <p:cTn id="62" dur="1000"/>
                                        <p:tgtEl>
                                          <p:spTgt spid="12"/>
                                        </p:tgtEl>
                                      </p:cBhvr>
                                    </p:animEffect>
                                  </p:childTnLst>
                                </p:cTn>
                              </p:par>
                              <p:par>
                                <p:cTn id="63" presetID="21" presetClass="entr" presetSubtype="4"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heel(4)">
                                      <p:cBhvr>
                                        <p:cTn id="65" dur="1000"/>
                                        <p:tgtEl>
                                          <p:spTgt spid="13"/>
                                        </p:tgtEl>
                                      </p:cBhvr>
                                    </p:animEffect>
                                  </p:childTnLst>
                                </p:cTn>
                              </p:par>
                              <p:par>
                                <p:cTn id="66" presetID="13" presetClass="entr" presetSubtype="16" fill="hold"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plus(in)">
                                      <p:cBhvr>
                                        <p:cTn id="68" dur="1000"/>
                                        <p:tgtEl>
                                          <p:spTgt spid="14"/>
                                        </p:tgtEl>
                                      </p:cBhvr>
                                    </p:animEffect>
                                  </p:childTnLst>
                                </p:cTn>
                              </p:par>
                              <p:par>
                                <p:cTn id="69" presetID="16" presetClass="entr" presetSubtype="26"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arn(inHorizontal)">
                                      <p:cBhvr>
                                        <p:cTn id="71" dur="500"/>
                                        <p:tgtEl>
                                          <p:spTgt spid="15"/>
                                        </p:tgtEl>
                                      </p:cBhvr>
                                    </p:animEffect>
                                  </p:childTnLst>
                                </p:cTn>
                              </p:par>
                              <p:par>
                                <p:cTn id="72" presetID="21" presetClass="entr" presetSubtype="4"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heel(4)">
                                      <p:cBhvr>
                                        <p:cTn id="7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animBg="1"/>
      <p:bldP spid="11" grpId="0" animBg="1"/>
      <p:bldP spid="12" grpId="0"/>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1133425" y="1657008"/>
            <a:ext cx="100584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fontAlgn="base">
              <a:lnSpc>
                <a:spcPct val="150000"/>
              </a:lnSpc>
              <a:spcBef>
                <a:spcPct val="0"/>
              </a:spcBef>
              <a:spcAft>
                <a:spcPct val="0"/>
              </a:spcAft>
            </a:pPr>
            <a:r>
              <a:rPr lang="en-US" altLang="en-US" sz="2800" b="1" u="sng" dirty="0" err="1">
                <a:solidFill>
                  <a:prstClr val="black"/>
                </a:solidFill>
                <a:cs typeface="Times New Roman" panose="02020603050405020304" pitchFamily="18" charset="0"/>
              </a:rPr>
              <a:t>Bài</a:t>
            </a:r>
            <a:r>
              <a:rPr lang="en-US" altLang="en-US" sz="2800" b="1" u="sng" dirty="0">
                <a:solidFill>
                  <a:prstClr val="black"/>
                </a:solidFill>
                <a:cs typeface="Times New Roman" panose="02020603050405020304" pitchFamily="18" charset="0"/>
              </a:rPr>
              <a:t> 3: </a:t>
            </a:r>
            <a:r>
              <a:rPr lang="en-US" altLang="en-US" sz="2800" b="1" dirty="0" err="1">
                <a:solidFill>
                  <a:prstClr val="black"/>
                </a:solidFill>
                <a:cs typeface="Times New Roman" panose="02020603050405020304" pitchFamily="18" charset="0"/>
              </a:rPr>
              <a:t>Một</a:t>
            </a:r>
            <a:r>
              <a:rPr lang="en-US" altLang="en-US" sz="2800" b="1" dirty="0">
                <a:solidFill>
                  <a:prstClr val="black"/>
                </a:solidFill>
                <a:cs typeface="Times New Roman" panose="02020603050405020304" pitchFamily="18" charset="0"/>
              </a:rPr>
              <a:t> ô </a:t>
            </a:r>
            <a:r>
              <a:rPr lang="en-US" altLang="en-US" sz="2800" b="1" dirty="0" err="1">
                <a:solidFill>
                  <a:prstClr val="black"/>
                </a:solidFill>
                <a:cs typeface="Times New Roman" panose="02020603050405020304" pitchFamily="18" charset="0"/>
              </a:rPr>
              <a:t>tô</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gi</a:t>
            </a:r>
            <a:r>
              <a:rPr lang="vi-VN" altLang="en-US" sz="2800" b="1" dirty="0">
                <a:solidFill>
                  <a:prstClr val="black"/>
                </a:solidFill>
                <a:cs typeface="Times New Roman" panose="02020603050405020304" pitchFamily="18" charset="0"/>
              </a:rPr>
              <a:t>ờ</a:t>
            </a:r>
            <a:r>
              <a:rPr lang="en-US" altLang="en-US" sz="2800" b="1" dirty="0">
                <a:solidFill>
                  <a:prstClr val="black"/>
                </a:solidFill>
                <a:cs typeface="Times New Roman" panose="02020603050405020304" pitchFamily="18" charset="0"/>
              </a:rPr>
              <a:t> </a:t>
            </a:r>
            <a:r>
              <a:rPr lang="vi-VN" altLang="en-US" sz="2800" b="1" dirty="0">
                <a:solidFill>
                  <a:prstClr val="black"/>
                </a:solidFill>
                <a:cs typeface="Times New Roman" panose="02020603050405020304" pitchFamily="18" charset="0"/>
              </a:rPr>
              <a:t>đầu</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chạy</a:t>
            </a:r>
            <a:r>
              <a:rPr lang="en-US" altLang="en-US" sz="2800" b="1" dirty="0">
                <a:solidFill>
                  <a:prstClr val="black"/>
                </a:solidFill>
                <a:cs typeface="Times New Roman" panose="02020603050405020304" pitchFamily="18" charset="0"/>
              </a:rPr>
              <a:t> </a:t>
            </a:r>
            <a:r>
              <a:rPr lang="vi-VN" altLang="en-US" sz="2800" b="1" dirty="0">
                <a:solidFill>
                  <a:prstClr val="black"/>
                </a:solidFill>
                <a:cs typeface="Times New Roman" panose="02020603050405020304" pitchFamily="18" charset="0"/>
              </a:rPr>
              <a:t>được</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quãng</a:t>
            </a:r>
            <a:r>
              <a:rPr lang="en-US" altLang="en-US" sz="2800" b="1" dirty="0">
                <a:solidFill>
                  <a:prstClr val="black"/>
                </a:solidFill>
                <a:cs typeface="Times New Roman" panose="02020603050405020304" pitchFamily="18" charset="0"/>
              </a:rPr>
              <a:t> </a:t>
            </a:r>
            <a:r>
              <a:rPr lang="vi-VN" altLang="en-US" sz="2800" b="1" dirty="0">
                <a:solidFill>
                  <a:prstClr val="black"/>
                </a:solidFill>
                <a:cs typeface="Times New Roman" panose="02020603050405020304" pitchFamily="18" charset="0"/>
              </a:rPr>
              <a:t>đường</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gi</a:t>
            </a:r>
            <a:r>
              <a:rPr lang="vi-VN" altLang="en-US" sz="2800" b="1" dirty="0">
                <a:solidFill>
                  <a:prstClr val="black"/>
                </a:solidFill>
                <a:cs typeface="Times New Roman" panose="02020603050405020304" pitchFamily="18" charset="0"/>
              </a:rPr>
              <a:t>ờ</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th</a:t>
            </a:r>
            <a:r>
              <a:rPr lang="vi-VN" altLang="en-US" sz="2800" b="1" dirty="0">
                <a:solidFill>
                  <a:prstClr val="black"/>
                </a:solidFill>
                <a:cs typeface="Times New Roman" panose="02020603050405020304" pitchFamily="18" charset="0"/>
              </a:rPr>
              <a:t>ứ</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hai</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chạy</a:t>
            </a:r>
            <a:r>
              <a:rPr lang="en-US" altLang="en-US" sz="2800" b="1" dirty="0">
                <a:solidFill>
                  <a:prstClr val="black"/>
                </a:solidFill>
                <a:cs typeface="Times New Roman" panose="02020603050405020304" pitchFamily="18" charset="0"/>
              </a:rPr>
              <a:t> </a:t>
            </a:r>
            <a:r>
              <a:rPr lang="vi-VN" altLang="en-US" sz="2800" b="1" dirty="0">
                <a:solidFill>
                  <a:prstClr val="black"/>
                </a:solidFill>
                <a:cs typeface="Times New Roman" panose="02020603050405020304" pitchFamily="18" charset="0"/>
              </a:rPr>
              <a:t>được</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quãng</a:t>
            </a:r>
            <a:r>
              <a:rPr lang="en-US" altLang="en-US" sz="2800" b="1" dirty="0">
                <a:solidFill>
                  <a:prstClr val="black"/>
                </a:solidFill>
                <a:cs typeface="Times New Roman" panose="02020603050405020304" pitchFamily="18" charset="0"/>
              </a:rPr>
              <a:t> </a:t>
            </a:r>
            <a:r>
              <a:rPr lang="vi-VN" altLang="en-US" sz="2800" b="1" dirty="0">
                <a:solidFill>
                  <a:prstClr val="black"/>
                </a:solidFill>
                <a:cs typeface="Times New Roman" panose="02020603050405020304" pitchFamily="18" charset="0"/>
              </a:rPr>
              <a:t>đường</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Hỏi</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sau</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hai</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gi</a:t>
            </a:r>
            <a:r>
              <a:rPr lang="vi-VN" altLang="en-US" sz="2800" b="1" dirty="0">
                <a:solidFill>
                  <a:prstClr val="black"/>
                </a:solidFill>
                <a:cs typeface="Times New Roman" panose="02020603050405020304" pitchFamily="18" charset="0"/>
              </a:rPr>
              <a:t>ờ</a:t>
            </a:r>
            <a:r>
              <a:rPr lang="en-US" altLang="en-US" sz="2800" b="1" dirty="0">
                <a:solidFill>
                  <a:prstClr val="black"/>
                </a:solidFill>
                <a:cs typeface="Times New Roman" panose="02020603050405020304" pitchFamily="18" charset="0"/>
              </a:rPr>
              <a:t> ô </a:t>
            </a:r>
            <a:r>
              <a:rPr lang="en-US" altLang="en-US" sz="2800" b="1" dirty="0" err="1">
                <a:solidFill>
                  <a:prstClr val="black"/>
                </a:solidFill>
                <a:cs typeface="Times New Roman" panose="02020603050405020304" pitchFamily="18" charset="0"/>
              </a:rPr>
              <a:t>tô</a:t>
            </a:r>
            <a:r>
              <a:rPr lang="en-US" altLang="en-US" sz="2800" b="1" dirty="0">
                <a:solidFill>
                  <a:prstClr val="black"/>
                </a:solidFill>
                <a:cs typeface="Times New Roman" panose="02020603050405020304" pitchFamily="18" charset="0"/>
              </a:rPr>
              <a:t> </a:t>
            </a:r>
            <a:r>
              <a:rPr lang="vi-VN" altLang="en-US" sz="2800" b="1" dirty="0">
                <a:solidFill>
                  <a:prstClr val="black"/>
                </a:solidFill>
                <a:cs typeface="Times New Roman" panose="02020603050405020304" pitchFamily="18" charset="0"/>
              </a:rPr>
              <a:t>đó</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chạy</a:t>
            </a:r>
            <a:r>
              <a:rPr lang="en-US" altLang="en-US" sz="2800" b="1" dirty="0">
                <a:solidFill>
                  <a:prstClr val="black"/>
                </a:solidFill>
                <a:cs typeface="Times New Roman" panose="02020603050405020304" pitchFamily="18" charset="0"/>
              </a:rPr>
              <a:t> </a:t>
            </a:r>
            <a:r>
              <a:rPr lang="vi-VN" altLang="en-US" sz="2800" b="1" dirty="0">
                <a:solidFill>
                  <a:prstClr val="black"/>
                </a:solidFill>
                <a:cs typeface="Times New Roman" panose="02020603050405020304" pitchFamily="18" charset="0"/>
              </a:rPr>
              <a:t>được</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bao</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nhiêu</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phần</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của</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quãng</a:t>
            </a:r>
            <a:r>
              <a:rPr lang="en-US" altLang="en-US" sz="2800" b="1" dirty="0">
                <a:solidFill>
                  <a:prstClr val="black"/>
                </a:solidFill>
                <a:cs typeface="Times New Roman" panose="02020603050405020304" pitchFamily="18" charset="0"/>
              </a:rPr>
              <a:t> </a:t>
            </a:r>
            <a:r>
              <a:rPr lang="vi-VN" altLang="en-US" sz="2800" b="1" dirty="0">
                <a:solidFill>
                  <a:prstClr val="black"/>
                </a:solidFill>
                <a:cs typeface="Times New Roman" panose="02020603050405020304" pitchFamily="18" charset="0"/>
              </a:rPr>
              <a:t>đường</a:t>
            </a:r>
            <a:r>
              <a:rPr lang="en-US" altLang="en-US" sz="2800" b="1" dirty="0">
                <a:solidFill>
                  <a:prstClr val="black"/>
                </a:solidFill>
                <a:cs typeface="Times New Roman" panose="02020603050405020304" pitchFamily="18" charset="0"/>
              </a:rPr>
              <a:t>?</a:t>
            </a:r>
          </a:p>
        </p:txBody>
      </p:sp>
      <p:sp>
        <p:nvSpPr>
          <p:cNvPr id="5" name="TextBox 4"/>
          <p:cNvSpPr txBox="1">
            <a:spLocks noChangeArrowheads="1"/>
          </p:cNvSpPr>
          <p:nvPr/>
        </p:nvSpPr>
        <p:spPr bwMode="auto">
          <a:xfrm>
            <a:off x="1111763" y="3760471"/>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r>
              <a:rPr lang="en-US" altLang="en-US" sz="2800" b="1" dirty="0" err="1">
                <a:solidFill>
                  <a:srgbClr val="0033CC"/>
                </a:solidFill>
              </a:rPr>
              <a:t>Tóm</a:t>
            </a:r>
            <a:r>
              <a:rPr lang="en-US" altLang="en-US" sz="2800" b="1" dirty="0">
                <a:solidFill>
                  <a:srgbClr val="0033CC"/>
                </a:solidFill>
              </a:rPr>
              <a:t> </a:t>
            </a:r>
            <a:r>
              <a:rPr lang="en-US" altLang="en-US" sz="2800" b="1" dirty="0" err="1">
                <a:solidFill>
                  <a:srgbClr val="0033CC"/>
                </a:solidFill>
              </a:rPr>
              <a:t>tắt</a:t>
            </a:r>
            <a:r>
              <a:rPr lang="en-US" altLang="en-US" sz="2800" b="1" dirty="0">
                <a:solidFill>
                  <a:srgbClr val="0033CC"/>
                </a:solidFill>
              </a:rPr>
              <a:t>:</a:t>
            </a:r>
          </a:p>
        </p:txBody>
      </p:sp>
      <p:sp>
        <p:nvSpPr>
          <p:cNvPr id="6" name="TextBox 5"/>
          <p:cNvSpPr txBox="1">
            <a:spLocks noChangeArrowheads="1"/>
          </p:cNvSpPr>
          <p:nvPr/>
        </p:nvSpPr>
        <p:spPr bwMode="auto">
          <a:xfrm>
            <a:off x="1915318" y="4485241"/>
            <a:ext cx="152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r>
              <a:rPr lang="en-US" altLang="en-US" sz="2800">
                <a:solidFill>
                  <a:prstClr val="black"/>
                </a:solidFill>
              </a:rPr>
              <a:t>Giờ đầu:</a:t>
            </a:r>
          </a:p>
        </p:txBody>
      </p:sp>
      <p:sp>
        <p:nvSpPr>
          <p:cNvPr id="7" name="TextBox 6"/>
          <p:cNvSpPr txBox="1">
            <a:spLocks noChangeArrowheads="1"/>
          </p:cNvSpPr>
          <p:nvPr/>
        </p:nvSpPr>
        <p:spPr bwMode="auto">
          <a:xfrm>
            <a:off x="1791212" y="5342502"/>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r>
              <a:rPr lang="en-US" altLang="en-US" sz="2800">
                <a:solidFill>
                  <a:prstClr val="black"/>
                </a:solidFill>
              </a:rPr>
              <a:t>Giờ sau:</a:t>
            </a:r>
          </a:p>
        </p:txBody>
      </p:sp>
      <p:sp>
        <p:nvSpPr>
          <p:cNvPr id="9" name="TextBox 8"/>
          <p:cNvSpPr txBox="1">
            <a:spLocks noChangeArrowheads="1"/>
          </p:cNvSpPr>
          <p:nvPr/>
        </p:nvSpPr>
        <p:spPr bwMode="auto">
          <a:xfrm>
            <a:off x="3724788" y="4456676"/>
            <a:ext cx="2416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r>
              <a:rPr lang="en-US" altLang="en-US" sz="2800">
                <a:solidFill>
                  <a:prstClr val="black"/>
                </a:solidFill>
              </a:rPr>
              <a:t>quãng đ</a:t>
            </a:r>
            <a:r>
              <a:rPr lang="vi-VN" altLang="en-US" sz="2800">
                <a:solidFill>
                  <a:prstClr val="black"/>
                </a:solidFill>
              </a:rPr>
              <a:t>ư</a:t>
            </a:r>
            <a:r>
              <a:rPr lang="en-US" altLang="en-US" sz="2800">
                <a:solidFill>
                  <a:prstClr val="black"/>
                </a:solidFill>
              </a:rPr>
              <a:t>ờng</a:t>
            </a:r>
          </a:p>
        </p:txBody>
      </p:sp>
      <p:sp>
        <p:nvSpPr>
          <p:cNvPr id="11" name="TextBox 10"/>
          <p:cNvSpPr txBox="1">
            <a:spLocks noChangeArrowheads="1"/>
          </p:cNvSpPr>
          <p:nvPr/>
        </p:nvSpPr>
        <p:spPr bwMode="auto">
          <a:xfrm>
            <a:off x="3724788" y="5364727"/>
            <a:ext cx="2416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r>
              <a:rPr lang="en-US" altLang="en-US" sz="2800">
                <a:solidFill>
                  <a:prstClr val="black"/>
                </a:solidFill>
              </a:rPr>
              <a:t>quãng đ</a:t>
            </a:r>
            <a:r>
              <a:rPr lang="vi-VN" altLang="en-US" sz="2800">
                <a:solidFill>
                  <a:prstClr val="black"/>
                </a:solidFill>
              </a:rPr>
              <a:t>ư</a:t>
            </a:r>
            <a:r>
              <a:rPr lang="en-US" altLang="en-US" sz="2800">
                <a:solidFill>
                  <a:prstClr val="black"/>
                </a:solidFill>
              </a:rPr>
              <a:t>ờng</a:t>
            </a:r>
          </a:p>
        </p:txBody>
      </p:sp>
      <p:sp>
        <p:nvSpPr>
          <p:cNvPr id="12" name="AutoShape 15"/>
          <p:cNvSpPr>
            <a:spLocks/>
          </p:cNvSpPr>
          <p:nvPr/>
        </p:nvSpPr>
        <p:spPr bwMode="auto">
          <a:xfrm>
            <a:off x="5971100" y="4666226"/>
            <a:ext cx="304800" cy="1200150"/>
          </a:xfrm>
          <a:prstGeom prst="rightBrace">
            <a:avLst>
              <a:gd name="adj1" fmla="val 33305"/>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endParaRPr lang="en-US" altLang="en-US" sz="3600">
              <a:solidFill>
                <a:prstClr val="black"/>
              </a:solidFill>
            </a:endParaRPr>
          </a:p>
        </p:txBody>
      </p:sp>
      <p:sp>
        <p:nvSpPr>
          <p:cNvPr id="13" name="TextBox 12"/>
          <p:cNvSpPr txBox="1">
            <a:spLocks noChangeArrowheads="1"/>
          </p:cNvSpPr>
          <p:nvPr/>
        </p:nvSpPr>
        <p:spPr bwMode="auto">
          <a:xfrm>
            <a:off x="6550539" y="4978964"/>
            <a:ext cx="3667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r>
              <a:rPr lang="en-US" altLang="en-US" sz="2800" dirty="0">
                <a:solidFill>
                  <a:prstClr val="black"/>
                </a:solidFill>
              </a:rPr>
              <a:t>….</a:t>
            </a:r>
            <a:r>
              <a:rPr lang="en-US" altLang="en-US" sz="2800" dirty="0" err="1">
                <a:solidFill>
                  <a:prstClr val="black"/>
                </a:solidFill>
              </a:rPr>
              <a:t>quãng</a:t>
            </a:r>
            <a:r>
              <a:rPr lang="en-US" altLang="en-US" sz="2800" dirty="0">
                <a:solidFill>
                  <a:prstClr val="black"/>
                </a:solidFill>
              </a:rPr>
              <a:t> đ</a:t>
            </a:r>
            <a:r>
              <a:rPr lang="vi-VN" altLang="en-US" sz="2800" dirty="0">
                <a:solidFill>
                  <a:prstClr val="black"/>
                </a:solidFill>
              </a:rPr>
              <a:t>ư</a:t>
            </a:r>
            <a:r>
              <a:rPr lang="en-US" altLang="en-US" sz="2800" dirty="0" err="1">
                <a:solidFill>
                  <a:prstClr val="black"/>
                </a:solidFill>
              </a:rPr>
              <a:t>ờng</a:t>
            </a:r>
            <a:r>
              <a:rPr lang="en-US" altLang="en-US" sz="2800" dirty="0">
                <a:solidFill>
                  <a:prstClr val="black"/>
                </a:solidFill>
              </a:rPr>
              <a:t> ?</a:t>
            </a:r>
          </a:p>
        </p:txBody>
      </p:sp>
      <p:pic>
        <p:nvPicPr>
          <p:cNvPr id="2" name="Picture 1"/>
          <p:cNvPicPr>
            <a:picLocks noChangeAspect="1"/>
          </p:cNvPicPr>
          <p:nvPr/>
        </p:nvPicPr>
        <p:blipFill>
          <a:blip r:embed="rId3"/>
          <a:stretch>
            <a:fillRect/>
          </a:stretch>
        </p:blipFill>
        <p:spPr>
          <a:xfrm>
            <a:off x="6770048" y="1657008"/>
            <a:ext cx="304826" cy="810838"/>
          </a:xfrm>
          <a:prstGeom prst="rect">
            <a:avLst/>
          </a:prstGeom>
        </p:spPr>
      </p:pic>
      <p:pic>
        <p:nvPicPr>
          <p:cNvPr id="14" name="Picture 13"/>
          <p:cNvPicPr>
            <a:picLocks noChangeAspect="1"/>
          </p:cNvPicPr>
          <p:nvPr/>
        </p:nvPicPr>
        <p:blipFill>
          <a:blip r:embed="rId4"/>
          <a:stretch>
            <a:fillRect/>
          </a:stretch>
        </p:blipFill>
        <p:spPr>
          <a:xfrm>
            <a:off x="2992463" y="2299944"/>
            <a:ext cx="304826" cy="804742"/>
          </a:xfrm>
          <a:prstGeom prst="rect">
            <a:avLst/>
          </a:prstGeom>
        </p:spPr>
      </p:pic>
      <p:pic>
        <p:nvPicPr>
          <p:cNvPr id="15" name="Picture 14"/>
          <p:cNvPicPr>
            <a:picLocks noChangeAspect="1"/>
          </p:cNvPicPr>
          <p:nvPr/>
        </p:nvPicPr>
        <p:blipFill>
          <a:blip r:embed="rId5"/>
          <a:stretch>
            <a:fillRect/>
          </a:stretch>
        </p:blipFill>
        <p:spPr>
          <a:xfrm>
            <a:off x="3437438" y="4312401"/>
            <a:ext cx="304826" cy="810838"/>
          </a:xfrm>
          <a:prstGeom prst="rect">
            <a:avLst/>
          </a:prstGeom>
        </p:spPr>
      </p:pic>
      <p:pic>
        <p:nvPicPr>
          <p:cNvPr id="16" name="Picture 15"/>
          <p:cNvPicPr>
            <a:picLocks noChangeAspect="1"/>
          </p:cNvPicPr>
          <p:nvPr/>
        </p:nvPicPr>
        <p:blipFill>
          <a:blip r:embed="rId6"/>
          <a:stretch>
            <a:fillRect/>
          </a:stretch>
        </p:blipFill>
        <p:spPr>
          <a:xfrm>
            <a:off x="3437438" y="5246210"/>
            <a:ext cx="304826" cy="810838"/>
          </a:xfrm>
          <a:prstGeom prst="rect">
            <a:avLst/>
          </a:prstGeom>
        </p:spPr>
      </p:pic>
    </p:spTree>
    <p:extLst>
      <p:ext uri="{BB962C8B-B14F-4D97-AF65-F5344CB8AC3E}">
        <p14:creationId xmlns:p14="http://schemas.microsoft.com/office/powerpoint/2010/main" val="3629189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1" grpId="0"/>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TextBox 4"/>
          <p:cNvSpPr txBox="1">
            <a:spLocks noChangeArrowheads="1"/>
          </p:cNvSpPr>
          <p:nvPr/>
        </p:nvSpPr>
        <p:spPr bwMode="auto">
          <a:xfrm>
            <a:off x="2111375" y="579439"/>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r>
              <a:rPr lang="en-US" altLang="en-US" sz="2800" b="1">
                <a:solidFill>
                  <a:srgbClr val="0033CC"/>
                </a:solidFill>
              </a:rPr>
              <a:t>Tóm tắt:</a:t>
            </a:r>
          </a:p>
        </p:txBody>
      </p:sp>
      <p:sp>
        <p:nvSpPr>
          <p:cNvPr id="36867" name="TextBox 5"/>
          <p:cNvSpPr txBox="1">
            <a:spLocks noChangeArrowheads="1"/>
          </p:cNvSpPr>
          <p:nvPr/>
        </p:nvSpPr>
        <p:spPr bwMode="auto">
          <a:xfrm>
            <a:off x="2060575" y="1304926"/>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r>
              <a:rPr lang="en-US" altLang="en-US" sz="2800">
                <a:solidFill>
                  <a:prstClr val="black"/>
                </a:solidFill>
              </a:rPr>
              <a:t>Giờ đầu:</a:t>
            </a:r>
          </a:p>
        </p:txBody>
      </p:sp>
      <p:sp>
        <p:nvSpPr>
          <p:cNvPr id="36868" name="TextBox 6"/>
          <p:cNvSpPr txBox="1">
            <a:spLocks noChangeArrowheads="1"/>
          </p:cNvSpPr>
          <p:nvPr/>
        </p:nvSpPr>
        <p:spPr bwMode="auto">
          <a:xfrm>
            <a:off x="2054225" y="2192339"/>
            <a:ext cx="152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r>
              <a:rPr lang="en-US" altLang="en-US" sz="2800">
                <a:solidFill>
                  <a:prstClr val="black"/>
                </a:solidFill>
              </a:rPr>
              <a:t>Giờ sau:</a:t>
            </a:r>
          </a:p>
        </p:txBody>
      </p:sp>
      <p:sp>
        <p:nvSpPr>
          <p:cNvPr id="8" name="TextBox 7"/>
          <p:cNvSpPr txBox="1">
            <a:spLocks noRot="1" noChangeAspect="1" noMove="1" noResize="1" noEditPoints="1" noAdjustHandles="1" noChangeArrowheads="1" noChangeShapeType="1" noTextEdit="1"/>
          </p:cNvSpPr>
          <p:nvPr/>
        </p:nvSpPr>
        <p:spPr>
          <a:xfrm>
            <a:off x="3577649" y="1221296"/>
            <a:ext cx="304571" cy="809645"/>
          </a:xfrm>
          <a:prstGeom prst="rect">
            <a:avLst/>
          </a:prstGeom>
          <a:blipFill>
            <a:blip r:embed="rId3" cstate="print"/>
            <a:stretch>
              <a:fillRect/>
            </a:stretch>
          </a:blipFill>
        </p:spPr>
        <p:txBody>
          <a:bodyPr/>
          <a:lstStyle/>
          <a:p>
            <a:pPr eaLnBrk="0" fontAlgn="base" hangingPunct="0">
              <a:spcBef>
                <a:spcPct val="0"/>
              </a:spcBef>
              <a:spcAft>
                <a:spcPct val="0"/>
              </a:spcAft>
              <a:defRPr/>
            </a:pPr>
            <a:r>
              <a:rPr lang="en-US">
                <a:noFill/>
                <a:latin typeface="Times New Roman" panose="02020603050405020304" pitchFamily="18" charset="0"/>
                <a:cs typeface="Arial" panose="020B0604020202020204" pitchFamily="34" charset="0"/>
              </a:rPr>
              <a:t> </a:t>
            </a:r>
          </a:p>
        </p:txBody>
      </p:sp>
      <p:sp>
        <p:nvSpPr>
          <p:cNvPr id="36870" name="TextBox 8"/>
          <p:cNvSpPr txBox="1">
            <a:spLocks noChangeArrowheads="1"/>
          </p:cNvSpPr>
          <p:nvPr/>
        </p:nvSpPr>
        <p:spPr bwMode="auto">
          <a:xfrm>
            <a:off x="3987801" y="1304926"/>
            <a:ext cx="2416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r>
              <a:rPr lang="en-US" altLang="en-US" sz="2800">
                <a:solidFill>
                  <a:prstClr val="black"/>
                </a:solidFill>
              </a:rPr>
              <a:t>quãng đ</a:t>
            </a:r>
            <a:r>
              <a:rPr lang="vi-VN" altLang="en-US" sz="2800">
                <a:solidFill>
                  <a:prstClr val="black"/>
                </a:solidFill>
              </a:rPr>
              <a:t>ư</a:t>
            </a:r>
            <a:r>
              <a:rPr lang="en-US" altLang="en-US" sz="2800">
                <a:solidFill>
                  <a:prstClr val="black"/>
                </a:solidFill>
              </a:rPr>
              <a:t>ờng</a:t>
            </a:r>
          </a:p>
        </p:txBody>
      </p:sp>
      <p:sp>
        <p:nvSpPr>
          <p:cNvPr id="10" name="TextBox 9"/>
          <p:cNvSpPr txBox="1">
            <a:spLocks noRot="1" noChangeAspect="1" noMove="1" noResize="1" noEditPoints="1" noAdjustHandles="1" noChangeArrowheads="1" noChangeShapeType="1" noTextEdit="1"/>
          </p:cNvSpPr>
          <p:nvPr/>
        </p:nvSpPr>
        <p:spPr>
          <a:xfrm>
            <a:off x="3577649" y="2129708"/>
            <a:ext cx="304571" cy="809645"/>
          </a:xfrm>
          <a:prstGeom prst="rect">
            <a:avLst/>
          </a:prstGeom>
          <a:blipFill>
            <a:blip r:embed="rId4" cstate="print"/>
            <a:stretch>
              <a:fillRect/>
            </a:stretch>
          </a:blipFill>
        </p:spPr>
        <p:txBody>
          <a:bodyPr/>
          <a:lstStyle/>
          <a:p>
            <a:pPr eaLnBrk="0" fontAlgn="base" hangingPunct="0">
              <a:spcBef>
                <a:spcPct val="0"/>
              </a:spcBef>
              <a:spcAft>
                <a:spcPct val="0"/>
              </a:spcAft>
              <a:defRPr/>
            </a:pPr>
            <a:r>
              <a:rPr lang="en-US">
                <a:noFill/>
                <a:latin typeface="Times New Roman" panose="02020603050405020304" pitchFamily="18" charset="0"/>
                <a:cs typeface="Arial" panose="020B0604020202020204" pitchFamily="34" charset="0"/>
              </a:rPr>
              <a:t> </a:t>
            </a:r>
          </a:p>
        </p:txBody>
      </p:sp>
      <p:sp>
        <p:nvSpPr>
          <p:cNvPr id="36872" name="TextBox 10"/>
          <p:cNvSpPr txBox="1">
            <a:spLocks noChangeArrowheads="1"/>
          </p:cNvSpPr>
          <p:nvPr/>
        </p:nvSpPr>
        <p:spPr bwMode="auto">
          <a:xfrm>
            <a:off x="3987801" y="2214564"/>
            <a:ext cx="2416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r>
              <a:rPr lang="en-US" altLang="en-US" sz="2800">
                <a:solidFill>
                  <a:prstClr val="black"/>
                </a:solidFill>
              </a:rPr>
              <a:t>quãng đ</a:t>
            </a:r>
            <a:r>
              <a:rPr lang="vi-VN" altLang="en-US" sz="2800">
                <a:solidFill>
                  <a:prstClr val="black"/>
                </a:solidFill>
              </a:rPr>
              <a:t>ư</a:t>
            </a:r>
            <a:r>
              <a:rPr lang="en-US" altLang="en-US" sz="2800">
                <a:solidFill>
                  <a:prstClr val="black"/>
                </a:solidFill>
              </a:rPr>
              <a:t>ờng</a:t>
            </a:r>
          </a:p>
        </p:txBody>
      </p:sp>
      <p:sp>
        <p:nvSpPr>
          <p:cNvPr id="36873" name="AutoShape 15"/>
          <p:cNvSpPr>
            <a:spLocks/>
          </p:cNvSpPr>
          <p:nvPr/>
        </p:nvSpPr>
        <p:spPr bwMode="auto">
          <a:xfrm>
            <a:off x="6234113" y="1516063"/>
            <a:ext cx="304800" cy="1198562"/>
          </a:xfrm>
          <a:prstGeom prst="rightBrace">
            <a:avLst>
              <a:gd name="adj1" fmla="val 3326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endParaRPr lang="en-US" altLang="en-US" sz="3600">
              <a:solidFill>
                <a:prstClr val="black"/>
              </a:solidFill>
            </a:endParaRPr>
          </a:p>
        </p:txBody>
      </p:sp>
      <p:sp>
        <p:nvSpPr>
          <p:cNvPr id="36874" name="TextBox 12"/>
          <p:cNvSpPr txBox="1">
            <a:spLocks noChangeArrowheads="1"/>
          </p:cNvSpPr>
          <p:nvPr/>
        </p:nvSpPr>
        <p:spPr bwMode="auto">
          <a:xfrm>
            <a:off x="6781801" y="1828801"/>
            <a:ext cx="3667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r>
              <a:rPr lang="en-US" altLang="en-US" sz="2800">
                <a:solidFill>
                  <a:prstClr val="black"/>
                </a:solidFill>
              </a:rPr>
              <a:t>….quãng đ</a:t>
            </a:r>
            <a:r>
              <a:rPr lang="vi-VN" altLang="en-US" sz="2800">
                <a:solidFill>
                  <a:prstClr val="black"/>
                </a:solidFill>
              </a:rPr>
              <a:t>ư</a:t>
            </a:r>
            <a:r>
              <a:rPr lang="en-US" altLang="en-US" sz="2800">
                <a:solidFill>
                  <a:prstClr val="black"/>
                </a:solidFill>
              </a:rPr>
              <a:t>ờng ?</a:t>
            </a:r>
          </a:p>
        </p:txBody>
      </p:sp>
      <p:sp>
        <p:nvSpPr>
          <p:cNvPr id="14" name="TextBox 13"/>
          <p:cNvSpPr txBox="1">
            <a:spLocks noChangeArrowheads="1"/>
          </p:cNvSpPr>
          <p:nvPr/>
        </p:nvSpPr>
        <p:spPr bwMode="auto">
          <a:xfrm>
            <a:off x="5281614" y="3276601"/>
            <a:ext cx="1500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r>
              <a:rPr lang="en-US" altLang="en-US" sz="2800" b="1">
                <a:solidFill>
                  <a:srgbClr val="0033CC"/>
                </a:solidFill>
              </a:rPr>
              <a:t>Bài giải</a:t>
            </a:r>
          </a:p>
        </p:txBody>
      </p:sp>
      <p:sp>
        <p:nvSpPr>
          <p:cNvPr id="15" name="TextBox 14"/>
          <p:cNvSpPr txBox="1">
            <a:spLocks noChangeArrowheads="1"/>
          </p:cNvSpPr>
          <p:nvPr/>
        </p:nvSpPr>
        <p:spPr bwMode="auto">
          <a:xfrm>
            <a:off x="3324225" y="3917951"/>
            <a:ext cx="5543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r>
              <a:rPr lang="en-US" altLang="en-US" sz="2800">
                <a:solidFill>
                  <a:prstClr val="black"/>
                </a:solidFill>
              </a:rPr>
              <a:t>Sau hai giờ ô tô chạy đ</a:t>
            </a:r>
            <a:r>
              <a:rPr lang="vi-VN" altLang="en-US" sz="2800">
                <a:solidFill>
                  <a:prstClr val="black"/>
                </a:solidFill>
              </a:rPr>
              <a:t>ư</a:t>
            </a:r>
            <a:r>
              <a:rPr lang="en-US" altLang="en-US" sz="2800">
                <a:solidFill>
                  <a:prstClr val="black"/>
                </a:solidFill>
              </a:rPr>
              <a:t>ợc là:</a:t>
            </a:r>
          </a:p>
        </p:txBody>
      </p:sp>
      <p:sp>
        <p:nvSpPr>
          <p:cNvPr id="18" name="TextBox 17"/>
          <p:cNvSpPr txBox="1">
            <a:spLocks noRot="1" noChangeAspect="1" noMove="1" noResize="1" noEditPoints="1" noAdjustHandles="1" noChangeArrowheads="1" noChangeShapeType="1" noTextEdit="1"/>
          </p:cNvSpPr>
          <p:nvPr/>
        </p:nvSpPr>
        <p:spPr>
          <a:xfrm>
            <a:off x="4272174" y="4556997"/>
            <a:ext cx="1936428" cy="809452"/>
          </a:xfrm>
          <a:prstGeom prst="rect">
            <a:avLst/>
          </a:prstGeom>
          <a:blipFill>
            <a:blip r:embed="rId5" cstate="print"/>
            <a:stretch>
              <a:fillRect/>
            </a:stretch>
          </a:blipFill>
        </p:spPr>
        <p:txBody>
          <a:bodyPr/>
          <a:lstStyle/>
          <a:p>
            <a:pPr eaLnBrk="0" fontAlgn="base" hangingPunct="0">
              <a:spcBef>
                <a:spcPct val="0"/>
              </a:spcBef>
              <a:spcAft>
                <a:spcPct val="0"/>
              </a:spcAft>
              <a:defRPr/>
            </a:pPr>
            <a:r>
              <a:rPr lang="en-US">
                <a:noFill/>
                <a:latin typeface="Times New Roman" panose="02020603050405020304" pitchFamily="18" charset="0"/>
                <a:cs typeface="Arial" panose="020B0604020202020204" pitchFamily="34" charset="0"/>
              </a:rPr>
              <a:t> </a:t>
            </a:r>
          </a:p>
        </p:txBody>
      </p:sp>
      <p:sp>
        <p:nvSpPr>
          <p:cNvPr id="19" name="TextBox 18"/>
          <p:cNvSpPr txBox="1">
            <a:spLocks noChangeArrowheads="1"/>
          </p:cNvSpPr>
          <p:nvPr/>
        </p:nvSpPr>
        <p:spPr bwMode="auto">
          <a:xfrm>
            <a:off x="6429376" y="4656139"/>
            <a:ext cx="36687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r>
              <a:rPr lang="en-US" altLang="en-US" sz="2800">
                <a:solidFill>
                  <a:prstClr val="black"/>
                </a:solidFill>
              </a:rPr>
              <a:t>(quãng đ</a:t>
            </a:r>
            <a:r>
              <a:rPr lang="vi-VN" altLang="en-US" sz="2800">
                <a:solidFill>
                  <a:prstClr val="black"/>
                </a:solidFill>
              </a:rPr>
              <a:t>ư</a:t>
            </a:r>
            <a:r>
              <a:rPr lang="en-US" altLang="en-US" sz="2800">
                <a:solidFill>
                  <a:prstClr val="black"/>
                </a:solidFill>
              </a:rPr>
              <a:t>ờng)</a:t>
            </a:r>
          </a:p>
        </p:txBody>
      </p:sp>
      <p:sp>
        <p:nvSpPr>
          <p:cNvPr id="20" name="TextBox 19"/>
          <p:cNvSpPr txBox="1">
            <a:spLocks noChangeArrowheads="1"/>
          </p:cNvSpPr>
          <p:nvPr/>
        </p:nvSpPr>
        <p:spPr bwMode="auto">
          <a:xfrm>
            <a:off x="4554538" y="5627689"/>
            <a:ext cx="5543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r>
              <a:rPr lang="en-US" altLang="en-US" sz="2800">
                <a:solidFill>
                  <a:prstClr val="black"/>
                </a:solidFill>
              </a:rPr>
              <a:t>Đáp số:         quãng đ</a:t>
            </a:r>
            <a:r>
              <a:rPr lang="vi-VN" altLang="en-US" sz="2800">
                <a:solidFill>
                  <a:prstClr val="black"/>
                </a:solidFill>
              </a:rPr>
              <a:t>ư</a:t>
            </a:r>
            <a:r>
              <a:rPr lang="en-US" altLang="en-US" sz="2800">
                <a:solidFill>
                  <a:prstClr val="black"/>
                </a:solidFill>
              </a:rPr>
              <a:t>ờng</a:t>
            </a:r>
          </a:p>
        </p:txBody>
      </p:sp>
      <p:sp>
        <p:nvSpPr>
          <p:cNvPr id="21" name="TextBox 20"/>
          <p:cNvSpPr txBox="1">
            <a:spLocks noRot="1" noChangeAspect="1" noMove="1" noResize="1" noEditPoints="1" noAdjustHandles="1" noChangeArrowheads="1" noChangeShapeType="1" noTextEdit="1"/>
          </p:cNvSpPr>
          <p:nvPr/>
        </p:nvSpPr>
        <p:spPr>
          <a:xfrm>
            <a:off x="5899072" y="5530126"/>
            <a:ext cx="487313" cy="809452"/>
          </a:xfrm>
          <a:prstGeom prst="rect">
            <a:avLst/>
          </a:prstGeom>
          <a:blipFill>
            <a:blip r:embed="rId6" cstate="print"/>
            <a:stretch>
              <a:fillRect/>
            </a:stretch>
          </a:blipFill>
        </p:spPr>
        <p:txBody>
          <a:bodyPr/>
          <a:lstStyle/>
          <a:p>
            <a:pPr eaLnBrk="0" fontAlgn="base" hangingPunct="0">
              <a:spcBef>
                <a:spcPct val="0"/>
              </a:spcBef>
              <a:spcAft>
                <a:spcPct val="0"/>
              </a:spcAft>
              <a:defRPr/>
            </a:pPr>
            <a:r>
              <a:rPr lang="en-US">
                <a:noFill/>
                <a:latin typeface="Times New Roman" panose="02020603050405020304" pitchFamily="18" charset="0"/>
                <a:cs typeface="Arial" panose="020B0604020202020204" pitchFamily="34" charset="0"/>
              </a:rPr>
              <a:t> </a:t>
            </a:r>
          </a:p>
        </p:txBody>
      </p:sp>
      <p:sp>
        <p:nvSpPr>
          <p:cNvPr id="36881" name="TextBox 1"/>
          <p:cNvSpPr txBox="1">
            <a:spLocks noChangeArrowheads="1"/>
          </p:cNvSpPr>
          <p:nvPr/>
        </p:nvSpPr>
        <p:spPr bwMode="auto">
          <a:xfrm>
            <a:off x="1179513" y="34925"/>
            <a:ext cx="10058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fontAlgn="base">
              <a:lnSpc>
                <a:spcPct val="150000"/>
              </a:lnSpc>
              <a:spcBef>
                <a:spcPct val="0"/>
              </a:spcBef>
              <a:spcAft>
                <a:spcPct val="0"/>
              </a:spcAft>
            </a:pPr>
            <a:r>
              <a:rPr lang="en-US" altLang="en-US" sz="2800" b="1" u="sng">
                <a:solidFill>
                  <a:prstClr val="black"/>
                </a:solidFill>
                <a:cs typeface="Times New Roman" panose="02020603050405020304" pitchFamily="18" charset="0"/>
              </a:rPr>
              <a:t>Bài 3 trang 127:</a:t>
            </a:r>
            <a:endParaRPr lang="en-US" altLang="en-US" sz="2800" b="1">
              <a:solidFill>
                <a:prstClr val="black"/>
              </a:solidFill>
              <a:cs typeface="Times New Roman" panose="02020603050405020304" pitchFamily="18" charset="0"/>
            </a:endParaRPr>
          </a:p>
        </p:txBody>
      </p:sp>
    </p:spTree>
    <p:extLst>
      <p:ext uri="{BB962C8B-B14F-4D97-AF65-F5344CB8AC3E}">
        <p14:creationId xmlns:p14="http://schemas.microsoft.com/office/powerpoint/2010/main" val="6656421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sp>
        <p:nvSpPr>
          <p:cNvPr id="7" name="Rounded Rectangle 6"/>
          <p:cNvSpPr/>
          <p:nvPr/>
        </p:nvSpPr>
        <p:spPr>
          <a:xfrm>
            <a:off x="404447" y="325674"/>
            <a:ext cx="11641015" cy="3094892"/>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
        <p:nvSpPr>
          <p:cNvPr id="6" name="Rectangle 5"/>
          <p:cNvSpPr/>
          <p:nvPr/>
        </p:nvSpPr>
        <p:spPr>
          <a:xfrm>
            <a:off x="373241" y="1078894"/>
            <a:ext cx="11565025" cy="1600438"/>
          </a:xfrm>
          <a:prstGeom prst="rect">
            <a:avLst/>
          </a:prstGeom>
          <a:noFill/>
        </p:spPr>
        <p:txBody>
          <a:bodyPr wrap="none" lIns="121920" tIns="60960" rIns="121920" bIns="60960">
            <a:spAutoFit/>
          </a:bodyPr>
          <a:lstStyle/>
          <a:p>
            <a:pPr algn="ctr"/>
            <a:r>
              <a:rPr lang="en-US" sz="9600" b="1" dirty="0" err="1">
                <a:ln w="0"/>
                <a:solidFill>
                  <a:srgbClr val="00B05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Chúc</a:t>
            </a:r>
            <a:r>
              <a:rPr lang="en-US" sz="9600" b="1" dirty="0">
                <a:ln w="0"/>
                <a:solidFill>
                  <a:srgbClr val="00B05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9600" b="1" dirty="0" err="1">
                <a:ln w="0"/>
                <a:solidFill>
                  <a:srgbClr val="00B05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US" sz="9600" b="1" dirty="0">
                <a:ln w="0"/>
                <a:solidFill>
                  <a:srgbClr val="00B05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9600" b="1" dirty="0" err="1">
                <a:ln w="0"/>
                <a:solidFill>
                  <a:srgbClr val="00B05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em</a:t>
            </a:r>
            <a:r>
              <a:rPr lang="en-US" sz="9600" b="1" dirty="0">
                <a:ln w="0"/>
                <a:solidFill>
                  <a:srgbClr val="00B05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9600" b="1" err="1">
                <a:ln w="0"/>
                <a:solidFill>
                  <a:srgbClr val="00B05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9600" b="1">
                <a:ln w="0"/>
                <a:solidFill>
                  <a:srgbClr val="00B05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tốt !</a:t>
            </a:r>
            <a:endParaRPr lang="en-US" sz="9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1026"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8"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346319" y="221580"/>
            <a:ext cx="1705293" cy="866775"/>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9231" y="23924"/>
            <a:ext cx="1519199" cy="1389213"/>
          </a:xfrm>
          <a:prstGeom prst="rect">
            <a:avLst/>
          </a:prstGeom>
        </p:spPr>
      </p:pic>
      <p:pic>
        <p:nvPicPr>
          <p:cNvPr id="15"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724126" y="759061"/>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9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sp>
        <p:nvSpPr>
          <p:cNvPr id="2" name="Rectangle 1"/>
          <p:cNvSpPr/>
          <p:nvPr/>
        </p:nvSpPr>
        <p:spPr>
          <a:xfrm>
            <a:off x="1798768" y="164222"/>
            <a:ext cx="8908561"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4800" b="1" cap="all" dirty="0" smtClean="0">
                <a:ln w="0"/>
                <a:solidFill>
                  <a:srgbClr val="4472C4">
                    <a:lumMod val="75000"/>
                  </a:srgbClr>
                </a:solidFill>
                <a:effectLst>
                  <a:reflection blurRad="12700" stA="50000" endPos="50000" dist="5000" dir="5400000" sy="-100000" rotWithShape="0"/>
                </a:effectLst>
                <a:latin typeface="Times New Roman" pitchFamily="18" charset="0"/>
                <a:cs typeface="Times New Roman" pitchFamily="18" charset="0"/>
              </a:rPr>
              <a:t>TRƯỜNG th QUANG TRUNG</a:t>
            </a:r>
            <a:endParaRPr lang="en-US" sz="4800" b="1" cap="all" dirty="0">
              <a:ln w="0"/>
              <a:solidFill>
                <a:srgbClr val="4472C4">
                  <a:lumMod val="75000"/>
                </a:srgbClr>
              </a:solidFill>
              <a:effectLst>
                <a:reflection blurRad="12700" stA="50000" endPos="50000" dist="5000" dir="5400000" sy="-100000" rotWithShape="0"/>
              </a:effectLst>
              <a:latin typeface="Times New Roman" pitchFamily="18" charset="0"/>
              <a:cs typeface="Times New Roman" pitchFamily="18" charset="0"/>
            </a:endParaRPr>
          </a:p>
        </p:txBody>
      </p:sp>
      <p:sp>
        <p:nvSpPr>
          <p:cNvPr id="4" name="Rectangle 3"/>
          <p:cNvSpPr/>
          <p:nvPr/>
        </p:nvSpPr>
        <p:spPr>
          <a:xfrm>
            <a:off x="1432469" y="2146734"/>
            <a:ext cx="10030310" cy="2123658"/>
          </a:xfrm>
          <a:prstGeom prst="rect">
            <a:avLst/>
          </a:prstGeom>
          <a:noFill/>
        </p:spPr>
        <p:txBody>
          <a:bodyPr wrap="none" lIns="91440" tIns="45720" rIns="91440" bIns="45720">
            <a:spAutoFit/>
          </a:bodyPr>
          <a:lstStyle/>
          <a:p>
            <a:pPr algn="ctr"/>
            <a:r>
              <a:rPr lang="en-US" sz="4400" b="1" spc="300" dirty="0" smtClean="0">
                <a:ln w="11430" cmpd="sng">
                  <a:solidFill>
                    <a:srgbClr val="5B9BD5">
                      <a:tint val="10000"/>
                    </a:srgbClr>
                  </a:solidFill>
                  <a:prstDash val="solid"/>
                  <a:miter lim="800000"/>
                </a:ln>
                <a:solidFill>
                  <a:srgbClr val="FF0000"/>
                </a:solidFill>
                <a:effectLst>
                  <a:glow rad="45500">
                    <a:srgbClr val="5B9BD5">
                      <a:satMod val="220000"/>
                      <a:alpha val="35000"/>
                    </a:srgbClr>
                  </a:glow>
                </a:effectLst>
                <a:latin typeface="Times New Roman" pitchFamily="18" charset="0"/>
                <a:cs typeface="Times New Roman" pitchFamily="18" charset="0"/>
              </a:rPr>
              <a:t>TOÁN 4</a:t>
            </a:r>
          </a:p>
          <a:p>
            <a:pPr algn="ctr"/>
            <a:r>
              <a:rPr lang="vi-VN" sz="4400" b="1" spc="300" dirty="0" smtClean="0">
                <a:ln w="11430" cmpd="sng">
                  <a:solidFill>
                    <a:srgbClr val="5B9BD5">
                      <a:tint val="10000"/>
                    </a:srgbClr>
                  </a:solidFill>
                  <a:prstDash val="solid"/>
                  <a:miter lim="800000"/>
                </a:ln>
                <a:solidFill>
                  <a:srgbClr val="FF0000"/>
                </a:solidFill>
                <a:effectLst>
                  <a:glow rad="45500">
                    <a:srgbClr val="5B9BD5">
                      <a:satMod val="220000"/>
                      <a:alpha val="35000"/>
                    </a:srgbClr>
                  </a:glow>
                </a:effectLst>
                <a:latin typeface="Times New Roman" pitchFamily="18" charset="0"/>
                <a:cs typeface="Times New Roman" pitchFamily="18" charset="0"/>
              </a:rPr>
              <a:t>Phép cộng các phân số khác mẫu số</a:t>
            </a:r>
          </a:p>
          <a:p>
            <a:pPr algn="ctr"/>
            <a:r>
              <a:rPr lang="vi-VN" sz="4400" b="1" spc="300" dirty="0" smtClean="0">
                <a:ln w="11430" cmpd="sng">
                  <a:solidFill>
                    <a:srgbClr val="5B9BD5">
                      <a:tint val="10000"/>
                    </a:srgbClr>
                  </a:solidFill>
                  <a:prstDash val="solid"/>
                  <a:miter lim="800000"/>
                </a:ln>
                <a:solidFill>
                  <a:srgbClr val="FF0000"/>
                </a:solidFill>
                <a:effectLst>
                  <a:glow rad="45500">
                    <a:srgbClr val="5B9BD5">
                      <a:satMod val="220000"/>
                      <a:alpha val="35000"/>
                    </a:srgbClr>
                  </a:glow>
                </a:effectLst>
                <a:latin typeface="Times New Roman" pitchFamily="18" charset="0"/>
                <a:cs typeface="Times New Roman" pitchFamily="18" charset="0"/>
              </a:rPr>
              <a:t>(Tiết 2)</a:t>
            </a:r>
            <a:endParaRPr lang="en-US" sz="4400" b="1" spc="300" dirty="0" smtClean="0">
              <a:ln w="11430" cmpd="sng">
                <a:solidFill>
                  <a:srgbClr val="5B9BD5">
                    <a:tint val="10000"/>
                  </a:srgbClr>
                </a:solidFill>
                <a:prstDash val="solid"/>
                <a:miter lim="800000"/>
              </a:ln>
              <a:solidFill>
                <a:srgbClr val="FF0000"/>
              </a:solidFill>
              <a:effectLst>
                <a:glow rad="45500">
                  <a:srgbClr val="5B9BD5">
                    <a:satMod val="220000"/>
                    <a:alpha val="35000"/>
                  </a:srgbClr>
                </a:glow>
              </a:effectLst>
              <a:latin typeface="Times New Roman" pitchFamily="18" charset="0"/>
              <a:cs typeface="Times New Roman" pitchFamily="18" charset="0"/>
            </a:endParaRPr>
          </a:p>
        </p:txBody>
      </p:sp>
      <p:sp>
        <p:nvSpPr>
          <p:cNvPr id="11" name="Rectangle 10"/>
          <p:cNvSpPr/>
          <p:nvPr/>
        </p:nvSpPr>
        <p:spPr>
          <a:xfrm>
            <a:off x="5343977" y="4989733"/>
            <a:ext cx="7034127"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i="1" spc="50" dirty="0" err="1" smtClean="0">
                <a:ln w="11430"/>
                <a:solidFill>
                  <a:srgbClr val="FF33CC"/>
                </a:solidFill>
                <a:effectLst>
                  <a:outerShdw blurRad="76200" dist="50800" dir="5400000" algn="tl" rotWithShape="0">
                    <a:srgbClr val="000000">
                      <a:alpha val="65000"/>
                    </a:srgbClr>
                  </a:outerShdw>
                </a:effectLst>
                <a:latin typeface="Times New Roman" pitchFamily="18" charset="0"/>
                <a:cs typeface="Times New Roman" pitchFamily="18" charset="0"/>
              </a:rPr>
              <a:t>Giáo</a:t>
            </a:r>
            <a:r>
              <a:rPr lang="en-US" sz="3000" b="1" i="1" spc="50" dirty="0" smtClean="0">
                <a:ln w="11430"/>
                <a:solidFill>
                  <a:srgbClr val="FF33CC"/>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000" b="1" i="1" spc="50" dirty="0" err="1" smtClean="0">
                <a:ln w="11430"/>
                <a:solidFill>
                  <a:srgbClr val="FF33CC"/>
                </a:solidFill>
                <a:effectLst>
                  <a:outerShdw blurRad="76200" dist="50800" dir="5400000" algn="tl" rotWithShape="0">
                    <a:srgbClr val="000000">
                      <a:alpha val="65000"/>
                    </a:srgbClr>
                  </a:outerShdw>
                </a:effectLst>
                <a:latin typeface="Times New Roman" pitchFamily="18" charset="0"/>
                <a:cs typeface="Times New Roman" pitchFamily="18" charset="0"/>
              </a:rPr>
              <a:t>viên</a:t>
            </a:r>
            <a:r>
              <a:rPr lang="en-US" sz="3000" b="1" i="1" spc="50" dirty="0" smtClean="0">
                <a:ln w="11430"/>
                <a:solidFill>
                  <a:srgbClr val="FF33CC"/>
                </a:solidFill>
                <a:effectLst>
                  <a:outerShdw blurRad="76200" dist="50800" dir="5400000" algn="tl" rotWithShape="0">
                    <a:srgbClr val="000000">
                      <a:alpha val="65000"/>
                    </a:srgbClr>
                  </a:outerShdw>
                </a:effectLst>
                <a:latin typeface="Times New Roman" pitchFamily="18" charset="0"/>
                <a:cs typeface="Times New Roman" pitchFamily="18" charset="0"/>
              </a:rPr>
              <a:t> : </a:t>
            </a:r>
            <a:r>
              <a:rPr lang="vi-VN" sz="3000" b="1" i="1" spc="50" dirty="0" smtClean="0">
                <a:ln w="11430"/>
                <a:solidFill>
                  <a:srgbClr val="FF33CC"/>
                </a:solidFill>
                <a:effectLst>
                  <a:outerShdw blurRad="76200" dist="50800" dir="5400000" algn="tl" rotWithShape="0">
                    <a:srgbClr val="000000">
                      <a:alpha val="65000"/>
                    </a:srgbClr>
                  </a:outerShdw>
                </a:effectLst>
                <a:latin typeface="Times New Roman" pitchFamily="18" charset="0"/>
                <a:cs typeface="Times New Roman" pitchFamily="18" charset="0"/>
              </a:rPr>
              <a:t>Phạm Thị Thúy</a:t>
            </a:r>
            <a:endParaRPr lang="en-US" sz="3000" b="1" i="1" spc="50" dirty="0">
              <a:ln w="11430"/>
              <a:solidFill>
                <a:srgbClr val="FF33CC"/>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120937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107" y="643265"/>
            <a:ext cx="8698042" cy="2883658"/>
          </a:xfrm>
          <a:prstGeom prst="rect">
            <a:avLst/>
          </a:prstGeom>
        </p:spPr>
      </p:pic>
      <p:sp>
        <p:nvSpPr>
          <p:cNvPr id="20" name="Rectangle 19"/>
          <p:cNvSpPr/>
          <p:nvPr/>
        </p:nvSpPr>
        <p:spPr>
          <a:xfrm>
            <a:off x="1112500" y="970197"/>
            <a:ext cx="5821465" cy="1600438"/>
          </a:xfrm>
          <a:prstGeom prst="rect">
            <a:avLst/>
          </a:prstGeom>
          <a:noFill/>
        </p:spPr>
        <p:txBody>
          <a:bodyPr wrap="none" lIns="121920" tIns="60960" rIns="121920" bIns="60960">
            <a:spAutoFit/>
          </a:bodyPr>
          <a:lstStyle/>
          <a:p>
            <a:pPr algn="ctr"/>
            <a:r>
              <a:rPr lang="en-US" sz="9600" b="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Khám phá</a:t>
            </a:r>
            <a:endParaRPr lang="en-US" sz="9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Tree>
    <p:extLst>
      <p:ext uri="{BB962C8B-B14F-4D97-AF65-F5344CB8AC3E}">
        <p14:creationId xmlns:p14="http://schemas.microsoft.com/office/powerpoint/2010/main" val="331703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 presetClass="entr" presetSubtype="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Effect transition="in" filter="fade">
                                      <p:cBhvr>
                                        <p:cTn id="20" dur="1000"/>
                                        <p:tgtEl>
                                          <p:spTgt spid="20"/>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p:cTn id="2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0">
                                            <p:txEl>
                                              <p:pRg st="0" end="0"/>
                                            </p:txEl>
                                          </p:spTgt>
                                        </p:tgtEl>
                                      </p:cBhvr>
                                    </p:animEffect>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127000" y="1678528"/>
            <a:ext cx="1295400" cy="584200"/>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r>
              <a:rPr lang="en-US" altLang="en-US" sz="3200" b="1" dirty="0" err="1">
                <a:solidFill>
                  <a:prstClr val="black"/>
                </a:solidFill>
              </a:rPr>
              <a:t>Ví</a:t>
            </a:r>
            <a:r>
              <a:rPr lang="en-US" altLang="en-US" sz="3200" b="1" dirty="0">
                <a:solidFill>
                  <a:prstClr val="black"/>
                </a:solidFill>
              </a:rPr>
              <a:t> </a:t>
            </a:r>
            <a:r>
              <a:rPr lang="en-US" altLang="en-US" sz="3200" b="1" dirty="0" err="1">
                <a:solidFill>
                  <a:prstClr val="black"/>
                </a:solidFill>
              </a:rPr>
              <a:t>dụ</a:t>
            </a:r>
            <a:r>
              <a:rPr lang="en-US" altLang="en-US" sz="3200" b="1" dirty="0">
                <a:solidFill>
                  <a:prstClr val="black"/>
                </a:solidFill>
              </a:rPr>
              <a:t>:</a:t>
            </a:r>
          </a:p>
        </p:txBody>
      </p:sp>
      <p:sp>
        <p:nvSpPr>
          <p:cNvPr id="33795" name="Text Box 20"/>
          <p:cNvSpPr txBox="1">
            <a:spLocks noChangeArrowheads="1"/>
          </p:cNvSpPr>
          <p:nvPr/>
        </p:nvSpPr>
        <p:spPr bwMode="auto">
          <a:xfrm>
            <a:off x="958122" y="1714625"/>
            <a:ext cx="1074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r>
              <a:rPr lang="en-US" altLang="en-US" sz="2800" b="1" dirty="0">
                <a:solidFill>
                  <a:prstClr val="black"/>
                </a:solidFill>
              </a:rPr>
              <a:t>      </a:t>
            </a:r>
            <a:r>
              <a:rPr lang="en-US" altLang="en-US" sz="2800" b="1" dirty="0" err="1">
                <a:solidFill>
                  <a:prstClr val="black"/>
                </a:solidFill>
              </a:rPr>
              <a:t>Có</a:t>
            </a:r>
            <a:r>
              <a:rPr lang="en-US" altLang="en-US" sz="2800" b="1" dirty="0">
                <a:solidFill>
                  <a:prstClr val="black"/>
                </a:solidFill>
              </a:rPr>
              <a:t> </a:t>
            </a:r>
            <a:r>
              <a:rPr lang="en-US" altLang="en-US" sz="2800" b="1" dirty="0" err="1">
                <a:solidFill>
                  <a:prstClr val="black"/>
                </a:solidFill>
              </a:rPr>
              <a:t>một</a:t>
            </a:r>
            <a:r>
              <a:rPr lang="en-US" altLang="en-US" sz="2800" b="1" dirty="0">
                <a:solidFill>
                  <a:prstClr val="black"/>
                </a:solidFill>
              </a:rPr>
              <a:t> </a:t>
            </a:r>
            <a:r>
              <a:rPr lang="en-US" altLang="en-US" sz="2800" b="1" dirty="0" err="1">
                <a:solidFill>
                  <a:prstClr val="black"/>
                </a:solidFill>
              </a:rPr>
              <a:t>băng</a:t>
            </a:r>
            <a:r>
              <a:rPr lang="en-US" altLang="en-US" sz="2800" b="1" dirty="0">
                <a:solidFill>
                  <a:prstClr val="black"/>
                </a:solidFill>
              </a:rPr>
              <a:t> </a:t>
            </a:r>
            <a:r>
              <a:rPr lang="en-US" altLang="en-US" sz="2800" b="1" dirty="0" err="1">
                <a:solidFill>
                  <a:prstClr val="black"/>
                </a:solidFill>
              </a:rPr>
              <a:t>giấy</a:t>
            </a:r>
            <a:r>
              <a:rPr lang="en-US" altLang="en-US" sz="2800" b="1" dirty="0">
                <a:solidFill>
                  <a:prstClr val="black"/>
                </a:solidFill>
              </a:rPr>
              <a:t> </a:t>
            </a:r>
            <a:r>
              <a:rPr lang="en-US" altLang="en-US" sz="2800" b="1" dirty="0" err="1">
                <a:solidFill>
                  <a:prstClr val="black"/>
                </a:solidFill>
              </a:rPr>
              <a:t>màu</a:t>
            </a:r>
            <a:r>
              <a:rPr lang="en-US" altLang="en-US" sz="2800" b="1" dirty="0">
                <a:solidFill>
                  <a:prstClr val="black"/>
                </a:solidFill>
              </a:rPr>
              <a:t>, </a:t>
            </a:r>
            <a:r>
              <a:rPr lang="en-US" altLang="en-US" sz="2800" b="1" dirty="0" err="1">
                <a:solidFill>
                  <a:prstClr val="black"/>
                </a:solidFill>
              </a:rPr>
              <a:t>bạn</a:t>
            </a:r>
            <a:r>
              <a:rPr lang="en-US" altLang="en-US" sz="2800" b="1" dirty="0">
                <a:solidFill>
                  <a:prstClr val="black"/>
                </a:solidFill>
              </a:rPr>
              <a:t> </a:t>
            </a:r>
            <a:r>
              <a:rPr lang="en-US" altLang="en-US" sz="2800" b="1" dirty="0" err="1">
                <a:solidFill>
                  <a:prstClr val="black"/>
                </a:solidFill>
              </a:rPr>
              <a:t>Hà</a:t>
            </a:r>
            <a:r>
              <a:rPr lang="en-US" altLang="en-US" sz="2800" b="1" dirty="0">
                <a:solidFill>
                  <a:prstClr val="black"/>
                </a:solidFill>
              </a:rPr>
              <a:t> </a:t>
            </a:r>
            <a:r>
              <a:rPr lang="en-US" altLang="en-US" sz="2800" b="1" dirty="0" err="1">
                <a:solidFill>
                  <a:prstClr val="black"/>
                </a:solidFill>
              </a:rPr>
              <a:t>lấy</a:t>
            </a:r>
            <a:r>
              <a:rPr lang="en-US" altLang="en-US" sz="2800" b="1" dirty="0">
                <a:solidFill>
                  <a:prstClr val="black"/>
                </a:solidFill>
              </a:rPr>
              <a:t>       </a:t>
            </a:r>
            <a:r>
              <a:rPr lang="en-US" altLang="en-US" sz="2800" b="1" dirty="0" err="1">
                <a:solidFill>
                  <a:prstClr val="black"/>
                </a:solidFill>
              </a:rPr>
              <a:t>băng</a:t>
            </a:r>
            <a:r>
              <a:rPr lang="en-US" altLang="en-US" sz="2800" b="1" dirty="0">
                <a:solidFill>
                  <a:prstClr val="black"/>
                </a:solidFill>
              </a:rPr>
              <a:t> </a:t>
            </a:r>
            <a:r>
              <a:rPr lang="en-US" altLang="en-US" sz="2800" b="1" dirty="0" err="1">
                <a:solidFill>
                  <a:prstClr val="black"/>
                </a:solidFill>
              </a:rPr>
              <a:t>giấy</a:t>
            </a:r>
            <a:r>
              <a:rPr lang="en-US" altLang="en-US" sz="2800" b="1" dirty="0">
                <a:solidFill>
                  <a:prstClr val="black"/>
                </a:solidFill>
              </a:rPr>
              <a:t>, </a:t>
            </a:r>
            <a:r>
              <a:rPr lang="en-US" altLang="en-US" sz="2800" b="1" dirty="0" err="1">
                <a:solidFill>
                  <a:prstClr val="black"/>
                </a:solidFill>
              </a:rPr>
              <a:t>bạn</a:t>
            </a:r>
            <a:r>
              <a:rPr lang="en-US" altLang="en-US" sz="2800" b="1" dirty="0">
                <a:solidFill>
                  <a:prstClr val="black"/>
                </a:solidFill>
              </a:rPr>
              <a:t> An </a:t>
            </a:r>
            <a:r>
              <a:rPr lang="en-US" altLang="en-US" sz="2800" b="1" dirty="0" err="1">
                <a:solidFill>
                  <a:prstClr val="black"/>
                </a:solidFill>
              </a:rPr>
              <a:t>lấy</a:t>
            </a:r>
            <a:r>
              <a:rPr lang="en-US" altLang="en-US" sz="2800" b="1" dirty="0">
                <a:solidFill>
                  <a:prstClr val="black"/>
                </a:solidFill>
              </a:rPr>
              <a:t>      </a:t>
            </a:r>
          </a:p>
          <a:p>
            <a:pPr eaLnBrk="0" fontAlgn="base" hangingPunct="0">
              <a:spcBef>
                <a:spcPct val="0"/>
              </a:spcBef>
              <a:spcAft>
                <a:spcPct val="0"/>
              </a:spcAft>
            </a:pPr>
            <a:endParaRPr lang="en-US" altLang="en-US" sz="2800" b="1" dirty="0">
              <a:solidFill>
                <a:prstClr val="black"/>
              </a:solidFill>
            </a:endParaRPr>
          </a:p>
          <a:p>
            <a:pPr eaLnBrk="0" fontAlgn="base" hangingPunct="0">
              <a:spcBef>
                <a:spcPct val="0"/>
              </a:spcBef>
              <a:spcAft>
                <a:spcPct val="0"/>
              </a:spcAft>
            </a:pPr>
            <a:r>
              <a:rPr lang="en-US" altLang="en-US" sz="2800" b="1" dirty="0" err="1">
                <a:solidFill>
                  <a:prstClr val="black"/>
                </a:solidFill>
              </a:rPr>
              <a:t>băng</a:t>
            </a:r>
            <a:r>
              <a:rPr lang="en-US" altLang="en-US" sz="2800" b="1" dirty="0">
                <a:solidFill>
                  <a:prstClr val="black"/>
                </a:solidFill>
              </a:rPr>
              <a:t> </a:t>
            </a:r>
            <a:r>
              <a:rPr lang="en-US" altLang="en-US" sz="2800" b="1" dirty="0" err="1">
                <a:solidFill>
                  <a:prstClr val="black"/>
                </a:solidFill>
              </a:rPr>
              <a:t>giấy</a:t>
            </a:r>
            <a:r>
              <a:rPr lang="en-US" altLang="en-US" sz="2800" b="1" dirty="0">
                <a:solidFill>
                  <a:prstClr val="black"/>
                </a:solidFill>
              </a:rPr>
              <a:t>. </a:t>
            </a:r>
            <a:r>
              <a:rPr lang="en-US" altLang="en-US" sz="2800" b="1" dirty="0" err="1">
                <a:solidFill>
                  <a:prstClr val="black"/>
                </a:solidFill>
              </a:rPr>
              <a:t>Hỏi</a:t>
            </a:r>
            <a:r>
              <a:rPr lang="en-US" altLang="en-US" sz="2800" b="1" dirty="0">
                <a:solidFill>
                  <a:prstClr val="black"/>
                </a:solidFill>
              </a:rPr>
              <a:t> </a:t>
            </a:r>
            <a:r>
              <a:rPr lang="en-US" altLang="en-US" sz="2800" b="1" dirty="0" err="1">
                <a:solidFill>
                  <a:prstClr val="black"/>
                </a:solidFill>
              </a:rPr>
              <a:t>cả</a:t>
            </a:r>
            <a:r>
              <a:rPr lang="en-US" altLang="en-US" sz="2800" b="1" dirty="0">
                <a:solidFill>
                  <a:prstClr val="black"/>
                </a:solidFill>
              </a:rPr>
              <a:t> </a:t>
            </a:r>
            <a:r>
              <a:rPr lang="en-US" altLang="en-US" sz="2800" b="1" dirty="0" err="1">
                <a:solidFill>
                  <a:prstClr val="black"/>
                </a:solidFill>
              </a:rPr>
              <a:t>hai</a:t>
            </a:r>
            <a:r>
              <a:rPr lang="en-US" altLang="en-US" sz="2800" b="1" dirty="0">
                <a:solidFill>
                  <a:prstClr val="black"/>
                </a:solidFill>
              </a:rPr>
              <a:t> </a:t>
            </a:r>
            <a:r>
              <a:rPr lang="en-US" altLang="en-US" sz="2800" b="1" dirty="0" err="1">
                <a:solidFill>
                  <a:prstClr val="black"/>
                </a:solidFill>
              </a:rPr>
              <a:t>bạn</a:t>
            </a:r>
            <a:r>
              <a:rPr lang="en-US" altLang="en-US" sz="2800" b="1" dirty="0">
                <a:solidFill>
                  <a:prstClr val="black"/>
                </a:solidFill>
              </a:rPr>
              <a:t> </a:t>
            </a:r>
            <a:r>
              <a:rPr lang="en-US" altLang="en-US" sz="2800" b="1" dirty="0" err="1">
                <a:solidFill>
                  <a:prstClr val="black"/>
                </a:solidFill>
              </a:rPr>
              <a:t>đã</a:t>
            </a:r>
            <a:r>
              <a:rPr lang="en-US" altLang="en-US" sz="2800" b="1" dirty="0">
                <a:solidFill>
                  <a:prstClr val="black"/>
                </a:solidFill>
              </a:rPr>
              <a:t> </a:t>
            </a:r>
            <a:r>
              <a:rPr lang="en-US" altLang="en-US" sz="2800" b="1" dirty="0" err="1">
                <a:solidFill>
                  <a:prstClr val="black"/>
                </a:solidFill>
              </a:rPr>
              <a:t>lấy</a:t>
            </a:r>
            <a:r>
              <a:rPr lang="en-US" altLang="en-US" sz="2800" b="1" dirty="0">
                <a:solidFill>
                  <a:prstClr val="black"/>
                </a:solidFill>
              </a:rPr>
              <a:t> </a:t>
            </a:r>
            <a:r>
              <a:rPr lang="en-US" altLang="en-US" sz="2800" b="1" dirty="0" err="1">
                <a:solidFill>
                  <a:prstClr val="black"/>
                </a:solidFill>
              </a:rPr>
              <a:t>bao</a:t>
            </a:r>
            <a:r>
              <a:rPr lang="en-US" altLang="en-US" sz="2800" b="1" dirty="0">
                <a:solidFill>
                  <a:prstClr val="black"/>
                </a:solidFill>
              </a:rPr>
              <a:t> </a:t>
            </a:r>
            <a:r>
              <a:rPr lang="en-US" altLang="en-US" sz="2800" b="1" dirty="0" err="1">
                <a:solidFill>
                  <a:prstClr val="black"/>
                </a:solidFill>
              </a:rPr>
              <a:t>nhiêu</a:t>
            </a:r>
            <a:r>
              <a:rPr lang="en-US" altLang="en-US" sz="2800" b="1" dirty="0">
                <a:solidFill>
                  <a:prstClr val="black"/>
                </a:solidFill>
              </a:rPr>
              <a:t> </a:t>
            </a:r>
            <a:r>
              <a:rPr lang="en-US" altLang="en-US" sz="2800" b="1" dirty="0" err="1">
                <a:solidFill>
                  <a:prstClr val="black"/>
                </a:solidFill>
              </a:rPr>
              <a:t>phần</a:t>
            </a:r>
            <a:r>
              <a:rPr lang="en-US" altLang="en-US" sz="2800" b="1" dirty="0">
                <a:solidFill>
                  <a:prstClr val="black"/>
                </a:solidFill>
              </a:rPr>
              <a:t> </a:t>
            </a:r>
            <a:r>
              <a:rPr lang="en-US" altLang="en-US" sz="2800" b="1" dirty="0" err="1">
                <a:solidFill>
                  <a:prstClr val="black"/>
                </a:solidFill>
              </a:rPr>
              <a:t>của</a:t>
            </a:r>
            <a:r>
              <a:rPr lang="en-US" altLang="en-US" sz="2800" b="1" dirty="0">
                <a:solidFill>
                  <a:prstClr val="black"/>
                </a:solidFill>
              </a:rPr>
              <a:t> </a:t>
            </a:r>
            <a:r>
              <a:rPr lang="en-US" altLang="en-US" sz="2800" b="1" dirty="0" err="1">
                <a:solidFill>
                  <a:prstClr val="black"/>
                </a:solidFill>
              </a:rPr>
              <a:t>băng</a:t>
            </a:r>
            <a:r>
              <a:rPr lang="en-US" altLang="en-US" sz="2800" b="1" dirty="0">
                <a:solidFill>
                  <a:prstClr val="black"/>
                </a:solidFill>
              </a:rPr>
              <a:t> </a:t>
            </a:r>
            <a:r>
              <a:rPr lang="en-US" altLang="en-US" sz="2800" b="1" dirty="0" err="1">
                <a:solidFill>
                  <a:prstClr val="black"/>
                </a:solidFill>
              </a:rPr>
              <a:t>giấy</a:t>
            </a:r>
            <a:r>
              <a:rPr lang="en-US" altLang="en-US" sz="2800" b="1" dirty="0">
                <a:solidFill>
                  <a:prstClr val="black"/>
                </a:solidFill>
              </a:rPr>
              <a:t> </a:t>
            </a:r>
            <a:r>
              <a:rPr lang="en-US" altLang="en-US" sz="2800" b="1" dirty="0" err="1">
                <a:solidFill>
                  <a:prstClr val="black"/>
                </a:solidFill>
              </a:rPr>
              <a:t>màu</a:t>
            </a:r>
            <a:r>
              <a:rPr lang="en-US" altLang="en-US" sz="2800" b="1" dirty="0">
                <a:solidFill>
                  <a:prstClr val="black"/>
                </a:solidFill>
              </a:rPr>
              <a:t>?</a:t>
            </a:r>
          </a:p>
        </p:txBody>
      </p:sp>
      <p:sp>
        <p:nvSpPr>
          <p:cNvPr id="8" name="Rectangle 25"/>
          <p:cNvSpPr>
            <a:spLocks noChangeArrowheads="1"/>
          </p:cNvSpPr>
          <p:nvPr/>
        </p:nvSpPr>
        <p:spPr bwMode="auto">
          <a:xfrm>
            <a:off x="7418199" y="4039093"/>
            <a:ext cx="3840162" cy="609600"/>
          </a:xfrm>
          <a:prstGeom prst="rect">
            <a:avLst/>
          </a:prstGeom>
          <a:solidFill>
            <a:schemeClr val="accent1">
              <a:alpha val="0"/>
            </a:schemeClr>
          </a:solidFill>
          <a:ln w="9525" algn="ctr">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9" name="Rectangle 26"/>
          <p:cNvSpPr>
            <a:spLocks noChangeArrowheads="1"/>
          </p:cNvSpPr>
          <p:nvPr/>
        </p:nvSpPr>
        <p:spPr bwMode="auto">
          <a:xfrm>
            <a:off x="7438564" y="4028213"/>
            <a:ext cx="1920875" cy="609600"/>
          </a:xfrm>
          <a:prstGeom prst="rect">
            <a:avLst/>
          </a:prstGeom>
          <a:solidFill>
            <a:srgbClr val="FF0000"/>
          </a:solidFill>
          <a:ln w="9525" algn="ctr">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0" name="Rectangle 27"/>
          <p:cNvSpPr>
            <a:spLocks noChangeArrowheads="1"/>
          </p:cNvSpPr>
          <p:nvPr/>
        </p:nvSpPr>
        <p:spPr bwMode="auto">
          <a:xfrm>
            <a:off x="9341218" y="4028213"/>
            <a:ext cx="1279525" cy="609600"/>
          </a:xfrm>
          <a:prstGeom prst="rect">
            <a:avLst/>
          </a:prstGeom>
          <a:solidFill>
            <a:srgbClr val="00B0F0"/>
          </a:solidFill>
          <a:ln w="9525" algn="ctr">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1" name="AutoShape 28"/>
          <p:cNvSpPr>
            <a:spLocks/>
          </p:cNvSpPr>
          <p:nvPr/>
        </p:nvSpPr>
        <p:spPr bwMode="auto">
          <a:xfrm rot="5400000">
            <a:off x="8143624" y="3940362"/>
            <a:ext cx="457200" cy="1920875"/>
          </a:xfrm>
          <a:prstGeom prst="rightBrace">
            <a:avLst>
              <a:gd name="adj1" fmla="val 2917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2" name="AutoShape 40"/>
          <p:cNvSpPr>
            <a:spLocks/>
          </p:cNvSpPr>
          <p:nvPr/>
        </p:nvSpPr>
        <p:spPr bwMode="auto">
          <a:xfrm rot="5400000">
            <a:off x="9748933" y="4216962"/>
            <a:ext cx="457200" cy="1279525"/>
          </a:xfrm>
          <a:prstGeom prst="rightBrace">
            <a:avLst>
              <a:gd name="adj1" fmla="val 1943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3" name="AutoShape 41"/>
          <p:cNvSpPr>
            <a:spLocks/>
          </p:cNvSpPr>
          <p:nvPr/>
        </p:nvSpPr>
        <p:spPr bwMode="auto">
          <a:xfrm rot="16200000">
            <a:off x="8783386" y="2175727"/>
            <a:ext cx="457200" cy="3200400"/>
          </a:xfrm>
          <a:prstGeom prst="rightBrace">
            <a:avLst>
              <a:gd name="adj1" fmla="val 4861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6" name="TextBox 15"/>
          <p:cNvSpPr txBox="1">
            <a:spLocks noChangeArrowheads="1"/>
          </p:cNvSpPr>
          <p:nvPr/>
        </p:nvSpPr>
        <p:spPr bwMode="auto">
          <a:xfrm>
            <a:off x="8857511" y="3019960"/>
            <a:ext cx="50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r>
              <a:rPr lang="en-US" altLang="en-US" sz="2800" dirty="0">
                <a:solidFill>
                  <a:prstClr val="black"/>
                </a:solidFill>
              </a:rPr>
              <a:t>?</a:t>
            </a:r>
          </a:p>
        </p:txBody>
      </p:sp>
      <p:pic>
        <p:nvPicPr>
          <p:cNvPr id="2" name="Picture 1"/>
          <p:cNvPicPr>
            <a:picLocks noChangeAspect="1"/>
          </p:cNvPicPr>
          <p:nvPr/>
        </p:nvPicPr>
        <p:blipFill>
          <a:blip r:embed="rId2"/>
          <a:stretch>
            <a:fillRect/>
          </a:stretch>
        </p:blipFill>
        <p:spPr>
          <a:xfrm>
            <a:off x="8255734" y="5169341"/>
            <a:ext cx="286537" cy="804742"/>
          </a:xfrm>
          <a:prstGeom prst="rect">
            <a:avLst/>
          </a:prstGeom>
        </p:spPr>
      </p:pic>
      <p:pic>
        <p:nvPicPr>
          <p:cNvPr id="3" name="Picture 2"/>
          <p:cNvPicPr>
            <a:picLocks noChangeAspect="1"/>
          </p:cNvPicPr>
          <p:nvPr/>
        </p:nvPicPr>
        <p:blipFill>
          <a:blip r:embed="rId3"/>
          <a:stretch>
            <a:fillRect/>
          </a:stretch>
        </p:blipFill>
        <p:spPr>
          <a:xfrm>
            <a:off x="9798685" y="5114676"/>
            <a:ext cx="292633" cy="810838"/>
          </a:xfrm>
          <a:prstGeom prst="rect">
            <a:avLst/>
          </a:prstGeom>
        </p:spPr>
      </p:pic>
      <p:sp>
        <p:nvSpPr>
          <p:cNvPr id="44" name="TextBox 3"/>
          <p:cNvSpPr txBox="1">
            <a:spLocks noChangeArrowheads="1"/>
          </p:cNvSpPr>
          <p:nvPr/>
        </p:nvSpPr>
        <p:spPr bwMode="auto">
          <a:xfrm>
            <a:off x="434575" y="3204427"/>
            <a:ext cx="14303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1" i="1" u="sng" strike="noStrike" kern="0" cap="none" spc="0" normalizeH="0" baseline="0" noProof="0" dirty="0" err="1" smtClean="0">
                <a:ln>
                  <a:noFill/>
                </a:ln>
                <a:solidFill>
                  <a:srgbClr val="FF0000"/>
                </a:solidFill>
                <a:effectLst/>
                <a:uLnTx/>
                <a:uFillTx/>
                <a:latin typeface="Times New Roman" panose="02020603050405020304" pitchFamily="18" charset="0"/>
              </a:rPr>
              <a:t>Tóm</a:t>
            </a:r>
            <a:r>
              <a:rPr kumimoji="0" lang="en-US" altLang="en-US" sz="2800" b="1" i="1" u="sng"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sng" strike="noStrike" kern="0" cap="none" spc="0" normalizeH="0" baseline="0" noProof="0" dirty="0" err="1" smtClean="0">
                <a:ln>
                  <a:noFill/>
                </a:ln>
                <a:solidFill>
                  <a:srgbClr val="FF0000"/>
                </a:solidFill>
                <a:effectLst/>
                <a:uLnTx/>
                <a:uFillTx/>
                <a:latin typeface="Times New Roman" panose="02020603050405020304" pitchFamily="18" charset="0"/>
              </a:rPr>
              <a:t>tắt</a:t>
            </a:r>
            <a:r>
              <a:rPr kumimoji="0" lang="en-US" altLang="en-US" sz="2800" b="0" i="0" u="none" strike="noStrike" kern="0" cap="none" spc="0" normalizeH="0" baseline="0" noProof="0" dirty="0" smtClean="0">
                <a:ln>
                  <a:noFill/>
                </a:ln>
                <a:solidFill>
                  <a:prstClr val="black"/>
                </a:solidFill>
                <a:effectLst/>
                <a:uLnTx/>
                <a:uFillTx/>
                <a:latin typeface="Times New Roman" panose="02020603050405020304" pitchFamily="18" charset="0"/>
              </a:rPr>
              <a:t>:</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smtClean="0">
              <a:ln>
                <a:noFill/>
              </a:ln>
              <a:solidFill>
                <a:prstClr val="black"/>
              </a:solidFill>
              <a:effectLst/>
              <a:uLnTx/>
              <a:uFillTx/>
              <a:latin typeface="Times New Roman" panose="02020603050405020304" pitchFamily="18" charset="0"/>
            </a:endParaRPr>
          </a:p>
        </p:txBody>
      </p:sp>
      <p:sp>
        <p:nvSpPr>
          <p:cNvPr id="45" name="TextBox 4"/>
          <p:cNvSpPr txBox="1">
            <a:spLocks noChangeArrowheads="1"/>
          </p:cNvSpPr>
          <p:nvPr/>
        </p:nvSpPr>
        <p:spPr bwMode="auto">
          <a:xfrm>
            <a:off x="825996" y="3735825"/>
            <a:ext cx="22813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err="1" smtClean="0">
                <a:ln>
                  <a:noFill/>
                </a:ln>
                <a:solidFill>
                  <a:prstClr val="black"/>
                </a:solidFill>
                <a:effectLst/>
                <a:uLnTx/>
                <a:uFillTx/>
                <a:latin typeface="Times New Roman" panose="02020603050405020304" pitchFamily="18" charset="0"/>
              </a:rPr>
              <a:t>Bạn</a:t>
            </a:r>
            <a:r>
              <a:rPr kumimoji="0" lang="en-US" altLang="en-US" sz="3200" b="1" i="0" u="none" strike="noStrike" kern="0" cap="none" spc="0" normalizeH="0" baseline="0" noProof="0" dirty="0" smtClean="0">
                <a:ln>
                  <a:noFill/>
                </a:ln>
                <a:solidFill>
                  <a:prstClr val="black"/>
                </a:solidFill>
                <a:effectLst/>
                <a:uLnTx/>
                <a:uFillTx/>
                <a:latin typeface="Times New Roman" panose="02020603050405020304" pitchFamily="18" charset="0"/>
              </a:rPr>
              <a:t> </a:t>
            </a:r>
            <a:r>
              <a:rPr kumimoji="0" lang="en-US" altLang="en-US" sz="3200" b="1" i="0" u="none" strike="noStrike" kern="0" cap="none" spc="0" normalizeH="0" baseline="0" noProof="0" dirty="0" err="1" smtClean="0">
                <a:ln>
                  <a:noFill/>
                </a:ln>
                <a:solidFill>
                  <a:prstClr val="black"/>
                </a:solidFill>
                <a:effectLst/>
                <a:uLnTx/>
                <a:uFillTx/>
                <a:latin typeface="Times New Roman" panose="02020603050405020304" pitchFamily="18" charset="0"/>
              </a:rPr>
              <a:t>Hà</a:t>
            </a:r>
            <a:r>
              <a:rPr kumimoji="0" lang="en-US" altLang="en-US" sz="3200" b="1" i="0" u="none" strike="noStrike" kern="0" cap="none" spc="0" normalizeH="0" noProof="0" dirty="0" smtClean="0">
                <a:ln>
                  <a:noFill/>
                </a:ln>
                <a:solidFill>
                  <a:prstClr val="black"/>
                </a:solidFill>
                <a:effectLst/>
                <a:uLnTx/>
                <a:uFillTx/>
                <a:latin typeface="Times New Roman" panose="02020603050405020304" pitchFamily="18" charset="0"/>
              </a:rPr>
              <a:t> </a:t>
            </a:r>
            <a:r>
              <a:rPr kumimoji="0" lang="en-US" altLang="en-US" sz="3200" b="1" i="0" u="none" strike="noStrike" kern="0" cap="none" spc="0" normalizeH="0" noProof="0" dirty="0" err="1" smtClean="0">
                <a:ln>
                  <a:noFill/>
                </a:ln>
                <a:solidFill>
                  <a:prstClr val="black"/>
                </a:solidFill>
                <a:effectLst/>
                <a:uLnTx/>
                <a:uFillTx/>
                <a:latin typeface="Times New Roman" panose="02020603050405020304" pitchFamily="18" charset="0"/>
              </a:rPr>
              <a:t>lấy</a:t>
            </a:r>
            <a:r>
              <a:rPr kumimoji="0" lang="en-US" altLang="en-US" sz="3200" b="1" i="0" u="none" strike="noStrike" kern="0" cap="none" spc="0" normalizeH="0" baseline="0" noProof="0" dirty="0" smtClean="0">
                <a:ln>
                  <a:noFill/>
                </a:ln>
                <a:solidFill>
                  <a:prstClr val="black"/>
                </a:solidFill>
                <a:effectLst/>
                <a:uLnTx/>
                <a:uFillTx/>
                <a:latin typeface="Times New Roman" panose="02020603050405020304" pitchFamily="18" charset="0"/>
              </a:rPr>
              <a:t>:</a:t>
            </a:r>
          </a:p>
        </p:txBody>
      </p:sp>
      <p:sp>
        <p:nvSpPr>
          <p:cNvPr id="46" name="TextBox 5"/>
          <p:cNvSpPr txBox="1">
            <a:spLocks noChangeArrowheads="1"/>
          </p:cNvSpPr>
          <p:nvPr/>
        </p:nvSpPr>
        <p:spPr bwMode="auto">
          <a:xfrm>
            <a:off x="881059" y="4557651"/>
            <a:ext cx="23839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err="1" smtClean="0">
                <a:ln>
                  <a:noFill/>
                </a:ln>
                <a:solidFill>
                  <a:prstClr val="black"/>
                </a:solidFill>
                <a:effectLst/>
                <a:uLnTx/>
                <a:uFillTx/>
                <a:latin typeface="Times New Roman" panose="02020603050405020304" pitchFamily="18" charset="0"/>
              </a:rPr>
              <a:t>Bạn</a:t>
            </a:r>
            <a:r>
              <a:rPr kumimoji="0" lang="en-US" altLang="en-US" sz="3200" b="1" i="0" u="none" strike="noStrike" kern="0" cap="none" spc="0" normalizeH="0" baseline="0" noProof="0" dirty="0" smtClean="0">
                <a:ln>
                  <a:noFill/>
                </a:ln>
                <a:solidFill>
                  <a:prstClr val="black"/>
                </a:solidFill>
                <a:effectLst/>
                <a:uLnTx/>
                <a:uFillTx/>
                <a:latin typeface="Times New Roman" panose="02020603050405020304" pitchFamily="18" charset="0"/>
              </a:rPr>
              <a:t> An</a:t>
            </a:r>
            <a:r>
              <a:rPr kumimoji="0" lang="en-US" altLang="en-US" sz="3200" b="1" i="0" u="none" strike="noStrike" kern="0" cap="none" spc="0" normalizeH="0" noProof="0" dirty="0" smtClean="0">
                <a:ln>
                  <a:noFill/>
                </a:ln>
                <a:solidFill>
                  <a:prstClr val="black"/>
                </a:solidFill>
                <a:effectLst/>
                <a:uLnTx/>
                <a:uFillTx/>
                <a:latin typeface="Times New Roman" panose="02020603050405020304" pitchFamily="18" charset="0"/>
              </a:rPr>
              <a:t> </a:t>
            </a:r>
            <a:r>
              <a:rPr kumimoji="0" lang="en-US" altLang="en-US" sz="3200" b="1" i="0" u="none" strike="noStrike" kern="0" cap="none" spc="0" normalizeH="0" noProof="0" dirty="0" err="1" smtClean="0">
                <a:ln>
                  <a:noFill/>
                </a:ln>
                <a:solidFill>
                  <a:prstClr val="black"/>
                </a:solidFill>
                <a:effectLst/>
                <a:uLnTx/>
                <a:uFillTx/>
                <a:latin typeface="Times New Roman" panose="02020603050405020304" pitchFamily="18" charset="0"/>
              </a:rPr>
              <a:t>lấy</a:t>
            </a:r>
            <a:r>
              <a:rPr kumimoji="0" lang="en-US" altLang="en-US" sz="3200" b="1" i="0" u="none" strike="noStrike" kern="0" cap="none" spc="0" normalizeH="0" baseline="0" noProof="0" dirty="0" smtClean="0">
                <a:ln>
                  <a:noFill/>
                </a:ln>
                <a:solidFill>
                  <a:prstClr val="black"/>
                </a:solidFill>
                <a:effectLst/>
                <a:uLnTx/>
                <a:uFillTx/>
                <a:latin typeface="Times New Roman" panose="02020603050405020304" pitchFamily="18" charset="0"/>
              </a:rPr>
              <a:t> :</a:t>
            </a:r>
          </a:p>
        </p:txBody>
      </p:sp>
      <p:sp>
        <p:nvSpPr>
          <p:cNvPr id="47" name="TextBox 6"/>
          <p:cNvSpPr txBox="1">
            <a:spLocks noChangeArrowheads="1"/>
          </p:cNvSpPr>
          <p:nvPr/>
        </p:nvSpPr>
        <p:spPr bwMode="auto">
          <a:xfrm>
            <a:off x="732549" y="5337231"/>
            <a:ext cx="33970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err="1" smtClean="0">
                <a:ln>
                  <a:noFill/>
                </a:ln>
                <a:solidFill>
                  <a:prstClr val="black"/>
                </a:solidFill>
                <a:effectLst/>
                <a:uLnTx/>
                <a:uFillTx/>
                <a:latin typeface="Times New Roman" panose="02020603050405020304" pitchFamily="18" charset="0"/>
              </a:rPr>
              <a:t>Cả</a:t>
            </a:r>
            <a:r>
              <a:rPr kumimoji="0" lang="en-US" altLang="en-US" sz="3200" b="1" i="0" u="none" strike="noStrike" kern="0" cap="none" spc="0" normalizeH="0" baseline="0" noProof="0" dirty="0" smtClean="0">
                <a:ln>
                  <a:noFill/>
                </a:ln>
                <a:solidFill>
                  <a:prstClr val="black"/>
                </a:solidFill>
                <a:effectLst/>
                <a:uLnTx/>
                <a:uFillTx/>
                <a:latin typeface="Times New Roman" panose="02020603050405020304" pitchFamily="18" charset="0"/>
              </a:rPr>
              <a:t> </a:t>
            </a:r>
            <a:r>
              <a:rPr kumimoji="0" lang="en-US" altLang="en-US" sz="3200" b="1" i="0" u="none" strike="noStrike" kern="0" cap="none" spc="0" normalizeH="0" baseline="0" noProof="0" dirty="0" err="1" smtClean="0">
                <a:ln>
                  <a:noFill/>
                </a:ln>
                <a:solidFill>
                  <a:prstClr val="black"/>
                </a:solidFill>
                <a:effectLst/>
                <a:uLnTx/>
                <a:uFillTx/>
                <a:latin typeface="Times New Roman" panose="02020603050405020304" pitchFamily="18" charset="0"/>
              </a:rPr>
              <a:t>hai</a:t>
            </a:r>
            <a:r>
              <a:rPr kumimoji="0" lang="en-US" altLang="en-US" sz="3200" b="1" i="0" u="none" strike="noStrike" kern="0" cap="none" spc="0" normalizeH="0" baseline="0" noProof="0" dirty="0" smtClean="0">
                <a:ln>
                  <a:noFill/>
                </a:ln>
                <a:solidFill>
                  <a:prstClr val="black"/>
                </a:solidFill>
                <a:effectLst/>
                <a:uLnTx/>
                <a:uFillTx/>
                <a:latin typeface="Times New Roman" panose="02020603050405020304" pitchFamily="18" charset="0"/>
              </a:rPr>
              <a:t> </a:t>
            </a:r>
            <a:r>
              <a:rPr kumimoji="0" lang="en-US" altLang="en-US" sz="3200" b="1" i="0" u="none" strike="noStrike" kern="0" cap="none" spc="0" normalizeH="0" baseline="0" noProof="0" dirty="0" err="1" smtClean="0">
                <a:ln>
                  <a:noFill/>
                </a:ln>
                <a:solidFill>
                  <a:prstClr val="black"/>
                </a:solidFill>
                <a:effectLst/>
                <a:uLnTx/>
                <a:uFillTx/>
                <a:latin typeface="Times New Roman" panose="02020603050405020304" pitchFamily="18" charset="0"/>
              </a:rPr>
              <a:t>bạn</a:t>
            </a:r>
            <a:r>
              <a:rPr lang="en-US" altLang="en-US" sz="3200" b="1" kern="0" dirty="0">
                <a:solidFill>
                  <a:prstClr val="black"/>
                </a:solidFill>
              </a:rPr>
              <a:t> </a:t>
            </a:r>
            <a:r>
              <a:rPr lang="en-US" altLang="en-US" sz="3200" b="1" kern="0" dirty="0" err="1" smtClean="0">
                <a:solidFill>
                  <a:prstClr val="black"/>
                </a:solidFill>
              </a:rPr>
              <a:t>đã</a:t>
            </a:r>
            <a:r>
              <a:rPr lang="en-US" altLang="en-US" sz="3200" b="1" kern="0" dirty="0" smtClean="0">
                <a:solidFill>
                  <a:prstClr val="black"/>
                </a:solidFill>
              </a:rPr>
              <a:t> </a:t>
            </a:r>
            <a:r>
              <a:rPr lang="en-US" altLang="en-US" sz="3200" b="1" kern="0" dirty="0" err="1" smtClean="0">
                <a:solidFill>
                  <a:prstClr val="black"/>
                </a:solidFill>
              </a:rPr>
              <a:t>lấy</a:t>
            </a:r>
            <a:r>
              <a:rPr kumimoji="0" lang="en-US" altLang="en-US" sz="3200" b="1" i="0" u="none" strike="noStrike" kern="0" cap="none" spc="0" normalizeH="0" baseline="0" noProof="0" dirty="0" smtClean="0">
                <a:ln>
                  <a:noFill/>
                </a:ln>
                <a:solidFill>
                  <a:prstClr val="black"/>
                </a:solidFill>
                <a:effectLst/>
                <a:uLnTx/>
                <a:uFillTx/>
                <a:latin typeface="Times New Roman" panose="02020603050405020304" pitchFamily="18" charset="0"/>
              </a:rPr>
              <a:t>:</a:t>
            </a:r>
          </a:p>
        </p:txBody>
      </p:sp>
      <p:sp>
        <p:nvSpPr>
          <p:cNvPr id="48" name="TextBox 7"/>
          <p:cNvSpPr txBox="1">
            <a:spLocks noChangeArrowheads="1"/>
          </p:cNvSpPr>
          <p:nvPr/>
        </p:nvSpPr>
        <p:spPr bwMode="auto">
          <a:xfrm>
            <a:off x="4086036" y="3507348"/>
            <a:ext cx="30590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smtClean="0">
                <a:ln>
                  <a:noFill/>
                </a:ln>
                <a:solidFill>
                  <a:prstClr val="black"/>
                </a:solidFill>
                <a:effectLst/>
                <a:uLnTx/>
                <a:uFillTx/>
                <a:latin typeface="Times New Roman" panose="02020603050405020304" pitchFamily="18" charset="0"/>
              </a:rPr>
              <a:t>1</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smtClean="0">
                <a:ln>
                  <a:noFill/>
                </a:ln>
                <a:solidFill>
                  <a:prstClr val="black"/>
                </a:solidFill>
                <a:effectLst/>
                <a:uLnTx/>
                <a:uFillTx/>
                <a:latin typeface="Times New Roman" panose="02020603050405020304" pitchFamily="18" charset="0"/>
              </a:rPr>
              <a:t>2</a:t>
            </a:r>
          </a:p>
        </p:txBody>
      </p:sp>
      <p:cxnSp>
        <p:nvCxnSpPr>
          <p:cNvPr id="49" name="Straight Connector 48"/>
          <p:cNvCxnSpPr>
            <a:stCxn id="48" idx="3"/>
            <a:endCxn id="48" idx="1"/>
          </p:cNvCxnSpPr>
          <p:nvPr/>
        </p:nvCxnSpPr>
        <p:spPr>
          <a:xfrm flipH="1">
            <a:off x="4086036" y="4045957"/>
            <a:ext cx="305906" cy="0"/>
          </a:xfrm>
          <a:prstGeom prst="line">
            <a:avLst/>
          </a:prstGeom>
          <a:noFill/>
          <a:ln w="28575" cap="flat" cmpd="sng" algn="ctr">
            <a:solidFill>
              <a:sysClr val="windowText" lastClr="000000">
                <a:shade val="95000"/>
                <a:satMod val="105000"/>
              </a:sysClr>
            </a:solidFill>
            <a:prstDash val="solid"/>
          </a:ln>
          <a:effectLst/>
        </p:spPr>
      </p:cxnSp>
      <p:sp>
        <p:nvSpPr>
          <p:cNvPr id="50" name="TextBox 9"/>
          <p:cNvSpPr txBox="1">
            <a:spLocks noChangeArrowheads="1"/>
          </p:cNvSpPr>
          <p:nvPr/>
        </p:nvSpPr>
        <p:spPr bwMode="auto">
          <a:xfrm>
            <a:off x="4080582" y="4390198"/>
            <a:ext cx="3889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smtClean="0">
                <a:ln>
                  <a:noFill/>
                </a:ln>
                <a:solidFill>
                  <a:prstClr val="black"/>
                </a:solidFill>
                <a:effectLst/>
                <a:uLnTx/>
                <a:uFillTx/>
                <a:latin typeface="Times New Roman" panose="02020603050405020304" pitchFamily="18" charset="0"/>
              </a:rPr>
              <a:t>1</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smtClean="0">
                <a:ln>
                  <a:noFill/>
                </a:ln>
                <a:solidFill>
                  <a:prstClr val="black"/>
                </a:solidFill>
                <a:effectLst/>
                <a:uLnTx/>
                <a:uFillTx/>
                <a:latin typeface="Times New Roman" panose="02020603050405020304" pitchFamily="18" charset="0"/>
              </a:rPr>
              <a:t>3</a:t>
            </a:r>
          </a:p>
        </p:txBody>
      </p:sp>
      <p:cxnSp>
        <p:nvCxnSpPr>
          <p:cNvPr id="51" name="Straight Connector 50"/>
          <p:cNvCxnSpPr>
            <a:stCxn id="50" idx="3"/>
            <a:endCxn id="50" idx="1"/>
          </p:cNvCxnSpPr>
          <p:nvPr/>
        </p:nvCxnSpPr>
        <p:spPr>
          <a:xfrm flipH="1">
            <a:off x="4080582" y="4929154"/>
            <a:ext cx="388938" cy="0"/>
          </a:xfrm>
          <a:prstGeom prst="line">
            <a:avLst/>
          </a:prstGeom>
          <a:noFill/>
          <a:ln w="28575" cap="flat" cmpd="sng" algn="ctr">
            <a:solidFill>
              <a:sysClr val="windowText" lastClr="000000">
                <a:shade val="95000"/>
                <a:satMod val="105000"/>
              </a:sysClr>
            </a:solidFill>
            <a:prstDash val="solid"/>
          </a:ln>
          <a:effectLst/>
        </p:spPr>
      </p:cxnSp>
      <p:sp>
        <p:nvSpPr>
          <p:cNvPr id="52" name="TextBox 11"/>
          <p:cNvSpPr txBox="1">
            <a:spLocks noChangeArrowheads="1"/>
          </p:cNvSpPr>
          <p:nvPr/>
        </p:nvSpPr>
        <p:spPr bwMode="auto">
          <a:xfrm>
            <a:off x="4317495" y="3745091"/>
            <a:ext cx="20874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en-US" sz="3200" b="1" kern="0" dirty="0">
                <a:solidFill>
                  <a:prstClr val="black"/>
                </a:solidFill>
              </a:rPr>
              <a:t> </a:t>
            </a:r>
            <a:r>
              <a:rPr lang="en-US" altLang="en-US" sz="3200" b="1" kern="0" dirty="0" err="1" smtClean="0">
                <a:solidFill>
                  <a:prstClr val="black"/>
                </a:solidFill>
              </a:rPr>
              <a:t>băng</a:t>
            </a:r>
            <a:r>
              <a:rPr lang="en-US" altLang="en-US" sz="3200" b="1" kern="0" dirty="0" smtClean="0">
                <a:solidFill>
                  <a:prstClr val="black"/>
                </a:solidFill>
              </a:rPr>
              <a:t> </a:t>
            </a:r>
            <a:r>
              <a:rPr lang="en-US" altLang="en-US" sz="3200" b="1" kern="0" dirty="0" err="1" smtClean="0">
                <a:solidFill>
                  <a:prstClr val="black"/>
                </a:solidFill>
              </a:rPr>
              <a:t>giấy</a:t>
            </a:r>
            <a:r>
              <a:rPr lang="en-US" altLang="en-US" sz="3200" b="1" kern="0" dirty="0" smtClean="0">
                <a:solidFill>
                  <a:prstClr val="black"/>
                </a:solidFill>
              </a:rPr>
              <a:t>.</a:t>
            </a:r>
            <a:endParaRPr kumimoji="0" lang="en-US" altLang="en-US" sz="3200" b="1" i="0" u="none" strike="noStrike" kern="0" cap="none" spc="0" normalizeH="0" baseline="0" noProof="0" dirty="0" smtClean="0">
              <a:ln>
                <a:noFill/>
              </a:ln>
              <a:solidFill>
                <a:prstClr val="black"/>
              </a:solidFill>
              <a:effectLst/>
              <a:uLnTx/>
              <a:uFillTx/>
              <a:latin typeface="Times New Roman" panose="02020603050405020304" pitchFamily="18" charset="0"/>
            </a:endParaRPr>
          </a:p>
        </p:txBody>
      </p:sp>
      <p:sp>
        <p:nvSpPr>
          <p:cNvPr id="53" name="TextBox 12"/>
          <p:cNvSpPr txBox="1">
            <a:spLocks noChangeArrowheads="1"/>
          </p:cNvSpPr>
          <p:nvPr/>
        </p:nvSpPr>
        <p:spPr bwMode="auto">
          <a:xfrm>
            <a:off x="4412271" y="4557651"/>
            <a:ext cx="20874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en-US" sz="3200" b="1" kern="0" dirty="0">
                <a:solidFill>
                  <a:prstClr val="black"/>
                </a:solidFill>
              </a:rPr>
              <a:t> </a:t>
            </a:r>
            <a:r>
              <a:rPr lang="en-US" altLang="en-US" sz="3200" b="1" kern="0" dirty="0" err="1" smtClean="0">
                <a:solidFill>
                  <a:prstClr val="black"/>
                </a:solidFill>
              </a:rPr>
              <a:t>băng</a:t>
            </a:r>
            <a:r>
              <a:rPr lang="en-US" altLang="en-US" sz="3200" b="1" kern="0" dirty="0" smtClean="0">
                <a:solidFill>
                  <a:prstClr val="black"/>
                </a:solidFill>
              </a:rPr>
              <a:t> </a:t>
            </a:r>
            <a:r>
              <a:rPr lang="en-US" altLang="en-US" sz="3200" b="1" kern="0" dirty="0" err="1" smtClean="0">
                <a:solidFill>
                  <a:prstClr val="black"/>
                </a:solidFill>
              </a:rPr>
              <a:t>giấy</a:t>
            </a:r>
            <a:r>
              <a:rPr kumimoji="0" lang="en-US" altLang="en-US" sz="3200" b="1" i="0" u="none" strike="noStrike" kern="0" cap="none" spc="0" normalizeH="0" baseline="0" noProof="0" dirty="0" smtClean="0">
                <a:ln>
                  <a:noFill/>
                </a:ln>
                <a:solidFill>
                  <a:prstClr val="black"/>
                </a:solidFill>
                <a:effectLst/>
                <a:uLnTx/>
                <a:uFillTx/>
                <a:latin typeface="Times New Roman" panose="02020603050405020304" pitchFamily="18" charset="0"/>
              </a:rPr>
              <a:t>.</a:t>
            </a:r>
          </a:p>
        </p:txBody>
      </p:sp>
      <p:sp>
        <p:nvSpPr>
          <p:cNvPr id="54" name="TextBox 13"/>
          <p:cNvSpPr txBox="1">
            <a:spLocks noChangeArrowheads="1"/>
          </p:cNvSpPr>
          <p:nvPr/>
        </p:nvSpPr>
        <p:spPr bwMode="auto">
          <a:xfrm>
            <a:off x="3944608" y="5355191"/>
            <a:ext cx="442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smtClean="0">
                <a:ln>
                  <a:noFill/>
                </a:ln>
                <a:solidFill>
                  <a:prstClr val="black"/>
                </a:solidFill>
                <a:effectLst/>
                <a:uLnTx/>
                <a:uFillTx/>
                <a:latin typeface="Times New Roman" panose="02020603050405020304" pitchFamily="18" charset="0"/>
              </a:rPr>
              <a:t> ?  </a:t>
            </a:r>
            <a:r>
              <a:rPr lang="en-US" altLang="en-US" sz="3200" b="1" kern="0" noProof="0" dirty="0" err="1">
                <a:solidFill>
                  <a:prstClr val="black"/>
                </a:solidFill>
              </a:rPr>
              <a:t>b</a:t>
            </a:r>
            <a:r>
              <a:rPr lang="en-US" altLang="en-US" sz="3200" b="1" kern="0" dirty="0" err="1" smtClean="0">
                <a:solidFill>
                  <a:prstClr val="black"/>
                </a:solidFill>
              </a:rPr>
              <a:t>ăng</a:t>
            </a:r>
            <a:r>
              <a:rPr lang="en-US" altLang="en-US" sz="3200" b="1" kern="0" dirty="0" smtClean="0">
                <a:solidFill>
                  <a:prstClr val="black"/>
                </a:solidFill>
              </a:rPr>
              <a:t> </a:t>
            </a:r>
            <a:r>
              <a:rPr lang="en-US" altLang="en-US" sz="3200" b="1" kern="0" dirty="0" err="1" smtClean="0">
                <a:solidFill>
                  <a:prstClr val="black"/>
                </a:solidFill>
              </a:rPr>
              <a:t>giấy</a:t>
            </a:r>
            <a:r>
              <a:rPr lang="en-US" altLang="en-US" sz="3200" b="1" kern="0" dirty="0" smtClean="0">
                <a:solidFill>
                  <a:prstClr val="black"/>
                </a:solidFill>
              </a:rPr>
              <a:t> </a:t>
            </a:r>
            <a:r>
              <a:rPr lang="en-US" altLang="en-US" sz="3200" b="1" kern="0" dirty="0" err="1" smtClean="0">
                <a:solidFill>
                  <a:prstClr val="black"/>
                </a:solidFill>
              </a:rPr>
              <a:t>màu</a:t>
            </a:r>
            <a:r>
              <a:rPr kumimoji="0" lang="en-US" altLang="en-US" sz="3200" b="1" i="0" u="none" strike="noStrike" kern="0" cap="none" spc="0" normalizeH="0" baseline="0" noProof="0" dirty="0" smtClean="0">
                <a:ln>
                  <a:noFill/>
                </a:ln>
                <a:solidFill>
                  <a:prstClr val="black"/>
                </a:solidFill>
                <a:effectLst/>
                <a:uLnTx/>
                <a:uFillTx/>
                <a:latin typeface="Times New Roman" panose="02020603050405020304" pitchFamily="18" charset="0"/>
              </a:rPr>
              <a:t>.</a:t>
            </a:r>
          </a:p>
        </p:txBody>
      </p:sp>
      <p:pic>
        <p:nvPicPr>
          <p:cNvPr id="57" name="Picture 56"/>
          <p:cNvPicPr>
            <a:picLocks noChangeAspect="1"/>
          </p:cNvPicPr>
          <p:nvPr/>
        </p:nvPicPr>
        <p:blipFill>
          <a:blip r:embed="rId4"/>
          <a:stretch>
            <a:fillRect/>
          </a:stretch>
        </p:blipFill>
        <p:spPr>
          <a:xfrm>
            <a:off x="7113056" y="1602033"/>
            <a:ext cx="298730" cy="804742"/>
          </a:xfrm>
          <a:prstGeom prst="rect">
            <a:avLst/>
          </a:prstGeom>
        </p:spPr>
      </p:pic>
      <p:pic>
        <p:nvPicPr>
          <p:cNvPr id="58" name="Picture 57"/>
          <p:cNvPicPr>
            <a:picLocks noChangeAspect="1"/>
          </p:cNvPicPr>
          <p:nvPr/>
        </p:nvPicPr>
        <p:blipFill>
          <a:blip r:embed="rId5"/>
          <a:stretch>
            <a:fillRect/>
          </a:stretch>
        </p:blipFill>
        <p:spPr>
          <a:xfrm>
            <a:off x="10852768" y="1602033"/>
            <a:ext cx="298730" cy="810838"/>
          </a:xfrm>
          <a:prstGeom prst="rect">
            <a:avLst/>
          </a:prstGeom>
        </p:spPr>
      </p:pic>
    </p:spTree>
    <p:extLst>
      <p:ext uri="{BB962C8B-B14F-4D97-AF65-F5344CB8AC3E}">
        <p14:creationId xmlns:p14="http://schemas.microsoft.com/office/powerpoint/2010/main" val="20743748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circle(in)">
                                      <p:cBhvr>
                                        <p:cTn id="13" dur="2000"/>
                                        <p:tgtEl>
                                          <p:spTgt spid="4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circle(in)">
                                      <p:cBhvr>
                                        <p:cTn id="16" dur="2000"/>
                                        <p:tgtEl>
                                          <p:spTgt spid="4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circle(in)">
                                      <p:cBhvr>
                                        <p:cTn id="19" dur="2000"/>
                                        <p:tgtEl>
                                          <p:spTgt spid="4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circle(in)">
                                      <p:cBhvr>
                                        <p:cTn id="22" dur="2000"/>
                                        <p:tgtEl>
                                          <p:spTgt spid="48"/>
                                        </p:tgtEl>
                                      </p:cBhvr>
                                    </p:animEffect>
                                  </p:childTnLst>
                                </p:cTn>
                              </p:par>
                              <p:par>
                                <p:cTn id="23" presetID="6" presetClass="entr" presetSubtype="16"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circle(in)">
                                      <p:cBhvr>
                                        <p:cTn id="25" dur="2000"/>
                                        <p:tgtEl>
                                          <p:spTgt spid="49"/>
                                        </p:tgtEl>
                                      </p:cBhvr>
                                    </p:animEffect>
                                  </p:childTnLst>
                                </p:cTn>
                              </p:par>
                              <p:par>
                                <p:cTn id="26" presetID="6" presetClass="entr" presetSubtype="16"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circle(in)">
                                      <p:cBhvr>
                                        <p:cTn id="28" dur="2000"/>
                                        <p:tgtEl>
                                          <p:spTgt spid="5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circle(in)">
                                      <p:cBhvr>
                                        <p:cTn id="31" dur="2000"/>
                                        <p:tgtEl>
                                          <p:spTgt spid="5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circle(in)">
                                      <p:cBhvr>
                                        <p:cTn id="34" dur="2000"/>
                                        <p:tgtEl>
                                          <p:spTgt spid="52"/>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circle(in)">
                                      <p:cBhvr>
                                        <p:cTn id="37" dur="2000"/>
                                        <p:tgtEl>
                                          <p:spTgt spid="53"/>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circle(in)">
                                      <p:cBhvr>
                                        <p:cTn id="40" dur="2000"/>
                                        <p:tgtEl>
                                          <p:spTgt spid="5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par>
                          <p:cTn id="51" fill="hold" nodeType="afterGroup">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childTnLst>
                          </p:cTn>
                        </p:par>
                        <p:par>
                          <p:cTn id="60" fill="hold" nodeType="afterGroup">
                            <p:stCondLst>
                              <p:cond delay="500"/>
                            </p:stCondLst>
                            <p:childTnLst>
                              <p:par>
                                <p:cTn id="61" presetID="2" presetClass="entr" presetSubtype="4"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ppt_x"/>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6" grpId="0"/>
      <p:bldP spid="44" grpId="0"/>
      <p:bldP spid="45" grpId="0"/>
      <p:bldP spid="46" grpId="0"/>
      <p:bldP spid="47" grpId="0"/>
      <p:bldP spid="48" grpId="0"/>
      <p:bldP spid="50" grpId="0"/>
      <p:bldP spid="52" grpId="0"/>
      <p:bldP spid="53"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6735" y="64426"/>
            <a:ext cx="11782270" cy="6789744"/>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11" name="Rounded Rectangle 10"/>
          <p:cNvSpPr/>
          <p:nvPr/>
        </p:nvSpPr>
        <p:spPr>
          <a:xfrm>
            <a:off x="5067677" y="4594612"/>
            <a:ext cx="1348991" cy="850479"/>
          </a:xfrm>
          <a:prstGeom prst="roundRect">
            <a:avLst/>
          </a:prstGeom>
          <a:solidFill>
            <a:schemeClr val="accent2">
              <a:lumMod val="20000"/>
              <a:lumOff val="80000"/>
            </a:schemeClr>
          </a:solidFill>
          <a:ln>
            <a:solidFill>
              <a:schemeClr val="bg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230645" y="4594612"/>
            <a:ext cx="1248944" cy="850479"/>
          </a:xfrm>
          <a:prstGeom prst="roundRect">
            <a:avLst/>
          </a:prstGeom>
          <a:solidFill>
            <a:schemeClr val="accent1">
              <a:lumMod val="20000"/>
              <a:lumOff val="80000"/>
            </a:schemeClr>
          </a:solidFill>
          <a:ln>
            <a:solidFill>
              <a:schemeClr val="bg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3603565" y="3526007"/>
                <a:ext cx="2471831" cy="17395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1</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2</m:t>
                          </m:r>
                        </m:den>
                      </m:f>
                      <m:r>
                        <m:rPr>
                          <m:nor/>
                        </m:rPr>
                        <a:rPr lang="en-US" sz="6000" b="1" i="0" smtClean="0">
                          <a:solidFill>
                            <a:schemeClr val="tx2">
                              <a:lumMod val="50000"/>
                            </a:schemeClr>
                          </a:solidFill>
                          <a:latin typeface="Cambria Math" panose="02040503050406030204" pitchFamily="18" charset="0"/>
                        </a:rPr>
                        <m:t> </m:t>
                      </m:r>
                      <m:r>
                        <a:rPr lang="en-US" sz="6000" b="1" i="1" smtClean="0">
                          <a:solidFill>
                            <a:schemeClr val="tx2">
                              <a:lumMod val="50000"/>
                            </a:schemeClr>
                          </a:solidFill>
                          <a:latin typeface="Cambria Math" panose="02040503050406030204" pitchFamily="18" charset="0"/>
                        </a:rPr>
                        <m:t>      </m:t>
                      </m:r>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1</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3</m:t>
                          </m:r>
                        </m:den>
                      </m:f>
                    </m:oMath>
                  </m:oMathPara>
                </a14:m>
                <a:endParaRPr lang="en-US" sz="6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603565" y="3526007"/>
                <a:ext cx="2471831" cy="1739515"/>
              </a:xfrm>
              <a:prstGeom prst="rect">
                <a:avLst/>
              </a:prstGeom>
              <a:blipFill>
                <a:blip r:embed="rId2"/>
                <a:stretch>
                  <a:fillRect/>
                </a:stretch>
              </a:blipFill>
            </p:spPr>
            <p:txBody>
              <a:bodyPr/>
              <a:lstStyle/>
              <a:p>
                <a:r>
                  <a:rPr lang="en-US">
                    <a:noFill/>
                  </a:rPr>
                  <a:t> </a:t>
                </a:r>
              </a:p>
            </p:txBody>
          </p:sp>
        </mc:Fallback>
      </mc:AlternateContent>
      <p:sp>
        <p:nvSpPr>
          <p:cNvPr id="4" name="Rectangle 3"/>
          <p:cNvSpPr>
            <a:spLocks noChangeArrowheads="1"/>
          </p:cNvSpPr>
          <p:nvPr/>
        </p:nvSpPr>
        <p:spPr bwMode="auto">
          <a:xfrm>
            <a:off x="1429382" y="1669841"/>
            <a:ext cx="8219748" cy="167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150000"/>
              </a:lnSpc>
              <a:spcBef>
                <a:spcPct val="0"/>
              </a:spcBef>
              <a:buFontTx/>
              <a:buNone/>
            </a:pPr>
            <a:r>
              <a:rPr lang="en-US" altLang="en-US" sz="4400" b="1" dirty="0" err="1">
                <a:ln w="0"/>
                <a:latin typeface="Times New Roman" panose="02020603050405020304" pitchFamily="18" charset="0"/>
                <a:cs typeface="Times New Roman" panose="02020603050405020304" pitchFamily="18" charset="0"/>
              </a:rPr>
              <a:t>Muốn</a:t>
            </a:r>
            <a:r>
              <a:rPr lang="en-US" altLang="en-US" sz="4400" b="1" dirty="0">
                <a:ln w="0"/>
                <a:latin typeface="Times New Roman" panose="02020603050405020304" pitchFamily="18" charset="0"/>
                <a:cs typeface="Times New Roman" panose="02020603050405020304" pitchFamily="18" charset="0"/>
              </a:rPr>
              <a:t> </a:t>
            </a:r>
            <a:r>
              <a:rPr lang="en-US" altLang="en-US" sz="4400" b="1" dirty="0" err="1">
                <a:ln w="0"/>
                <a:latin typeface="Times New Roman" panose="02020603050405020304" pitchFamily="18" charset="0"/>
                <a:cs typeface="Times New Roman" panose="02020603050405020304" pitchFamily="18" charset="0"/>
              </a:rPr>
              <a:t>biết</a:t>
            </a:r>
            <a:r>
              <a:rPr lang="en-US" altLang="en-US" sz="4400" b="1" dirty="0">
                <a:ln w="0"/>
                <a:latin typeface="Times New Roman" panose="02020603050405020304" pitchFamily="18" charset="0"/>
                <a:cs typeface="Times New Roman" panose="02020603050405020304" pitchFamily="18" charset="0"/>
              </a:rPr>
              <a:t> </a:t>
            </a:r>
            <a:r>
              <a:rPr lang="en-US" altLang="en-US" sz="4400" b="1" dirty="0" err="1">
                <a:ln w="0"/>
                <a:latin typeface="Times New Roman" panose="02020603050405020304" pitchFamily="18" charset="0"/>
                <a:cs typeface="Times New Roman" panose="02020603050405020304" pitchFamily="18" charset="0"/>
              </a:rPr>
              <a:t>cả</a:t>
            </a:r>
            <a:r>
              <a:rPr lang="en-US" altLang="en-US" sz="4400" b="1" dirty="0">
                <a:ln w="0"/>
                <a:latin typeface="Times New Roman" panose="02020603050405020304" pitchFamily="18" charset="0"/>
                <a:cs typeface="Times New Roman" panose="02020603050405020304" pitchFamily="18" charset="0"/>
              </a:rPr>
              <a:t> </a:t>
            </a:r>
            <a:r>
              <a:rPr lang="en-US" altLang="en-US" sz="4400" b="1" dirty="0" err="1">
                <a:ln w="0"/>
                <a:latin typeface="Times New Roman" panose="02020603050405020304" pitchFamily="18" charset="0"/>
                <a:cs typeface="Times New Roman" panose="02020603050405020304" pitchFamily="18" charset="0"/>
              </a:rPr>
              <a:t>hai</a:t>
            </a:r>
            <a:r>
              <a:rPr lang="en-US" altLang="en-US" sz="4400" b="1" dirty="0">
                <a:ln w="0"/>
                <a:latin typeface="Times New Roman" panose="02020603050405020304" pitchFamily="18" charset="0"/>
                <a:cs typeface="Times New Roman" panose="02020603050405020304" pitchFamily="18" charset="0"/>
              </a:rPr>
              <a:t> </a:t>
            </a:r>
            <a:r>
              <a:rPr lang="en-US" altLang="en-US" sz="4400" b="1" dirty="0" err="1">
                <a:ln w="0"/>
                <a:latin typeface="Times New Roman" panose="02020603050405020304" pitchFamily="18" charset="0"/>
                <a:cs typeface="Times New Roman" panose="02020603050405020304" pitchFamily="18" charset="0"/>
              </a:rPr>
              <a:t>bạn</a:t>
            </a:r>
            <a:r>
              <a:rPr lang="en-US" altLang="en-US" sz="4400" b="1" dirty="0">
                <a:ln w="0"/>
                <a:latin typeface="Times New Roman" panose="02020603050405020304" pitchFamily="18" charset="0"/>
                <a:cs typeface="Times New Roman" panose="02020603050405020304" pitchFamily="18" charset="0"/>
              </a:rPr>
              <a:t> </a:t>
            </a:r>
            <a:r>
              <a:rPr lang="en-US" altLang="en-US" sz="4400" b="1" dirty="0" err="1">
                <a:ln w="0"/>
                <a:latin typeface="Times New Roman" panose="02020603050405020304" pitchFamily="18" charset="0"/>
                <a:cs typeface="Times New Roman" panose="02020603050405020304" pitchFamily="18" charset="0"/>
              </a:rPr>
              <a:t>lấy</a:t>
            </a:r>
            <a:r>
              <a:rPr lang="en-US" altLang="en-US" sz="4400" b="1" dirty="0">
                <a:ln w="0"/>
                <a:latin typeface="Times New Roman" panose="02020603050405020304" pitchFamily="18" charset="0"/>
                <a:cs typeface="Times New Roman" panose="02020603050405020304" pitchFamily="18" charset="0"/>
              </a:rPr>
              <a:t> </a:t>
            </a:r>
            <a:r>
              <a:rPr lang="en-US" altLang="en-US" sz="4400" b="1" dirty="0" err="1">
                <a:ln w="0"/>
                <a:latin typeface="Times New Roman" panose="02020603050405020304" pitchFamily="18" charset="0"/>
                <a:cs typeface="Times New Roman" panose="02020603050405020304" pitchFamily="18" charset="0"/>
              </a:rPr>
              <a:t>bao</a:t>
            </a:r>
            <a:r>
              <a:rPr lang="en-US" altLang="en-US" sz="4400" b="1" dirty="0">
                <a:ln w="0"/>
                <a:latin typeface="Times New Roman" panose="02020603050405020304" pitchFamily="18" charset="0"/>
                <a:cs typeface="Times New Roman" panose="02020603050405020304" pitchFamily="18" charset="0"/>
              </a:rPr>
              <a:t> </a:t>
            </a:r>
            <a:r>
              <a:rPr lang="en-US" altLang="en-US" sz="4400" b="1" dirty="0" err="1">
                <a:ln w="0"/>
                <a:latin typeface="Times New Roman" panose="02020603050405020304" pitchFamily="18" charset="0"/>
                <a:cs typeface="Times New Roman" panose="02020603050405020304" pitchFamily="18" charset="0"/>
              </a:rPr>
              <a:t>nhiêu</a:t>
            </a:r>
            <a:r>
              <a:rPr lang="en-US" altLang="en-US" sz="4400" b="1" dirty="0">
                <a:ln w="0"/>
                <a:latin typeface="Times New Roman" panose="02020603050405020304" pitchFamily="18" charset="0"/>
                <a:cs typeface="Times New Roman" panose="02020603050405020304" pitchFamily="18" charset="0"/>
              </a:rPr>
              <a:t> </a:t>
            </a:r>
          </a:p>
          <a:p>
            <a:pPr algn="ctr">
              <a:lnSpc>
                <a:spcPct val="150000"/>
              </a:lnSpc>
              <a:spcBef>
                <a:spcPct val="0"/>
              </a:spcBef>
              <a:buFontTx/>
              <a:buNone/>
            </a:pPr>
            <a:r>
              <a:rPr lang="en-US" altLang="en-US" sz="4400" b="1" dirty="0" err="1">
                <a:ln w="0"/>
                <a:latin typeface="Times New Roman" panose="02020603050405020304" pitchFamily="18" charset="0"/>
                <a:cs typeface="Times New Roman" panose="02020603050405020304" pitchFamily="18" charset="0"/>
              </a:rPr>
              <a:t>phần</a:t>
            </a:r>
            <a:r>
              <a:rPr lang="en-US" altLang="en-US" sz="4400" b="1" dirty="0">
                <a:ln w="0"/>
                <a:latin typeface="Times New Roman" panose="02020603050405020304" pitchFamily="18" charset="0"/>
                <a:cs typeface="Times New Roman" panose="02020603050405020304" pitchFamily="18" charset="0"/>
              </a:rPr>
              <a:t> </a:t>
            </a:r>
            <a:r>
              <a:rPr lang="en-US" altLang="en-US" sz="4400" b="1" dirty="0" err="1">
                <a:ln w="0"/>
                <a:latin typeface="Times New Roman" panose="02020603050405020304" pitchFamily="18" charset="0"/>
                <a:cs typeface="Times New Roman" panose="02020603050405020304" pitchFamily="18" charset="0"/>
              </a:rPr>
              <a:t>của</a:t>
            </a:r>
            <a:r>
              <a:rPr lang="en-US" altLang="en-US" sz="4400" b="1" dirty="0">
                <a:ln w="0"/>
                <a:latin typeface="Times New Roman" panose="02020603050405020304" pitchFamily="18" charset="0"/>
                <a:cs typeface="Times New Roman" panose="02020603050405020304" pitchFamily="18" charset="0"/>
              </a:rPr>
              <a:t> </a:t>
            </a:r>
            <a:r>
              <a:rPr lang="en-US" altLang="en-US" sz="4400" b="1" dirty="0" err="1">
                <a:ln w="0"/>
                <a:latin typeface="Times New Roman" panose="02020603050405020304" pitchFamily="18" charset="0"/>
                <a:cs typeface="Times New Roman" panose="02020603050405020304" pitchFamily="18" charset="0"/>
              </a:rPr>
              <a:t>băng</a:t>
            </a:r>
            <a:r>
              <a:rPr lang="en-US" altLang="en-US" sz="4400" b="1" dirty="0">
                <a:ln w="0"/>
                <a:latin typeface="Times New Roman" panose="02020603050405020304" pitchFamily="18" charset="0"/>
                <a:cs typeface="Times New Roman" panose="02020603050405020304" pitchFamily="18" charset="0"/>
              </a:rPr>
              <a:t> </a:t>
            </a:r>
            <a:r>
              <a:rPr lang="en-US" altLang="en-US" sz="4400" b="1" dirty="0" err="1">
                <a:ln w="0"/>
                <a:latin typeface="Times New Roman" panose="02020603050405020304" pitchFamily="18" charset="0"/>
                <a:cs typeface="Times New Roman" panose="02020603050405020304" pitchFamily="18" charset="0"/>
              </a:rPr>
              <a:t>giấy</a:t>
            </a:r>
            <a:r>
              <a:rPr lang="en-US" altLang="en-US" sz="4400" b="1" dirty="0">
                <a:ln w="0"/>
                <a:latin typeface="Times New Roman" panose="02020603050405020304" pitchFamily="18" charset="0"/>
                <a:cs typeface="Times New Roman" panose="02020603050405020304" pitchFamily="18" charset="0"/>
              </a:rPr>
              <a:t> ta </a:t>
            </a:r>
            <a:r>
              <a:rPr lang="en-US" altLang="en-US" sz="4400" b="1" dirty="0" err="1">
                <a:ln w="0"/>
                <a:latin typeface="Times New Roman" panose="02020603050405020304" pitchFamily="18" charset="0"/>
                <a:cs typeface="Times New Roman" panose="02020603050405020304" pitchFamily="18" charset="0"/>
              </a:rPr>
              <a:t>làm</a:t>
            </a:r>
            <a:r>
              <a:rPr lang="en-US" altLang="en-US" sz="4400" b="1" dirty="0">
                <a:ln w="0"/>
                <a:latin typeface="Times New Roman" panose="02020603050405020304" pitchFamily="18" charset="0"/>
                <a:cs typeface="Times New Roman" panose="02020603050405020304" pitchFamily="18" charset="0"/>
              </a:rPr>
              <a:t> </a:t>
            </a:r>
            <a:r>
              <a:rPr lang="en-US" altLang="en-US" sz="4400" b="1" dirty="0" err="1">
                <a:ln w="0"/>
                <a:latin typeface="Times New Roman" panose="02020603050405020304" pitchFamily="18" charset="0"/>
                <a:cs typeface="Times New Roman" panose="02020603050405020304" pitchFamily="18" charset="0"/>
              </a:rPr>
              <a:t>thế</a:t>
            </a:r>
            <a:r>
              <a:rPr lang="en-US" altLang="en-US" sz="4400" b="1" dirty="0">
                <a:ln w="0"/>
                <a:latin typeface="Times New Roman" panose="02020603050405020304" pitchFamily="18" charset="0"/>
                <a:cs typeface="Times New Roman" panose="02020603050405020304" pitchFamily="18" charset="0"/>
              </a:rPr>
              <a:t> </a:t>
            </a:r>
            <a:r>
              <a:rPr lang="en-US" altLang="en-US" sz="4400" b="1" dirty="0" err="1">
                <a:ln w="0"/>
                <a:latin typeface="Times New Roman" panose="02020603050405020304" pitchFamily="18" charset="0"/>
                <a:cs typeface="Times New Roman" panose="02020603050405020304" pitchFamily="18" charset="0"/>
              </a:rPr>
              <a:t>nào</a:t>
            </a:r>
            <a:r>
              <a:rPr lang="en-US" altLang="en-US" sz="4400" b="1" dirty="0">
                <a:ln w="0"/>
                <a:latin typeface="Times New Roman" panose="02020603050405020304" pitchFamily="18" charset="0"/>
                <a:cs typeface="Times New Roman" panose="02020603050405020304" pitchFamily="18" charset="0"/>
              </a:rPr>
              <a:t>?</a:t>
            </a:r>
          </a:p>
        </p:txBody>
      </p:sp>
      <p:pic>
        <p:nvPicPr>
          <p:cNvPr id="5122" name="Picture 2" descr="Cô Giáo Hình ảnh PNG | Vector và các tập tin PSD | Tải về miễn phí trê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100000" l="10000" r="9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576150" y="2292460"/>
            <a:ext cx="4604302" cy="46043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31352" y="4025400"/>
            <a:ext cx="529311" cy="923330"/>
          </a:xfrm>
          <a:prstGeom prst="rect">
            <a:avLst/>
          </a:prstGeom>
          <a:noFill/>
        </p:spPr>
        <p:txBody>
          <a:bodyPr wrap="none" lIns="91440" tIns="45720" rIns="91440" bIns="45720">
            <a:spAutoFit/>
          </a:bodyPr>
          <a:lstStyle/>
          <a:p>
            <a:pPr algn="ctr"/>
            <a:r>
              <a:rPr lang="en-US" sz="5400" b="1" cap="none" spc="0" dirty="0">
                <a:ln w="0"/>
                <a:solidFill>
                  <a:srgbClr val="FF0000"/>
                </a:solidFill>
                <a:effectLst>
                  <a:outerShdw blurRad="38100" dist="19050" dir="2700000" algn="tl" rotWithShape="0">
                    <a:schemeClr val="dk1">
                      <a:alpha val="40000"/>
                    </a:schemeClr>
                  </a:outerShdw>
                </a:effectLst>
              </a:rPr>
              <a:t>+</a:t>
            </a:r>
          </a:p>
        </p:txBody>
      </p:sp>
      <p:grpSp>
        <p:nvGrpSpPr>
          <p:cNvPr id="10" name="Group 9"/>
          <p:cNvGrpSpPr/>
          <p:nvPr/>
        </p:nvGrpSpPr>
        <p:grpSpPr>
          <a:xfrm>
            <a:off x="6227159" y="3727849"/>
            <a:ext cx="2146015" cy="1564803"/>
            <a:chOff x="9871817" y="3821045"/>
            <a:chExt cx="2146015" cy="1564803"/>
          </a:xfrm>
        </p:grpSpPr>
        <p:sp>
          <p:nvSpPr>
            <p:cNvPr id="12" name="Rectangle 11"/>
            <p:cNvSpPr/>
            <p:nvPr/>
          </p:nvSpPr>
          <p:spPr>
            <a:xfrm>
              <a:off x="9949535" y="4000614"/>
              <a:ext cx="644728" cy="1200329"/>
            </a:xfrm>
            <a:prstGeom prst="rect">
              <a:avLst/>
            </a:prstGeom>
            <a:noFill/>
          </p:spPr>
          <p:txBody>
            <a:bodyPr wrap="none" lIns="91440" tIns="45720" rIns="91440" bIns="45720">
              <a:spAutoFit/>
            </a:bodyPr>
            <a:lstStyle/>
            <a:p>
              <a:pPr algn="ctr"/>
              <a:r>
                <a:rPr lang="en-US" sz="7200" b="1" cap="none" spc="0" dirty="0">
                  <a:ln w="0"/>
                  <a:solidFill>
                    <a:srgbClr val="FF0000"/>
                  </a:solidFill>
                  <a:effectLst>
                    <a:outerShdw blurRad="38100" dist="19050" dir="2700000" algn="tl" rotWithShape="0">
                      <a:schemeClr val="dk1">
                        <a:alpha val="40000"/>
                      </a:schemeClr>
                    </a:outerShdw>
                  </a:effectLst>
                </a:rPr>
                <a:t>=</a:t>
              </a:r>
            </a:p>
          </p:txBody>
        </p:sp>
        <p:pic>
          <p:nvPicPr>
            <p:cNvPr id="5124" name="Picture 4" descr="Bộ sưu tập những hình ảnh dấu chấm hỏi đẹp, sáng tạo nhấ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7929" l="11250" r="90000">
                          <a14:foregroundMark x1="52240" y1="64500" x2="54844" y2="76429"/>
                          <a14:foregroundMark x1="57344" y1="66786" x2="59167" y2="72000"/>
                          <a14:foregroundMark x1="50208" y1="68071" x2="50677" y2="74429"/>
                          <a14:foregroundMark x1="65469" y1="74286" x2="66406" y2="79643"/>
                          <a14:foregroundMark x1="63906" y1="80000" x2="64375" y2="83571"/>
                          <a14:foregroundMark x1="43438" y1="71643" x2="46406" y2="73000"/>
                          <a14:foregroundMark x1="48177" y1="68929" x2="47135" y2="71214"/>
                          <a14:foregroundMark x1="48333" y1="63000" x2="50208" y2="62857"/>
                        </a14:backgroundRemoval>
                      </a14:imgEffect>
                    </a14:imgLayer>
                  </a14:imgProps>
                </a:ext>
                <a:ext uri="{28A0092B-C50C-407E-A947-70E740481C1C}">
                  <a14:useLocalDpi xmlns:a14="http://schemas.microsoft.com/office/drawing/2010/main" val="0"/>
                </a:ext>
              </a:extLst>
            </a:blip>
            <a:srcRect/>
            <a:stretch>
              <a:fillRect/>
            </a:stretch>
          </p:blipFill>
          <p:spPr bwMode="auto">
            <a:xfrm>
              <a:off x="9871817" y="3821045"/>
              <a:ext cx="2146015" cy="15648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143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3" grpId="0"/>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p:cNvSpPr txBox="1">
                <a:spLocks/>
              </p:cNvSpPr>
              <p:nvPr/>
            </p:nvSpPr>
            <p:spPr>
              <a:xfrm>
                <a:off x="1506794" y="545690"/>
                <a:ext cx="8305800" cy="1447800"/>
              </a:xfrm>
              <a:prstGeom prst="rect">
                <a:avLst/>
              </a:prstGeom>
              <a:solidFill>
                <a:srgbClr val="92D050"/>
              </a:solidFill>
            </p:spPr>
            <p:txBody>
              <a:bodyPr vert="horz" lIns="91397" tIns="45699" rIns="91397" bIns="45699">
                <a:noAutofit/>
              </a:bodyPr>
              <a:lstStyle>
                <a:lvl1pPr marL="365589" indent="-25591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499" indent="-228491"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129" indent="-228491"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2460" indent="-228491"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0951" indent="-228491"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599443" indent="-228491"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7934" indent="-228491"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6428" indent="-228491"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4919" indent="-228491"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677" indent="0" algn="just">
                  <a:buNone/>
                </a:pPr>
                <a:r>
                  <a:rPr lang="en-US" sz="3200" b="1" dirty="0">
                    <a:solidFill>
                      <a:srgbClr val="0000FF"/>
                    </a:solidFill>
                    <a:latin typeface="Aaril"/>
                  </a:rPr>
                  <a:t>Em có nhận xét gì về mẫu </a:t>
                </a:r>
                <a:r>
                  <a:rPr lang="en-US" sz="3200" b="1" dirty="0" err="1">
                    <a:solidFill>
                      <a:srgbClr val="0000FF"/>
                    </a:solidFill>
                    <a:latin typeface="Aaril"/>
                  </a:rPr>
                  <a:t>số</a:t>
                </a:r>
                <a:r>
                  <a:rPr lang="en-US" sz="3200" b="1" dirty="0">
                    <a:solidFill>
                      <a:srgbClr val="0000FF"/>
                    </a:solidFill>
                    <a:latin typeface="Aaril"/>
                  </a:rPr>
                  <a:t> </a:t>
                </a:r>
                <a:r>
                  <a:rPr lang="en-US" sz="3200" b="1" dirty="0" err="1">
                    <a:solidFill>
                      <a:srgbClr val="0000FF"/>
                    </a:solidFill>
                    <a:latin typeface="Aaril"/>
                  </a:rPr>
                  <a:t>của</a:t>
                </a:r>
                <a:r>
                  <a:rPr lang="en-US" sz="3200" b="1" dirty="0">
                    <a:solidFill>
                      <a:srgbClr val="0000FF"/>
                    </a:solidFill>
                    <a:latin typeface="Aaril"/>
                  </a:rPr>
                  <a:t> </a:t>
                </a:r>
                <a:r>
                  <a:rPr lang="en-US" sz="3200" b="1" dirty="0" err="1">
                    <a:solidFill>
                      <a:srgbClr val="0000FF"/>
                    </a:solidFill>
                    <a:latin typeface="Aaril"/>
                  </a:rPr>
                  <a:t>hai</a:t>
                </a:r>
                <a:r>
                  <a:rPr lang="en-US" sz="3200" b="1" dirty="0">
                    <a:solidFill>
                      <a:srgbClr val="0000FF"/>
                    </a:solidFill>
                    <a:latin typeface="Aaril"/>
                  </a:rPr>
                  <a:t> </a:t>
                </a:r>
                <a:r>
                  <a:rPr lang="en-US" sz="3200" b="1" dirty="0" err="1">
                    <a:solidFill>
                      <a:srgbClr val="0000FF"/>
                    </a:solidFill>
                    <a:latin typeface="Aaril"/>
                  </a:rPr>
                  <a:t>phân</a:t>
                </a:r>
                <a:r>
                  <a:rPr lang="en-US" sz="3200" b="1" dirty="0">
                    <a:solidFill>
                      <a:srgbClr val="0000FF"/>
                    </a:solidFill>
                    <a:latin typeface="Aaril"/>
                  </a:rPr>
                  <a:t> </a:t>
                </a:r>
                <a:r>
                  <a:rPr lang="en-US" sz="3200" b="1" dirty="0" err="1">
                    <a:solidFill>
                      <a:srgbClr val="0000FF"/>
                    </a:solidFill>
                    <a:latin typeface="Aaril"/>
                  </a:rPr>
                  <a:t>số</a:t>
                </a:r>
                <a:r>
                  <a:rPr lang="en-US" sz="3200" b="1" dirty="0">
                    <a:solidFill>
                      <a:srgbClr val="0000FF"/>
                    </a:solidFill>
                    <a:latin typeface="Aaril"/>
                  </a:rPr>
                  <a:t> </a:t>
                </a:r>
                <a14:m>
                  <m:oMath xmlns:m="http://schemas.openxmlformats.org/officeDocument/2006/math">
                    <m:f>
                      <m:fPr>
                        <m:ctrlPr>
                          <a:rPr lang="en-US" sz="4000" i="1">
                            <a:solidFill>
                              <a:srgbClr val="FF0000"/>
                            </a:solidFill>
                            <a:latin typeface="Cambria Math" panose="02040503050406030204" pitchFamily="18" charset="0"/>
                          </a:rPr>
                        </m:ctrlPr>
                      </m:fPr>
                      <m:num>
                        <m:r>
                          <a:rPr lang="en-US" sz="4000" b="1" i="1">
                            <a:solidFill>
                              <a:srgbClr val="FF0000"/>
                            </a:solidFill>
                            <a:latin typeface="Cambria Math"/>
                          </a:rPr>
                          <m:t>𝟏</m:t>
                        </m:r>
                      </m:num>
                      <m:den>
                        <m:r>
                          <a:rPr lang="en-US" sz="4000" i="1">
                            <a:solidFill>
                              <a:srgbClr val="FF0000"/>
                            </a:solidFill>
                            <a:latin typeface="Cambria Math"/>
                          </a:rPr>
                          <m:t>2</m:t>
                        </m:r>
                      </m:den>
                    </m:f>
                  </m:oMath>
                </a14:m>
                <a:r>
                  <a:rPr lang="en-US" sz="4000" dirty="0">
                    <a:solidFill>
                      <a:srgbClr val="FF0000"/>
                    </a:solidFill>
                    <a:latin typeface="Times New Roman" panose="02020603050405020304" pitchFamily="18" charset="0"/>
                    <a:cs typeface="Times New Roman" panose="02020603050405020304" pitchFamily="18" charset="0"/>
                  </a:rPr>
                  <a:t> và </a:t>
                </a:r>
                <a14:m>
                  <m:oMath xmlns:m="http://schemas.openxmlformats.org/officeDocument/2006/math">
                    <m:f>
                      <m:fPr>
                        <m:ctrlPr>
                          <a:rPr lang="en-US" sz="4000" i="1">
                            <a:solidFill>
                              <a:srgbClr val="FF0000"/>
                            </a:solidFill>
                            <a:latin typeface="Cambria Math" panose="02040503050406030204" pitchFamily="18" charset="0"/>
                          </a:rPr>
                        </m:ctrlPr>
                      </m:fPr>
                      <m:num>
                        <m:r>
                          <a:rPr lang="en-US" sz="4000" b="1" i="1">
                            <a:solidFill>
                              <a:srgbClr val="FF0000"/>
                            </a:solidFill>
                            <a:latin typeface="Cambria Math"/>
                          </a:rPr>
                          <m:t>𝟏</m:t>
                        </m:r>
                      </m:num>
                      <m:den>
                        <m:r>
                          <a:rPr lang="en-US" sz="4000" i="1">
                            <a:solidFill>
                              <a:srgbClr val="FF0000"/>
                            </a:solidFill>
                            <a:latin typeface="Cambria Math"/>
                          </a:rPr>
                          <m:t>3</m:t>
                        </m:r>
                      </m:den>
                    </m:f>
                  </m:oMath>
                </a14:m>
                <a:r>
                  <a:rPr lang="en-US" sz="3200" dirty="0">
                    <a:solidFill>
                      <a:srgbClr val="FF0000"/>
                    </a:solidFill>
                    <a:latin typeface="Aaril"/>
                  </a:rPr>
                  <a:t> </a:t>
                </a:r>
                <a:r>
                  <a:rPr lang="en-US" sz="3200" dirty="0">
                    <a:solidFill>
                      <a:srgbClr val="0000FF"/>
                    </a:solidFill>
                    <a:latin typeface="Aaril"/>
                  </a:rPr>
                  <a:t>?</a:t>
                </a: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1506794" y="545690"/>
                <a:ext cx="8305800" cy="1447800"/>
              </a:xfrm>
              <a:prstGeom prst="rect">
                <a:avLst/>
              </a:prstGeom>
              <a:blipFill>
                <a:blip r:embed="rId2"/>
                <a:stretch>
                  <a:fillRect l="-514" t="-5485" r="-1834" b="-97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p:cNvSpPr txBox="1">
                <a:spLocks/>
              </p:cNvSpPr>
              <p:nvPr/>
            </p:nvSpPr>
            <p:spPr>
              <a:xfrm>
                <a:off x="1359310" y="2421194"/>
                <a:ext cx="9082548" cy="1752599"/>
              </a:xfrm>
              <a:prstGeom prst="rect">
                <a:avLst/>
              </a:prstGeom>
              <a:solidFill>
                <a:schemeClr val="accent1">
                  <a:lumMod val="40000"/>
                  <a:lumOff val="60000"/>
                </a:schemeClr>
              </a:solidFill>
            </p:spPr>
            <p:txBody>
              <a:bodyPr vert="horz" lIns="91397" tIns="45699" rIns="91397" bIns="45699">
                <a:noAutofit/>
              </a:bodyPr>
              <a:lstStyle>
                <a:lvl1pPr marL="365589" indent="-25591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499" indent="-228491"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129" indent="-228491"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2460" indent="-228491"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0951" indent="-228491"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599443" indent="-228491"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7934" indent="-228491"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6428" indent="-228491"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4919" indent="-228491"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677" indent="0" algn="just">
                  <a:buNone/>
                </a:pPr>
                <a:r>
                  <a:rPr lang="en-US" sz="3600" b="1" dirty="0">
                    <a:solidFill>
                      <a:srgbClr val="0000FF"/>
                    </a:solidFill>
                    <a:latin typeface="Aaril"/>
                  </a:rPr>
                  <a:t>M</a:t>
                </a:r>
                <a:r>
                  <a:rPr lang="en-US" sz="3600" b="1" dirty="0" err="1">
                    <a:solidFill>
                      <a:srgbClr val="0000FF"/>
                    </a:solidFill>
                    <a:latin typeface="Aaril"/>
                  </a:rPr>
                  <a:t>ẫu</a:t>
                </a:r>
                <a:r>
                  <a:rPr lang="en-US" sz="3600" b="1" dirty="0">
                    <a:solidFill>
                      <a:srgbClr val="0000FF"/>
                    </a:solidFill>
                    <a:latin typeface="Aaril"/>
                  </a:rPr>
                  <a:t> </a:t>
                </a:r>
                <a:r>
                  <a:rPr lang="en-US" sz="3600" b="1" dirty="0" err="1">
                    <a:solidFill>
                      <a:srgbClr val="0000FF"/>
                    </a:solidFill>
                    <a:latin typeface="Aaril"/>
                  </a:rPr>
                  <a:t>số</a:t>
                </a:r>
                <a:r>
                  <a:rPr lang="en-US" sz="3600" b="1" dirty="0">
                    <a:solidFill>
                      <a:srgbClr val="0000FF"/>
                    </a:solidFill>
                    <a:latin typeface="Aaril"/>
                  </a:rPr>
                  <a:t> </a:t>
                </a:r>
                <a:r>
                  <a:rPr lang="en-US" sz="3600" b="1" dirty="0" err="1">
                    <a:solidFill>
                      <a:srgbClr val="0000FF"/>
                    </a:solidFill>
                    <a:latin typeface="Aaril"/>
                  </a:rPr>
                  <a:t>của</a:t>
                </a:r>
                <a:r>
                  <a:rPr lang="en-US" sz="3600" b="1" dirty="0">
                    <a:solidFill>
                      <a:srgbClr val="0000FF"/>
                    </a:solidFill>
                    <a:latin typeface="Aaril"/>
                  </a:rPr>
                  <a:t> </a:t>
                </a:r>
                <a:r>
                  <a:rPr lang="en-US" sz="3600" b="1" dirty="0" err="1">
                    <a:solidFill>
                      <a:srgbClr val="0000FF"/>
                    </a:solidFill>
                    <a:latin typeface="Aaril"/>
                  </a:rPr>
                  <a:t>hai</a:t>
                </a:r>
                <a:r>
                  <a:rPr lang="en-US" sz="3600" b="1" dirty="0">
                    <a:solidFill>
                      <a:srgbClr val="0000FF"/>
                    </a:solidFill>
                    <a:latin typeface="Aaril"/>
                  </a:rPr>
                  <a:t> </a:t>
                </a:r>
                <a:r>
                  <a:rPr lang="en-US" sz="3600" b="1" dirty="0" err="1">
                    <a:solidFill>
                      <a:srgbClr val="0000FF"/>
                    </a:solidFill>
                    <a:latin typeface="Aaril"/>
                  </a:rPr>
                  <a:t>phân</a:t>
                </a:r>
                <a:r>
                  <a:rPr lang="en-US" sz="3600" b="1" dirty="0">
                    <a:solidFill>
                      <a:srgbClr val="0000FF"/>
                    </a:solidFill>
                    <a:latin typeface="Aaril"/>
                  </a:rPr>
                  <a:t> </a:t>
                </a:r>
                <a:r>
                  <a:rPr lang="en-US" sz="3600" b="1" dirty="0" err="1">
                    <a:solidFill>
                      <a:srgbClr val="0000FF"/>
                    </a:solidFill>
                    <a:latin typeface="Aaril"/>
                  </a:rPr>
                  <a:t>số</a:t>
                </a:r>
                <a:r>
                  <a:rPr lang="en-US" sz="3600" b="1" dirty="0">
                    <a:solidFill>
                      <a:srgbClr val="0000FF"/>
                    </a:solidFill>
                    <a:latin typeface="Aaril"/>
                  </a:rPr>
                  <a:t> </a:t>
                </a:r>
                <a14:m>
                  <m:oMath xmlns:m="http://schemas.openxmlformats.org/officeDocument/2006/math">
                    <m:f>
                      <m:fPr>
                        <m:ctrlPr>
                          <a:rPr lang="en-US" sz="3600" i="1">
                            <a:solidFill>
                              <a:srgbClr val="FF0000"/>
                            </a:solidFill>
                            <a:latin typeface="Cambria Math" panose="02040503050406030204" pitchFamily="18" charset="0"/>
                          </a:rPr>
                        </m:ctrlPr>
                      </m:fPr>
                      <m:num>
                        <m:r>
                          <a:rPr lang="en-US" sz="3600" b="1" i="1">
                            <a:solidFill>
                              <a:srgbClr val="FF0000"/>
                            </a:solidFill>
                            <a:latin typeface="Cambria Math"/>
                          </a:rPr>
                          <m:t>𝟏</m:t>
                        </m:r>
                      </m:num>
                      <m:den>
                        <m:r>
                          <a:rPr lang="en-US" sz="3600" i="1">
                            <a:solidFill>
                              <a:srgbClr val="FF0000"/>
                            </a:solidFill>
                            <a:latin typeface="Cambria Math"/>
                          </a:rPr>
                          <m:t>2</m:t>
                        </m:r>
                      </m:den>
                    </m:f>
                  </m:oMath>
                </a14:m>
                <a:r>
                  <a:rPr lang="en-US" sz="3600" dirty="0">
                    <a:solidFill>
                      <a:srgbClr val="FF0000"/>
                    </a:solidFill>
                    <a:latin typeface="Aaril"/>
                  </a:rPr>
                  <a:t> và </a:t>
                </a:r>
                <a14:m>
                  <m:oMath xmlns:m="http://schemas.openxmlformats.org/officeDocument/2006/math">
                    <m:f>
                      <m:fPr>
                        <m:ctrlPr>
                          <a:rPr lang="en-US" sz="3600" i="1">
                            <a:solidFill>
                              <a:srgbClr val="FF0000"/>
                            </a:solidFill>
                            <a:latin typeface="Cambria Math" panose="02040503050406030204" pitchFamily="18" charset="0"/>
                          </a:rPr>
                        </m:ctrlPr>
                      </m:fPr>
                      <m:num>
                        <m:r>
                          <a:rPr lang="en-US" sz="3600" b="1" i="1">
                            <a:solidFill>
                              <a:srgbClr val="FF0000"/>
                            </a:solidFill>
                            <a:latin typeface="Cambria Math"/>
                          </a:rPr>
                          <m:t>𝟏</m:t>
                        </m:r>
                      </m:num>
                      <m:den>
                        <m:r>
                          <a:rPr lang="en-US" sz="3600" i="1">
                            <a:solidFill>
                              <a:srgbClr val="FF0000"/>
                            </a:solidFill>
                            <a:latin typeface="Cambria Math"/>
                          </a:rPr>
                          <m:t>3</m:t>
                        </m:r>
                      </m:den>
                    </m:f>
                  </m:oMath>
                </a14:m>
                <a:r>
                  <a:rPr lang="en-US" sz="3600" dirty="0">
                    <a:solidFill>
                      <a:srgbClr val="FF0000"/>
                    </a:solidFill>
                    <a:latin typeface="Aaril"/>
                  </a:rPr>
                  <a:t> </a:t>
                </a:r>
                <a:r>
                  <a:rPr lang="en-US" sz="3600" dirty="0">
                    <a:solidFill>
                      <a:srgbClr val="0000FF"/>
                    </a:solidFill>
                    <a:latin typeface="Aaril"/>
                  </a:rPr>
                  <a:t>khác </a:t>
                </a:r>
                <a:r>
                  <a:rPr lang="en-US" sz="3600" dirty="0" err="1">
                    <a:solidFill>
                      <a:srgbClr val="0000FF"/>
                    </a:solidFill>
                    <a:latin typeface="Aaril"/>
                  </a:rPr>
                  <a:t>nhau</a:t>
                </a:r>
                <a:r>
                  <a:rPr lang="en-US" sz="3600" dirty="0">
                    <a:solidFill>
                      <a:srgbClr val="0000FF"/>
                    </a:solidFill>
                    <a:latin typeface="Aaril"/>
                  </a:rPr>
                  <a:t>.</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1359310" y="2421194"/>
                <a:ext cx="9082548" cy="1752599"/>
              </a:xfrm>
              <a:prstGeom prst="rect">
                <a:avLst/>
              </a:prstGeom>
              <a:blipFill>
                <a:blip r:embed="rId3"/>
                <a:stretch>
                  <a:fillRect l="-872" r="-2013"/>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8263321" y="2255121"/>
            <a:ext cx="4602879" cy="4602879"/>
          </a:xfrm>
          <a:prstGeom prst="rect">
            <a:avLst/>
          </a:prstGeom>
        </p:spPr>
      </p:pic>
    </p:spTree>
    <p:extLst>
      <p:ext uri="{BB962C8B-B14F-4D97-AF65-F5344CB8AC3E}">
        <p14:creationId xmlns:p14="http://schemas.microsoft.com/office/powerpoint/2010/main" val="18146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7290" y="159749"/>
            <a:ext cx="11939832" cy="669825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mc:AlternateContent xmlns:mc="http://schemas.openxmlformats.org/markup-compatibility/2006" xmlns:a14="http://schemas.microsoft.com/office/drawing/2010/main">
        <mc:Choice Requires="a14">
          <p:sp>
            <p:nvSpPr>
              <p:cNvPr id="3" name="TextBox 2"/>
              <p:cNvSpPr txBox="1"/>
              <p:nvPr/>
            </p:nvSpPr>
            <p:spPr>
              <a:xfrm>
                <a:off x="1687593" y="1938174"/>
                <a:ext cx="4447449" cy="1184812"/>
              </a:xfrm>
              <a:prstGeom prst="rect">
                <a:avLst/>
              </a:prstGeom>
              <a:noFill/>
            </p:spPr>
            <p:txBody>
              <a:bodyPr wrap="square" lIns="0" tIns="0" rIns="0" bIns="0" rtlCol="0">
                <a:spAutoFit/>
              </a:bodyPr>
              <a:lstStyle/>
              <a:p>
                <a14:m>
                  <m:oMath xmlns:m="http://schemas.openxmlformats.org/officeDocument/2006/math">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Times New Roman" pitchFamily="18" charset="0"/>
                            <a:cs typeface="Times New Roman" pitchFamily="18" charset="0"/>
                          </a:rPr>
                          <m:t>1</m:t>
                        </m:r>
                      </m:num>
                      <m:den>
                        <m:r>
                          <m:rPr>
                            <m:nor/>
                          </m:rPr>
                          <a:rPr lang="en-US" sz="4800" b="1" i="0" smtClean="0">
                            <a:solidFill>
                              <a:schemeClr val="tx2">
                                <a:lumMod val="50000"/>
                              </a:schemeClr>
                            </a:solidFill>
                            <a:latin typeface="Times New Roman" pitchFamily="18" charset="0"/>
                            <a:cs typeface="Times New Roman" pitchFamily="18" charset="0"/>
                          </a:rPr>
                          <m:t>2</m:t>
                        </m:r>
                      </m:den>
                    </m:f>
                    <m:r>
                      <m:rPr>
                        <m:nor/>
                      </m:rPr>
                      <a:rPr lang="en-US" sz="4800" b="1" i="0" smtClean="0">
                        <a:solidFill>
                          <a:schemeClr val="tx2">
                            <a:lumMod val="50000"/>
                          </a:schemeClr>
                        </a:solidFill>
                        <a:latin typeface="Times New Roman" pitchFamily="18" charset="0"/>
                        <a:cs typeface="Times New Roman" pitchFamily="18" charset="0"/>
                      </a:rPr>
                      <m:t>=</m:t>
                    </m:r>
                    <m:r>
                      <a:rPr lang="en-US" sz="4800" b="1" i="1" smtClean="0">
                        <a:solidFill>
                          <a:schemeClr val="tx2">
                            <a:lumMod val="50000"/>
                          </a:schemeClr>
                        </a:solidFill>
                        <a:latin typeface="Cambria Math" panose="02040503050406030204" pitchFamily="18" charset="0"/>
                      </a:rPr>
                      <m:t> </m:t>
                    </m:r>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1  </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3 </m:t>
                        </m:r>
                      </m:num>
                      <m:den>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2   </m:t>
                        </m:r>
                        <m:r>
                          <m:rPr>
                            <m:nor/>
                          </m:rPr>
                          <a:rPr lang="en-US" sz="48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3 </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b="1" i="1">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6</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3" name="TextBox 2"/>
              <p:cNvSpPr txBox="1">
                <a:spLocks noRot="1" noChangeAspect="1" noMove="1" noResize="1" noEditPoints="1" noAdjustHandles="1" noChangeArrowheads="1" noChangeShapeType="1" noTextEdit="1"/>
              </p:cNvSpPr>
              <p:nvPr/>
            </p:nvSpPr>
            <p:spPr>
              <a:xfrm>
                <a:off x="1687593" y="1938174"/>
                <a:ext cx="4447449" cy="1184812"/>
              </a:xfrm>
              <a:prstGeom prst="rect">
                <a:avLst/>
              </a:prstGeom>
              <a:blipFill rotWithShape="1">
                <a:blip r:embed="rId2"/>
                <a:stretch>
                  <a:fillRect l="-137" b="-15979"/>
                </a:stretch>
              </a:blipFill>
            </p:spPr>
            <p:txBody>
              <a:bodyPr/>
              <a:lstStyle/>
              <a:p>
                <a:r>
                  <a:rPr lang="en-US">
                    <a:noFill/>
                  </a:rPr>
                  <a:t> </a:t>
                </a:r>
              </a:p>
            </p:txBody>
          </p:sp>
        </mc:Fallback>
      </mc:AlternateContent>
      <p:sp>
        <p:nvSpPr>
          <p:cNvPr id="4" name="Rectangle 3"/>
          <p:cNvSpPr>
            <a:spLocks noChangeArrowheads="1"/>
          </p:cNvSpPr>
          <p:nvPr/>
        </p:nvSpPr>
        <p:spPr bwMode="auto">
          <a:xfrm>
            <a:off x="67289" y="159749"/>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4400" b="1" dirty="0" smtClean="0">
                <a:ln w="0"/>
                <a:solidFill>
                  <a:schemeClr val="accent1">
                    <a:lumMod val="75000"/>
                  </a:schemeClr>
                </a:solidFill>
                <a:latin typeface="Times New Roman" panose="02020603050405020304" pitchFamily="18" charset="0"/>
                <a:cs typeface="Times New Roman" panose="02020603050405020304" pitchFamily="18" charset="0"/>
              </a:rPr>
              <a:t>Ta </a:t>
            </a:r>
            <a:r>
              <a:rPr lang="en-US" altLang="en-US" sz="4400" b="1" dirty="0" err="1">
                <a:ln w="0"/>
                <a:solidFill>
                  <a:schemeClr val="accent1">
                    <a:lumMod val="75000"/>
                  </a:schemeClr>
                </a:solidFill>
                <a:latin typeface="Times New Roman" panose="02020603050405020304" pitchFamily="18" charset="0"/>
                <a:cs typeface="Times New Roman" panose="02020603050405020304" pitchFamily="18" charset="0"/>
              </a:rPr>
              <a:t>có</a:t>
            </a:r>
            <a:r>
              <a:rPr lang="en-US" altLang="en-US" sz="4400" b="1" dirty="0">
                <a:ln w="0"/>
                <a:solidFill>
                  <a:schemeClr val="accent1">
                    <a:lumMod val="75000"/>
                  </a:schemeClr>
                </a:solidFill>
                <a:latin typeface="Times New Roman" panose="02020603050405020304" pitchFamily="18" charset="0"/>
                <a:cs typeface="Times New Roman" panose="02020603050405020304" pitchFamily="18" charset="0"/>
              </a:rPr>
              <a:t> </a:t>
            </a:r>
            <a:r>
              <a:rPr lang="en-US" altLang="en-US" sz="4400" b="1" dirty="0" err="1">
                <a:ln w="0"/>
                <a:solidFill>
                  <a:schemeClr val="accent1">
                    <a:lumMod val="75000"/>
                  </a:schemeClr>
                </a:solidFill>
                <a:latin typeface="Times New Roman" panose="02020603050405020304" pitchFamily="18" charset="0"/>
                <a:cs typeface="Times New Roman" panose="02020603050405020304" pitchFamily="18" charset="0"/>
              </a:rPr>
              <a:t>thể</a:t>
            </a:r>
            <a:r>
              <a:rPr lang="en-US" altLang="en-US" sz="4400" b="1" dirty="0">
                <a:ln w="0"/>
                <a:solidFill>
                  <a:schemeClr val="accent1">
                    <a:lumMod val="75000"/>
                  </a:schemeClr>
                </a:solidFill>
                <a:latin typeface="Times New Roman" panose="02020603050405020304" pitchFamily="18" charset="0"/>
                <a:cs typeface="Times New Roman" panose="02020603050405020304" pitchFamily="18" charset="0"/>
              </a:rPr>
              <a:t> </a:t>
            </a:r>
            <a:r>
              <a:rPr lang="en-US" altLang="en-US" sz="4400" b="1" dirty="0" err="1">
                <a:ln w="0"/>
                <a:solidFill>
                  <a:schemeClr val="accent1">
                    <a:lumMod val="75000"/>
                  </a:schemeClr>
                </a:solidFill>
                <a:latin typeface="Times New Roman" panose="02020603050405020304" pitchFamily="18" charset="0"/>
                <a:cs typeface="Times New Roman" panose="02020603050405020304" pitchFamily="18" charset="0"/>
              </a:rPr>
              <a:t>làm</a:t>
            </a:r>
            <a:r>
              <a:rPr lang="en-US" altLang="en-US" sz="4400" b="1" dirty="0">
                <a:ln w="0"/>
                <a:solidFill>
                  <a:schemeClr val="accent1">
                    <a:lumMod val="75000"/>
                  </a:schemeClr>
                </a:solidFill>
                <a:latin typeface="Times New Roman" panose="02020603050405020304" pitchFamily="18" charset="0"/>
                <a:cs typeface="Times New Roman" panose="02020603050405020304" pitchFamily="18" charset="0"/>
              </a:rPr>
              <a:t> </a:t>
            </a:r>
            <a:r>
              <a:rPr lang="en-US" altLang="en-US" sz="4400" b="1" dirty="0" err="1">
                <a:ln w="0"/>
                <a:solidFill>
                  <a:schemeClr val="accent1">
                    <a:lumMod val="75000"/>
                  </a:schemeClr>
                </a:solidFill>
                <a:latin typeface="Times New Roman" panose="02020603050405020304" pitchFamily="18" charset="0"/>
                <a:cs typeface="Times New Roman" panose="02020603050405020304" pitchFamily="18" charset="0"/>
              </a:rPr>
              <a:t>như</a:t>
            </a:r>
            <a:r>
              <a:rPr lang="en-US" altLang="en-US" sz="4400" b="1" dirty="0">
                <a:ln w="0"/>
                <a:solidFill>
                  <a:schemeClr val="accent1">
                    <a:lumMod val="75000"/>
                  </a:schemeClr>
                </a:solidFill>
                <a:latin typeface="Times New Roman" panose="02020603050405020304" pitchFamily="18" charset="0"/>
                <a:cs typeface="Times New Roman" panose="02020603050405020304" pitchFamily="18" charset="0"/>
              </a:rPr>
              <a:t> </a:t>
            </a:r>
            <a:r>
              <a:rPr lang="en-US" altLang="en-US" sz="4400" b="1" dirty="0" err="1">
                <a:ln w="0"/>
                <a:solidFill>
                  <a:schemeClr val="accent1">
                    <a:lumMod val="75000"/>
                  </a:schemeClr>
                </a:solidFill>
                <a:latin typeface="Times New Roman" panose="02020603050405020304" pitchFamily="18" charset="0"/>
                <a:cs typeface="Times New Roman" panose="02020603050405020304" pitchFamily="18" charset="0"/>
              </a:rPr>
              <a:t>sau</a:t>
            </a:r>
            <a:r>
              <a:rPr lang="en-US" altLang="en-US" sz="4400" b="1" dirty="0">
                <a:ln w="0"/>
                <a:solidFill>
                  <a:schemeClr val="accent1">
                    <a:lumMod val="75000"/>
                  </a:schemeClr>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5" name="TextBox 14"/>
              <p:cNvSpPr txBox="1"/>
              <p:nvPr/>
            </p:nvSpPr>
            <p:spPr>
              <a:xfrm>
                <a:off x="6732541" y="1910858"/>
                <a:ext cx="4427958" cy="1187761"/>
              </a:xfrm>
              <a:prstGeom prst="rect">
                <a:avLst/>
              </a:prstGeom>
              <a:noFill/>
            </p:spPr>
            <p:txBody>
              <a:bodyPr wrap="square" lIns="0" tIns="0" rIns="0" bIns="0" rtlCol="0">
                <a:spAutoFit/>
              </a:bodyPr>
              <a:lstStyle/>
              <a:p>
                <a14:m>
                  <m:oMath xmlns:m="http://schemas.openxmlformats.org/officeDocument/2006/math">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Times New Roman" pitchFamily="18" charset="0"/>
                            <a:cs typeface="Times New Roman" pitchFamily="18" charset="0"/>
                          </a:rPr>
                          <m:t>1</m:t>
                        </m:r>
                      </m:num>
                      <m:den>
                        <m:r>
                          <m:rPr>
                            <m:nor/>
                          </m:rPr>
                          <a:rPr lang="en-US" sz="4800" b="1" i="0" smtClean="0">
                            <a:solidFill>
                              <a:schemeClr val="tx2">
                                <a:lumMod val="50000"/>
                              </a:schemeClr>
                            </a:solidFill>
                            <a:latin typeface="Times New Roman" pitchFamily="18" charset="0"/>
                            <a:cs typeface="Times New Roman" pitchFamily="18" charset="0"/>
                          </a:rPr>
                          <m:t>3</m:t>
                        </m:r>
                      </m:den>
                    </m:f>
                    <m:r>
                      <m:rPr>
                        <m:nor/>
                      </m:rPr>
                      <a:rPr lang="en-US" sz="4800" b="1" i="0" smtClean="0">
                        <a:solidFill>
                          <a:schemeClr val="tx2">
                            <a:lumMod val="50000"/>
                          </a:schemeClr>
                        </a:solidFill>
                        <a:latin typeface="Times New Roman" pitchFamily="18" charset="0"/>
                        <a:cs typeface="Times New Roman" pitchFamily="18" charset="0"/>
                      </a:rPr>
                      <m:t>=</m:t>
                    </m:r>
                    <m:r>
                      <a:rPr lang="en-US" sz="4800" b="1" i="1" smtClean="0">
                        <a:solidFill>
                          <a:schemeClr val="tx2">
                            <a:lumMod val="50000"/>
                          </a:schemeClr>
                        </a:solidFill>
                        <a:latin typeface="Cambria Math" panose="02040503050406030204" pitchFamily="18" charset="0"/>
                      </a:rPr>
                      <m:t> </m:t>
                    </m:r>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1  </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2 </m:t>
                        </m:r>
                      </m:num>
                      <m:den>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3  </m:t>
                        </m:r>
                        <m:r>
                          <m:rPr>
                            <m:nor/>
                          </m:rPr>
                          <a:rPr lang="en-US" sz="48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2 </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b="1" i="1">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Times New Roman" pitchFamily="18" charset="0"/>
                            <a:cs typeface="Times New Roman" pitchFamily="18" charset="0"/>
                          </a:rPr>
                          <m:t>2</m:t>
                        </m:r>
                      </m:num>
                      <m:den>
                        <m:r>
                          <m:rPr>
                            <m:nor/>
                          </m:rPr>
                          <a:rPr lang="en-US" sz="4800" b="1" i="0" smtClean="0">
                            <a:solidFill>
                              <a:schemeClr val="tx2">
                                <a:lumMod val="50000"/>
                              </a:schemeClr>
                            </a:solidFill>
                            <a:latin typeface="Times New Roman" pitchFamily="18" charset="0"/>
                            <a:cs typeface="Times New Roman" pitchFamily="18" charset="0"/>
                          </a:rPr>
                          <m:t>6</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5" name="TextBox 14"/>
              <p:cNvSpPr txBox="1">
                <a:spLocks noRot="1" noChangeAspect="1" noMove="1" noResize="1" noEditPoints="1" noAdjustHandles="1" noChangeArrowheads="1" noChangeShapeType="1" noTextEdit="1"/>
              </p:cNvSpPr>
              <p:nvPr/>
            </p:nvSpPr>
            <p:spPr>
              <a:xfrm>
                <a:off x="6732541" y="1910858"/>
                <a:ext cx="4427958" cy="1187761"/>
              </a:xfrm>
              <a:prstGeom prst="rect">
                <a:avLst/>
              </a:prstGeom>
              <a:blipFill rotWithShape="1">
                <a:blip r:embed="rId3"/>
                <a:stretch>
                  <a:fillRect b="-15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302406" y="4154998"/>
                <a:ext cx="3488134" cy="15656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itchFamily="18" charset="0"/>
                              <a:cs typeface="Times New Roman" pitchFamily="18" charset="0"/>
                            </a:rPr>
                            <m:t>1</m:t>
                          </m:r>
                        </m:num>
                        <m:den>
                          <m:r>
                            <m:rPr>
                              <m:nor/>
                            </m:rPr>
                            <a:rPr lang="en-US" sz="5400" b="1" i="0" smtClean="0">
                              <a:solidFill>
                                <a:srgbClr val="FF0000"/>
                              </a:solidFill>
                              <a:latin typeface="Times New Roman" pitchFamily="18" charset="0"/>
                              <a:cs typeface="Times New Roman" pitchFamily="18" charset="0"/>
                            </a:rPr>
                            <m:t>2</m:t>
                          </m:r>
                        </m:den>
                      </m:f>
                      <m:r>
                        <m:rPr>
                          <m:nor/>
                        </m:rPr>
                        <a:rPr lang="en-US" sz="5400" b="1" i="0" smtClean="0">
                          <a:solidFill>
                            <a:schemeClr val="tx2">
                              <a:lumMod val="50000"/>
                            </a:schemeClr>
                          </a:solidFill>
                          <a:latin typeface="Times New Roman" pitchFamily="18" charset="0"/>
                          <a:cs typeface="Times New Roman"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itchFamily="18" charset="0"/>
                              <a:cs typeface="Times New Roman" pitchFamily="18" charset="0"/>
                            </a:rPr>
                            <m:t>1</m:t>
                          </m:r>
                        </m:num>
                        <m:den>
                          <m:r>
                            <m:rPr>
                              <m:nor/>
                            </m:rPr>
                            <a:rPr lang="en-US" sz="5400" b="1" i="0" smtClean="0">
                              <a:solidFill>
                                <a:srgbClr val="FF0000"/>
                              </a:solidFill>
                              <a:latin typeface="Times New Roman" pitchFamily="18" charset="0"/>
                              <a:cs typeface="Times New Roman" pitchFamily="18" charset="0"/>
                            </a:rPr>
                            <m:t>3</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302406" y="4154998"/>
                <a:ext cx="3488134" cy="156562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867778" y="4154998"/>
                <a:ext cx="3274935" cy="15662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r>
                        <m:rPr>
                          <m:nor/>
                        </m:rPr>
                        <a:rPr lang="en-US" sz="5400" b="1" i="0" smtClean="0">
                          <a:solidFill>
                            <a:schemeClr val="tx2">
                              <a:lumMod val="50000"/>
                            </a:schemeClr>
                          </a:solidFill>
                          <a:latin typeface="Times New Roman" pitchFamily="18" charset="0"/>
                          <a:cs typeface="Times New Roman"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867778" y="4154998"/>
                <a:ext cx="3274935" cy="156626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0638594" y="4163783"/>
                <a:ext cx="519373" cy="15568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5</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638594" y="4163783"/>
                <a:ext cx="519373" cy="155683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055565" y="4153298"/>
                <a:ext cx="2601242" cy="156966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itchFamily="18" charset="0"/>
                              <a:cs typeface="Times New Roman" pitchFamily="18" charset="0"/>
                            </a:rPr>
                            <m:t>3 + 2</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055565" y="4153298"/>
                <a:ext cx="2601242" cy="1569660"/>
              </a:xfrm>
              <a:prstGeom prst="rect">
                <a:avLst/>
              </a:prstGeom>
              <a:blipFill rotWithShape="1">
                <a:blip r:embed="rId7"/>
                <a:stretch>
                  <a:fillRect/>
                </a:stretch>
              </a:blipFill>
            </p:spPr>
            <p:txBody>
              <a:bodyPr/>
              <a:lstStyle/>
              <a:p>
                <a:r>
                  <a:rPr lang="en-US">
                    <a:noFill/>
                  </a:rPr>
                  <a:t> </a:t>
                </a:r>
              </a:p>
            </p:txBody>
          </p:sp>
        </mc:Fallback>
      </mc:AlternateContent>
      <p:grpSp>
        <p:nvGrpSpPr>
          <p:cNvPr id="6" name="Group 5"/>
          <p:cNvGrpSpPr/>
          <p:nvPr/>
        </p:nvGrpSpPr>
        <p:grpSpPr>
          <a:xfrm>
            <a:off x="305208" y="781077"/>
            <a:ext cx="9625306" cy="1346654"/>
            <a:chOff x="1031501" y="840628"/>
            <a:chExt cx="9625306" cy="1346654"/>
          </a:xfrm>
        </p:grpSpPr>
        <p:sp>
          <p:nvSpPr>
            <p:cNvPr id="13" name="Rectangle 12"/>
            <p:cNvSpPr>
              <a:spLocks noChangeArrowheads="1"/>
            </p:cNvSpPr>
            <p:nvPr/>
          </p:nvSpPr>
          <p:spPr bwMode="auto">
            <a:xfrm>
              <a:off x="1563850" y="97515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4400" b="1" dirty="0" err="1">
                  <a:ln w="0"/>
                  <a:solidFill>
                    <a:srgbClr val="FF0000"/>
                  </a:solidFill>
                  <a:latin typeface="Times New Roman" panose="02020603050405020304" pitchFamily="18" charset="0"/>
                  <a:cs typeface="Times New Roman" panose="02020603050405020304" pitchFamily="18" charset="0"/>
                </a:rPr>
                <a:t>Quy</a:t>
              </a:r>
              <a:r>
                <a:rPr lang="en-US" altLang="en-US" sz="4400" b="1" dirty="0">
                  <a:ln w="0"/>
                  <a:solidFill>
                    <a:srgbClr val="FF0000"/>
                  </a:solidFill>
                  <a:latin typeface="Times New Roman" panose="02020603050405020304" pitchFamily="18" charset="0"/>
                  <a:cs typeface="Times New Roman" panose="02020603050405020304" pitchFamily="18" charset="0"/>
                </a:rPr>
                <a:t> </a:t>
              </a:r>
              <a:r>
                <a:rPr lang="en-US" altLang="en-US" sz="4400" b="1" dirty="0" err="1">
                  <a:ln w="0"/>
                  <a:solidFill>
                    <a:srgbClr val="FF0000"/>
                  </a:solidFill>
                  <a:latin typeface="Times New Roman" panose="02020603050405020304" pitchFamily="18" charset="0"/>
                  <a:cs typeface="Times New Roman" panose="02020603050405020304" pitchFamily="18" charset="0"/>
                </a:rPr>
                <a:t>đồng</a:t>
              </a:r>
              <a:r>
                <a:rPr lang="en-US" altLang="en-US" sz="4400" b="1" dirty="0">
                  <a:ln w="0"/>
                  <a:solidFill>
                    <a:srgbClr val="FF0000"/>
                  </a:solidFill>
                  <a:latin typeface="Times New Roman" panose="02020603050405020304" pitchFamily="18" charset="0"/>
                  <a:cs typeface="Times New Roman" panose="02020603050405020304" pitchFamily="18" charset="0"/>
                </a:rPr>
                <a:t> </a:t>
              </a:r>
              <a:r>
                <a:rPr lang="en-US" altLang="en-US" sz="4400" b="1" dirty="0" err="1">
                  <a:ln w="0"/>
                  <a:solidFill>
                    <a:srgbClr val="FF0000"/>
                  </a:solidFill>
                  <a:latin typeface="Times New Roman" panose="02020603050405020304" pitchFamily="18" charset="0"/>
                  <a:cs typeface="Times New Roman" panose="02020603050405020304" pitchFamily="18" charset="0"/>
                </a:rPr>
                <a:t>mẫu</a:t>
              </a:r>
              <a:r>
                <a:rPr lang="en-US" altLang="en-US" sz="4400" b="1" dirty="0">
                  <a:ln w="0"/>
                  <a:solidFill>
                    <a:srgbClr val="FF0000"/>
                  </a:solidFill>
                  <a:latin typeface="Times New Roman" panose="02020603050405020304" pitchFamily="18" charset="0"/>
                  <a:cs typeface="Times New Roman" panose="02020603050405020304" pitchFamily="18" charset="0"/>
                </a:rPr>
                <a:t> </a:t>
              </a:r>
              <a:r>
                <a:rPr lang="en-US" altLang="en-US" sz="4400" b="1" dirty="0" err="1">
                  <a:ln w="0"/>
                  <a:solidFill>
                    <a:srgbClr val="FF0000"/>
                  </a:solidFill>
                  <a:latin typeface="Times New Roman" panose="02020603050405020304" pitchFamily="18" charset="0"/>
                  <a:cs typeface="Times New Roman" panose="02020603050405020304" pitchFamily="18" charset="0"/>
                </a:rPr>
                <a:t>số</a:t>
              </a:r>
              <a:r>
                <a:rPr lang="en-US" altLang="en-US" sz="4400" b="1" dirty="0">
                  <a:ln w="0"/>
                  <a:solidFill>
                    <a:srgbClr val="FF0000"/>
                  </a:solidFill>
                  <a:latin typeface="Times New Roman" panose="02020603050405020304" pitchFamily="18" charset="0"/>
                  <a:cs typeface="Times New Roman" panose="02020603050405020304" pitchFamily="18" charset="0"/>
                </a:rPr>
                <a:t> </a:t>
              </a:r>
              <a:r>
                <a:rPr lang="en-US" altLang="en-US" sz="4400" b="1" dirty="0" err="1">
                  <a:ln w="0"/>
                  <a:solidFill>
                    <a:srgbClr val="FF0000"/>
                  </a:solidFill>
                  <a:latin typeface="Times New Roman" panose="02020603050405020304" pitchFamily="18" charset="0"/>
                  <a:cs typeface="Times New Roman" panose="02020603050405020304" pitchFamily="18" charset="0"/>
                </a:rPr>
                <a:t>hai</a:t>
              </a:r>
              <a:r>
                <a:rPr lang="en-US" altLang="en-US" sz="4400" b="1" dirty="0">
                  <a:ln w="0"/>
                  <a:solidFill>
                    <a:srgbClr val="FF0000"/>
                  </a:solidFill>
                  <a:latin typeface="Times New Roman" panose="02020603050405020304" pitchFamily="18" charset="0"/>
                  <a:cs typeface="Times New Roman" panose="02020603050405020304" pitchFamily="18" charset="0"/>
                </a:rPr>
                <a:t> </a:t>
              </a:r>
              <a:r>
                <a:rPr lang="en-US" altLang="en-US" sz="4400" b="1" dirty="0" err="1">
                  <a:ln w="0"/>
                  <a:solidFill>
                    <a:srgbClr val="FF0000"/>
                  </a:solidFill>
                  <a:latin typeface="Times New Roman" panose="02020603050405020304" pitchFamily="18" charset="0"/>
                  <a:cs typeface="Times New Roman" panose="02020603050405020304" pitchFamily="18" charset="0"/>
                </a:rPr>
                <a:t>phân</a:t>
              </a:r>
              <a:r>
                <a:rPr lang="en-US" altLang="en-US" sz="4400" b="1" dirty="0">
                  <a:ln w="0"/>
                  <a:solidFill>
                    <a:srgbClr val="FF0000"/>
                  </a:solidFill>
                  <a:latin typeface="Times New Roman" panose="02020603050405020304" pitchFamily="18" charset="0"/>
                  <a:cs typeface="Times New Roman" panose="02020603050405020304" pitchFamily="18" charset="0"/>
                </a:rPr>
                <a:t> </a:t>
              </a:r>
              <a:r>
                <a:rPr lang="en-US" altLang="en-US" sz="4400" b="1" dirty="0" err="1">
                  <a:ln w="0"/>
                  <a:solidFill>
                    <a:srgbClr val="FF0000"/>
                  </a:solidFill>
                  <a:latin typeface="Times New Roman" panose="02020603050405020304" pitchFamily="18" charset="0"/>
                  <a:cs typeface="Times New Roman" panose="02020603050405020304" pitchFamily="18" charset="0"/>
                </a:rPr>
                <a:t>số</a:t>
              </a:r>
              <a:endParaRPr lang="en-US" altLang="en-US" sz="4400" b="1" dirty="0">
                <a:ln w="0"/>
                <a:solidFill>
                  <a:srgbClr val="FF0000"/>
                </a:solidFill>
                <a:latin typeface="Times New Roman" panose="02020603050405020304" pitchFamily="18" charset="0"/>
                <a:cs typeface="Times New Roman" panose="02020603050405020304" pitchFamily="18" charset="0"/>
              </a:endParaRPr>
            </a:p>
          </p:txBody>
        </p:sp>
        <p:pic>
          <p:nvPicPr>
            <p:cNvPr id="6146" name="Picture 2" descr="Hình ảnh Hạnh Phúc Hạnh Phúc Biểu Hiện Bóng đèn Là Trên, Vẽ Tay, Vẽ Tay,  Bằng Tay đáng Yêu Vector và PNG với nền trong suốt để tải xuống miễn phí"/>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125" b="95469" l="10000" r="90000">
                          <a14:foregroundMark x1="52500" y1="80156" x2="51094" y2="87656"/>
                          <a14:foregroundMark x1="34219" y1="47344" x2="35625" y2="48281"/>
                          <a14:foregroundMark x1="48906" y1="14063" x2="48594" y2="17344"/>
                          <a14:foregroundMark x1="64531" y1="19844" x2="62813" y2="21250"/>
                          <a14:foregroundMark x1="82500" y1="41563" x2="84531" y2="42969"/>
                          <a14:foregroundMark x1="79531" y1="60156" x2="83906" y2="59844"/>
                          <a14:foregroundMark x1="71094" y1="71250" x2="73906" y2="75156"/>
                          <a14:foregroundMark x1="25000" y1="71250" x2="27813" y2="71250"/>
                          <a14:foregroundMark x1="18594" y1="53750" x2="20313" y2="53750"/>
                          <a14:foregroundMark x1="18906" y1="32969" x2="23594" y2="36250"/>
                        </a14:backgroundRemoval>
                      </a14:imgEffect>
                    </a14:imgLayer>
                  </a14:imgProps>
                </a:ext>
                <a:ext uri="{28A0092B-C50C-407E-A947-70E740481C1C}">
                  <a14:useLocalDpi xmlns:a14="http://schemas.microsoft.com/office/drawing/2010/main" val="0"/>
                </a:ext>
              </a:extLst>
            </a:blip>
            <a:srcRect/>
            <a:stretch>
              <a:fillRect/>
            </a:stretch>
          </p:blipFill>
          <p:spPr bwMode="auto">
            <a:xfrm>
              <a:off x="1031501" y="840628"/>
              <a:ext cx="1346654" cy="13466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341484" y="2937707"/>
            <a:ext cx="9625306" cy="1346654"/>
            <a:chOff x="1031501" y="840628"/>
            <a:chExt cx="9625306" cy="1346654"/>
          </a:xfrm>
        </p:grpSpPr>
        <p:sp>
          <p:nvSpPr>
            <p:cNvPr id="23" name="Rectangle 22"/>
            <p:cNvSpPr>
              <a:spLocks noChangeArrowheads="1"/>
            </p:cNvSpPr>
            <p:nvPr/>
          </p:nvSpPr>
          <p:spPr bwMode="auto">
            <a:xfrm>
              <a:off x="1563850" y="97515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4400" b="1" dirty="0" err="1">
                  <a:ln w="0"/>
                  <a:solidFill>
                    <a:srgbClr val="FF0000"/>
                  </a:solidFill>
                  <a:latin typeface="Times New Roman" panose="02020603050405020304" pitchFamily="18" charset="0"/>
                  <a:cs typeface="Times New Roman" panose="02020603050405020304" pitchFamily="18" charset="0"/>
                </a:rPr>
                <a:t>Cộng</a:t>
              </a:r>
              <a:r>
                <a:rPr lang="en-US" altLang="en-US" sz="4400" b="1" dirty="0">
                  <a:ln w="0"/>
                  <a:solidFill>
                    <a:srgbClr val="FF0000"/>
                  </a:solidFill>
                  <a:latin typeface="Times New Roman" panose="02020603050405020304" pitchFamily="18" charset="0"/>
                  <a:cs typeface="Times New Roman" panose="02020603050405020304" pitchFamily="18" charset="0"/>
                </a:rPr>
                <a:t> </a:t>
              </a:r>
              <a:r>
                <a:rPr lang="en-US" altLang="en-US" sz="4400" b="1" dirty="0" err="1">
                  <a:ln w="0"/>
                  <a:solidFill>
                    <a:srgbClr val="FF0000"/>
                  </a:solidFill>
                  <a:latin typeface="Times New Roman" panose="02020603050405020304" pitchFamily="18" charset="0"/>
                  <a:cs typeface="Times New Roman" panose="02020603050405020304" pitchFamily="18" charset="0"/>
                </a:rPr>
                <a:t>hai</a:t>
              </a:r>
              <a:r>
                <a:rPr lang="en-US" altLang="en-US" sz="4400" b="1" dirty="0">
                  <a:ln w="0"/>
                  <a:solidFill>
                    <a:srgbClr val="FF0000"/>
                  </a:solidFill>
                  <a:latin typeface="Times New Roman" panose="02020603050405020304" pitchFamily="18" charset="0"/>
                  <a:cs typeface="Times New Roman" panose="02020603050405020304" pitchFamily="18" charset="0"/>
                </a:rPr>
                <a:t> </a:t>
              </a:r>
              <a:r>
                <a:rPr lang="en-US" altLang="en-US" sz="4400" b="1" dirty="0" err="1">
                  <a:ln w="0"/>
                  <a:solidFill>
                    <a:srgbClr val="FF0000"/>
                  </a:solidFill>
                  <a:latin typeface="Times New Roman" panose="02020603050405020304" pitchFamily="18" charset="0"/>
                  <a:cs typeface="Times New Roman" panose="02020603050405020304" pitchFamily="18" charset="0"/>
                </a:rPr>
                <a:t>phân</a:t>
              </a:r>
              <a:r>
                <a:rPr lang="en-US" altLang="en-US" sz="4400" b="1" dirty="0">
                  <a:ln w="0"/>
                  <a:solidFill>
                    <a:srgbClr val="FF0000"/>
                  </a:solidFill>
                  <a:latin typeface="Times New Roman" panose="02020603050405020304" pitchFamily="18" charset="0"/>
                  <a:cs typeface="Times New Roman" panose="02020603050405020304" pitchFamily="18" charset="0"/>
                </a:rPr>
                <a:t> </a:t>
              </a:r>
              <a:r>
                <a:rPr lang="en-US" altLang="en-US" sz="4400" b="1" dirty="0" err="1">
                  <a:ln w="0"/>
                  <a:solidFill>
                    <a:srgbClr val="FF0000"/>
                  </a:solidFill>
                  <a:latin typeface="Times New Roman" panose="02020603050405020304" pitchFamily="18" charset="0"/>
                  <a:cs typeface="Times New Roman" panose="02020603050405020304" pitchFamily="18" charset="0"/>
                </a:rPr>
                <a:t>số</a:t>
              </a:r>
              <a:r>
                <a:rPr lang="en-US" altLang="en-US" sz="4400" b="1" dirty="0">
                  <a:ln w="0"/>
                  <a:solidFill>
                    <a:srgbClr val="FF0000"/>
                  </a:solidFill>
                  <a:latin typeface="Times New Roman" panose="02020603050405020304" pitchFamily="18" charset="0"/>
                  <a:cs typeface="Times New Roman" panose="02020603050405020304" pitchFamily="18" charset="0"/>
                </a:rPr>
                <a:t> </a:t>
              </a:r>
              <a:r>
                <a:rPr lang="en-US" altLang="en-US" sz="4400" b="1" dirty="0" err="1">
                  <a:ln w="0"/>
                  <a:solidFill>
                    <a:srgbClr val="FF0000"/>
                  </a:solidFill>
                  <a:latin typeface="Times New Roman" panose="02020603050405020304" pitchFamily="18" charset="0"/>
                  <a:cs typeface="Times New Roman" panose="02020603050405020304" pitchFamily="18" charset="0"/>
                </a:rPr>
                <a:t>cùng</a:t>
              </a:r>
              <a:r>
                <a:rPr lang="en-US" altLang="en-US" sz="4400" b="1" dirty="0">
                  <a:ln w="0"/>
                  <a:solidFill>
                    <a:srgbClr val="FF0000"/>
                  </a:solidFill>
                  <a:latin typeface="Times New Roman" panose="02020603050405020304" pitchFamily="18" charset="0"/>
                  <a:cs typeface="Times New Roman" panose="02020603050405020304" pitchFamily="18" charset="0"/>
                </a:rPr>
                <a:t> </a:t>
              </a:r>
              <a:r>
                <a:rPr lang="en-US" altLang="en-US" sz="4400" b="1" dirty="0" err="1">
                  <a:ln w="0"/>
                  <a:solidFill>
                    <a:srgbClr val="FF0000"/>
                  </a:solidFill>
                  <a:latin typeface="Times New Roman" panose="02020603050405020304" pitchFamily="18" charset="0"/>
                  <a:cs typeface="Times New Roman" panose="02020603050405020304" pitchFamily="18" charset="0"/>
                </a:rPr>
                <a:t>mẫu</a:t>
              </a:r>
              <a:endParaRPr lang="en-US" altLang="en-US" sz="4400" b="1" dirty="0">
                <a:ln w="0"/>
                <a:solidFill>
                  <a:srgbClr val="FF0000"/>
                </a:solidFill>
                <a:latin typeface="Times New Roman" panose="02020603050405020304" pitchFamily="18" charset="0"/>
                <a:cs typeface="Times New Roman" panose="02020603050405020304" pitchFamily="18" charset="0"/>
              </a:endParaRPr>
            </a:p>
          </p:txBody>
        </p:sp>
        <p:pic>
          <p:nvPicPr>
            <p:cNvPr id="24" name="Picture 2" descr="Hình ảnh Hạnh Phúc Hạnh Phúc Biểu Hiện Bóng đèn Là Trên, Vẽ Tay, Vẽ Tay,  Bằng Tay đáng Yêu Vector và PNG với nền trong suốt để tải xuống miễn phí"/>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125" b="95469" l="10000" r="90000">
                          <a14:foregroundMark x1="52500" y1="80156" x2="51094" y2="87656"/>
                          <a14:foregroundMark x1="34219" y1="47344" x2="35625" y2="48281"/>
                          <a14:foregroundMark x1="48906" y1="14063" x2="48594" y2="17344"/>
                          <a14:foregroundMark x1="64531" y1="19844" x2="62813" y2="21250"/>
                          <a14:foregroundMark x1="82500" y1="41563" x2="84531" y2="42969"/>
                          <a14:foregroundMark x1="79531" y1="60156" x2="83906" y2="59844"/>
                          <a14:foregroundMark x1="71094" y1="71250" x2="73906" y2="75156"/>
                          <a14:foregroundMark x1="25000" y1="71250" x2="27813" y2="71250"/>
                          <a14:foregroundMark x1="18594" y1="53750" x2="20313" y2="53750"/>
                          <a14:foregroundMark x1="18906" y1="32969" x2="23594" y2="36250"/>
                        </a14:backgroundRemoval>
                      </a14:imgEffect>
                    </a14:imgLayer>
                  </a14:imgProps>
                </a:ext>
                <a:ext uri="{28A0092B-C50C-407E-A947-70E740481C1C}">
                  <a14:useLocalDpi xmlns:a14="http://schemas.microsoft.com/office/drawing/2010/main" val="0"/>
                </a:ext>
              </a:extLst>
            </a:blip>
            <a:srcRect/>
            <a:stretch>
              <a:fillRect/>
            </a:stretch>
          </p:blipFill>
          <p:spPr bwMode="auto">
            <a:xfrm>
              <a:off x="1031501" y="840628"/>
              <a:ext cx="1346654" cy="1346654"/>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p:cNvSpPr/>
          <p:nvPr/>
        </p:nvSpPr>
        <p:spPr>
          <a:xfrm>
            <a:off x="6042524" y="1995843"/>
            <a:ext cx="396904" cy="954107"/>
          </a:xfrm>
          <a:prstGeom prst="rect">
            <a:avLst/>
          </a:prstGeom>
          <a:noFill/>
        </p:spPr>
        <p:txBody>
          <a:bodyPr wrap="none" lIns="121920" tIns="60960" rIns="121920" bIns="60960">
            <a:spAutoFit/>
          </a:bodyPr>
          <a:lstStyle/>
          <a:p>
            <a:pPr algn="ctr"/>
            <a:r>
              <a:rPr lang="en-US" sz="5400" dirty="0">
                <a:ln w="0"/>
                <a:effectLst>
                  <a:reflection blurRad="6350" stA="53000" endA="300" endPos="35500" dir="5400000" sy="-90000" algn="bl" rotWithShape="0"/>
                </a:effectLst>
                <a:latin typeface="UTM Azuki" panose="02040603050506020204" pitchFamily="18" charset="0"/>
              </a:rPr>
              <a:t>;</a:t>
            </a:r>
          </a:p>
        </p:txBody>
      </p:sp>
    </p:spTree>
    <p:extLst>
      <p:ext uri="{BB962C8B-B14F-4D97-AF65-F5344CB8AC3E}">
        <p14:creationId xmlns:p14="http://schemas.microsoft.com/office/powerpoint/2010/main" val="147402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animEffect transition="in" filter="fade">
                                      <p:cBhvr>
                                        <p:cTn id="24" dur="10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p:cTn id="2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2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1149961" y="831522"/>
            <a:ext cx="7840249" cy="1548226"/>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Times New Roman" panose="02020603050405020304" pitchFamily="18" charset="0"/>
                <a:cs typeface="Times New Roman" panose="02020603050405020304" pitchFamily="18" charset="0"/>
              </a:rPr>
              <a:t>Các</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bước</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cộng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hai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phân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số</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khác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mẫu</a:t>
            </a:r>
            <a:r>
              <a:rPr lang="en-US" sz="4400" b="1" dirty="0">
                <a:solidFill>
                  <a:srgbClr val="002060"/>
                </a:solidFill>
                <a:latin typeface="Times New Roman" panose="02020603050405020304" pitchFamily="18" charset="0"/>
                <a:cs typeface="Times New Roman" panose="02020603050405020304" pitchFamily="18" charset="0"/>
              </a:rPr>
              <a:t>:</a:t>
            </a:r>
            <a:endParaRPr lang="vi-VN" sz="4400" b="1" dirty="0">
              <a:solidFill>
                <a:srgbClr val="002060"/>
              </a:solidFill>
              <a:latin typeface="Times New Roman" panose="02020603050405020304" pitchFamily="18" charset="0"/>
              <a:cs typeface="Times New Roman" panose="02020603050405020304" pitchFamily="18" charset="0"/>
            </a:endParaRPr>
          </a:p>
        </p:txBody>
      </p:sp>
      <p:sp>
        <p:nvSpPr>
          <p:cNvPr id="42" name="Snip Diagonal Corner Rectangle 41"/>
          <p:cNvSpPr/>
          <p:nvPr/>
        </p:nvSpPr>
        <p:spPr>
          <a:xfrm>
            <a:off x="1808815" y="2441900"/>
            <a:ext cx="9930305" cy="105226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sz="4400" b="1" dirty="0" err="1">
                <a:solidFill>
                  <a:srgbClr val="002060"/>
                </a:solidFill>
                <a:latin typeface="Times New Roman" panose="02020603050405020304" pitchFamily="18" charset="0"/>
                <a:cs typeface="Times New Roman" panose="02020603050405020304" pitchFamily="18" charset="0"/>
              </a:rPr>
              <a:t>Bước</a:t>
            </a:r>
            <a:r>
              <a:rPr lang="en-US" sz="4400" b="1" dirty="0">
                <a:solidFill>
                  <a:srgbClr val="002060"/>
                </a:solidFill>
                <a:latin typeface="Times New Roman" panose="02020603050405020304" pitchFamily="18" charset="0"/>
                <a:cs typeface="Times New Roman" panose="02020603050405020304" pitchFamily="18" charset="0"/>
              </a:rPr>
              <a:t> 1: </a:t>
            </a:r>
            <a:r>
              <a:rPr lang="en-US" altLang="en-US" sz="4400" b="1" dirty="0" err="1">
                <a:ln w="0"/>
                <a:solidFill>
                  <a:srgbClr val="FF0000"/>
                </a:solidFill>
                <a:latin typeface="Times New Roman" panose="02020603050405020304" pitchFamily="18" charset="0"/>
                <a:cs typeface="Times New Roman" panose="02020603050405020304" pitchFamily="18" charset="0"/>
              </a:rPr>
              <a:t>Quy</a:t>
            </a:r>
            <a:r>
              <a:rPr lang="en-US" altLang="en-US" sz="4400" b="1" dirty="0">
                <a:ln w="0"/>
                <a:solidFill>
                  <a:srgbClr val="FF0000"/>
                </a:solidFill>
                <a:latin typeface="Times New Roman" panose="02020603050405020304" pitchFamily="18" charset="0"/>
                <a:cs typeface="Times New Roman" panose="02020603050405020304" pitchFamily="18" charset="0"/>
              </a:rPr>
              <a:t> </a:t>
            </a:r>
            <a:r>
              <a:rPr lang="en-US" altLang="en-US" sz="4400" b="1" dirty="0" err="1">
                <a:ln w="0"/>
                <a:solidFill>
                  <a:srgbClr val="FF0000"/>
                </a:solidFill>
                <a:latin typeface="Times New Roman" panose="02020603050405020304" pitchFamily="18" charset="0"/>
                <a:cs typeface="Times New Roman" panose="02020603050405020304" pitchFamily="18" charset="0"/>
              </a:rPr>
              <a:t>đồng</a:t>
            </a:r>
            <a:r>
              <a:rPr lang="en-US" altLang="en-US" sz="4400" b="1" dirty="0">
                <a:ln w="0"/>
                <a:solidFill>
                  <a:srgbClr val="FF0000"/>
                </a:solidFill>
                <a:latin typeface="Times New Roman" panose="02020603050405020304" pitchFamily="18" charset="0"/>
                <a:cs typeface="Times New Roman" panose="02020603050405020304" pitchFamily="18" charset="0"/>
              </a:rPr>
              <a:t> </a:t>
            </a:r>
            <a:r>
              <a:rPr lang="en-US" altLang="en-US" sz="4400" b="1" dirty="0" err="1">
                <a:ln w="0"/>
                <a:solidFill>
                  <a:srgbClr val="FF0000"/>
                </a:solidFill>
                <a:latin typeface="Times New Roman" panose="02020603050405020304" pitchFamily="18" charset="0"/>
                <a:cs typeface="Times New Roman" panose="02020603050405020304" pitchFamily="18" charset="0"/>
              </a:rPr>
              <a:t>mẫu</a:t>
            </a:r>
            <a:r>
              <a:rPr lang="en-US" altLang="en-US" sz="4400" b="1" dirty="0">
                <a:ln w="0"/>
                <a:solidFill>
                  <a:srgbClr val="FF0000"/>
                </a:solidFill>
                <a:latin typeface="Times New Roman" panose="02020603050405020304" pitchFamily="18" charset="0"/>
                <a:cs typeface="Times New Roman" panose="02020603050405020304" pitchFamily="18" charset="0"/>
              </a:rPr>
              <a:t> </a:t>
            </a:r>
            <a:r>
              <a:rPr lang="en-US" altLang="en-US" sz="4400" b="1" dirty="0" err="1">
                <a:ln w="0"/>
                <a:solidFill>
                  <a:srgbClr val="FF0000"/>
                </a:solidFill>
                <a:latin typeface="Times New Roman" panose="02020603050405020304" pitchFamily="18" charset="0"/>
                <a:cs typeface="Times New Roman" panose="02020603050405020304" pitchFamily="18" charset="0"/>
              </a:rPr>
              <a:t>số</a:t>
            </a:r>
            <a:r>
              <a:rPr lang="en-US" altLang="en-US" sz="4400" b="1" dirty="0">
                <a:ln w="0"/>
                <a:solidFill>
                  <a:srgbClr val="FF0000"/>
                </a:solidFill>
                <a:latin typeface="Times New Roman" panose="02020603050405020304" pitchFamily="18" charset="0"/>
                <a:cs typeface="Times New Roman" panose="02020603050405020304" pitchFamily="18" charset="0"/>
              </a:rPr>
              <a:t> </a:t>
            </a:r>
            <a:r>
              <a:rPr lang="en-US" altLang="en-US" sz="4400" b="1" dirty="0" err="1">
                <a:ln w="0"/>
                <a:solidFill>
                  <a:srgbClr val="FF0000"/>
                </a:solidFill>
                <a:latin typeface="Times New Roman" panose="02020603050405020304" pitchFamily="18" charset="0"/>
                <a:cs typeface="Times New Roman" panose="02020603050405020304" pitchFamily="18" charset="0"/>
              </a:rPr>
              <a:t>hai</a:t>
            </a:r>
            <a:r>
              <a:rPr lang="en-US" altLang="en-US" sz="4400" b="1" dirty="0">
                <a:ln w="0"/>
                <a:solidFill>
                  <a:srgbClr val="FF0000"/>
                </a:solidFill>
                <a:latin typeface="Times New Roman" panose="02020603050405020304" pitchFamily="18" charset="0"/>
                <a:cs typeface="Times New Roman" panose="02020603050405020304" pitchFamily="18" charset="0"/>
              </a:rPr>
              <a:t> </a:t>
            </a:r>
            <a:r>
              <a:rPr lang="en-US" altLang="en-US" sz="4400" b="1" dirty="0" err="1">
                <a:ln w="0"/>
                <a:solidFill>
                  <a:srgbClr val="FF0000"/>
                </a:solidFill>
                <a:latin typeface="Times New Roman" panose="02020603050405020304" pitchFamily="18" charset="0"/>
                <a:cs typeface="Times New Roman" panose="02020603050405020304" pitchFamily="18" charset="0"/>
              </a:rPr>
              <a:t>phân</a:t>
            </a:r>
            <a:r>
              <a:rPr lang="en-US" altLang="en-US" sz="4400" b="1" dirty="0">
                <a:ln w="0"/>
                <a:solidFill>
                  <a:srgbClr val="FF0000"/>
                </a:solidFill>
                <a:latin typeface="Times New Roman" panose="02020603050405020304" pitchFamily="18" charset="0"/>
                <a:cs typeface="Times New Roman" panose="02020603050405020304" pitchFamily="18" charset="0"/>
              </a:rPr>
              <a:t> </a:t>
            </a:r>
            <a:r>
              <a:rPr lang="en-US" altLang="en-US" sz="4400" b="1" dirty="0" err="1">
                <a:ln w="0"/>
                <a:solidFill>
                  <a:srgbClr val="FF0000"/>
                </a:solidFill>
                <a:latin typeface="Times New Roman" panose="02020603050405020304" pitchFamily="18" charset="0"/>
                <a:cs typeface="Times New Roman" panose="02020603050405020304" pitchFamily="18" charset="0"/>
              </a:rPr>
              <a:t>số</a:t>
            </a:r>
            <a:endParaRPr lang="en-US" altLang="en-US" sz="4400" b="1" dirty="0">
              <a:ln w="0"/>
              <a:solidFill>
                <a:srgbClr val="FF0000"/>
              </a:solidFill>
              <a:latin typeface="Times New Roman" panose="02020603050405020304" pitchFamily="18" charset="0"/>
              <a:cs typeface="Times New Roman" panose="02020603050405020304" pitchFamily="18" charset="0"/>
            </a:endParaRPr>
          </a:p>
        </p:txBody>
      </p:sp>
      <p:pic>
        <p:nvPicPr>
          <p:cNvPr id="43" name="Picture 4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31337" y="2067311"/>
            <a:ext cx="1637247" cy="1739290"/>
          </a:xfrm>
          <a:prstGeom prst="rect">
            <a:avLst/>
          </a:prstGeom>
        </p:spPr>
      </p:pic>
      <p:sp>
        <p:nvSpPr>
          <p:cNvPr id="44" name="Snip Diagonal Corner Rectangle 43"/>
          <p:cNvSpPr/>
          <p:nvPr/>
        </p:nvSpPr>
        <p:spPr>
          <a:xfrm>
            <a:off x="1808815" y="3714871"/>
            <a:ext cx="9811657" cy="1297875"/>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sz="4400" b="1" dirty="0" err="1">
                <a:solidFill>
                  <a:srgbClr val="002060"/>
                </a:solidFill>
                <a:latin typeface="Times New Roman" panose="02020603050405020304" pitchFamily="18" charset="0"/>
                <a:cs typeface="Times New Roman" panose="02020603050405020304" pitchFamily="18" charset="0"/>
              </a:rPr>
              <a:t>Bước</a:t>
            </a:r>
            <a:r>
              <a:rPr lang="en-US" sz="4400" b="1" dirty="0">
                <a:solidFill>
                  <a:srgbClr val="002060"/>
                </a:solidFill>
                <a:latin typeface="Times New Roman" panose="02020603050405020304" pitchFamily="18" charset="0"/>
                <a:cs typeface="Times New Roman" panose="02020603050405020304" pitchFamily="18" charset="0"/>
              </a:rPr>
              <a:t> 2: </a:t>
            </a:r>
            <a:r>
              <a:rPr lang="en-US" altLang="en-US" sz="4400" b="1" dirty="0" err="1">
                <a:ln w="0"/>
                <a:solidFill>
                  <a:srgbClr val="FF0000"/>
                </a:solidFill>
                <a:latin typeface="Times New Roman" panose="02020603050405020304" pitchFamily="18" charset="0"/>
                <a:cs typeface="Times New Roman" panose="02020603050405020304" pitchFamily="18" charset="0"/>
              </a:rPr>
              <a:t>Cộng</a:t>
            </a:r>
            <a:r>
              <a:rPr lang="en-US" altLang="en-US" sz="4400" b="1" dirty="0">
                <a:ln w="0"/>
                <a:solidFill>
                  <a:srgbClr val="FF0000"/>
                </a:solidFill>
                <a:latin typeface="Times New Roman" panose="02020603050405020304" pitchFamily="18" charset="0"/>
                <a:cs typeface="Times New Roman" panose="02020603050405020304" pitchFamily="18" charset="0"/>
              </a:rPr>
              <a:t> </a:t>
            </a:r>
            <a:r>
              <a:rPr lang="en-US" altLang="en-US" sz="4400" b="1" dirty="0" err="1">
                <a:ln w="0"/>
                <a:solidFill>
                  <a:srgbClr val="FF0000"/>
                </a:solidFill>
                <a:latin typeface="Times New Roman" panose="02020603050405020304" pitchFamily="18" charset="0"/>
                <a:cs typeface="Times New Roman" panose="02020603050405020304" pitchFamily="18" charset="0"/>
              </a:rPr>
              <a:t>hai</a:t>
            </a:r>
            <a:r>
              <a:rPr lang="en-US" altLang="en-US" sz="4400" b="1" dirty="0">
                <a:ln w="0"/>
                <a:solidFill>
                  <a:srgbClr val="FF0000"/>
                </a:solidFill>
                <a:latin typeface="Times New Roman" panose="02020603050405020304" pitchFamily="18" charset="0"/>
                <a:cs typeface="Times New Roman" panose="02020603050405020304" pitchFamily="18" charset="0"/>
              </a:rPr>
              <a:t> </a:t>
            </a:r>
            <a:r>
              <a:rPr lang="en-US" altLang="en-US" sz="4400" b="1" dirty="0" err="1">
                <a:ln w="0"/>
                <a:solidFill>
                  <a:srgbClr val="FF0000"/>
                </a:solidFill>
                <a:latin typeface="Times New Roman" panose="02020603050405020304" pitchFamily="18" charset="0"/>
                <a:cs typeface="Times New Roman" panose="02020603050405020304" pitchFamily="18" charset="0"/>
              </a:rPr>
              <a:t>phân</a:t>
            </a:r>
            <a:r>
              <a:rPr lang="en-US" altLang="en-US" sz="4400" b="1" dirty="0">
                <a:ln w="0"/>
                <a:solidFill>
                  <a:srgbClr val="FF0000"/>
                </a:solidFill>
                <a:latin typeface="Times New Roman" panose="02020603050405020304" pitchFamily="18" charset="0"/>
                <a:cs typeface="Times New Roman" panose="02020603050405020304" pitchFamily="18" charset="0"/>
              </a:rPr>
              <a:t> </a:t>
            </a:r>
            <a:r>
              <a:rPr lang="en-US" altLang="en-US" sz="4400" b="1" dirty="0" err="1">
                <a:ln w="0"/>
                <a:solidFill>
                  <a:srgbClr val="FF0000"/>
                </a:solidFill>
                <a:latin typeface="Times New Roman" panose="02020603050405020304" pitchFamily="18" charset="0"/>
                <a:cs typeface="Times New Roman" panose="02020603050405020304" pitchFamily="18" charset="0"/>
              </a:rPr>
              <a:t>số</a:t>
            </a:r>
            <a:r>
              <a:rPr lang="en-US" altLang="en-US" sz="4400" b="1" dirty="0">
                <a:ln w="0"/>
                <a:solidFill>
                  <a:srgbClr val="FF0000"/>
                </a:solidFill>
                <a:latin typeface="Times New Roman" panose="02020603050405020304" pitchFamily="18" charset="0"/>
                <a:cs typeface="Times New Roman" panose="02020603050405020304" pitchFamily="18" charset="0"/>
              </a:rPr>
              <a:t> </a:t>
            </a:r>
            <a:r>
              <a:rPr lang="en-US" altLang="en-US" sz="4400" b="1" dirty="0" err="1">
                <a:ln w="0"/>
                <a:solidFill>
                  <a:srgbClr val="FF0000"/>
                </a:solidFill>
                <a:latin typeface="Times New Roman" panose="02020603050405020304" pitchFamily="18" charset="0"/>
                <a:cs typeface="Times New Roman" panose="02020603050405020304" pitchFamily="18" charset="0"/>
              </a:rPr>
              <a:t>cùng</a:t>
            </a:r>
            <a:r>
              <a:rPr lang="en-US" altLang="en-US" sz="4400" b="1" dirty="0">
                <a:ln w="0"/>
                <a:solidFill>
                  <a:srgbClr val="FF0000"/>
                </a:solidFill>
                <a:latin typeface="Times New Roman" panose="02020603050405020304" pitchFamily="18" charset="0"/>
                <a:cs typeface="Times New Roman" panose="02020603050405020304" pitchFamily="18" charset="0"/>
              </a:rPr>
              <a:t> </a:t>
            </a:r>
            <a:r>
              <a:rPr lang="en-US" altLang="en-US" sz="4400" b="1" dirty="0" err="1">
                <a:ln w="0"/>
                <a:solidFill>
                  <a:srgbClr val="FF0000"/>
                </a:solidFill>
                <a:latin typeface="Times New Roman" panose="02020603050405020304" pitchFamily="18" charset="0"/>
                <a:cs typeface="Times New Roman" panose="02020603050405020304" pitchFamily="18" charset="0"/>
              </a:rPr>
              <a:t>mẫu</a:t>
            </a:r>
            <a:r>
              <a:rPr lang="en-US" altLang="en-US" sz="4400" b="1" dirty="0">
                <a:ln w="0"/>
                <a:solidFill>
                  <a:srgbClr val="FF0000"/>
                </a:solidFill>
                <a:latin typeface="Times New Roman" panose="02020603050405020304" pitchFamily="18" charset="0"/>
                <a:cs typeface="Times New Roman" panose="02020603050405020304" pitchFamily="18" charset="0"/>
              </a:rPr>
              <a:t> </a:t>
            </a:r>
            <a:r>
              <a:rPr lang="en-US" altLang="en-US" sz="4400" b="1" dirty="0" err="1">
                <a:ln w="0"/>
                <a:solidFill>
                  <a:srgbClr val="FF0000"/>
                </a:solidFill>
                <a:latin typeface="Times New Roman" panose="02020603050405020304" pitchFamily="18" charset="0"/>
                <a:cs typeface="Times New Roman" panose="02020603050405020304" pitchFamily="18" charset="0"/>
              </a:rPr>
              <a:t>số</a:t>
            </a:r>
            <a:endParaRPr lang="en-US" altLang="en-US" sz="4400" b="1" dirty="0">
              <a:ln w="0"/>
              <a:solidFill>
                <a:srgbClr val="FF0000"/>
              </a:solidFill>
              <a:latin typeface="Times New Roman" panose="02020603050405020304" pitchFamily="18" charset="0"/>
              <a:cs typeface="Times New Roman" panose="02020603050405020304" pitchFamily="18" charset="0"/>
            </a:endParaRPr>
          </a:p>
        </p:txBody>
      </p:sp>
      <p:pic>
        <p:nvPicPr>
          <p:cNvPr id="45" name="Picture 4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16378" y="3490999"/>
            <a:ext cx="1637247" cy="1739290"/>
          </a:xfrm>
          <a:prstGeom prst="rect">
            <a:avLst/>
          </a:prstGeom>
        </p:spPr>
      </p:pic>
    </p:spTree>
    <p:extLst>
      <p:ext uri="{BB962C8B-B14F-4D97-AF65-F5344CB8AC3E}">
        <p14:creationId xmlns:p14="http://schemas.microsoft.com/office/powerpoint/2010/main" val="757986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0-#ppt_h/2"/>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43"/>
                                        </p:tgtEl>
                                        <p:attrNameLst>
                                          <p:attrName>r</p:attrName>
                                        </p:attrNameLst>
                                      </p:cBhvr>
                                    </p:animRot>
                                    <p:animRot by="-240000">
                                      <p:cBhvr>
                                        <p:cTn id="23" dur="200" fill="hold">
                                          <p:stCondLst>
                                            <p:cond delay="200"/>
                                          </p:stCondLst>
                                        </p:cTn>
                                        <p:tgtEl>
                                          <p:spTgt spid="43"/>
                                        </p:tgtEl>
                                        <p:attrNameLst>
                                          <p:attrName>r</p:attrName>
                                        </p:attrNameLst>
                                      </p:cBhvr>
                                    </p:animRot>
                                    <p:animRot by="240000">
                                      <p:cBhvr>
                                        <p:cTn id="24" dur="200" fill="hold">
                                          <p:stCondLst>
                                            <p:cond delay="400"/>
                                          </p:stCondLst>
                                        </p:cTn>
                                        <p:tgtEl>
                                          <p:spTgt spid="43"/>
                                        </p:tgtEl>
                                        <p:attrNameLst>
                                          <p:attrName>r</p:attrName>
                                        </p:attrNameLst>
                                      </p:cBhvr>
                                    </p:animRot>
                                    <p:animRot by="-240000">
                                      <p:cBhvr>
                                        <p:cTn id="25" dur="200" fill="hold">
                                          <p:stCondLst>
                                            <p:cond delay="600"/>
                                          </p:stCondLst>
                                        </p:cTn>
                                        <p:tgtEl>
                                          <p:spTgt spid="43"/>
                                        </p:tgtEl>
                                        <p:attrNameLst>
                                          <p:attrName>r</p:attrName>
                                        </p:attrNameLst>
                                      </p:cBhvr>
                                    </p:animRot>
                                    <p:animRot by="120000">
                                      <p:cBhvr>
                                        <p:cTn id="26" dur="200" fill="hold">
                                          <p:stCondLst>
                                            <p:cond delay="800"/>
                                          </p:stCondLst>
                                        </p:cTn>
                                        <p:tgtEl>
                                          <p:spTgt spid="4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0-#ppt_h/2"/>
                                          </p:val>
                                        </p:tav>
                                        <p:tav tm="100000">
                                          <p:val>
                                            <p:strVal val="#ppt_y"/>
                                          </p:val>
                                        </p:tav>
                                      </p:tavLst>
                                    </p:anim>
                                  </p:childTnLst>
                                </p:cTn>
                              </p:par>
                              <p:par>
                                <p:cTn id="38" presetID="32" presetClass="emph" presetSubtype="0" repeatCount="indefinite" fill="hold" nodeType="withEffect">
                                  <p:stCondLst>
                                    <p:cond delay="0"/>
                                  </p:stCondLst>
                                  <p:childTnLst>
                                    <p:animRot by="120000">
                                      <p:cBhvr>
                                        <p:cTn id="39" dur="100" fill="hold">
                                          <p:stCondLst>
                                            <p:cond delay="0"/>
                                          </p:stCondLst>
                                        </p:cTn>
                                        <p:tgtEl>
                                          <p:spTgt spid="45"/>
                                        </p:tgtEl>
                                        <p:attrNameLst>
                                          <p:attrName>r</p:attrName>
                                        </p:attrNameLst>
                                      </p:cBhvr>
                                    </p:animRot>
                                    <p:animRot by="-240000">
                                      <p:cBhvr>
                                        <p:cTn id="40" dur="200" fill="hold">
                                          <p:stCondLst>
                                            <p:cond delay="200"/>
                                          </p:stCondLst>
                                        </p:cTn>
                                        <p:tgtEl>
                                          <p:spTgt spid="45"/>
                                        </p:tgtEl>
                                        <p:attrNameLst>
                                          <p:attrName>r</p:attrName>
                                        </p:attrNameLst>
                                      </p:cBhvr>
                                    </p:animRot>
                                    <p:animRot by="240000">
                                      <p:cBhvr>
                                        <p:cTn id="41" dur="200" fill="hold">
                                          <p:stCondLst>
                                            <p:cond delay="400"/>
                                          </p:stCondLst>
                                        </p:cTn>
                                        <p:tgtEl>
                                          <p:spTgt spid="45"/>
                                        </p:tgtEl>
                                        <p:attrNameLst>
                                          <p:attrName>r</p:attrName>
                                        </p:attrNameLst>
                                      </p:cBhvr>
                                    </p:animRot>
                                    <p:animRot by="-240000">
                                      <p:cBhvr>
                                        <p:cTn id="42" dur="200" fill="hold">
                                          <p:stCondLst>
                                            <p:cond delay="600"/>
                                          </p:stCondLst>
                                        </p:cTn>
                                        <p:tgtEl>
                                          <p:spTgt spid="45"/>
                                        </p:tgtEl>
                                        <p:attrNameLst>
                                          <p:attrName>r</p:attrName>
                                        </p:attrNameLst>
                                      </p:cBhvr>
                                    </p:animRot>
                                    <p:animRot by="120000">
                                      <p:cBhvr>
                                        <p:cTn id="43" dur="200" fill="hold">
                                          <p:stCondLst>
                                            <p:cond delay="800"/>
                                          </p:stCondLst>
                                        </p:cTn>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7452" y="978831"/>
            <a:ext cx="12867882" cy="5850209"/>
          </a:xfrm>
          <a:prstGeom prst="rect">
            <a:avLst/>
          </a:prstGeom>
        </p:spPr>
      </p:pic>
      <p:sp>
        <p:nvSpPr>
          <p:cNvPr id="20" name="Rectangle 19"/>
          <p:cNvSpPr/>
          <p:nvPr/>
        </p:nvSpPr>
        <p:spPr>
          <a:xfrm>
            <a:off x="4066790" y="2174968"/>
            <a:ext cx="2918428" cy="954107"/>
          </a:xfrm>
          <a:prstGeom prst="rect">
            <a:avLst/>
          </a:prstGeom>
          <a:noFill/>
        </p:spPr>
        <p:txBody>
          <a:bodyPr wrap="none" lIns="121920" tIns="60960" rIns="121920" bIns="60960">
            <a:spAutoFit/>
          </a:bodyPr>
          <a:lstStyle/>
          <a:p>
            <a:pPr algn="ctr"/>
            <a:r>
              <a:rPr lang="en-US" sz="5400" b="1" u="sng" dirty="0" err="1">
                <a:ln w="0"/>
                <a:solidFill>
                  <a:srgbClr val="00B05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Ghi</a:t>
            </a:r>
            <a:r>
              <a:rPr lang="en-US" sz="5400" b="1" u="sng" dirty="0">
                <a:ln w="0"/>
                <a:solidFill>
                  <a:srgbClr val="00B05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u="sng" dirty="0" err="1">
                <a:ln w="0"/>
                <a:solidFill>
                  <a:srgbClr val="00B05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nhớ</a:t>
            </a:r>
            <a:r>
              <a:rPr lang="en-US" sz="5400" b="1" dirty="0">
                <a:ln w="0"/>
                <a:solidFill>
                  <a:srgbClr val="00B05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endParaRPr lang="en-US" sz="5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16" name="Snip Diagonal Corner Rectangle 15"/>
          <p:cNvSpPr/>
          <p:nvPr/>
        </p:nvSpPr>
        <p:spPr>
          <a:xfrm>
            <a:off x="1399631" y="3397130"/>
            <a:ext cx="9093069" cy="1664217"/>
          </a:xfrm>
          <a:prstGeom prst="snip2DiagRect">
            <a:avLst/>
          </a:prstGeom>
          <a:noFill/>
          <a:ln w="50800" cmpd="sng">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Times New Roman" panose="02020603050405020304" pitchFamily="18" charset="0"/>
                <a:cs typeface="Times New Roman" panose="02020603050405020304" pitchFamily="18" charset="0"/>
              </a:rPr>
              <a:t>Muốn</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cộng</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hai</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phân</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số</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khác</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mẫu</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số</a:t>
            </a:r>
            <a:r>
              <a:rPr lang="en-US" sz="4800" dirty="0">
                <a:solidFill>
                  <a:srgbClr val="002060"/>
                </a:solidFill>
                <a:latin typeface="Times New Roman" panose="02020603050405020304" pitchFamily="18" charset="0"/>
                <a:cs typeface="Times New Roman" panose="02020603050405020304" pitchFamily="18" charset="0"/>
              </a:rPr>
              <a:t>, ta </a:t>
            </a:r>
            <a:r>
              <a:rPr lang="en-US" sz="4800" dirty="0" err="1">
                <a:solidFill>
                  <a:srgbClr val="FF0000"/>
                </a:solidFill>
                <a:latin typeface="Times New Roman" panose="02020603050405020304" pitchFamily="18" charset="0"/>
                <a:cs typeface="Times New Roman" panose="02020603050405020304" pitchFamily="18" charset="0"/>
              </a:rPr>
              <a:t>quy</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đồng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mẫu</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số</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hai</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phân</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số</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rồi</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cộng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hai</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phân</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số</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đó</a:t>
            </a:r>
            <a:r>
              <a:rPr lang="en-US" sz="4800" dirty="0">
                <a:solidFill>
                  <a:srgbClr val="002060"/>
                </a:solidFill>
                <a:latin typeface="Times New Roman" panose="02020603050405020304" pitchFamily="18" charset="0"/>
                <a:cs typeface="Times New Roman" panose="02020603050405020304" pitchFamily="18" charset="0"/>
              </a:rPr>
              <a:t>.  </a:t>
            </a:r>
            <a:endParaRPr lang="vi-VN" sz="4800" dirty="0">
              <a:solidFill>
                <a:srgbClr val="00206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12" cstate="print">
            <a:extLst>
              <a:ext uri="{BEBA8EAE-BF5A-486C-A8C5-ECC9F3942E4B}">
                <a14:imgProps xmlns:a14="http://schemas.microsoft.com/office/drawing/2010/main">
                  <a14:imgLayer r:embed="rId13">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492700" y="2957857"/>
            <a:ext cx="2214195" cy="3900143"/>
          </a:xfrm>
          <a:prstGeom prst="rect">
            <a:avLst/>
          </a:prstGeom>
        </p:spPr>
      </p:pic>
    </p:spTree>
    <p:extLst>
      <p:ext uri="{BB962C8B-B14F-4D97-AF65-F5344CB8AC3E}">
        <p14:creationId xmlns:p14="http://schemas.microsoft.com/office/powerpoint/2010/main" val="248329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xEl>
                                              <p:pRg st="0" end="0"/>
                                            </p:txEl>
                                          </p:spTgt>
                                        </p:tgtEl>
                                        <p:attrNameLst>
                                          <p:attrName>style.visibility</p:attrName>
                                        </p:attrNameLst>
                                      </p:cBhvr>
                                      <p:to>
                                        <p:strVal val="visible"/>
                                      </p:to>
                                    </p:set>
                                    <p:anim calcmode="lin" valueType="num">
                                      <p:cBhvr>
                                        <p:cTn id="26"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20">
                                            <p:txEl>
                                              <p:pRg st="0" end="0"/>
                                            </p:txEl>
                                          </p:spTgt>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3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4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2016</TotalTime>
  <Words>368</Words>
  <Application>Microsoft Office PowerPoint</Application>
  <PresentationFormat>Widescreen</PresentationFormat>
  <Paragraphs>74</Paragraphs>
  <Slides>15</Slides>
  <Notes>0</Notes>
  <HiddenSlides>0</HiddenSlides>
  <MMClips>0</MMClips>
  <ScaleCrop>false</ScaleCrop>
  <HeadingPairs>
    <vt:vector size="8" baseType="variant">
      <vt:variant>
        <vt:lpstr>Fonts Used</vt:lpstr>
      </vt:variant>
      <vt:variant>
        <vt:i4>13</vt:i4>
      </vt:variant>
      <vt:variant>
        <vt:lpstr>Theme</vt:lpstr>
      </vt:variant>
      <vt:variant>
        <vt:i4>6</vt:i4>
      </vt:variant>
      <vt:variant>
        <vt:lpstr>Embedded OLE Servers</vt:lpstr>
      </vt:variant>
      <vt:variant>
        <vt:i4>1</vt:i4>
      </vt:variant>
      <vt:variant>
        <vt:lpstr>Slide Titles</vt:lpstr>
      </vt:variant>
      <vt:variant>
        <vt:i4>15</vt:i4>
      </vt:variant>
    </vt:vector>
  </HeadingPairs>
  <TitlesOfParts>
    <vt:vector size="35" baseType="lpstr">
      <vt:lpstr>UTM Azuki</vt:lpstr>
      <vt:lpstr>Aaril</vt:lpstr>
      <vt:lpstr>Times New Roman</vt:lpstr>
      <vt:lpstr>Calibri Light</vt:lpstr>
      <vt:lpstr>Perpetua</vt:lpstr>
      <vt:lpstr>Franklin Gothic Book</vt:lpstr>
      <vt:lpstr>Wingdings 3</vt:lpstr>
      <vt:lpstr>Arial</vt:lpstr>
      <vt:lpstr>Barlow Condensed ExtraBold</vt:lpstr>
      <vt:lpstr>Wingdings 2</vt:lpstr>
      <vt:lpstr>UVN Bai Sau</vt:lpstr>
      <vt:lpstr>Cambria Math</vt:lpstr>
      <vt:lpstr>Calibri</vt:lpstr>
      <vt:lpstr>Office Theme</vt:lpstr>
      <vt:lpstr>Equity</vt:lpstr>
      <vt:lpstr>1_Equity</vt:lpstr>
      <vt:lpstr>2_Equity</vt:lpstr>
      <vt:lpstr>3_Equity</vt:lpstr>
      <vt:lpstr>4_Equity</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KTUTS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Phep cong phan so tt</dc:title>
  <dc:subject>Toan 4</dc:subject>
  <dc:creator>KTUTS</dc:creator>
  <cp:keywords>BichHa</cp:keywords>
  <cp:lastModifiedBy>ad</cp:lastModifiedBy>
  <cp:revision>168</cp:revision>
  <dcterms:created xsi:type="dcterms:W3CDTF">2021-09-29T04:31:08Z</dcterms:created>
  <dcterms:modified xsi:type="dcterms:W3CDTF">2025-03-29T08:25:22Z</dcterms:modified>
  <cp:version>K16</cp:version>
</cp:coreProperties>
</file>