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7" r:id="rId2"/>
    <p:sldId id="256" r:id="rId3"/>
    <p:sldId id="259" r:id="rId4"/>
    <p:sldId id="261" r:id="rId5"/>
    <p:sldId id="264" r:id="rId6"/>
    <p:sldId id="267" r:id="rId7"/>
    <p:sldId id="268" r:id="rId8"/>
  </p:sldIdLst>
  <p:sldSz cx="12192000" cy="6858000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196A46-FB64-4B0F-8440-D42D72E25F69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3817FC-7672-49B1-B09B-D16C86D7D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65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4301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72286-39C7-4D6D-B629-308B5D7E7BA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2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A1E8-F44F-45BE-8ECE-90AC91449308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B3138-A257-4558-96C4-580C04572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24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A1E8-F44F-45BE-8ECE-90AC91449308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B3138-A257-4558-96C4-580C04572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617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A1E8-F44F-45BE-8ECE-90AC91449308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B3138-A257-4558-96C4-580C04572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109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A1E8-F44F-45BE-8ECE-90AC91449308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B3138-A257-4558-96C4-580C04572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678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A1E8-F44F-45BE-8ECE-90AC91449308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B3138-A257-4558-96C4-580C04572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20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A1E8-F44F-45BE-8ECE-90AC91449308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B3138-A257-4558-96C4-580C04572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70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A1E8-F44F-45BE-8ECE-90AC91449308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B3138-A257-4558-96C4-580C04572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4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A1E8-F44F-45BE-8ECE-90AC91449308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B3138-A257-4558-96C4-580C04572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433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A1E8-F44F-45BE-8ECE-90AC91449308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B3138-A257-4558-96C4-580C04572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25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A1E8-F44F-45BE-8ECE-90AC91449308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B3138-A257-4558-96C4-580C04572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08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A1E8-F44F-45BE-8ECE-90AC91449308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B3138-A257-4558-96C4-580C04572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999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BA1E8-F44F-45BE-8ECE-90AC91449308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B3138-A257-4558-96C4-580C04572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26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479345" y="2423269"/>
            <a:ext cx="7868304" cy="738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615" tIns="60807" rIns="121615" bIns="60807">
            <a:spAutoFit/>
          </a:bodyPr>
          <a:lstStyle>
            <a:lvl1pPr defTabSz="913130"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3130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313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313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3130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0214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 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73370" y="3634454"/>
            <a:ext cx="8830127" cy="738355"/>
          </a:xfrm>
          <a:prstGeom prst="rect">
            <a:avLst/>
          </a:prstGeom>
        </p:spPr>
        <p:txBody>
          <a:bodyPr wrap="square" lIns="121615" tIns="60807" rIns="121615" bIns="60807">
            <a:spAutoFit/>
          </a:bodyPr>
          <a:lstStyle>
            <a:defPPr>
              <a:defRPr lang="en-US"/>
            </a:defPPr>
            <a:lvl1pPr marL="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44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24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68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12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56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37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1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25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448614">
              <a:defRPr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209545" y="5236324"/>
            <a:ext cx="7798952" cy="598421"/>
          </a:xfrm>
          <a:prstGeom prst="rect">
            <a:avLst/>
          </a:prstGeom>
        </p:spPr>
        <p:txBody>
          <a:bodyPr wrap="square" lIns="106158" tIns="53079" rIns="106158" bIns="53079"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3192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192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2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192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192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3192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2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192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2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Hường</a:t>
            </a:r>
            <a:endParaRPr lang="en-US" sz="3192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199424" y="327286"/>
            <a:ext cx="9778018" cy="162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09834">
              <a:buClrTx/>
              <a:defRPr/>
            </a:pPr>
            <a:r>
              <a:rPr lang="en-US" sz="2786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QUANG TRUNG</a:t>
            </a:r>
          </a:p>
          <a:p>
            <a:pPr algn="ctr" defTabSz="909834">
              <a:buClrTx/>
              <a:defRPr/>
            </a:pPr>
            <a:r>
              <a:rPr lang="en-US" sz="2388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388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88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388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88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388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2388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388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88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388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88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388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88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388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388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388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  <a:p>
            <a:pPr algn="ctr" defTabSz="909834">
              <a:buClrTx/>
              <a:defRPr/>
            </a:pPr>
            <a:r>
              <a:rPr lang="en-US" sz="2388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88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388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88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388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2024-2025</a:t>
            </a:r>
          </a:p>
          <a:p>
            <a:pPr algn="ctr" defTabSz="909834">
              <a:buClrTx/>
              <a:defRPr/>
            </a:pPr>
            <a:r>
              <a:rPr lang="en-US" sz="2388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</a:t>
            </a:r>
            <a:endParaRPr lang="en-US" sz="2388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703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199" y="2196012"/>
            <a:ext cx="7098383" cy="34294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422D03-4C0F-10B5-2D05-C6C5F8DB0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399" y="93818"/>
            <a:ext cx="8754615" cy="18655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25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52828" y="626938"/>
            <a:ext cx="1049619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4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GB" sz="4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GB" sz="4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GB" sz="4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endParaRPr lang="en-GB" sz="4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vi-VN" sz="4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vi-VN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 cảnh quan</a:t>
            </a:r>
          </a:p>
          <a:p>
            <a:pPr lvl="0" algn="just"/>
            <a:r>
              <a:rPr lang="vi-VN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Dạng cảnh quan</a:t>
            </a:r>
          </a:p>
          <a:p>
            <a:pPr lvl="0" algn="just"/>
            <a:r>
              <a:rPr lang="vi-VN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Những trải nghiệm thực tế về cảnh quan.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093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E72FED-2F5B-E880-48FA-459296ED0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96" y="94911"/>
            <a:ext cx="6574149" cy="43765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393E0C-511D-C823-1B6A-B5DE05526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5983" y="3264408"/>
            <a:ext cx="5387694" cy="3593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222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4"/>
          <p:cNvSpPr/>
          <p:nvPr/>
        </p:nvSpPr>
        <p:spPr>
          <a:xfrm>
            <a:off x="4343205" y="161046"/>
            <a:ext cx="3171824" cy="601781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6BF380A4-EB4E-D674-2214-50BBB9B941D0}"/>
              </a:ext>
            </a:extLst>
          </p:cNvPr>
          <p:cNvSpPr/>
          <p:nvPr/>
        </p:nvSpPr>
        <p:spPr>
          <a:xfrm>
            <a:off x="1314694" y="899100"/>
            <a:ext cx="9982200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 định thông tin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đưa vào hành trình: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F43D94C1-B34D-A656-4582-B214FA899336}"/>
              </a:ext>
            </a:extLst>
          </p:cNvPr>
          <p:cNvSpPr/>
          <p:nvPr/>
        </p:nvSpPr>
        <p:spPr>
          <a:xfrm>
            <a:off x="818364" y="1970617"/>
            <a:ext cx="3009900" cy="1638300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Vị</a:t>
            </a:r>
            <a:r>
              <a:rPr lang="en-US" sz="3200" b="1" dirty="0"/>
              <a:t> </a:t>
            </a:r>
            <a:r>
              <a:rPr lang="en-US" sz="3200" b="1" dirty="0" err="1"/>
              <a:t>trí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cảnh</a:t>
            </a:r>
            <a:r>
              <a:rPr lang="en-US" sz="3200" b="1" dirty="0"/>
              <a:t> </a:t>
            </a:r>
            <a:r>
              <a:rPr lang="en-US" sz="3200" b="1" dirty="0" err="1"/>
              <a:t>quan</a:t>
            </a:r>
            <a:endParaRPr lang="en-US" sz="3200" b="1" dirty="0"/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D95B7CD0-AD14-06DE-703B-C153F0CF0A3F}"/>
              </a:ext>
            </a:extLst>
          </p:cNvPr>
          <p:cNvSpPr/>
          <p:nvPr/>
        </p:nvSpPr>
        <p:spPr>
          <a:xfrm>
            <a:off x="4223356" y="1902148"/>
            <a:ext cx="3562350" cy="1924050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Đặc</a:t>
            </a:r>
            <a:r>
              <a:rPr lang="en-US" sz="3200" b="1" dirty="0"/>
              <a:t> </a:t>
            </a:r>
            <a:r>
              <a:rPr lang="en-US" sz="3200" b="1" dirty="0" err="1"/>
              <a:t>điểm</a:t>
            </a:r>
            <a:r>
              <a:rPr lang="en-US" sz="3200" b="1" dirty="0"/>
              <a:t> </a:t>
            </a:r>
            <a:r>
              <a:rPr lang="en-US" sz="3200" b="1" dirty="0" err="1"/>
              <a:t>nổi</a:t>
            </a:r>
            <a:r>
              <a:rPr lang="en-US" sz="3200" b="1" dirty="0"/>
              <a:t> </a:t>
            </a:r>
            <a:r>
              <a:rPr lang="en-US" sz="3200" b="1" dirty="0" err="1"/>
              <a:t>bật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cảnh</a:t>
            </a:r>
            <a:r>
              <a:rPr lang="en-US" sz="3200" b="1" dirty="0"/>
              <a:t> </a:t>
            </a:r>
            <a:r>
              <a:rPr lang="en-US" sz="3200" b="1" dirty="0" err="1"/>
              <a:t>quan</a:t>
            </a:r>
            <a:endParaRPr lang="en-US" sz="3200" b="1" dirty="0"/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B1ABC224-A3CC-8082-5E7C-ED42A724A343}"/>
              </a:ext>
            </a:extLst>
          </p:cNvPr>
          <p:cNvSpPr/>
          <p:nvPr/>
        </p:nvSpPr>
        <p:spPr>
          <a:xfrm>
            <a:off x="8095465" y="1902148"/>
            <a:ext cx="3657600" cy="1924050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Thứ</a:t>
            </a:r>
            <a:r>
              <a:rPr lang="en-US" sz="2400" b="1" dirty="0"/>
              <a:t> </a:t>
            </a:r>
            <a:r>
              <a:rPr lang="en-US" sz="2400" b="1" dirty="0" err="1"/>
              <a:t>tự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cảnh</a:t>
            </a:r>
            <a:r>
              <a:rPr lang="en-US" sz="2400" b="1" dirty="0"/>
              <a:t> </a:t>
            </a:r>
            <a:r>
              <a:rPr lang="en-US" sz="2400" b="1" dirty="0" err="1"/>
              <a:t>quan</a:t>
            </a:r>
            <a:r>
              <a:rPr lang="en-US" sz="2400" b="1" dirty="0"/>
              <a:t> </a:t>
            </a:r>
            <a:r>
              <a:rPr lang="en-US" sz="2400" b="1" dirty="0" err="1"/>
              <a:t>trên</a:t>
            </a:r>
            <a:r>
              <a:rPr lang="en-US" sz="2400" b="1" dirty="0"/>
              <a:t> </a:t>
            </a:r>
            <a:r>
              <a:rPr lang="en-US" sz="2400" b="1" i="1" dirty="0" err="1"/>
              <a:t>Hành</a:t>
            </a:r>
            <a:r>
              <a:rPr lang="en-US" sz="2400" b="1" i="1" dirty="0"/>
              <a:t> </a:t>
            </a:r>
            <a:r>
              <a:rPr lang="en-US" sz="2400" b="1" i="1" dirty="0" err="1"/>
              <a:t>trình</a:t>
            </a:r>
            <a:r>
              <a:rPr lang="en-US" sz="2400" b="1" i="1" dirty="0"/>
              <a:t> </a:t>
            </a:r>
            <a:r>
              <a:rPr lang="en-US" sz="2400" b="1" i="1" dirty="0" err="1"/>
              <a:t>trải</a:t>
            </a:r>
            <a:r>
              <a:rPr lang="en-US" sz="2400" b="1" i="1" dirty="0"/>
              <a:t> </a:t>
            </a:r>
            <a:r>
              <a:rPr lang="en-US" sz="2400" b="1" i="1" dirty="0" err="1"/>
              <a:t>nghiệm</a:t>
            </a:r>
            <a:endParaRPr lang="en-US" sz="2400" b="1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5797B8-B9BD-482B-9412-C22BB8541B98}"/>
              </a:ext>
            </a:extLst>
          </p:cNvPr>
          <p:cNvSpPr txBox="1"/>
          <p:nvPr/>
        </p:nvSpPr>
        <p:spPr>
          <a:xfrm>
            <a:off x="896232" y="3826198"/>
            <a:ext cx="105740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vẽ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sơ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trình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trải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nghiệm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67DC691-3CA3-53C3-503F-26CCCF7F8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253" y="4402710"/>
            <a:ext cx="6000555" cy="24552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834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664090-6D5C-170D-D30A-641542C7C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078" y="475299"/>
            <a:ext cx="9169179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375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 blue sky with clouds&#10;&#10;Description automatically generated with low confidence">
            <a:extLst>
              <a:ext uri="{FF2B5EF4-FFF2-40B4-BE49-F238E27FC236}">
                <a16:creationId xmlns:a16="http://schemas.microsoft.com/office/drawing/2014/main" id="{2914A723-3006-4C81-4F51-4AEC29DF75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041" b="114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B26FAA-DECE-B59E-4B49-1EE3F2947A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2623" y="1194424"/>
            <a:ext cx="8586773" cy="44704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40058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22379AD-1F03-4C68-B642-4F1FEDB8A65D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Կ\uFFFD{8075FA74-6F99-4896-A9B9-AF60649E70A0}&quot;,&quot;D:\\ĐIỆN TỬ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28. Đỗ Hường. HĐTN. Xây dựng hành trình trải nghiệm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26A94B-BC62-4B1D-B6D1-F722A886912D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F825A5-111E-48F1-8F76-C6F1D5D6856B}: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BF5D6B-5E2D-48A5-B319-FC31E1A3B2E6}:2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0EE7C6-D9FD-403F-BBB1-EC054C3AC976}:26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E536B4-D7F0-4B63-81CD-A89AC52B01B4}:26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B1301C-FEC4-46AC-AFBA-45B06326D3F3}:26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6AB9FC-57BB-4D41-B4C4-F79047D1E9EA}:26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110</Words>
  <Application>Microsoft Office PowerPoint</Application>
  <PresentationFormat>Widescreen</PresentationFormat>
  <Paragraphs>19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Calibri</vt:lpstr>
      <vt:lpstr>Calibri Light</vt:lpstr>
      <vt:lpstr>Cambria</vt:lpstr>
      <vt:lpstr>等线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T28. Đỗ Hường. HĐTN. Xây dựng hành trình trải nghiệm</dc:title>
  <dc:creator>HaiPhong</dc:creator>
  <cp:lastModifiedBy>STD_DELL</cp:lastModifiedBy>
  <cp:revision>14</cp:revision>
  <dcterms:created xsi:type="dcterms:W3CDTF">2025-03-29T08:54:38Z</dcterms:created>
  <dcterms:modified xsi:type="dcterms:W3CDTF">2025-03-29T10:50:30Z</dcterms:modified>
</cp:coreProperties>
</file>