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9" r:id="rId2"/>
  </p:sldMasterIdLst>
  <p:notesMasterIdLst>
    <p:notesMasterId r:id="rId16"/>
  </p:notesMasterIdLst>
  <p:sldIdLst>
    <p:sldId id="929" r:id="rId3"/>
    <p:sldId id="688" r:id="rId4"/>
    <p:sldId id="721" r:id="rId5"/>
    <p:sldId id="926" r:id="rId6"/>
    <p:sldId id="927" r:id="rId7"/>
    <p:sldId id="919" r:id="rId8"/>
    <p:sldId id="697" r:id="rId9"/>
    <p:sldId id="699" r:id="rId10"/>
    <p:sldId id="920" r:id="rId11"/>
    <p:sldId id="921" r:id="rId12"/>
    <p:sldId id="922" r:id="rId13"/>
    <p:sldId id="923" r:id="rId14"/>
    <p:sldId id="918" r:id="rId15"/>
  </p:sldIdLst>
  <p:sldSz cx="12161838" cy="6858000"/>
  <p:notesSz cx="6858000" cy="9144000"/>
  <p:embeddedFontLst>
    <p:embeddedFont>
      <p:font typeface="Calibri" panose="020F0502020204030204" pitchFamily="34" charset="0"/>
      <p:regular r:id="rId17"/>
      <p:bold r:id="rId18"/>
      <p:italic r:id="rId19"/>
      <p:boldItalic r:id="rId20"/>
    </p:embeddedFont>
    <p:embeddedFont>
      <p:font typeface="Figtree" panose="020B0604020202020204" charset="0"/>
      <p:regular r:id="rId21"/>
      <p:bold r:id="rId22"/>
      <p:italic r:id="rId23"/>
      <p:boldItalic r:id="rId24"/>
    </p:embeddedFont>
    <p:embeddedFont>
      <p:font typeface="Signika Negative" panose="020B0604020202020204"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AB90CB-B04B-4AE2-BAF2-D76B97BAFCDF}">
  <a:tblStyle styleId="{BDAB90CB-B04B-4AE2-BAF2-D76B97BAFCD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4BD4E7-7B34-46A3-8632-218B51A52F5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75212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mẫu cả bài, đọc diễn cảm, nhấn giọng ở những từ ngữ giàu sức gợi tả, gợi cảm. GV có thể mời 2 em đọc nối tiếp khổ thơ.</a:t>
            </a:r>
          </a:p>
        </p:txBody>
      </p:sp>
    </p:spTree>
    <p:extLst>
      <p:ext uri="{BB962C8B-B14F-4D97-AF65-F5344CB8AC3E}">
        <p14:creationId xmlns:p14="http://schemas.microsoft.com/office/powerpoint/2010/main" val="54267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Luyện đọc từ khó, GV lưu ý những lỗi phát âm thường sai của hs (GV chú ý nắm cấu âm khi đọc chứ GV đọc mẫu </a:t>
            </a:r>
          </a:p>
          <a:p>
            <a:pPr marL="158750" indent="0">
              <a:buNone/>
            </a:pPr>
            <a:r>
              <a:rPr lang="en-US"/>
              <a:t>Tuỳ vào từng vùng miền, GV có sự điều chỉnh các từ sao cho phù hợp nhé</a:t>
            </a:r>
          </a:p>
        </p:txBody>
      </p:sp>
    </p:spTree>
    <p:extLst>
      <p:ext uri="{BB962C8B-B14F-4D97-AF65-F5344CB8AC3E}">
        <p14:creationId xmlns:p14="http://schemas.microsoft.com/office/powerpoint/2010/main" val="2846121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Đọc nối tiếp theo khổ</a:t>
            </a:r>
          </a:p>
        </p:txBody>
      </p:sp>
    </p:spTree>
    <p:extLst>
      <p:ext uri="{BB962C8B-B14F-4D97-AF65-F5344CB8AC3E}">
        <p14:creationId xmlns:p14="http://schemas.microsoft.com/office/powerpoint/2010/main" val="76967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1"/>
              <a:t>Kho ppt Phan Linh_0916.604.268</a:t>
            </a:r>
          </a:p>
          <a:p>
            <a:endParaRPr lang="en-US"/>
          </a:p>
        </p:txBody>
      </p:sp>
    </p:spTree>
    <p:extLst>
      <p:ext uri="{BB962C8B-B14F-4D97-AF65-F5344CB8AC3E}">
        <p14:creationId xmlns:p14="http://schemas.microsoft.com/office/powerpoint/2010/main" val="2138056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1"/>
              <a:t>Kho ppt Phan Linh_0916.604.268</a:t>
            </a:r>
          </a:p>
          <a:p>
            <a:endParaRPr lang="en-US"/>
          </a:p>
        </p:txBody>
      </p:sp>
    </p:spTree>
    <p:extLst>
      <p:ext uri="{BB962C8B-B14F-4D97-AF65-F5344CB8AC3E}">
        <p14:creationId xmlns:p14="http://schemas.microsoft.com/office/powerpoint/2010/main" val="4220370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Kho ppt Phan Linh_0916.604.268</a:t>
            </a:r>
          </a:p>
          <a:p>
            <a:endParaRPr lang="en-US"/>
          </a:p>
        </p:txBody>
      </p:sp>
    </p:spTree>
    <p:extLst>
      <p:ext uri="{BB962C8B-B14F-4D97-AF65-F5344CB8AC3E}">
        <p14:creationId xmlns:p14="http://schemas.microsoft.com/office/powerpoint/2010/main" val="3974636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g1e17975bb5f_0_1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3" name="Google Shape;2693;g1e17975bb5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2" y="1825625"/>
            <a:ext cx="516878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09834">
              <a:buClrTx/>
              <a:defRPr/>
            </a:pPr>
            <a:fld id="{D997B5FA-0921-464F-AAE1-844C04324D75}" type="datetimeFigureOut">
              <a:rPr lang="zh-CN" altLang="en-US" kern="1200" smtClean="0">
                <a:solidFill>
                  <a:prstClr val="black">
                    <a:tint val="75000"/>
                  </a:prstClr>
                </a:solidFill>
                <a:latin typeface="华康少女文字W5(P)"/>
              </a:rPr>
              <a:pPr defTabSz="909834">
                <a:buClrTx/>
                <a:defRPr/>
              </a:pPr>
              <a:t>2025/3/29</a:t>
            </a:fld>
            <a:endParaRPr lang="zh-CN" altLang="en-US" kern="1200">
              <a:solidFill>
                <a:prstClr val="black">
                  <a:tint val="75000"/>
                </a:prstClr>
              </a:solidFill>
              <a:latin typeface="华康少女文字W5(P)"/>
            </a:endParaRPr>
          </a:p>
        </p:txBody>
      </p:sp>
      <p:sp>
        <p:nvSpPr>
          <p:cNvPr id="6" name="页脚占位符 5"/>
          <p:cNvSpPr>
            <a:spLocks noGrp="1"/>
          </p:cNvSpPr>
          <p:nvPr>
            <p:ph type="ftr" sz="quarter" idx="11"/>
          </p:nvPr>
        </p:nvSpPr>
        <p:spPr/>
        <p:txBody>
          <a:bodyPr/>
          <a:lstStyle/>
          <a:p>
            <a:pPr defTabSz="909834">
              <a:buClrTx/>
              <a:defRPr/>
            </a:pPr>
            <a:endParaRPr lang="zh-CN" altLang="en-US" kern="1200">
              <a:solidFill>
                <a:prstClr val="black">
                  <a:tint val="75000"/>
                </a:prstClr>
              </a:solidFill>
              <a:latin typeface="华康少女文字W5(P)"/>
            </a:endParaRPr>
          </a:p>
        </p:txBody>
      </p:sp>
      <p:sp>
        <p:nvSpPr>
          <p:cNvPr id="7" name="灯片编号占位符 6"/>
          <p:cNvSpPr>
            <a:spLocks noGrp="1"/>
          </p:cNvSpPr>
          <p:nvPr>
            <p:ph type="sldNum" sz="quarter" idx="12"/>
          </p:nvPr>
        </p:nvSpPr>
        <p:spPr/>
        <p:txBody>
          <a:bodyPr/>
          <a:lstStyle/>
          <a:p>
            <a:pPr defTabSz="909834">
              <a:buClrTx/>
              <a:defRPr/>
            </a:pPr>
            <a:fld id="{565CE74E-AB26-4998-AD42-012C4C1AD076}" type="slidenum">
              <a:rPr lang="zh-CN" altLang="en-US" kern="1200" smtClean="0">
                <a:solidFill>
                  <a:prstClr val="black">
                    <a:tint val="75000"/>
                  </a:prstClr>
                </a:solidFill>
                <a:latin typeface="华康少女文字W5(P)"/>
              </a:rPr>
              <a:pPr defTabSz="909834">
                <a:buClrTx/>
                <a:defRPr/>
              </a:pPr>
              <a:t>‹#›</a:t>
            </a:fld>
            <a:endParaRPr lang="zh-CN" altLang="en-US" kern="1200">
              <a:solidFill>
                <a:prstClr val="black">
                  <a:tint val="75000"/>
                </a:prstClr>
              </a:solidFill>
              <a:latin typeface="华康少女文字W5(P)"/>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1753746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2" y="365128"/>
            <a:ext cx="10489585" cy="1325563"/>
          </a:xfrm>
        </p:spPr>
        <p:txBody>
          <a:bodyPr/>
          <a:lstStyle/>
          <a:p>
            <a:r>
              <a:rPr lang="zh-CN" altLang="en-US"/>
              <a:t>单击此处编辑母版标题样式</a:t>
            </a:r>
          </a:p>
        </p:txBody>
      </p:sp>
      <p:sp>
        <p:nvSpPr>
          <p:cNvPr id="3" name="文本占位符 2"/>
          <p:cNvSpPr>
            <a:spLocks noGrp="1"/>
          </p:cNvSpPr>
          <p:nvPr>
            <p:ph type="body" idx="1"/>
          </p:nvPr>
        </p:nvSpPr>
        <p:spPr>
          <a:xfrm>
            <a:off x="837712" y="1681163"/>
            <a:ext cx="5145027" cy="823912"/>
          </a:xfrm>
        </p:spPr>
        <p:txBody>
          <a:bodyPr anchor="b"/>
          <a:lstStyle>
            <a:lvl1pPr marL="0" indent="0">
              <a:buNone/>
              <a:defRPr sz="2388" b="1"/>
            </a:lvl1pPr>
            <a:lvl2pPr marL="454917" indent="0">
              <a:buNone/>
              <a:defRPr sz="1990" b="1"/>
            </a:lvl2pPr>
            <a:lvl3pPr marL="909834" indent="0">
              <a:buNone/>
              <a:defRPr sz="1791" b="1"/>
            </a:lvl3pPr>
            <a:lvl4pPr marL="1364751" indent="0">
              <a:buNone/>
              <a:defRPr sz="1592" b="1"/>
            </a:lvl4pPr>
            <a:lvl5pPr marL="1819667" indent="0">
              <a:buNone/>
              <a:defRPr sz="1592" b="1"/>
            </a:lvl5pPr>
            <a:lvl6pPr marL="2274584" indent="0">
              <a:buNone/>
              <a:defRPr sz="1592" b="1"/>
            </a:lvl6pPr>
            <a:lvl7pPr marL="2729501" indent="0">
              <a:buNone/>
              <a:defRPr sz="1592" b="1"/>
            </a:lvl7pPr>
            <a:lvl8pPr marL="3184418" indent="0">
              <a:buNone/>
              <a:defRPr sz="1592" b="1"/>
            </a:lvl8pPr>
            <a:lvl9pPr marL="3639335" indent="0">
              <a:buNone/>
              <a:defRPr sz="1592" b="1"/>
            </a:lvl9pPr>
          </a:lstStyle>
          <a:p>
            <a:pPr lvl="0"/>
            <a:r>
              <a:rPr lang="zh-CN" altLang="en-US"/>
              <a:t>单击此处编辑母版文本样式</a:t>
            </a:r>
          </a:p>
        </p:txBody>
      </p:sp>
      <p:sp>
        <p:nvSpPr>
          <p:cNvPr id="4" name="内容占位符 3"/>
          <p:cNvSpPr>
            <a:spLocks noGrp="1"/>
          </p:cNvSpPr>
          <p:nvPr>
            <p:ph sz="half" idx="2"/>
          </p:nvPr>
        </p:nvSpPr>
        <p:spPr>
          <a:xfrm>
            <a:off x="837712" y="2505075"/>
            <a:ext cx="514502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2" y="1681163"/>
            <a:ext cx="5170365" cy="823912"/>
          </a:xfrm>
        </p:spPr>
        <p:txBody>
          <a:bodyPr anchor="b"/>
          <a:lstStyle>
            <a:lvl1pPr marL="0" indent="0">
              <a:buNone/>
              <a:defRPr sz="2388" b="1"/>
            </a:lvl1pPr>
            <a:lvl2pPr marL="454917" indent="0">
              <a:buNone/>
              <a:defRPr sz="1990" b="1"/>
            </a:lvl2pPr>
            <a:lvl3pPr marL="909834" indent="0">
              <a:buNone/>
              <a:defRPr sz="1791" b="1"/>
            </a:lvl3pPr>
            <a:lvl4pPr marL="1364751" indent="0">
              <a:buNone/>
              <a:defRPr sz="1592" b="1"/>
            </a:lvl4pPr>
            <a:lvl5pPr marL="1819667" indent="0">
              <a:buNone/>
              <a:defRPr sz="1592" b="1"/>
            </a:lvl5pPr>
            <a:lvl6pPr marL="2274584" indent="0">
              <a:buNone/>
              <a:defRPr sz="1592" b="1"/>
            </a:lvl6pPr>
            <a:lvl7pPr marL="2729501" indent="0">
              <a:buNone/>
              <a:defRPr sz="1592" b="1"/>
            </a:lvl7pPr>
            <a:lvl8pPr marL="3184418" indent="0">
              <a:buNone/>
              <a:defRPr sz="1592" b="1"/>
            </a:lvl8pPr>
            <a:lvl9pPr marL="3639335" indent="0">
              <a:buNone/>
              <a:defRPr sz="1592" b="1"/>
            </a:lvl9pPr>
          </a:lstStyle>
          <a:p>
            <a:pPr lvl="0"/>
            <a:r>
              <a:rPr lang="zh-CN" altLang="en-US"/>
              <a:t>单击此处编辑母版文本样式</a:t>
            </a:r>
          </a:p>
        </p:txBody>
      </p:sp>
      <p:sp>
        <p:nvSpPr>
          <p:cNvPr id="6" name="内容占位符 5"/>
          <p:cNvSpPr>
            <a:spLocks noGrp="1"/>
          </p:cNvSpPr>
          <p:nvPr>
            <p:ph sz="quarter" idx="4"/>
          </p:nvPr>
        </p:nvSpPr>
        <p:spPr>
          <a:xfrm>
            <a:off x="6156932" y="2505075"/>
            <a:ext cx="5170365"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09834">
              <a:buClrTx/>
              <a:defRPr/>
            </a:pPr>
            <a:fld id="{D997B5FA-0921-464F-AAE1-844C04324D75}" type="datetimeFigureOut">
              <a:rPr lang="zh-CN" altLang="en-US" kern="1200" smtClean="0">
                <a:solidFill>
                  <a:prstClr val="black">
                    <a:tint val="75000"/>
                  </a:prstClr>
                </a:solidFill>
                <a:latin typeface="华康少女文字W5(P)"/>
              </a:rPr>
              <a:pPr defTabSz="909834">
                <a:buClrTx/>
                <a:defRPr/>
              </a:pPr>
              <a:t>2025/3/29</a:t>
            </a:fld>
            <a:endParaRPr lang="zh-CN" altLang="en-US" kern="1200">
              <a:solidFill>
                <a:prstClr val="black">
                  <a:tint val="75000"/>
                </a:prstClr>
              </a:solidFill>
              <a:latin typeface="华康少女文字W5(P)"/>
            </a:endParaRPr>
          </a:p>
        </p:txBody>
      </p:sp>
      <p:sp>
        <p:nvSpPr>
          <p:cNvPr id="8" name="页脚占位符 7"/>
          <p:cNvSpPr>
            <a:spLocks noGrp="1"/>
          </p:cNvSpPr>
          <p:nvPr>
            <p:ph type="ftr" sz="quarter" idx="11"/>
          </p:nvPr>
        </p:nvSpPr>
        <p:spPr/>
        <p:txBody>
          <a:bodyPr/>
          <a:lstStyle/>
          <a:p>
            <a:pPr defTabSz="909834">
              <a:buClrTx/>
              <a:defRPr/>
            </a:pPr>
            <a:endParaRPr lang="zh-CN" altLang="en-US" kern="1200">
              <a:solidFill>
                <a:prstClr val="black">
                  <a:tint val="75000"/>
                </a:prstClr>
              </a:solidFill>
              <a:latin typeface="华康少女文字W5(P)"/>
            </a:endParaRPr>
          </a:p>
        </p:txBody>
      </p:sp>
      <p:sp>
        <p:nvSpPr>
          <p:cNvPr id="9" name="灯片编号占位符 8"/>
          <p:cNvSpPr>
            <a:spLocks noGrp="1"/>
          </p:cNvSpPr>
          <p:nvPr>
            <p:ph type="sldNum" sz="quarter" idx="12"/>
          </p:nvPr>
        </p:nvSpPr>
        <p:spPr/>
        <p:txBody>
          <a:bodyPr/>
          <a:lstStyle/>
          <a:p>
            <a:pPr defTabSz="909834">
              <a:buClrTx/>
              <a:defRPr/>
            </a:pPr>
            <a:fld id="{565CE74E-AB26-4998-AD42-012C4C1AD076}" type="slidenum">
              <a:rPr lang="zh-CN" altLang="en-US" kern="1200" smtClean="0">
                <a:solidFill>
                  <a:prstClr val="black">
                    <a:tint val="75000"/>
                  </a:prstClr>
                </a:solidFill>
                <a:latin typeface="华康少女文字W5(P)"/>
              </a:rPr>
              <a:pPr defTabSz="909834">
                <a:buClrTx/>
                <a:defRPr/>
              </a:pPr>
              <a:t>‹#›</a:t>
            </a:fld>
            <a:endParaRPr lang="zh-CN" altLang="en-US" kern="1200">
              <a:solidFill>
                <a:prstClr val="black">
                  <a:tint val="75000"/>
                </a:prstClr>
              </a:solidFill>
              <a:latin typeface="华康少女文字W5(P)"/>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9633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09834">
              <a:buClrTx/>
              <a:defRPr/>
            </a:pPr>
            <a:fld id="{D997B5FA-0921-464F-AAE1-844C04324D75}" type="datetimeFigureOut">
              <a:rPr lang="zh-CN" altLang="en-US" kern="1200" smtClean="0">
                <a:solidFill>
                  <a:prstClr val="black">
                    <a:tint val="75000"/>
                  </a:prstClr>
                </a:solidFill>
                <a:latin typeface="华康少女文字W5(P)"/>
              </a:rPr>
              <a:pPr defTabSz="909834">
                <a:buClrTx/>
                <a:defRPr/>
              </a:pPr>
              <a:t>2025/3/29</a:t>
            </a:fld>
            <a:endParaRPr lang="zh-CN" altLang="en-US" kern="1200">
              <a:solidFill>
                <a:prstClr val="black">
                  <a:tint val="75000"/>
                </a:prstClr>
              </a:solidFill>
              <a:latin typeface="华康少女文字W5(P)"/>
            </a:endParaRPr>
          </a:p>
        </p:txBody>
      </p:sp>
      <p:sp>
        <p:nvSpPr>
          <p:cNvPr id="4" name="页脚占位符 3"/>
          <p:cNvSpPr>
            <a:spLocks noGrp="1"/>
          </p:cNvSpPr>
          <p:nvPr>
            <p:ph type="ftr" sz="quarter" idx="11"/>
          </p:nvPr>
        </p:nvSpPr>
        <p:spPr/>
        <p:txBody>
          <a:bodyPr/>
          <a:lstStyle/>
          <a:p>
            <a:pPr defTabSz="909834">
              <a:buClrTx/>
              <a:defRPr/>
            </a:pPr>
            <a:endParaRPr lang="zh-CN" altLang="en-US" kern="1200">
              <a:solidFill>
                <a:prstClr val="black">
                  <a:tint val="75000"/>
                </a:prstClr>
              </a:solidFill>
              <a:latin typeface="华康少女文字W5(P)"/>
            </a:endParaRPr>
          </a:p>
        </p:txBody>
      </p:sp>
      <p:sp>
        <p:nvSpPr>
          <p:cNvPr id="5" name="灯片编号占位符 4"/>
          <p:cNvSpPr>
            <a:spLocks noGrp="1"/>
          </p:cNvSpPr>
          <p:nvPr>
            <p:ph type="sldNum" sz="quarter" idx="12"/>
          </p:nvPr>
        </p:nvSpPr>
        <p:spPr/>
        <p:txBody>
          <a:bodyPr/>
          <a:lstStyle/>
          <a:p>
            <a:pPr defTabSz="909834">
              <a:buClrTx/>
              <a:defRPr/>
            </a:pPr>
            <a:fld id="{565CE74E-AB26-4998-AD42-012C4C1AD076}" type="slidenum">
              <a:rPr lang="zh-CN" altLang="en-US" kern="1200" smtClean="0">
                <a:solidFill>
                  <a:prstClr val="black">
                    <a:tint val="75000"/>
                  </a:prstClr>
                </a:solidFill>
                <a:latin typeface="华康少女文字W5(P)"/>
              </a:rPr>
              <a:pPr defTabSz="909834">
                <a:buClrTx/>
                <a:defRPr/>
              </a:pPr>
              <a:t>‹#›</a:t>
            </a:fld>
            <a:endParaRPr lang="zh-CN" altLang="en-US" kern="1200">
              <a:solidFill>
                <a:prstClr val="black">
                  <a:tint val="75000"/>
                </a:prstClr>
              </a:solidFill>
              <a:latin typeface="华康少女文字W5(P)"/>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13384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09834">
              <a:buClrTx/>
              <a:defRPr/>
            </a:pPr>
            <a:fld id="{D997B5FA-0921-464F-AAE1-844C04324D75}" type="datetimeFigureOut">
              <a:rPr lang="zh-CN" altLang="en-US" kern="1200" smtClean="0">
                <a:solidFill>
                  <a:prstClr val="black">
                    <a:tint val="75000"/>
                  </a:prstClr>
                </a:solidFill>
                <a:latin typeface="华康少女文字W5(P)"/>
              </a:rPr>
              <a:pPr defTabSz="909834">
                <a:buClrTx/>
                <a:defRPr/>
              </a:pPr>
              <a:t>2025/3/29</a:t>
            </a:fld>
            <a:endParaRPr lang="zh-CN" altLang="en-US" kern="1200">
              <a:solidFill>
                <a:prstClr val="black">
                  <a:tint val="75000"/>
                </a:prstClr>
              </a:solidFill>
              <a:latin typeface="华康少女文字W5(P)"/>
            </a:endParaRPr>
          </a:p>
        </p:txBody>
      </p:sp>
      <p:sp>
        <p:nvSpPr>
          <p:cNvPr id="3" name="页脚占位符 2"/>
          <p:cNvSpPr>
            <a:spLocks noGrp="1"/>
          </p:cNvSpPr>
          <p:nvPr>
            <p:ph type="ftr" sz="quarter" idx="11"/>
          </p:nvPr>
        </p:nvSpPr>
        <p:spPr/>
        <p:txBody>
          <a:bodyPr/>
          <a:lstStyle/>
          <a:p>
            <a:pPr defTabSz="909834">
              <a:buClrTx/>
              <a:defRPr/>
            </a:pPr>
            <a:endParaRPr lang="zh-CN" altLang="en-US" kern="1200">
              <a:solidFill>
                <a:prstClr val="black">
                  <a:tint val="75000"/>
                </a:prstClr>
              </a:solidFill>
              <a:latin typeface="华康少女文字W5(P)"/>
            </a:endParaRPr>
          </a:p>
        </p:txBody>
      </p:sp>
      <p:sp>
        <p:nvSpPr>
          <p:cNvPr id="4" name="灯片编号占位符 3"/>
          <p:cNvSpPr>
            <a:spLocks noGrp="1"/>
          </p:cNvSpPr>
          <p:nvPr>
            <p:ph type="sldNum" sz="quarter" idx="12"/>
          </p:nvPr>
        </p:nvSpPr>
        <p:spPr/>
        <p:txBody>
          <a:bodyPr/>
          <a:lstStyle/>
          <a:p>
            <a:pPr defTabSz="909834">
              <a:buClrTx/>
              <a:defRPr/>
            </a:pPr>
            <a:fld id="{565CE74E-AB26-4998-AD42-012C4C1AD076}" type="slidenum">
              <a:rPr lang="zh-CN" altLang="en-US" kern="1200" smtClean="0">
                <a:solidFill>
                  <a:prstClr val="black">
                    <a:tint val="75000"/>
                  </a:prstClr>
                </a:solidFill>
                <a:latin typeface="华康少女文字W5(P)"/>
              </a:rPr>
              <a:pPr defTabSz="909834">
                <a:buClrTx/>
                <a:defRPr/>
              </a:pPr>
              <a:t>‹#›</a:t>
            </a:fld>
            <a:endParaRPr lang="zh-CN" altLang="en-US" kern="1200">
              <a:solidFill>
                <a:prstClr val="black">
                  <a:tint val="75000"/>
                </a:prstClr>
              </a:solidFill>
              <a:latin typeface="华康少女文字W5(P)"/>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194044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2" y="457200"/>
            <a:ext cx="3922509" cy="1600200"/>
          </a:xfrm>
        </p:spPr>
        <p:txBody>
          <a:bodyPr anchor="b"/>
          <a:lstStyle>
            <a:lvl1pPr>
              <a:defRPr sz="3184"/>
            </a:lvl1pPr>
          </a:lstStyle>
          <a:p>
            <a:r>
              <a:rPr lang="zh-CN" altLang="en-US"/>
              <a:t>单击此处编辑母版标题样式</a:t>
            </a:r>
          </a:p>
        </p:txBody>
      </p:sp>
      <p:sp>
        <p:nvSpPr>
          <p:cNvPr id="3" name="内容占位符 2"/>
          <p:cNvSpPr>
            <a:spLocks noGrp="1"/>
          </p:cNvSpPr>
          <p:nvPr>
            <p:ph idx="1"/>
          </p:nvPr>
        </p:nvSpPr>
        <p:spPr>
          <a:xfrm>
            <a:off x="5170365" y="987428"/>
            <a:ext cx="6156930" cy="4873625"/>
          </a:xfrm>
        </p:spPr>
        <p:txBody>
          <a:bodyPr/>
          <a:lstStyle>
            <a:lvl1pPr>
              <a:defRPr sz="3184"/>
            </a:lvl1pPr>
            <a:lvl2pPr>
              <a:defRPr sz="2786"/>
            </a:lvl2pPr>
            <a:lvl3pPr>
              <a:defRPr sz="2388"/>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2" y="2057400"/>
            <a:ext cx="3922509" cy="3811588"/>
          </a:xfrm>
        </p:spPr>
        <p:txBody>
          <a:bodyPr/>
          <a:lstStyle>
            <a:lvl1pPr marL="0" indent="0">
              <a:buNone/>
              <a:defRPr sz="1592"/>
            </a:lvl1pPr>
            <a:lvl2pPr marL="454917" indent="0">
              <a:buNone/>
              <a:defRPr sz="1394"/>
            </a:lvl2pPr>
            <a:lvl3pPr marL="909834" indent="0">
              <a:buNone/>
              <a:defRPr sz="1194"/>
            </a:lvl3pPr>
            <a:lvl4pPr marL="1364751" indent="0">
              <a:buNone/>
              <a:defRPr sz="996"/>
            </a:lvl4pPr>
            <a:lvl5pPr marL="1819667" indent="0">
              <a:buNone/>
              <a:defRPr sz="996"/>
            </a:lvl5pPr>
            <a:lvl6pPr marL="2274584" indent="0">
              <a:buNone/>
              <a:defRPr sz="996"/>
            </a:lvl6pPr>
            <a:lvl7pPr marL="2729501" indent="0">
              <a:buNone/>
              <a:defRPr sz="996"/>
            </a:lvl7pPr>
            <a:lvl8pPr marL="3184418" indent="0">
              <a:buNone/>
              <a:defRPr sz="996"/>
            </a:lvl8pPr>
            <a:lvl9pPr marL="3639335" indent="0">
              <a:buNone/>
              <a:defRPr sz="996"/>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09834">
              <a:buClrTx/>
              <a:defRPr/>
            </a:pPr>
            <a:fld id="{D997B5FA-0921-464F-AAE1-844C04324D75}" type="datetimeFigureOut">
              <a:rPr lang="zh-CN" altLang="en-US" kern="1200" smtClean="0">
                <a:solidFill>
                  <a:prstClr val="black">
                    <a:tint val="75000"/>
                  </a:prstClr>
                </a:solidFill>
                <a:latin typeface="华康少女文字W5(P)"/>
              </a:rPr>
              <a:pPr defTabSz="909834">
                <a:buClrTx/>
                <a:defRPr/>
              </a:pPr>
              <a:t>2025/3/29</a:t>
            </a:fld>
            <a:endParaRPr lang="zh-CN" altLang="en-US" kern="1200">
              <a:solidFill>
                <a:prstClr val="black">
                  <a:tint val="75000"/>
                </a:prstClr>
              </a:solidFill>
              <a:latin typeface="华康少女文字W5(P)"/>
            </a:endParaRPr>
          </a:p>
        </p:txBody>
      </p:sp>
      <p:sp>
        <p:nvSpPr>
          <p:cNvPr id="6" name="页脚占位符 5"/>
          <p:cNvSpPr>
            <a:spLocks noGrp="1"/>
          </p:cNvSpPr>
          <p:nvPr>
            <p:ph type="ftr" sz="quarter" idx="11"/>
          </p:nvPr>
        </p:nvSpPr>
        <p:spPr/>
        <p:txBody>
          <a:bodyPr/>
          <a:lstStyle/>
          <a:p>
            <a:pPr defTabSz="909834">
              <a:buClrTx/>
              <a:defRPr/>
            </a:pPr>
            <a:endParaRPr lang="zh-CN" altLang="en-US" kern="1200">
              <a:solidFill>
                <a:prstClr val="black">
                  <a:tint val="75000"/>
                </a:prstClr>
              </a:solidFill>
              <a:latin typeface="华康少女文字W5(P)"/>
            </a:endParaRPr>
          </a:p>
        </p:txBody>
      </p:sp>
      <p:sp>
        <p:nvSpPr>
          <p:cNvPr id="7" name="灯片编号占位符 6"/>
          <p:cNvSpPr>
            <a:spLocks noGrp="1"/>
          </p:cNvSpPr>
          <p:nvPr>
            <p:ph type="sldNum" sz="quarter" idx="12"/>
          </p:nvPr>
        </p:nvSpPr>
        <p:spPr/>
        <p:txBody>
          <a:bodyPr/>
          <a:lstStyle/>
          <a:p>
            <a:pPr defTabSz="909834">
              <a:buClrTx/>
              <a:defRPr/>
            </a:pPr>
            <a:fld id="{565CE74E-AB26-4998-AD42-012C4C1AD076}" type="slidenum">
              <a:rPr lang="zh-CN" altLang="en-US" kern="1200" smtClean="0">
                <a:solidFill>
                  <a:prstClr val="black">
                    <a:tint val="75000"/>
                  </a:prstClr>
                </a:solidFill>
                <a:latin typeface="华康少女文字W5(P)"/>
              </a:rPr>
              <a:pPr defTabSz="909834">
                <a:buClrTx/>
                <a:defRPr/>
              </a:pPr>
              <a:t>‹#›</a:t>
            </a:fld>
            <a:endParaRPr lang="zh-CN" altLang="en-US" kern="1200">
              <a:solidFill>
                <a:prstClr val="black">
                  <a:tint val="75000"/>
                </a:prstClr>
              </a:solidFill>
              <a:latin typeface="华康少女文字W5(P)"/>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374391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2" y="457200"/>
            <a:ext cx="3922509" cy="1600200"/>
          </a:xfrm>
        </p:spPr>
        <p:txBody>
          <a:bodyPr anchor="b"/>
          <a:lstStyle>
            <a:lvl1pPr>
              <a:defRPr sz="3184"/>
            </a:lvl1pPr>
          </a:lstStyle>
          <a:p>
            <a:r>
              <a:rPr lang="zh-CN" altLang="en-US"/>
              <a:t>单击此处编辑母版标题样式</a:t>
            </a:r>
          </a:p>
        </p:txBody>
      </p:sp>
      <p:sp>
        <p:nvSpPr>
          <p:cNvPr id="3" name="图片占位符 2"/>
          <p:cNvSpPr>
            <a:spLocks noGrp="1"/>
          </p:cNvSpPr>
          <p:nvPr>
            <p:ph type="pic" idx="1"/>
          </p:nvPr>
        </p:nvSpPr>
        <p:spPr>
          <a:xfrm>
            <a:off x="5170365" y="987428"/>
            <a:ext cx="6156930" cy="4873625"/>
          </a:xfrm>
        </p:spPr>
        <p:txBody>
          <a:bodyPr/>
          <a:lstStyle>
            <a:lvl1pPr marL="0" indent="0">
              <a:buNone/>
              <a:defRPr sz="3184"/>
            </a:lvl1pPr>
            <a:lvl2pPr marL="454917" indent="0">
              <a:buNone/>
              <a:defRPr sz="2786"/>
            </a:lvl2pPr>
            <a:lvl3pPr marL="909834" indent="0">
              <a:buNone/>
              <a:defRPr sz="2388"/>
            </a:lvl3pPr>
            <a:lvl4pPr marL="1364751" indent="0">
              <a:buNone/>
              <a:defRPr sz="1990"/>
            </a:lvl4pPr>
            <a:lvl5pPr marL="1819667" indent="0">
              <a:buNone/>
              <a:defRPr sz="1990"/>
            </a:lvl5pPr>
            <a:lvl6pPr marL="2274584" indent="0">
              <a:buNone/>
              <a:defRPr sz="1990"/>
            </a:lvl6pPr>
            <a:lvl7pPr marL="2729501" indent="0">
              <a:buNone/>
              <a:defRPr sz="1990"/>
            </a:lvl7pPr>
            <a:lvl8pPr marL="3184418" indent="0">
              <a:buNone/>
              <a:defRPr sz="1990"/>
            </a:lvl8pPr>
            <a:lvl9pPr marL="3639335" indent="0">
              <a:buNone/>
              <a:defRPr sz="1990"/>
            </a:lvl9pPr>
          </a:lstStyle>
          <a:p>
            <a:endParaRPr lang="zh-CN" altLang="en-US"/>
          </a:p>
        </p:txBody>
      </p:sp>
      <p:sp>
        <p:nvSpPr>
          <p:cNvPr id="4" name="文本占位符 3"/>
          <p:cNvSpPr>
            <a:spLocks noGrp="1"/>
          </p:cNvSpPr>
          <p:nvPr>
            <p:ph type="body" sz="half" idx="2"/>
          </p:nvPr>
        </p:nvSpPr>
        <p:spPr>
          <a:xfrm>
            <a:off x="837712" y="2057400"/>
            <a:ext cx="3922509" cy="3811588"/>
          </a:xfrm>
        </p:spPr>
        <p:txBody>
          <a:bodyPr/>
          <a:lstStyle>
            <a:lvl1pPr marL="0" indent="0">
              <a:buNone/>
              <a:defRPr sz="1592"/>
            </a:lvl1pPr>
            <a:lvl2pPr marL="454917" indent="0">
              <a:buNone/>
              <a:defRPr sz="1394"/>
            </a:lvl2pPr>
            <a:lvl3pPr marL="909834" indent="0">
              <a:buNone/>
              <a:defRPr sz="1194"/>
            </a:lvl3pPr>
            <a:lvl4pPr marL="1364751" indent="0">
              <a:buNone/>
              <a:defRPr sz="996"/>
            </a:lvl4pPr>
            <a:lvl5pPr marL="1819667" indent="0">
              <a:buNone/>
              <a:defRPr sz="996"/>
            </a:lvl5pPr>
            <a:lvl6pPr marL="2274584" indent="0">
              <a:buNone/>
              <a:defRPr sz="996"/>
            </a:lvl6pPr>
            <a:lvl7pPr marL="2729501" indent="0">
              <a:buNone/>
              <a:defRPr sz="996"/>
            </a:lvl7pPr>
            <a:lvl8pPr marL="3184418" indent="0">
              <a:buNone/>
              <a:defRPr sz="996"/>
            </a:lvl8pPr>
            <a:lvl9pPr marL="3639335" indent="0">
              <a:buNone/>
              <a:defRPr sz="996"/>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09834">
              <a:buClrTx/>
              <a:defRPr/>
            </a:pPr>
            <a:fld id="{D997B5FA-0921-464F-AAE1-844C04324D75}" type="datetimeFigureOut">
              <a:rPr lang="zh-CN" altLang="en-US" kern="1200" smtClean="0">
                <a:solidFill>
                  <a:prstClr val="black">
                    <a:tint val="75000"/>
                  </a:prstClr>
                </a:solidFill>
                <a:latin typeface="华康少女文字W5(P)"/>
              </a:rPr>
              <a:pPr defTabSz="909834">
                <a:buClrTx/>
                <a:defRPr/>
              </a:pPr>
              <a:t>2025/3/29</a:t>
            </a:fld>
            <a:endParaRPr lang="zh-CN" altLang="en-US" kern="1200">
              <a:solidFill>
                <a:prstClr val="black">
                  <a:tint val="75000"/>
                </a:prstClr>
              </a:solidFill>
              <a:latin typeface="华康少女文字W5(P)"/>
            </a:endParaRPr>
          </a:p>
        </p:txBody>
      </p:sp>
      <p:sp>
        <p:nvSpPr>
          <p:cNvPr id="6" name="页脚占位符 5"/>
          <p:cNvSpPr>
            <a:spLocks noGrp="1"/>
          </p:cNvSpPr>
          <p:nvPr>
            <p:ph type="ftr" sz="quarter" idx="11"/>
          </p:nvPr>
        </p:nvSpPr>
        <p:spPr/>
        <p:txBody>
          <a:bodyPr/>
          <a:lstStyle/>
          <a:p>
            <a:pPr defTabSz="909834">
              <a:buClrTx/>
              <a:defRPr/>
            </a:pPr>
            <a:endParaRPr lang="zh-CN" altLang="en-US" kern="1200">
              <a:solidFill>
                <a:prstClr val="black">
                  <a:tint val="75000"/>
                </a:prstClr>
              </a:solidFill>
              <a:latin typeface="华康少女文字W5(P)"/>
            </a:endParaRPr>
          </a:p>
        </p:txBody>
      </p:sp>
      <p:sp>
        <p:nvSpPr>
          <p:cNvPr id="7" name="灯片编号占位符 6"/>
          <p:cNvSpPr>
            <a:spLocks noGrp="1"/>
          </p:cNvSpPr>
          <p:nvPr>
            <p:ph type="sldNum" sz="quarter" idx="12"/>
          </p:nvPr>
        </p:nvSpPr>
        <p:spPr/>
        <p:txBody>
          <a:bodyPr/>
          <a:lstStyle/>
          <a:p>
            <a:pPr defTabSz="909834">
              <a:buClrTx/>
              <a:defRPr/>
            </a:pPr>
            <a:fld id="{565CE74E-AB26-4998-AD42-012C4C1AD076}" type="slidenum">
              <a:rPr lang="zh-CN" altLang="en-US" kern="1200" smtClean="0">
                <a:solidFill>
                  <a:prstClr val="black">
                    <a:tint val="75000"/>
                  </a:prstClr>
                </a:solidFill>
                <a:latin typeface="华康少女文字W5(P)"/>
              </a:rPr>
              <a:pPr defTabSz="909834">
                <a:buClrTx/>
                <a:defRPr/>
              </a:pPr>
              <a:t>‹#›</a:t>
            </a:fld>
            <a:endParaRPr lang="zh-CN" altLang="en-US" kern="1200">
              <a:solidFill>
                <a:prstClr val="black">
                  <a:tint val="75000"/>
                </a:prstClr>
              </a:solidFill>
              <a:latin typeface="华康少女文字W5(P)"/>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351283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09834">
              <a:buClrTx/>
              <a:defRPr/>
            </a:pPr>
            <a:fld id="{D997B5FA-0921-464F-AAE1-844C04324D75}" type="datetimeFigureOut">
              <a:rPr lang="zh-CN" altLang="en-US" kern="1200" smtClean="0">
                <a:solidFill>
                  <a:prstClr val="black">
                    <a:tint val="75000"/>
                  </a:prstClr>
                </a:solidFill>
                <a:latin typeface="华康少女文字W5(P)"/>
              </a:rPr>
              <a:pPr defTabSz="909834">
                <a:buClrTx/>
                <a:defRPr/>
              </a:pPr>
              <a:t>2025/3/29</a:t>
            </a:fld>
            <a:endParaRPr lang="zh-CN" altLang="en-US" kern="1200">
              <a:solidFill>
                <a:prstClr val="black">
                  <a:tint val="75000"/>
                </a:prstClr>
              </a:solidFill>
              <a:latin typeface="华康少女文字W5(P)"/>
            </a:endParaRPr>
          </a:p>
        </p:txBody>
      </p:sp>
      <p:sp>
        <p:nvSpPr>
          <p:cNvPr id="5" name="页脚占位符 4"/>
          <p:cNvSpPr>
            <a:spLocks noGrp="1"/>
          </p:cNvSpPr>
          <p:nvPr>
            <p:ph type="ftr" sz="quarter" idx="11"/>
          </p:nvPr>
        </p:nvSpPr>
        <p:spPr/>
        <p:txBody>
          <a:bodyPr/>
          <a:lstStyle/>
          <a:p>
            <a:pPr defTabSz="909834">
              <a:buClrTx/>
              <a:defRPr/>
            </a:pPr>
            <a:endParaRPr lang="zh-CN" altLang="en-US" kern="1200">
              <a:solidFill>
                <a:prstClr val="black">
                  <a:tint val="75000"/>
                </a:prstClr>
              </a:solidFill>
              <a:latin typeface="华康少女文字W5(P)"/>
            </a:endParaRPr>
          </a:p>
        </p:txBody>
      </p:sp>
      <p:sp>
        <p:nvSpPr>
          <p:cNvPr id="6" name="灯片编号占位符 5"/>
          <p:cNvSpPr>
            <a:spLocks noGrp="1"/>
          </p:cNvSpPr>
          <p:nvPr>
            <p:ph type="sldNum" sz="quarter" idx="12"/>
          </p:nvPr>
        </p:nvSpPr>
        <p:spPr/>
        <p:txBody>
          <a:bodyPr/>
          <a:lstStyle/>
          <a:p>
            <a:pPr defTabSz="909834">
              <a:buClrTx/>
              <a:defRPr/>
            </a:pPr>
            <a:fld id="{565CE74E-AB26-4998-AD42-012C4C1AD076}" type="slidenum">
              <a:rPr lang="zh-CN" altLang="en-US" kern="1200" smtClean="0">
                <a:solidFill>
                  <a:prstClr val="black">
                    <a:tint val="75000"/>
                  </a:prstClr>
                </a:solidFill>
                <a:latin typeface="华康少女文字W5(P)"/>
              </a:rPr>
              <a:pPr defTabSz="909834">
                <a:buClrTx/>
                <a:defRPr/>
              </a:pPr>
              <a:t>‹#›</a:t>
            </a:fld>
            <a:endParaRPr lang="zh-CN" altLang="en-US" kern="1200">
              <a:solidFill>
                <a:prstClr val="black">
                  <a:tint val="75000"/>
                </a:prstClr>
              </a:solidFill>
              <a:latin typeface="华康少女文字W5(P)"/>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410857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09834">
              <a:buClrTx/>
              <a:defRPr/>
            </a:pPr>
            <a:fld id="{D997B5FA-0921-464F-AAE1-844C04324D75}" type="datetimeFigureOut">
              <a:rPr lang="zh-CN" altLang="en-US" kern="1200" smtClean="0">
                <a:solidFill>
                  <a:prstClr val="black">
                    <a:tint val="75000"/>
                  </a:prstClr>
                </a:solidFill>
                <a:latin typeface="华康少女文字W5(P)"/>
              </a:rPr>
              <a:pPr defTabSz="909834">
                <a:buClrTx/>
                <a:defRPr/>
              </a:pPr>
              <a:t>2025/3/29</a:t>
            </a:fld>
            <a:endParaRPr lang="zh-CN" altLang="en-US" kern="1200">
              <a:solidFill>
                <a:prstClr val="black">
                  <a:tint val="75000"/>
                </a:prstClr>
              </a:solidFill>
              <a:latin typeface="华康少女文字W5(P)"/>
            </a:endParaRPr>
          </a:p>
        </p:txBody>
      </p:sp>
      <p:sp>
        <p:nvSpPr>
          <p:cNvPr id="5" name="页脚占位符 4"/>
          <p:cNvSpPr>
            <a:spLocks noGrp="1"/>
          </p:cNvSpPr>
          <p:nvPr>
            <p:ph type="ftr" sz="quarter" idx="11"/>
          </p:nvPr>
        </p:nvSpPr>
        <p:spPr/>
        <p:txBody>
          <a:bodyPr/>
          <a:lstStyle/>
          <a:p>
            <a:pPr defTabSz="909834">
              <a:buClrTx/>
              <a:defRPr/>
            </a:pPr>
            <a:endParaRPr lang="zh-CN" altLang="en-US" kern="1200">
              <a:solidFill>
                <a:prstClr val="black">
                  <a:tint val="75000"/>
                </a:prstClr>
              </a:solidFill>
              <a:latin typeface="华康少女文字W5(P)"/>
            </a:endParaRPr>
          </a:p>
        </p:txBody>
      </p:sp>
      <p:sp>
        <p:nvSpPr>
          <p:cNvPr id="6" name="灯片编号占位符 5"/>
          <p:cNvSpPr>
            <a:spLocks noGrp="1"/>
          </p:cNvSpPr>
          <p:nvPr>
            <p:ph type="sldNum" sz="quarter" idx="12"/>
          </p:nvPr>
        </p:nvSpPr>
        <p:spPr/>
        <p:txBody>
          <a:bodyPr/>
          <a:lstStyle/>
          <a:p>
            <a:pPr defTabSz="909834">
              <a:buClrTx/>
              <a:defRPr/>
            </a:pPr>
            <a:fld id="{565CE74E-AB26-4998-AD42-012C4C1AD076}" type="slidenum">
              <a:rPr lang="zh-CN" altLang="en-US" kern="1200" smtClean="0">
                <a:solidFill>
                  <a:prstClr val="black">
                    <a:tint val="75000"/>
                  </a:prstClr>
                </a:solidFill>
                <a:latin typeface="华康少女文字W5(P)"/>
              </a:rPr>
              <a:pPr defTabSz="909834">
                <a:buClrTx/>
                <a:defRPr/>
              </a:pPr>
              <a:t>‹#›</a:t>
            </a:fld>
            <a:endParaRPr lang="zh-CN" altLang="en-US" kern="1200">
              <a:solidFill>
                <a:prstClr val="black">
                  <a:tint val="75000"/>
                </a:prstClr>
              </a:solidFill>
              <a:latin typeface="华康少女文字W5(P)"/>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786144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09834">
              <a:buClrTx/>
              <a:defRPr/>
            </a:pPr>
            <a:endParaRPr lang="en-US" kern="1200">
              <a:solidFill>
                <a:prstClr val="black">
                  <a:tint val="75000"/>
                </a:prstClr>
              </a:solidFill>
              <a:latin typeface="华康少女文字W5(P)"/>
            </a:endParaRPr>
          </a:p>
        </p:txBody>
      </p:sp>
      <p:sp>
        <p:nvSpPr>
          <p:cNvPr id="5" name="Rectangle 5"/>
          <p:cNvSpPr>
            <a:spLocks noGrp="1" noChangeArrowheads="1"/>
          </p:cNvSpPr>
          <p:nvPr>
            <p:ph type="ftr" sz="quarter" idx="11"/>
          </p:nvPr>
        </p:nvSpPr>
        <p:spPr>
          <a:ln/>
        </p:spPr>
        <p:txBody>
          <a:bodyPr/>
          <a:lstStyle>
            <a:lvl1pPr>
              <a:defRPr/>
            </a:lvl1pPr>
          </a:lstStyle>
          <a:p>
            <a:pPr defTabSz="909834">
              <a:buClrTx/>
              <a:defRPr/>
            </a:pPr>
            <a:endParaRPr lang="en-US" kern="1200">
              <a:solidFill>
                <a:prstClr val="black">
                  <a:tint val="75000"/>
                </a:prstClr>
              </a:solidFill>
              <a:latin typeface="华康少女文字W5(P)"/>
            </a:endParaRPr>
          </a:p>
        </p:txBody>
      </p:sp>
      <p:sp>
        <p:nvSpPr>
          <p:cNvPr id="6" name="Rectangle 6"/>
          <p:cNvSpPr>
            <a:spLocks noGrp="1" noChangeArrowheads="1"/>
          </p:cNvSpPr>
          <p:nvPr>
            <p:ph type="sldNum" sz="quarter" idx="12"/>
          </p:nvPr>
        </p:nvSpPr>
        <p:spPr>
          <a:ln/>
        </p:spPr>
        <p:txBody>
          <a:bodyPr/>
          <a:lstStyle>
            <a:lvl1pPr>
              <a:defRPr/>
            </a:lvl1pPr>
          </a:lstStyle>
          <a:p>
            <a:pPr defTabSz="909834">
              <a:buClrTx/>
              <a:defRPr/>
            </a:pPr>
            <a:fld id="{4F3CD71A-8AFA-457E-9CDB-42ECCDB38F41}" type="slidenum">
              <a:rPr lang="en-US" kern="1200" smtClean="0">
                <a:solidFill>
                  <a:prstClr val="black">
                    <a:tint val="75000"/>
                  </a:prstClr>
                </a:solidFill>
                <a:latin typeface="华康少女文字W5(P)"/>
              </a:rPr>
              <a:pPr defTabSz="909834">
                <a:buClrTx/>
                <a:defRPr/>
              </a:pPr>
              <a:t>‹#›</a:t>
            </a:fld>
            <a:endParaRPr lang="en-US" kern="1200">
              <a:solidFill>
                <a:prstClr val="black">
                  <a:tint val="75000"/>
                </a:prstClr>
              </a:solidFill>
              <a:latin typeface="华康少女文字W5(P)"/>
            </a:endParaRPr>
          </a:p>
        </p:txBody>
      </p:sp>
    </p:spTree>
    <p:extLst>
      <p:ext uri="{BB962C8B-B14F-4D97-AF65-F5344CB8AC3E}">
        <p14:creationId xmlns:p14="http://schemas.microsoft.com/office/powerpoint/2010/main" val="193205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1" userDrawn="1">
  <p:cSld name="TITLE_AND_BODY_1">
    <p:spTree>
      <p:nvGrpSpPr>
        <p:cNvPr id="1" name="Shape 150"/>
        <p:cNvGrpSpPr/>
        <p:nvPr/>
      </p:nvGrpSpPr>
      <p:grpSpPr>
        <a:xfrm>
          <a:off x="0" y="0"/>
          <a:ext cx="0" cy="0"/>
          <a:chOff x="0" y="0"/>
          <a:chExt cx="0" cy="0"/>
        </a:xfrm>
      </p:grpSpPr>
      <p:pic>
        <p:nvPicPr>
          <p:cNvPr id="151" name="Google Shape;151;p14"/>
          <p:cNvPicPr preferRelativeResize="0"/>
          <p:nvPr/>
        </p:nvPicPr>
        <p:blipFill rotWithShape="1">
          <a:blip r:embed="rId2">
            <a:alphaModFix/>
          </a:blip>
          <a:srcRect/>
          <a:stretch/>
        </p:blipFill>
        <p:spPr>
          <a:xfrm>
            <a:off x="-178757" y="-21533"/>
            <a:ext cx="12519355" cy="7366000"/>
          </a:xfrm>
          <a:prstGeom prst="rect">
            <a:avLst/>
          </a:prstGeom>
          <a:noFill/>
          <a:ln>
            <a:noFill/>
          </a:ln>
        </p:spPr>
      </p:pic>
      <p:pic>
        <p:nvPicPr>
          <p:cNvPr id="152" name="Google Shape;152;p14"/>
          <p:cNvPicPr preferRelativeResize="0"/>
          <p:nvPr/>
        </p:nvPicPr>
        <p:blipFill rotWithShape="1">
          <a:blip r:embed="rId3">
            <a:alphaModFix amt="60000"/>
          </a:blip>
          <a:srcRect t="32014"/>
          <a:stretch/>
        </p:blipFill>
        <p:spPr>
          <a:xfrm>
            <a:off x="-317712" y="-203200"/>
            <a:ext cx="12797262" cy="4173435"/>
          </a:xfrm>
          <a:prstGeom prst="rect">
            <a:avLst/>
          </a:prstGeom>
          <a:noFill/>
          <a:ln>
            <a:noFill/>
          </a:ln>
        </p:spPr>
      </p:pic>
      <p:grpSp>
        <p:nvGrpSpPr>
          <p:cNvPr id="153" name="Google Shape;153;p14"/>
          <p:cNvGrpSpPr/>
          <p:nvPr/>
        </p:nvGrpSpPr>
        <p:grpSpPr>
          <a:xfrm>
            <a:off x="-638600" y="-360165"/>
            <a:ext cx="13448051" cy="2315968"/>
            <a:chOff x="-480138" y="-270124"/>
            <a:chExt cx="10111052" cy="1736976"/>
          </a:xfrm>
        </p:grpSpPr>
        <p:pic>
          <p:nvPicPr>
            <p:cNvPr id="154" name="Google Shape;154;p14"/>
            <p:cNvPicPr preferRelativeResize="0"/>
            <p:nvPr/>
          </p:nvPicPr>
          <p:blipFill rotWithShape="1">
            <a:blip r:embed="rId4">
              <a:alphaModFix amt="80000"/>
            </a:blip>
            <a:srcRect l="40478" t="69295" r="25982"/>
            <a:stretch/>
          </p:blipFill>
          <p:spPr>
            <a:xfrm rot="5400000">
              <a:off x="8221225" y="-60562"/>
              <a:ext cx="1619251" cy="1200127"/>
            </a:xfrm>
            <a:prstGeom prst="rect">
              <a:avLst/>
            </a:prstGeom>
            <a:noFill/>
            <a:ln>
              <a:noFill/>
            </a:ln>
          </p:spPr>
        </p:pic>
        <p:pic>
          <p:nvPicPr>
            <p:cNvPr id="155" name="Google Shape;155;p14"/>
            <p:cNvPicPr preferRelativeResize="0"/>
            <p:nvPr/>
          </p:nvPicPr>
          <p:blipFill rotWithShape="1">
            <a:blip r:embed="rId4">
              <a:alphaModFix amt="80000"/>
            </a:blip>
            <a:srcRect l="40478" t="69295" r="25982"/>
            <a:stretch/>
          </p:blipFill>
          <p:spPr>
            <a:xfrm rot="5400000">
              <a:off x="-689700" y="57163"/>
              <a:ext cx="1619251" cy="1200127"/>
            </a:xfrm>
            <a:prstGeom prst="rect">
              <a:avLst/>
            </a:prstGeom>
            <a:noFill/>
            <a:ln>
              <a:noFill/>
            </a:ln>
          </p:spPr>
        </p:pic>
      </p:grpSp>
      <p:grpSp>
        <p:nvGrpSpPr>
          <p:cNvPr id="158" name="Google Shape;158;p14"/>
          <p:cNvGrpSpPr/>
          <p:nvPr/>
        </p:nvGrpSpPr>
        <p:grpSpPr>
          <a:xfrm>
            <a:off x="-412244" y="4596068"/>
            <a:ext cx="12986328" cy="2892201"/>
            <a:chOff x="-309950" y="3447050"/>
            <a:chExt cx="9763901" cy="2169151"/>
          </a:xfrm>
        </p:grpSpPr>
        <p:pic>
          <p:nvPicPr>
            <p:cNvPr id="159" name="Google Shape;159;p14"/>
            <p:cNvPicPr preferRelativeResize="0"/>
            <p:nvPr/>
          </p:nvPicPr>
          <p:blipFill rotWithShape="1">
            <a:blip r:embed="rId5">
              <a:alphaModFix amt="80000"/>
            </a:blip>
            <a:srcRect b="27017"/>
            <a:stretch/>
          </p:blipFill>
          <p:spPr>
            <a:xfrm>
              <a:off x="-309950" y="3740750"/>
              <a:ext cx="9763901" cy="1875450"/>
            </a:xfrm>
            <a:prstGeom prst="rect">
              <a:avLst/>
            </a:prstGeom>
            <a:noFill/>
            <a:ln>
              <a:noFill/>
            </a:ln>
          </p:spPr>
        </p:pic>
        <p:pic>
          <p:nvPicPr>
            <p:cNvPr id="160" name="Google Shape;160;p14"/>
            <p:cNvPicPr preferRelativeResize="0"/>
            <p:nvPr/>
          </p:nvPicPr>
          <p:blipFill rotWithShape="1">
            <a:blip r:embed="rId6">
              <a:alphaModFix amt="80000"/>
            </a:blip>
            <a:srcRect t="45073" b="20926"/>
            <a:stretch/>
          </p:blipFill>
          <p:spPr>
            <a:xfrm>
              <a:off x="-210575" y="3447050"/>
              <a:ext cx="9565148" cy="216915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02"/>
        <p:cNvGrpSpPr/>
        <p:nvPr/>
      </p:nvGrpSpPr>
      <p:grpSpPr>
        <a:xfrm>
          <a:off x="0" y="0"/>
          <a:ext cx="0" cy="0"/>
          <a:chOff x="0" y="0"/>
          <a:chExt cx="0" cy="0"/>
        </a:xfrm>
      </p:grpSpPr>
      <p:pic>
        <p:nvPicPr>
          <p:cNvPr id="303" name="Google Shape;303;p23"/>
          <p:cNvPicPr preferRelativeResize="0"/>
          <p:nvPr/>
        </p:nvPicPr>
        <p:blipFill rotWithShape="1">
          <a:blip r:embed="rId2">
            <a:alphaModFix/>
          </a:blip>
          <a:srcRect/>
          <a:stretch/>
        </p:blipFill>
        <p:spPr>
          <a:xfrm>
            <a:off x="-178757" y="-21533"/>
            <a:ext cx="12519355" cy="7366000"/>
          </a:xfrm>
          <a:prstGeom prst="rect">
            <a:avLst/>
          </a:prstGeom>
          <a:noFill/>
          <a:ln>
            <a:noFill/>
          </a:ln>
        </p:spPr>
      </p:pic>
      <p:grpSp>
        <p:nvGrpSpPr>
          <p:cNvPr id="304" name="Google Shape;304;p23"/>
          <p:cNvGrpSpPr/>
          <p:nvPr/>
        </p:nvGrpSpPr>
        <p:grpSpPr>
          <a:xfrm>
            <a:off x="-317712" y="-112567"/>
            <a:ext cx="12797262" cy="8285704"/>
            <a:chOff x="-238875" y="-84425"/>
            <a:chExt cx="9621750" cy="6214278"/>
          </a:xfrm>
        </p:grpSpPr>
        <p:pic>
          <p:nvPicPr>
            <p:cNvPr id="305" name="Google Shape;305;p23"/>
            <p:cNvPicPr preferRelativeResize="0"/>
            <p:nvPr/>
          </p:nvPicPr>
          <p:blipFill rotWithShape="1">
            <a:blip r:embed="rId3">
              <a:alphaModFix amt="60000"/>
            </a:blip>
            <a:srcRect t="33492"/>
            <a:stretch/>
          </p:blipFill>
          <p:spPr>
            <a:xfrm>
              <a:off x="-238875" y="-84425"/>
              <a:ext cx="9621750" cy="3062101"/>
            </a:xfrm>
            <a:prstGeom prst="rect">
              <a:avLst/>
            </a:prstGeom>
            <a:noFill/>
            <a:ln>
              <a:noFill/>
            </a:ln>
          </p:spPr>
        </p:pic>
        <p:pic>
          <p:nvPicPr>
            <p:cNvPr id="306" name="Google Shape;306;p23"/>
            <p:cNvPicPr preferRelativeResize="0"/>
            <p:nvPr/>
          </p:nvPicPr>
          <p:blipFill>
            <a:blip r:embed="rId4">
              <a:alphaModFix amt="20000"/>
            </a:blip>
            <a:stretch>
              <a:fillRect/>
            </a:stretch>
          </p:blipFill>
          <p:spPr>
            <a:xfrm>
              <a:off x="-238875" y="2127050"/>
              <a:ext cx="9621750" cy="4002802"/>
            </a:xfrm>
            <a:prstGeom prst="rect">
              <a:avLst/>
            </a:prstGeom>
            <a:noFill/>
            <a:ln>
              <a:noFill/>
            </a:ln>
          </p:spPr>
        </p:pic>
      </p:grpSp>
      <p:grpSp>
        <p:nvGrpSpPr>
          <p:cNvPr id="307" name="Google Shape;307;p23"/>
          <p:cNvGrpSpPr/>
          <p:nvPr/>
        </p:nvGrpSpPr>
        <p:grpSpPr>
          <a:xfrm>
            <a:off x="-412244" y="4291267"/>
            <a:ext cx="12986328" cy="3481133"/>
            <a:chOff x="-309950" y="3218450"/>
            <a:chExt cx="9763901" cy="2610850"/>
          </a:xfrm>
        </p:grpSpPr>
        <p:pic>
          <p:nvPicPr>
            <p:cNvPr id="308" name="Google Shape;308;p23"/>
            <p:cNvPicPr preferRelativeResize="0"/>
            <p:nvPr/>
          </p:nvPicPr>
          <p:blipFill rotWithShape="1">
            <a:blip r:embed="rId5">
              <a:alphaModFix amt="80000"/>
            </a:blip>
            <a:srcRect b="12793"/>
            <a:stretch/>
          </p:blipFill>
          <p:spPr>
            <a:xfrm>
              <a:off x="-309950" y="3588350"/>
              <a:ext cx="9763901" cy="2240950"/>
            </a:xfrm>
            <a:prstGeom prst="rect">
              <a:avLst/>
            </a:prstGeom>
            <a:noFill/>
            <a:ln>
              <a:noFill/>
            </a:ln>
          </p:spPr>
        </p:pic>
        <p:pic>
          <p:nvPicPr>
            <p:cNvPr id="309" name="Google Shape;309;p23"/>
            <p:cNvPicPr preferRelativeResize="0"/>
            <p:nvPr/>
          </p:nvPicPr>
          <p:blipFill rotWithShape="1">
            <a:blip r:embed="rId6">
              <a:alphaModFix amt="80000"/>
            </a:blip>
            <a:srcRect t="45072" b="14003"/>
            <a:stretch/>
          </p:blipFill>
          <p:spPr>
            <a:xfrm>
              <a:off x="-210575" y="3218450"/>
              <a:ext cx="9565148" cy="2610849"/>
            </a:xfrm>
            <a:prstGeom prst="rect">
              <a:avLst/>
            </a:prstGeom>
            <a:noFill/>
            <a:ln>
              <a:noFill/>
            </a:ln>
          </p:spPr>
        </p:pic>
      </p:grpSp>
      <p:grpSp>
        <p:nvGrpSpPr>
          <p:cNvPr id="310" name="Google Shape;310;p23"/>
          <p:cNvGrpSpPr/>
          <p:nvPr/>
        </p:nvGrpSpPr>
        <p:grpSpPr>
          <a:xfrm>
            <a:off x="-1628427" y="-1255399"/>
            <a:ext cx="14070335" cy="3889401"/>
            <a:chOff x="-1224350" y="-941550"/>
            <a:chExt cx="10578923" cy="2917051"/>
          </a:xfrm>
        </p:grpSpPr>
        <p:pic>
          <p:nvPicPr>
            <p:cNvPr id="311" name="Google Shape;311;p23"/>
            <p:cNvPicPr preferRelativeResize="0"/>
            <p:nvPr/>
          </p:nvPicPr>
          <p:blipFill rotWithShape="1">
            <a:blip r:embed="rId7">
              <a:alphaModFix amt="70000"/>
            </a:blip>
            <a:srcRect t="41020" r="63224"/>
            <a:stretch/>
          </p:blipFill>
          <p:spPr>
            <a:xfrm>
              <a:off x="7744973" y="-114300"/>
              <a:ext cx="1609600" cy="2089801"/>
            </a:xfrm>
            <a:prstGeom prst="rect">
              <a:avLst/>
            </a:prstGeom>
            <a:noFill/>
            <a:ln>
              <a:noFill/>
            </a:ln>
          </p:spPr>
        </p:pic>
        <p:pic>
          <p:nvPicPr>
            <p:cNvPr id="312" name="Google Shape;312;p23"/>
            <p:cNvPicPr preferRelativeResize="0"/>
            <p:nvPr/>
          </p:nvPicPr>
          <p:blipFill rotWithShape="1">
            <a:blip r:embed="rId8">
              <a:alphaModFix amt="70000"/>
            </a:blip>
            <a:srcRect t="14822" r="53808" b="20477"/>
            <a:stretch/>
          </p:blipFill>
          <p:spPr>
            <a:xfrm rot="3177229" flipH="1">
              <a:off x="-856501" y="-488677"/>
              <a:ext cx="2119801" cy="1977579"/>
            </a:xfrm>
            <a:prstGeom prst="rect">
              <a:avLst/>
            </a:prstGeom>
            <a:noFill/>
            <a:ln>
              <a:noFill/>
            </a:ln>
          </p:spPr>
        </p:pic>
      </p:grpSp>
      <p:pic>
        <p:nvPicPr>
          <p:cNvPr id="313" name="Google Shape;313;p23"/>
          <p:cNvPicPr preferRelativeResize="0"/>
          <p:nvPr/>
        </p:nvPicPr>
        <p:blipFill rotWithShape="1">
          <a:blip r:embed="rId9">
            <a:alphaModFix amt="80000"/>
          </a:blip>
          <a:srcRect l="40478" t="69295" r="25982"/>
          <a:stretch/>
        </p:blipFill>
        <p:spPr>
          <a:xfrm rot="5400000">
            <a:off x="10265298" y="2863364"/>
            <a:ext cx="2159001" cy="1596211"/>
          </a:xfrm>
          <a:prstGeom prst="rect">
            <a:avLst/>
          </a:prstGeom>
          <a:noFill/>
          <a:ln>
            <a:noFill/>
          </a:ln>
        </p:spPr>
      </p:pic>
      <p:grpSp>
        <p:nvGrpSpPr>
          <p:cNvPr id="314" name="Google Shape;314;p23"/>
          <p:cNvGrpSpPr/>
          <p:nvPr/>
        </p:nvGrpSpPr>
        <p:grpSpPr>
          <a:xfrm>
            <a:off x="369982" y="227417"/>
            <a:ext cx="9292155" cy="4753683"/>
            <a:chOff x="278175" y="170563"/>
            <a:chExt cx="6986400" cy="3565262"/>
          </a:xfrm>
        </p:grpSpPr>
        <p:pic>
          <p:nvPicPr>
            <p:cNvPr id="315" name="Google Shape;315;p23"/>
            <p:cNvPicPr preferRelativeResize="0"/>
            <p:nvPr/>
          </p:nvPicPr>
          <p:blipFill>
            <a:blip r:embed="rId10">
              <a:alphaModFix/>
            </a:blip>
            <a:stretch>
              <a:fillRect/>
            </a:stretch>
          </p:blipFill>
          <p:spPr>
            <a:xfrm>
              <a:off x="278175" y="3514175"/>
              <a:ext cx="280800" cy="221649"/>
            </a:xfrm>
            <a:prstGeom prst="rect">
              <a:avLst/>
            </a:prstGeom>
            <a:noFill/>
            <a:ln>
              <a:noFill/>
            </a:ln>
          </p:spPr>
        </p:pic>
        <p:pic>
          <p:nvPicPr>
            <p:cNvPr id="316" name="Google Shape;316;p23"/>
            <p:cNvPicPr preferRelativeResize="0"/>
            <p:nvPr/>
          </p:nvPicPr>
          <p:blipFill rotWithShape="1">
            <a:blip r:embed="rId11">
              <a:alphaModFix/>
            </a:blip>
            <a:srcRect b="26356"/>
            <a:stretch/>
          </p:blipFill>
          <p:spPr>
            <a:xfrm>
              <a:off x="1126150" y="170563"/>
              <a:ext cx="1362151" cy="1010076"/>
            </a:xfrm>
            <a:prstGeom prst="rect">
              <a:avLst/>
            </a:prstGeom>
            <a:noFill/>
            <a:ln>
              <a:noFill/>
            </a:ln>
          </p:spPr>
        </p:pic>
        <p:pic>
          <p:nvPicPr>
            <p:cNvPr id="317" name="Google Shape;317;p23"/>
            <p:cNvPicPr preferRelativeResize="0"/>
            <p:nvPr/>
          </p:nvPicPr>
          <p:blipFill>
            <a:blip r:embed="rId10">
              <a:alphaModFix/>
            </a:blip>
            <a:stretch>
              <a:fillRect/>
            </a:stretch>
          </p:blipFill>
          <p:spPr>
            <a:xfrm>
              <a:off x="6983775" y="428675"/>
              <a:ext cx="280800" cy="22164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73"/>
        <p:cNvGrpSpPr/>
        <p:nvPr/>
      </p:nvGrpSpPr>
      <p:grpSpPr>
        <a:xfrm>
          <a:off x="0" y="0"/>
          <a:ext cx="0" cy="0"/>
          <a:chOff x="0" y="0"/>
          <a:chExt cx="0" cy="0"/>
        </a:xfrm>
      </p:grpSpPr>
      <p:grpSp>
        <p:nvGrpSpPr>
          <p:cNvPr id="74" name="Google Shape;74;p4"/>
          <p:cNvGrpSpPr/>
          <p:nvPr/>
        </p:nvGrpSpPr>
        <p:grpSpPr>
          <a:xfrm>
            <a:off x="10210810" y="6405733"/>
            <a:ext cx="749081" cy="763611"/>
            <a:chOff x="197525" y="200375"/>
            <a:chExt cx="563204" cy="572708"/>
          </a:xfrm>
        </p:grpSpPr>
        <p:sp>
          <p:nvSpPr>
            <p:cNvPr id="75" name="Google Shape;75;p4"/>
            <p:cNvSpPr/>
            <p:nvPr/>
          </p:nvSpPr>
          <p:spPr>
            <a:xfrm>
              <a:off x="397733" y="200375"/>
              <a:ext cx="232037" cy="263447"/>
            </a:xfrm>
            <a:custGeom>
              <a:avLst/>
              <a:gdLst/>
              <a:ahLst/>
              <a:cxnLst/>
              <a:rect l="l" t="t" r="r" b="b"/>
              <a:pathLst>
                <a:path w="8776" h="9963" extrusionOk="0">
                  <a:moveTo>
                    <a:pt x="5772" y="1"/>
                  </a:moveTo>
                  <a:cubicBezTo>
                    <a:pt x="4378" y="1"/>
                    <a:pt x="2137" y="1053"/>
                    <a:pt x="1131" y="3950"/>
                  </a:cubicBezTo>
                  <a:cubicBezTo>
                    <a:pt x="0" y="7128"/>
                    <a:pt x="1751" y="8950"/>
                    <a:pt x="2679" y="9962"/>
                  </a:cubicBezTo>
                  <a:cubicBezTo>
                    <a:pt x="4060" y="9760"/>
                    <a:pt x="6537" y="9426"/>
                    <a:pt x="7656" y="6236"/>
                  </a:cubicBezTo>
                  <a:cubicBezTo>
                    <a:pt x="8775" y="3057"/>
                    <a:pt x="7347" y="687"/>
                    <a:pt x="6168" y="32"/>
                  </a:cubicBezTo>
                  <a:cubicBezTo>
                    <a:pt x="6046" y="12"/>
                    <a:pt x="5913" y="1"/>
                    <a:pt x="57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4"/>
            <p:cNvSpPr/>
            <p:nvPr/>
          </p:nvSpPr>
          <p:spPr>
            <a:xfrm>
              <a:off x="482422" y="397577"/>
              <a:ext cx="278307" cy="183088"/>
            </a:xfrm>
            <a:custGeom>
              <a:avLst/>
              <a:gdLst/>
              <a:ahLst/>
              <a:cxnLst/>
              <a:rect l="l" t="t" r="r" b="b"/>
              <a:pathLst>
                <a:path w="10526" h="6924" extrusionOk="0">
                  <a:moveTo>
                    <a:pt x="5030" y="1"/>
                  </a:moveTo>
                  <a:cubicBezTo>
                    <a:pt x="1820" y="1"/>
                    <a:pt x="665" y="2149"/>
                    <a:pt x="0" y="3338"/>
                  </a:cubicBezTo>
                  <a:cubicBezTo>
                    <a:pt x="619" y="4588"/>
                    <a:pt x="1703" y="6850"/>
                    <a:pt x="5084" y="6921"/>
                  </a:cubicBezTo>
                  <a:cubicBezTo>
                    <a:pt x="5141" y="6923"/>
                    <a:pt x="5197" y="6923"/>
                    <a:pt x="5252" y="6923"/>
                  </a:cubicBezTo>
                  <a:cubicBezTo>
                    <a:pt x="8514" y="6923"/>
                    <a:pt x="10279" y="4887"/>
                    <a:pt x="10525" y="3588"/>
                  </a:cubicBezTo>
                  <a:cubicBezTo>
                    <a:pt x="10335" y="2266"/>
                    <a:pt x="8620" y="75"/>
                    <a:pt x="5239" y="4"/>
                  </a:cubicBezTo>
                  <a:cubicBezTo>
                    <a:pt x="5168" y="2"/>
                    <a:pt x="5099" y="1"/>
                    <a:pt x="5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4"/>
            <p:cNvSpPr/>
            <p:nvPr/>
          </p:nvSpPr>
          <p:spPr>
            <a:xfrm>
              <a:off x="391757" y="505644"/>
              <a:ext cx="226670" cy="267439"/>
            </a:xfrm>
            <a:custGeom>
              <a:avLst/>
              <a:gdLst/>
              <a:ahLst/>
              <a:cxnLst/>
              <a:rect l="l" t="t" r="r" b="b"/>
              <a:pathLst>
                <a:path w="8573" h="10114" extrusionOk="0">
                  <a:moveTo>
                    <a:pt x="2810" y="1"/>
                  </a:moveTo>
                  <a:cubicBezTo>
                    <a:pt x="1810" y="977"/>
                    <a:pt x="0" y="2715"/>
                    <a:pt x="965" y="5942"/>
                  </a:cubicBezTo>
                  <a:cubicBezTo>
                    <a:pt x="1867" y="8960"/>
                    <a:pt x="4154" y="10113"/>
                    <a:pt x="5538" y="10113"/>
                  </a:cubicBezTo>
                  <a:cubicBezTo>
                    <a:pt x="5633" y="10113"/>
                    <a:pt x="5724" y="10108"/>
                    <a:pt x="5810" y="10097"/>
                  </a:cubicBezTo>
                  <a:cubicBezTo>
                    <a:pt x="7025" y="9502"/>
                    <a:pt x="8573" y="7204"/>
                    <a:pt x="7596" y="3965"/>
                  </a:cubicBezTo>
                  <a:cubicBezTo>
                    <a:pt x="6632" y="715"/>
                    <a:pt x="4167" y="275"/>
                    <a:pt x="2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4"/>
            <p:cNvSpPr/>
            <p:nvPr/>
          </p:nvSpPr>
          <p:spPr>
            <a:xfrm>
              <a:off x="197525" y="471137"/>
              <a:ext cx="257526" cy="209557"/>
            </a:xfrm>
            <a:custGeom>
              <a:avLst/>
              <a:gdLst/>
              <a:ahLst/>
              <a:cxnLst/>
              <a:rect l="l" t="t" r="r" b="b"/>
              <a:pathLst>
                <a:path w="9740" h="7925" extrusionOk="0">
                  <a:moveTo>
                    <a:pt x="6098" y="0"/>
                  </a:moveTo>
                  <a:cubicBezTo>
                    <a:pt x="5187" y="0"/>
                    <a:pt x="4154" y="267"/>
                    <a:pt x="3024" y="1044"/>
                  </a:cubicBezTo>
                  <a:cubicBezTo>
                    <a:pt x="238" y="2961"/>
                    <a:pt x="0" y="5711"/>
                    <a:pt x="572" y="6937"/>
                  </a:cubicBezTo>
                  <a:cubicBezTo>
                    <a:pt x="1084" y="7463"/>
                    <a:pt x="2105" y="7924"/>
                    <a:pt x="3378" y="7924"/>
                  </a:cubicBezTo>
                  <a:cubicBezTo>
                    <a:pt x="4443" y="7924"/>
                    <a:pt x="5684" y="7601"/>
                    <a:pt x="6953" y="6723"/>
                  </a:cubicBezTo>
                  <a:cubicBezTo>
                    <a:pt x="9739" y="4806"/>
                    <a:pt x="9394" y="2318"/>
                    <a:pt x="9227" y="949"/>
                  </a:cubicBezTo>
                  <a:cubicBezTo>
                    <a:pt x="8505" y="573"/>
                    <a:pt x="7434" y="0"/>
                    <a:pt x="60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4"/>
            <p:cNvSpPr/>
            <p:nvPr/>
          </p:nvSpPr>
          <p:spPr>
            <a:xfrm>
              <a:off x="205378" y="278378"/>
              <a:ext cx="255966" cy="213074"/>
            </a:xfrm>
            <a:custGeom>
              <a:avLst/>
              <a:gdLst/>
              <a:ahLst/>
              <a:cxnLst/>
              <a:rect l="l" t="t" r="r" b="b"/>
              <a:pathLst>
                <a:path w="9681" h="8058" extrusionOk="0">
                  <a:moveTo>
                    <a:pt x="3248" y="0"/>
                  </a:moveTo>
                  <a:cubicBezTo>
                    <a:pt x="2080" y="0"/>
                    <a:pt x="1131" y="394"/>
                    <a:pt x="632" y="857"/>
                  </a:cubicBezTo>
                  <a:cubicBezTo>
                    <a:pt x="1" y="2047"/>
                    <a:pt x="108" y="4821"/>
                    <a:pt x="2787" y="6857"/>
                  </a:cubicBezTo>
                  <a:cubicBezTo>
                    <a:pt x="3967" y="7761"/>
                    <a:pt x="5064" y="8057"/>
                    <a:pt x="6030" y="8057"/>
                  </a:cubicBezTo>
                  <a:cubicBezTo>
                    <a:pt x="7267" y="8057"/>
                    <a:pt x="8288" y="7571"/>
                    <a:pt x="8990" y="7250"/>
                  </a:cubicBezTo>
                  <a:cubicBezTo>
                    <a:pt x="9228" y="5893"/>
                    <a:pt x="9680" y="3416"/>
                    <a:pt x="7002" y="1369"/>
                  </a:cubicBezTo>
                  <a:cubicBezTo>
                    <a:pt x="5686" y="361"/>
                    <a:pt x="4367"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4"/>
            <p:cNvSpPr/>
            <p:nvPr/>
          </p:nvSpPr>
          <p:spPr>
            <a:xfrm>
              <a:off x="469519" y="239006"/>
              <a:ext cx="79664" cy="226374"/>
            </a:xfrm>
            <a:custGeom>
              <a:avLst/>
              <a:gdLst/>
              <a:ahLst/>
              <a:cxnLst/>
              <a:rect l="l" t="t" r="r" b="b"/>
              <a:pathLst>
                <a:path w="3013" h="8561" extrusionOk="0">
                  <a:moveTo>
                    <a:pt x="3012" y="0"/>
                  </a:moveTo>
                  <a:lnTo>
                    <a:pt x="3012" y="0"/>
                  </a:lnTo>
                  <a:cubicBezTo>
                    <a:pt x="3012" y="1"/>
                    <a:pt x="214" y="6608"/>
                    <a:pt x="0" y="8561"/>
                  </a:cubicBezTo>
                  <a:cubicBezTo>
                    <a:pt x="0" y="8561"/>
                    <a:pt x="2429" y="2631"/>
                    <a:pt x="3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4"/>
            <p:cNvSpPr/>
            <p:nvPr/>
          </p:nvSpPr>
          <p:spPr>
            <a:xfrm>
              <a:off x="482422" y="482190"/>
              <a:ext cx="240207" cy="11397"/>
            </a:xfrm>
            <a:custGeom>
              <a:avLst/>
              <a:gdLst/>
              <a:ahLst/>
              <a:cxnLst/>
              <a:rect l="l" t="t" r="r" b="b"/>
              <a:pathLst>
                <a:path w="9085" h="431" extrusionOk="0">
                  <a:moveTo>
                    <a:pt x="2192" y="0"/>
                  </a:moveTo>
                  <a:cubicBezTo>
                    <a:pt x="1268" y="0"/>
                    <a:pt x="475" y="38"/>
                    <a:pt x="0" y="138"/>
                  </a:cubicBezTo>
                  <a:cubicBezTo>
                    <a:pt x="0" y="138"/>
                    <a:pt x="3933" y="431"/>
                    <a:pt x="6928" y="431"/>
                  </a:cubicBezTo>
                  <a:cubicBezTo>
                    <a:pt x="7752" y="431"/>
                    <a:pt x="8504" y="408"/>
                    <a:pt x="9085" y="352"/>
                  </a:cubicBezTo>
                  <a:cubicBezTo>
                    <a:pt x="9085" y="352"/>
                    <a:pt x="5021" y="0"/>
                    <a:pt x="2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4"/>
            <p:cNvSpPr/>
            <p:nvPr/>
          </p:nvSpPr>
          <p:spPr>
            <a:xfrm>
              <a:off x="467298" y="504692"/>
              <a:ext cx="68585" cy="229547"/>
            </a:xfrm>
            <a:custGeom>
              <a:avLst/>
              <a:gdLst/>
              <a:ahLst/>
              <a:cxnLst/>
              <a:rect l="l" t="t" r="r" b="b"/>
              <a:pathLst>
                <a:path w="2594" h="8681" extrusionOk="0">
                  <a:moveTo>
                    <a:pt x="1" y="1"/>
                  </a:moveTo>
                  <a:lnTo>
                    <a:pt x="1" y="1"/>
                  </a:lnTo>
                  <a:cubicBezTo>
                    <a:pt x="1" y="2"/>
                    <a:pt x="1513" y="6204"/>
                    <a:pt x="2584" y="8681"/>
                  </a:cubicBezTo>
                  <a:cubicBezTo>
                    <a:pt x="2584" y="8681"/>
                    <a:pt x="2584" y="8681"/>
                    <a:pt x="2584" y="8681"/>
                  </a:cubicBezTo>
                  <a:cubicBezTo>
                    <a:pt x="2593" y="8681"/>
                    <a:pt x="976" y="169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4"/>
            <p:cNvSpPr/>
            <p:nvPr/>
          </p:nvSpPr>
          <p:spPr>
            <a:xfrm>
              <a:off x="247260" y="495570"/>
              <a:ext cx="197401" cy="136047"/>
            </a:xfrm>
            <a:custGeom>
              <a:avLst/>
              <a:gdLst/>
              <a:ahLst/>
              <a:cxnLst/>
              <a:rect l="l" t="t" r="r" b="b"/>
              <a:pathLst>
                <a:path w="7466" h="5145" extrusionOk="0">
                  <a:moveTo>
                    <a:pt x="7465" y="1"/>
                  </a:moveTo>
                  <a:lnTo>
                    <a:pt x="7465" y="1"/>
                  </a:lnTo>
                  <a:cubicBezTo>
                    <a:pt x="7465" y="1"/>
                    <a:pt x="2024" y="3358"/>
                    <a:pt x="0" y="5144"/>
                  </a:cubicBezTo>
                  <a:cubicBezTo>
                    <a:pt x="0" y="5144"/>
                    <a:pt x="0" y="5144"/>
                    <a:pt x="0" y="5144"/>
                  </a:cubicBezTo>
                  <a:cubicBezTo>
                    <a:pt x="39" y="5144"/>
                    <a:pt x="6148" y="1449"/>
                    <a:pt x="7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4"/>
            <p:cNvSpPr/>
            <p:nvPr/>
          </p:nvSpPr>
          <p:spPr>
            <a:xfrm>
              <a:off x="255113" y="325893"/>
              <a:ext cx="190817" cy="145778"/>
            </a:xfrm>
            <a:custGeom>
              <a:avLst/>
              <a:gdLst/>
              <a:ahLst/>
              <a:cxnLst/>
              <a:rect l="l" t="t" r="r" b="b"/>
              <a:pathLst>
                <a:path w="7217" h="5513" extrusionOk="0">
                  <a:moveTo>
                    <a:pt x="1" y="0"/>
                  </a:moveTo>
                  <a:lnTo>
                    <a:pt x="1" y="0"/>
                  </a:lnTo>
                  <a:cubicBezTo>
                    <a:pt x="1" y="0"/>
                    <a:pt x="1" y="0"/>
                    <a:pt x="1" y="1"/>
                  </a:cubicBezTo>
                  <a:lnTo>
                    <a:pt x="1" y="1"/>
                  </a:lnTo>
                  <a:cubicBezTo>
                    <a:pt x="1" y="0"/>
                    <a:pt x="1" y="0"/>
                    <a:pt x="1" y="0"/>
                  </a:cubicBezTo>
                  <a:close/>
                  <a:moveTo>
                    <a:pt x="1" y="1"/>
                  </a:moveTo>
                  <a:cubicBezTo>
                    <a:pt x="62" y="43"/>
                    <a:pt x="5438" y="4707"/>
                    <a:pt x="7216" y="5513"/>
                  </a:cubicBezTo>
                  <a:cubicBezTo>
                    <a:pt x="7216" y="5513"/>
                    <a:pt x="2335" y="137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4"/>
            <p:cNvSpPr/>
            <p:nvPr/>
          </p:nvSpPr>
          <p:spPr>
            <a:xfrm>
              <a:off x="398050" y="417196"/>
              <a:ext cx="129715" cy="130044"/>
            </a:xfrm>
            <a:custGeom>
              <a:avLst/>
              <a:gdLst/>
              <a:ahLst/>
              <a:cxnLst/>
              <a:rect l="l" t="t" r="r" b="b"/>
              <a:pathLst>
                <a:path w="4906" h="4918" extrusionOk="0">
                  <a:moveTo>
                    <a:pt x="2453" y="0"/>
                  </a:moveTo>
                  <a:cubicBezTo>
                    <a:pt x="1096" y="0"/>
                    <a:pt x="0" y="1107"/>
                    <a:pt x="0" y="2453"/>
                  </a:cubicBezTo>
                  <a:cubicBezTo>
                    <a:pt x="0" y="3810"/>
                    <a:pt x="1096" y="4917"/>
                    <a:pt x="2453" y="4917"/>
                  </a:cubicBezTo>
                  <a:cubicBezTo>
                    <a:pt x="3810" y="4917"/>
                    <a:pt x="4906" y="3810"/>
                    <a:pt x="4906" y="2453"/>
                  </a:cubicBezTo>
                  <a:cubicBezTo>
                    <a:pt x="4906" y="1107"/>
                    <a:pt x="3810" y="0"/>
                    <a:pt x="2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6" name="Google Shape;86;p4"/>
          <p:cNvGrpSpPr/>
          <p:nvPr/>
        </p:nvGrpSpPr>
        <p:grpSpPr>
          <a:xfrm rot="333981">
            <a:off x="-387627" y="3863531"/>
            <a:ext cx="1199590" cy="3069381"/>
            <a:chOff x="103545" y="2910175"/>
            <a:chExt cx="901910" cy="2302000"/>
          </a:xfrm>
        </p:grpSpPr>
        <p:sp>
          <p:nvSpPr>
            <p:cNvPr id="87" name="Google Shape;87;p4"/>
            <p:cNvSpPr/>
            <p:nvPr/>
          </p:nvSpPr>
          <p:spPr>
            <a:xfrm flipH="1">
              <a:off x="505730" y="3607976"/>
              <a:ext cx="130206" cy="1603695"/>
            </a:xfrm>
            <a:custGeom>
              <a:avLst/>
              <a:gdLst/>
              <a:ahLst/>
              <a:cxnLst/>
              <a:rect l="l" t="t" r="r" b="b"/>
              <a:pathLst>
                <a:path w="3084" h="37982" extrusionOk="0">
                  <a:moveTo>
                    <a:pt x="953" y="1"/>
                  </a:moveTo>
                  <a:lnTo>
                    <a:pt x="0" y="2549"/>
                  </a:lnTo>
                  <a:cubicBezTo>
                    <a:pt x="1322" y="3049"/>
                    <a:pt x="1060" y="32981"/>
                    <a:pt x="1012" y="37434"/>
                  </a:cubicBezTo>
                  <a:cubicBezTo>
                    <a:pt x="1012" y="37732"/>
                    <a:pt x="1250" y="37982"/>
                    <a:pt x="1560" y="37982"/>
                  </a:cubicBezTo>
                  <a:lnTo>
                    <a:pt x="1869" y="37982"/>
                  </a:lnTo>
                  <a:cubicBezTo>
                    <a:pt x="2179" y="37982"/>
                    <a:pt x="2429" y="37732"/>
                    <a:pt x="2429" y="37422"/>
                  </a:cubicBezTo>
                  <a:cubicBezTo>
                    <a:pt x="2310" y="32898"/>
                    <a:pt x="1619" y="2513"/>
                    <a:pt x="3084" y="2501"/>
                  </a:cubicBezTo>
                  <a:lnTo>
                    <a:pt x="9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4"/>
            <p:cNvSpPr/>
            <p:nvPr/>
          </p:nvSpPr>
          <p:spPr>
            <a:xfrm flipH="1">
              <a:off x="238311" y="2933904"/>
              <a:ext cx="483208" cy="328322"/>
            </a:xfrm>
            <a:custGeom>
              <a:avLst/>
              <a:gdLst/>
              <a:ahLst/>
              <a:cxnLst/>
              <a:rect l="l" t="t" r="r" b="b"/>
              <a:pathLst>
                <a:path w="11445" h="7776" extrusionOk="0">
                  <a:moveTo>
                    <a:pt x="5093" y="1"/>
                  </a:moveTo>
                  <a:cubicBezTo>
                    <a:pt x="3373" y="1"/>
                    <a:pt x="1863" y="1261"/>
                    <a:pt x="717" y="4786"/>
                  </a:cubicBezTo>
                  <a:cubicBezTo>
                    <a:pt x="0" y="6996"/>
                    <a:pt x="641" y="7775"/>
                    <a:pt x="1901" y="7775"/>
                  </a:cubicBezTo>
                  <a:cubicBezTo>
                    <a:pt x="4909" y="7775"/>
                    <a:pt x="11445" y="3333"/>
                    <a:pt x="11445" y="3333"/>
                  </a:cubicBezTo>
                  <a:cubicBezTo>
                    <a:pt x="9211" y="1584"/>
                    <a:pt x="7020" y="1"/>
                    <a:pt x="5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4"/>
            <p:cNvSpPr/>
            <p:nvPr/>
          </p:nvSpPr>
          <p:spPr>
            <a:xfrm flipH="1">
              <a:off x="372743" y="2910175"/>
              <a:ext cx="498492" cy="316162"/>
            </a:xfrm>
            <a:custGeom>
              <a:avLst/>
              <a:gdLst/>
              <a:ahLst/>
              <a:cxnLst/>
              <a:rect l="l" t="t" r="r" b="b"/>
              <a:pathLst>
                <a:path w="11807" h="7488" extrusionOk="0">
                  <a:moveTo>
                    <a:pt x="6337" y="0"/>
                  </a:moveTo>
                  <a:cubicBezTo>
                    <a:pt x="4328" y="0"/>
                    <a:pt x="2179" y="1856"/>
                    <a:pt x="1" y="3895"/>
                  </a:cubicBezTo>
                  <a:cubicBezTo>
                    <a:pt x="1" y="3895"/>
                    <a:pt x="6457" y="7488"/>
                    <a:pt x="9596" y="7488"/>
                  </a:cubicBezTo>
                  <a:cubicBezTo>
                    <a:pt x="11064" y="7488"/>
                    <a:pt x="11806" y="6702"/>
                    <a:pt x="10824" y="4395"/>
                  </a:cubicBezTo>
                  <a:cubicBezTo>
                    <a:pt x="9455" y="1182"/>
                    <a:pt x="7941" y="0"/>
                    <a:pt x="6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4"/>
            <p:cNvSpPr/>
            <p:nvPr/>
          </p:nvSpPr>
          <p:spPr>
            <a:xfrm flipH="1">
              <a:off x="372957" y="3006779"/>
              <a:ext cx="632498" cy="708662"/>
            </a:xfrm>
            <a:custGeom>
              <a:avLst/>
              <a:gdLst/>
              <a:ahLst/>
              <a:cxnLst/>
              <a:rect l="l" t="t" r="r" b="b"/>
              <a:pathLst>
                <a:path w="14981" h="16784" extrusionOk="0">
                  <a:moveTo>
                    <a:pt x="8808" y="0"/>
                  </a:moveTo>
                  <a:cubicBezTo>
                    <a:pt x="6920" y="0"/>
                    <a:pt x="5204" y="1441"/>
                    <a:pt x="5204" y="1441"/>
                  </a:cubicBezTo>
                  <a:cubicBezTo>
                    <a:pt x="5204" y="1441"/>
                    <a:pt x="4758" y="422"/>
                    <a:pt x="3893" y="422"/>
                  </a:cubicBezTo>
                  <a:cubicBezTo>
                    <a:pt x="3403" y="422"/>
                    <a:pt x="2779" y="749"/>
                    <a:pt x="2025" y="1774"/>
                  </a:cubicBezTo>
                  <a:cubicBezTo>
                    <a:pt x="0" y="4516"/>
                    <a:pt x="730" y="16783"/>
                    <a:pt x="8642" y="16783"/>
                  </a:cubicBezTo>
                  <a:cubicBezTo>
                    <a:pt x="8871" y="16783"/>
                    <a:pt x="9106" y="16773"/>
                    <a:pt x="9347" y="16752"/>
                  </a:cubicBezTo>
                  <a:cubicBezTo>
                    <a:pt x="9418" y="16754"/>
                    <a:pt x="9489" y="16754"/>
                    <a:pt x="9558" y="16754"/>
                  </a:cubicBezTo>
                  <a:cubicBezTo>
                    <a:pt x="13169" y="16754"/>
                    <a:pt x="14980" y="14589"/>
                    <a:pt x="13181" y="5512"/>
                  </a:cubicBezTo>
                  <a:cubicBezTo>
                    <a:pt x="12321" y="1151"/>
                    <a:pt x="10496" y="0"/>
                    <a:pt x="8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4"/>
            <p:cNvSpPr/>
            <p:nvPr/>
          </p:nvSpPr>
          <p:spPr>
            <a:xfrm flipH="1">
              <a:off x="103545" y="3006483"/>
              <a:ext cx="633004" cy="708958"/>
            </a:xfrm>
            <a:custGeom>
              <a:avLst/>
              <a:gdLst/>
              <a:ahLst/>
              <a:cxnLst/>
              <a:rect l="l" t="t" r="r" b="b"/>
              <a:pathLst>
                <a:path w="14993" h="16791" extrusionOk="0">
                  <a:moveTo>
                    <a:pt x="6187" y="1"/>
                  </a:moveTo>
                  <a:cubicBezTo>
                    <a:pt x="4497" y="1"/>
                    <a:pt x="2666" y="1150"/>
                    <a:pt x="1800" y="5508"/>
                  </a:cubicBezTo>
                  <a:cubicBezTo>
                    <a:pt x="1" y="14595"/>
                    <a:pt x="1823" y="16761"/>
                    <a:pt x="5434" y="16761"/>
                  </a:cubicBezTo>
                  <a:cubicBezTo>
                    <a:pt x="5504" y="16761"/>
                    <a:pt x="5574" y="16761"/>
                    <a:pt x="5645" y="16759"/>
                  </a:cubicBezTo>
                  <a:cubicBezTo>
                    <a:pt x="5887" y="16780"/>
                    <a:pt x="6122" y="16790"/>
                    <a:pt x="6351" y="16790"/>
                  </a:cubicBezTo>
                  <a:cubicBezTo>
                    <a:pt x="14262" y="16790"/>
                    <a:pt x="14993" y="4523"/>
                    <a:pt x="12968" y="1781"/>
                  </a:cubicBezTo>
                  <a:cubicBezTo>
                    <a:pt x="12213" y="745"/>
                    <a:pt x="11591" y="425"/>
                    <a:pt x="11097" y="425"/>
                  </a:cubicBezTo>
                  <a:cubicBezTo>
                    <a:pt x="10984" y="425"/>
                    <a:pt x="10877" y="442"/>
                    <a:pt x="10777" y="471"/>
                  </a:cubicBezTo>
                  <a:cubicBezTo>
                    <a:pt x="10352" y="596"/>
                    <a:pt x="9917" y="662"/>
                    <a:pt x="9484" y="662"/>
                  </a:cubicBezTo>
                  <a:cubicBezTo>
                    <a:pt x="8970" y="662"/>
                    <a:pt x="8458" y="570"/>
                    <a:pt x="7967" y="376"/>
                  </a:cubicBezTo>
                  <a:cubicBezTo>
                    <a:pt x="7432" y="162"/>
                    <a:pt x="6819" y="1"/>
                    <a:pt x="61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4"/>
            <p:cNvSpPr/>
            <p:nvPr/>
          </p:nvSpPr>
          <p:spPr>
            <a:xfrm flipH="1">
              <a:off x="533389" y="3811064"/>
              <a:ext cx="280510" cy="1401111"/>
            </a:xfrm>
            <a:custGeom>
              <a:avLst/>
              <a:gdLst/>
              <a:ahLst/>
              <a:cxnLst/>
              <a:rect l="l" t="t" r="r" b="b"/>
              <a:pathLst>
                <a:path w="6644" h="33184" extrusionOk="0">
                  <a:moveTo>
                    <a:pt x="0" y="1"/>
                  </a:moveTo>
                  <a:lnTo>
                    <a:pt x="0" y="1"/>
                  </a:lnTo>
                  <a:cubicBezTo>
                    <a:pt x="2417" y="4454"/>
                    <a:pt x="3763" y="11240"/>
                    <a:pt x="5179" y="32672"/>
                  </a:cubicBezTo>
                  <a:cubicBezTo>
                    <a:pt x="5191" y="32945"/>
                    <a:pt x="5429" y="33172"/>
                    <a:pt x="5715" y="33183"/>
                  </a:cubicBezTo>
                  <a:lnTo>
                    <a:pt x="6072" y="33183"/>
                  </a:lnTo>
                  <a:cubicBezTo>
                    <a:pt x="6382" y="33183"/>
                    <a:pt x="6644" y="32933"/>
                    <a:pt x="6620" y="32624"/>
                  </a:cubicBezTo>
                  <a:cubicBezTo>
                    <a:pt x="6489" y="27516"/>
                    <a:pt x="4739" y="282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 name="Google Shape;93;p4"/>
          <p:cNvGrpSpPr/>
          <p:nvPr/>
        </p:nvGrpSpPr>
        <p:grpSpPr>
          <a:xfrm rot="-3555371">
            <a:off x="397505" y="2853933"/>
            <a:ext cx="404649" cy="530459"/>
            <a:chOff x="1085200" y="298999"/>
            <a:chExt cx="311594" cy="409485"/>
          </a:xfrm>
        </p:grpSpPr>
        <p:sp>
          <p:nvSpPr>
            <p:cNvPr id="94" name="Google Shape;94;p4"/>
            <p:cNvSpPr/>
            <p:nvPr/>
          </p:nvSpPr>
          <p:spPr>
            <a:xfrm>
              <a:off x="1085200" y="298999"/>
              <a:ext cx="271047" cy="409485"/>
            </a:xfrm>
            <a:custGeom>
              <a:avLst/>
              <a:gdLst/>
              <a:ahLst/>
              <a:cxnLst/>
              <a:rect l="l" t="t" r="r" b="b"/>
              <a:pathLst>
                <a:path w="9954" h="15038" extrusionOk="0">
                  <a:moveTo>
                    <a:pt x="9954" y="0"/>
                  </a:moveTo>
                  <a:lnTo>
                    <a:pt x="9954" y="0"/>
                  </a:lnTo>
                  <a:cubicBezTo>
                    <a:pt x="6620" y="298"/>
                    <a:pt x="3501" y="2167"/>
                    <a:pt x="1751" y="5299"/>
                  </a:cubicBezTo>
                  <a:cubicBezTo>
                    <a:pt x="0" y="8418"/>
                    <a:pt x="24" y="12050"/>
                    <a:pt x="1512" y="15038"/>
                  </a:cubicBezTo>
                  <a:lnTo>
                    <a:pt x="99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4"/>
            <p:cNvSpPr/>
            <p:nvPr/>
          </p:nvSpPr>
          <p:spPr>
            <a:xfrm>
              <a:off x="1125720" y="298999"/>
              <a:ext cx="271075" cy="409485"/>
            </a:xfrm>
            <a:custGeom>
              <a:avLst/>
              <a:gdLst/>
              <a:ahLst/>
              <a:cxnLst/>
              <a:rect l="l" t="t" r="r" b="b"/>
              <a:pathLst>
                <a:path w="9955" h="15038" extrusionOk="0">
                  <a:moveTo>
                    <a:pt x="8442" y="0"/>
                  </a:moveTo>
                  <a:lnTo>
                    <a:pt x="1" y="15038"/>
                  </a:lnTo>
                  <a:cubicBezTo>
                    <a:pt x="3334" y="14740"/>
                    <a:pt x="6454" y="12871"/>
                    <a:pt x="8204" y="9752"/>
                  </a:cubicBezTo>
                  <a:cubicBezTo>
                    <a:pt x="9954" y="6620"/>
                    <a:pt x="9930" y="2989"/>
                    <a:pt x="8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6" name="Google Shape;96;p4"/>
          <p:cNvGrpSpPr/>
          <p:nvPr/>
        </p:nvGrpSpPr>
        <p:grpSpPr>
          <a:xfrm rot="-620229" flipH="1">
            <a:off x="11016208" y="3296779"/>
            <a:ext cx="1899072" cy="4832515"/>
            <a:chOff x="-110868" y="297397"/>
            <a:chExt cx="1500065" cy="3807730"/>
          </a:xfrm>
        </p:grpSpPr>
        <p:sp>
          <p:nvSpPr>
            <p:cNvPr id="97" name="Google Shape;97;p4"/>
            <p:cNvSpPr/>
            <p:nvPr/>
          </p:nvSpPr>
          <p:spPr>
            <a:xfrm rot="753160">
              <a:off x="903640" y="1703220"/>
              <a:ext cx="158663" cy="210318"/>
            </a:xfrm>
            <a:custGeom>
              <a:avLst/>
              <a:gdLst/>
              <a:ahLst/>
              <a:cxnLst/>
              <a:rect l="l" t="t" r="r" b="b"/>
              <a:pathLst>
                <a:path w="3692" h="4894" extrusionOk="0">
                  <a:moveTo>
                    <a:pt x="3454" y="0"/>
                  </a:moveTo>
                  <a:lnTo>
                    <a:pt x="3454" y="0"/>
                  </a:lnTo>
                  <a:cubicBezTo>
                    <a:pt x="2358" y="1691"/>
                    <a:pt x="1191" y="3334"/>
                    <a:pt x="1" y="4894"/>
                  </a:cubicBezTo>
                  <a:cubicBezTo>
                    <a:pt x="1025" y="4894"/>
                    <a:pt x="2073" y="4430"/>
                    <a:pt x="2775" y="3453"/>
                  </a:cubicBezTo>
                  <a:cubicBezTo>
                    <a:pt x="3489" y="2465"/>
                    <a:pt x="3692" y="1179"/>
                    <a:pt x="3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4"/>
            <p:cNvSpPr/>
            <p:nvPr/>
          </p:nvSpPr>
          <p:spPr>
            <a:xfrm rot="753160">
              <a:off x="897579" y="1701944"/>
              <a:ext cx="154580" cy="210318"/>
            </a:xfrm>
            <a:custGeom>
              <a:avLst/>
              <a:gdLst/>
              <a:ahLst/>
              <a:cxnLst/>
              <a:rect l="l" t="t" r="r" b="b"/>
              <a:pathLst>
                <a:path w="3597" h="4894" extrusionOk="0">
                  <a:moveTo>
                    <a:pt x="3597" y="0"/>
                  </a:moveTo>
                  <a:lnTo>
                    <a:pt x="3597" y="0"/>
                  </a:lnTo>
                  <a:cubicBezTo>
                    <a:pt x="2573" y="36"/>
                    <a:pt x="1573" y="572"/>
                    <a:pt x="894" y="1560"/>
                  </a:cubicBezTo>
                  <a:cubicBezTo>
                    <a:pt x="227" y="2548"/>
                    <a:pt x="1" y="3739"/>
                    <a:pt x="144" y="4894"/>
                  </a:cubicBezTo>
                  <a:cubicBezTo>
                    <a:pt x="1334" y="3334"/>
                    <a:pt x="2501" y="1691"/>
                    <a:pt x="3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4"/>
            <p:cNvSpPr/>
            <p:nvPr/>
          </p:nvSpPr>
          <p:spPr>
            <a:xfrm rot="753160">
              <a:off x="725197" y="1495865"/>
              <a:ext cx="199059" cy="151357"/>
            </a:xfrm>
            <a:custGeom>
              <a:avLst/>
              <a:gdLst/>
              <a:ahLst/>
              <a:cxnLst/>
              <a:rect l="l" t="t" r="r" b="b"/>
              <a:pathLst>
                <a:path w="4632" h="3522" extrusionOk="0">
                  <a:moveTo>
                    <a:pt x="0" y="0"/>
                  </a:moveTo>
                  <a:lnTo>
                    <a:pt x="0" y="0"/>
                  </a:lnTo>
                  <a:cubicBezTo>
                    <a:pt x="143" y="1107"/>
                    <a:pt x="679" y="2119"/>
                    <a:pt x="1608" y="2798"/>
                  </a:cubicBezTo>
                  <a:cubicBezTo>
                    <a:pt x="2251" y="3283"/>
                    <a:pt x="2983" y="3521"/>
                    <a:pt x="3712" y="3521"/>
                  </a:cubicBezTo>
                  <a:cubicBezTo>
                    <a:pt x="4022" y="3521"/>
                    <a:pt x="4330" y="3478"/>
                    <a:pt x="4632" y="3393"/>
                  </a:cubicBezTo>
                  <a:cubicBezTo>
                    <a:pt x="3108" y="2191"/>
                    <a:pt x="1560" y="10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4"/>
            <p:cNvSpPr/>
            <p:nvPr/>
          </p:nvSpPr>
          <p:spPr>
            <a:xfrm rot="753160">
              <a:off x="726453" y="1489428"/>
              <a:ext cx="199059" cy="152947"/>
            </a:xfrm>
            <a:custGeom>
              <a:avLst/>
              <a:gdLst/>
              <a:ahLst/>
              <a:cxnLst/>
              <a:rect l="l" t="t" r="r" b="b"/>
              <a:pathLst>
                <a:path w="4632" h="3559" extrusionOk="0">
                  <a:moveTo>
                    <a:pt x="1056" y="0"/>
                  </a:moveTo>
                  <a:cubicBezTo>
                    <a:pt x="696" y="0"/>
                    <a:pt x="339" y="57"/>
                    <a:pt x="0" y="165"/>
                  </a:cubicBezTo>
                  <a:cubicBezTo>
                    <a:pt x="1560" y="1225"/>
                    <a:pt x="3108" y="2356"/>
                    <a:pt x="4632" y="3558"/>
                  </a:cubicBezTo>
                  <a:cubicBezTo>
                    <a:pt x="4525" y="2415"/>
                    <a:pt x="3977" y="1320"/>
                    <a:pt x="3036" y="653"/>
                  </a:cubicBezTo>
                  <a:cubicBezTo>
                    <a:pt x="2422" y="202"/>
                    <a:pt x="1732" y="0"/>
                    <a:pt x="1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4"/>
            <p:cNvSpPr/>
            <p:nvPr/>
          </p:nvSpPr>
          <p:spPr>
            <a:xfrm rot="753160">
              <a:off x="809388" y="2172045"/>
              <a:ext cx="202153" cy="218183"/>
            </a:xfrm>
            <a:custGeom>
              <a:avLst/>
              <a:gdLst/>
              <a:ahLst/>
              <a:cxnLst/>
              <a:rect l="l" t="t" r="r" b="b"/>
              <a:pathLst>
                <a:path w="4704" h="5077" extrusionOk="0">
                  <a:moveTo>
                    <a:pt x="4621" y="1"/>
                  </a:moveTo>
                  <a:cubicBezTo>
                    <a:pt x="3132" y="1763"/>
                    <a:pt x="1585" y="3453"/>
                    <a:pt x="1" y="5037"/>
                  </a:cubicBezTo>
                  <a:cubicBezTo>
                    <a:pt x="185" y="5063"/>
                    <a:pt x="370" y="5076"/>
                    <a:pt x="556" y="5076"/>
                  </a:cubicBezTo>
                  <a:cubicBezTo>
                    <a:pt x="1559" y="5076"/>
                    <a:pt x="2565" y="4689"/>
                    <a:pt x="3359" y="3834"/>
                  </a:cubicBezTo>
                  <a:cubicBezTo>
                    <a:pt x="4287" y="2822"/>
                    <a:pt x="4704" y="1394"/>
                    <a:pt x="4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4"/>
            <p:cNvSpPr/>
            <p:nvPr/>
          </p:nvSpPr>
          <p:spPr>
            <a:xfrm rot="753160">
              <a:off x="809206" y="2171117"/>
              <a:ext cx="199059" cy="216979"/>
            </a:xfrm>
            <a:custGeom>
              <a:avLst/>
              <a:gdLst/>
              <a:ahLst/>
              <a:cxnLst/>
              <a:rect l="l" t="t" r="r" b="b"/>
              <a:pathLst>
                <a:path w="4632" h="5049" extrusionOk="0">
                  <a:moveTo>
                    <a:pt x="4330" y="0"/>
                  </a:moveTo>
                  <a:cubicBezTo>
                    <a:pt x="3250" y="0"/>
                    <a:pt x="2172" y="468"/>
                    <a:pt x="1334" y="1394"/>
                  </a:cubicBezTo>
                  <a:cubicBezTo>
                    <a:pt x="417" y="2406"/>
                    <a:pt x="0" y="3739"/>
                    <a:pt x="12" y="5049"/>
                  </a:cubicBezTo>
                  <a:cubicBezTo>
                    <a:pt x="1596" y="3465"/>
                    <a:pt x="3143" y="1775"/>
                    <a:pt x="4632" y="13"/>
                  </a:cubicBezTo>
                  <a:cubicBezTo>
                    <a:pt x="4531" y="5"/>
                    <a:pt x="4431" y="0"/>
                    <a:pt x="4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4"/>
            <p:cNvSpPr/>
            <p:nvPr/>
          </p:nvSpPr>
          <p:spPr>
            <a:xfrm rot="753160">
              <a:off x="664575" y="1889948"/>
              <a:ext cx="206236" cy="195621"/>
            </a:xfrm>
            <a:custGeom>
              <a:avLst/>
              <a:gdLst/>
              <a:ahLst/>
              <a:cxnLst/>
              <a:rect l="l" t="t" r="r" b="b"/>
              <a:pathLst>
                <a:path w="4799" h="4552" extrusionOk="0">
                  <a:moveTo>
                    <a:pt x="1" y="0"/>
                  </a:moveTo>
                  <a:lnTo>
                    <a:pt x="1" y="0"/>
                  </a:lnTo>
                  <a:cubicBezTo>
                    <a:pt x="48" y="1251"/>
                    <a:pt x="524" y="2489"/>
                    <a:pt x="1465" y="3394"/>
                  </a:cubicBezTo>
                  <a:cubicBezTo>
                    <a:pt x="2270" y="4168"/>
                    <a:pt x="3261" y="4552"/>
                    <a:pt x="4253" y="4552"/>
                  </a:cubicBezTo>
                  <a:cubicBezTo>
                    <a:pt x="4435" y="4552"/>
                    <a:pt x="4618" y="4539"/>
                    <a:pt x="4799" y="4513"/>
                  </a:cubicBezTo>
                  <a:cubicBezTo>
                    <a:pt x="3227" y="2917"/>
                    <a:pt x="1644" y="141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4"/>
            <p:cNvSpPr/>
            <p:nvPr/>
          </p:nvSpPr>
          <p:spPr>
            <a:xfrm rot="753160">
              <a:off x="665567" y="1887290"/>
              <a:ext cx="208299" cy="196996"/>
            </a:xfrm>
            <a:custGeom>
              <a:avLst/>
              <a:gdLst/>
              <a:ahLst/>
              <a:cxnLst/>
              <a:rect l="l" t="t" r="r" b="b"/>
              <a:pathLst>
                <a:path w="4847" h="4584" extrusionOk="0">
                  <a:moveTo>
                    <a:pt x="766" y="1"/>
                  </a:moveTo>
                  <a:cubicBezTo>
                    <a:pt x="510" y="1"/>
                    <a:pt x="253" y="25"/>
                    <a:pt x="0" y="71"/>
                  </a:cubicBezTo>
                  <a:cubicBezTo>
                    <a:pt x="1644" y="1488"/>
                    <a:pt x="3251" y="2976"/>
                    <a:pt x="4799" y="4584"/>
                  </a:cubicBezTo>
                  <a:cubicBezTo>
                    <a:pt x="4846" y="3262"/>
                    <a:pt x="4370" y="1941"/>
                    <a:pt x="3382" y="1024"/>
                  </a:cubicBezTo>
                  <a:cubicBezTo>
                    <a:pt x="2617" y="315"/>
                    <a:pt x="1692" y="1"/>
                    <a:pt x="7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4"/>
            <p:cNvSpPr/>
            <p:nvPr/>
          </p:nvSpPr>
          <p:spPr>
            <a:xfrm rot="753160">
              <a:off x="631041" y="2685524"/>
              <a:ext cx="264080" cy="225789"/>
            </a:xfrm>
            <a:custGeom>
              <a:avLst/>
              <a:gdLst/>
              <a:ahLst/>
              <a:cxnLst/>
              <a:rect l="l" t="t" r="r" b="b"/>
              <a:pathLst>
                <a:path w="6145" h="5254" extrusionOk="0">
                  <a:moveTo>
                    <a:pt x="6144" y="1"/>
                  </a:moveTo>
                  <a:cubicBezTo>
                    <a:pt x="4156" y="1811"/>
                    <a:pt x="2096" y="3501"/>
                    <a:pt x="0" y="5049"/>
                  </a:cubicBezTo>
                  <a:cubicBezTo>
                    <a:pt x="425" y="5183"/>
                    <a:pt x="867" y="5253"/>
                    <a:pt x="1311" y="5253"/>
                  </a:cubicBezTo>
                  <a:cubicBezTo>
                    <a:pt x="2249" y="5253"/>
                    <a:pt x="3204" y="4942"/>
                    <a:pt x="4060" y="4263"/>
                  </a:cubicBezTo>
                  <a:cubicBezTo>
                    <a:pt x="5311" y="3251"/>
                    <a:pt x="6037" y="1644"/>
                    <a:pt x="6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 name="Google Shape;106;p4"/>
            <p:cNvSpPr/>
            <p:nvPr/>
          </p:nvSpPr>
          <p:spPr>
            <a:xfrm rot="753160">
              <a:off x="632624" y="2680413"/>
              <a:ext cx="264080" cy="221793"/>
            </a:xfrm>
            <a:custGeom>
              <a:avLst/>
              <a:gdLst/>
              <a:ahLst/>
              <a:cxnLst/>
              <a:rect l="l" t="t" r="r" b="b"/>
              <a:pathLst>
                <a:path w="6145" h="5161" extrusionOk="0">
                  <a:moveTo>
                    <a:pt x="5170" y="1"/>
                  </a:moveTo>
                  <a:cubicBezTo>
                    <a:pt x="4124" y="1"/>
                    <a:pt x="3056" y="378"/>
                    <a:pt x="2132" y="1148"/>
                  </a:cubicBezTo>
                  <a:cubicBezTo>
                    <a:pt x="905" y="2184"/>
                    <a:pt x="203" y="3636"/>
                    <a:pt x="0" y="5160"/>
                  </a:cubicBezTo>
                  <a:cubicBezTo>
                    <a:pt x="2084" y="3612"/>
                    <a:pt x="4132" y="1922"/>
                    <a:pt x="6144" y="112"/>
                  </a:cubicBezTo>
                  <a:cubicBezTo>
                    <a:pt x="5825" y="38"/>
                    <a:pt x="5499" y="1"/>
                    <a:pt x="51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4"/>
            <p:cNvSpPr/>
            <p:nvPr/>
          </p:nvSpPr>
          <p:spPr>
            <a:xfrm rot="753160">
              <a:off x="536634" y="2303074"/>
              <a:ext cx="215991" cy="255872"/>
            </a:xfrm>
            <a:custGeom>
              <a:avLst/>
              <a:gdLst/>
              <a:ahLst/>
              <a:cxnLst/>
              <a:rect l="l" t="t" r="r" b="b"/>
              <a:pathLst>
                <a:path w="5026" h="5954" extrusionOk="0">
                  <a:moveTo>
                    <a:pt x="144" y="1"/>
                  </a:moveTo>
                  <a:lnTo>
                    <a:pt x="144" y="1"/>
                  </a:lnTo>
                  <a:cubicBezTo>
                    <a:pt x="1" y="1429"/>
                    <a:pt x="370" y="2918"/>
                    <a:pt x="1334" y="4120"/>
                  </a:cubicBezTo>
                  <a:cubicBezTo>
                    <a:pt x="2311" y="5311"/>
                    <a:pt x="3644" y="5954"/>
                    <a:pt x="5025" y="5954"/>
                  </a:cubicBezTo>
                  <a:cubicBezTo>
                    <a:pt x="3477" y="3858"/>
                    <a:pt x="1846" y="1858"/>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4"/>
            <p:cNvSpPr/>
            <p:nvPr/>
          </p:nvSpPr>
          <p:spPr>
            <a:xfrm rot="753160">
              <a:off x="542614" y="2304583"/>
              <a:ext cx="221105" cy="256258"/>
            </a:xfrm>
            <a:custGeom>
              <a:avLst/>
              <a:gdLst/>
              <a:ahLst/>
              <a:cxnLst/>
              <a:rect l="l" t="t" r="r" b="b"/>
              <a:pathLst>
                <a:path w="5145" h="5963" extrusionOk="0">
                  <a:moveTo>
                    <a:pt x="298" y="1"/>
                  </a:moveTo>
                  <a:cubicBezTo>
                    <a:pt x="199" y="1"/>
                    <a:pt x="100" y="4"/>
                    <a:pt x="1" y="10"/>
                  </a:cubicBezTo>
                  <a:cubicBezTo>
                    <a:pt x="1703" y="1867"/>
                    <a:pt x="3334" y="3867"/>
                    <a:pt x="4882" y="5963"/>
                  </a:cubicBezTo>
                  <a:cubicBezTo>
                    <a:pt x="5144" y="4427"/>
                    <a:pt x="4787" y="2820"/>
                    <a:pt x="3787" y="1617"/>
                  </a:cubicBezTo>
                  <a:cubicBezTo>
                    <a:pt x="2859" y="501"/>
                    <a:pt x="1573" y="1"/>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4"/>
            <p:cNvSpPr/>
            <p:nvPr/>
          </p:nvSpPr>
          <p:spPr>
            <a:xfrm rot="753160">
              <a:off x="363084" y="3229501"/>
              <a:ext cx="293732" cy="191925"/>
            </a:xfrm>
            <a:custGeom>
              <a:avLst/>
              <a:gdLst/>
              <a:ahLst/>
              <a:cxnLst/>
              <a:rect l="l" t="t" r="r" b="b"/>
              <a:pathLst>
                <a:path w="6835" h="4466" extrusionOk="0">
                  <a:moveTo>
                    <a:pt x="6835" y="0"/>
                  </a:moveTo>
                  <a:cubicBezTo>
                    <a:pt x="4584" y="1477"/>
                    <a:pt x="2310" y="2798"/>
                    <a:pt x="0" y="3989"/>
                  </a:cubicBezTo>
                  <a:cubicBezTo>
                    <a:pt x="604" y="4297"/>
                    <a:pt x="1267" y="4466"/>
                    <a:pt x="1951" y="4466"/>
                  </a:cubicBezTo>
                  <a:cubicBezTo>
                    <a:pt x="2670" y="4466"/>
                    <a:pt x="3412" y="4279"/>
                    <a:pt x="4132" y="3870"/>
                  </a:cubicBezTo>
                  <a:cubicBezTo>
                    <a:pt x="5525" y="3084"/>
                    <a:pt x="6477" y="1632"/>
                    <a:pt x="68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4"/>
            <p:cNvSpPr/>
            <p:nvPr/>
          </p:nvSpPr>
          <p:spPr>
            <a:xfrm rot="753160">
              <a:off x="366722" y="3215891"/>
              <a:ext cx="293732" cy="186467"/>
            </a:xfrm>
            <a:custGeom>
              <a:avLst/>
              <a:gdLst/>
              <a:ahLst/>
              <a:cxnLst/>
              <a:rect l="l" t="t" r="r" b="b"/>
              <a:pathLst>
                <a:path w="6835" h="4339" extrusionOk="0">
                  <a:moveTo>
                    <a:pt x="5162" y="1"/>
                  </a:moveTo>
                  <a:cubicBezTo>
                    <a:pt x="4348" y="1"/>
                    <a:pt x="3509" y="234"/>
                    <a:pt x="2715" y="707"/>
                  </a:cubicBezTo>
                  <a:cubicBezTo>
                    <a:pt x="1358" y="1517"/>
                    <a:pt x="441" y="2851"/>
                    <a:pt x="0" y="4339"/>
                  </a:cubicBezTo>
                  <a:cubicBezTo>
                    <a:pt x="2310" y="3148"/>
                    <a:pt x="4584" y="1815"/>
                    <a:pt x="6835" y="350"/>
                  </a:cubicBezTo>
                  <a:cubicBezTo>
                    <a:pt x="6306" y="118"/>
                    <a:pt x="5740" y="1"/>
                    <a:pt x="5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4"/>
            <p:cNvSpPr/>
            <p:nvPr/>
          </p:nvSpPr>
          <p:spPr>
            <a:xfrm rot="753160">
              <a:off x="353345" y="2793757"/>
              <a:ext cx="183717" cy="286556"/>
            </a:xfrm>
            <a:custGeom>
              <a:avLst/>
              <a:gdLst/>
              <a:ahLst/>
              <a:cxnLst/>
              <a:rect l="l" t="t" r="r" b="b"/>
              <a:pathLst>
                <a:path w="4275" h="6668" extrusionOk="0">
                  <a:moveTo>
                    <a:pt x="358" y="0"/>
                  </a:moveTo>
                  <a:lnTo>
                    <a:pt x="358" y="0"/>
                  </a:lnTo>
                  <a:cubicBezTo>
                    <a:pt x="0" y="1381"/>
                    <a:pt x="131" y="2917"/>
                    <a:pt x="905" y="4262"/>
                  </a:cubicBezTo>
                  <a:cubicBezTo>
                    <a:pt x="1679" y="5596"/>
                    <a:pt x="2917" y="6429"/>
                    <a:pt x="4275" y="6668"/>
                  </a:cubicBezTo>
                  <a:cubicBezTo>
                    <a:pt x="3048" y="4334"/>
                    <a:pt x="1739" y="2119"/>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4"/>
            <p:cNvSpPr/>
            <p:nvPr/>
          </p:nvSpPr>
          <p:spPr>
            <a:xfrm rot="753160">
              <a:off x="368259" y="2797647"/>
              <a:ext cx="188831" cy="286556"/>
            </a:xfrm>
            <a:custGeom>
              <a:avLst/>
              <a:gdLst/>
              <a:ahLst/>
              <a:cxnLst/>
              <a:rect l="l" t="t" r="r" b="b"/>
              <a:pathLst>
                <a:path w="4394" h="6668" extrusionOk="0">
                  <a:moveTo>
                    <a:pt x="1" y="0"/>
                  </a:moveTo>
                  <a:cubicBezTo>
                    <a:pt x="1406" y="2119"/>
                    <a:pt x="2715" y="4334"/>
                    <a:pt x="3918" y="6668"/>
                  </a:cubicBezTo>
                  <a:cubicBezTo>
                    <a:pt x="4394" y="5191"/>
                    <a:pt x="4287" y="3524"/>
                    <a:pt x="3489" y="2191"/>
                  </a:cubicBezTo>
                  <a:cubicBezTo>
                    <a:pt x="2679" y="845"/>
                    <a:pt x="1370" y="11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rot="753160">
              <a:off x="22295" y="3731210"/>
              <a:ext cx="315735" cy="156815"/>
            </a:xfrm>
            <a:custGeom>
              <a:avLst/>
              <a:gdLst/>
              <a:ahLst/>
              <a:cxnLst/>
              <a:rect l="l" t="t" r="r" b="b"/>
              <a:pathLst>
                <a:path w="7347" h="3649" extrusionOk="0">
                  <a:moveTo>
                    <a:pt x="7346" y="1"/>
                  </a:moveTo>
                  <a:cubicBezTo>
                    <a:pt x="4906" y="1084"/>
                    <a:pt x="2465" y="2025"/>
                    <a:pt x="0" y="2822"/>
                  </a:cubicBezTo>
                  <a:cubicBezTo>
                    <a:pt x="730" y="3345"/>
                    <a:pt x="1603" y="3649"/>
                    <a:pt x="2531" y="3649"/>
                  </a:cubicBezTo>
                  <a:cubicBezTo>
                    <a:pt x="3041" y="3649"/>
                    <a:pt x="3568" y="3557"/>
                    <a:pt x="4096" y="3358"/>
                  </a:cubicBezTo>
                  <a:cubicBezTo>
                    <a:pt x="5584" y="2810"/>
                    <a:pt x="6751" y="1513"/>
                    <a:pt x="7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rot="753160">
              <a:off x="30247" y="3703391"/>
              <a:ext cx="315263" cy="150068"/>
            </a:xfrm>
            <a:custGeom>
              <a:avLst/>
              <a:gdLst/>
              <a:ahLst/>
              <a:cxnLst/>
              <a:rect l="l" t="t" r="r" b="b"/>
              <a:pathLst>
                <a:path w="7336" h="3492" extrusionOk="0">
                  <a:moveTo>
                    <a:pt x="5021" y="0"/>
                  </a:moveTo>
                  <a:cubicBezTo>
                    <a:pt x="4430" y="0"/>
                    <a:pt x="3820" y="117"/>
                    <a:pt x="3216" y="360"/>
                  </a:cubicBezTo>
                  <a:cubicBezTo>
                    <a:pt x="1751" y="931"/>
                    <a:pt x="632" y="2098"/>
                    <a:pt x="1" y="3491"/>
                  </a:cubicBezTo>
                  <a:cubicBezTo>
                    <a:pt x="2442" y="2694"/>
                    <a:pt x="4894" y="1741"/>
                    <a:pt x="7335" y="670"/>
                  </a:cubicBezTo>
                  <a:cubicBezTo>
                    <a:pt x="6647" y="231"/>
                    <a:pt x="5852" y="0"/>
                    <a:pt x="5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4"/>
            <p:cNvSpPr/>
            <p:nvPr/>
          </p:nvSpPr>
          <p:spPr>
            <a:xfrm rot="753160">
              <a:off x="93928" y="3251111"/>
              <a:ext cx="151486" cy="309590"/>
            </a:xfrm>
            <a:custGeom>
              <a:avLst/>
              <a:gdLst/>
              <a:ahLst/>
              <a:cxnLst/>
              <a:rect l="l" t="t" r="r" b="b"/>
              <a:pathLst>
                <a:path w="3525" h="7204" extrusionOk="0">
                  <a:moveTo>
                    <a:pt x="667" y="0"/>
                  </a:moveTo>
                  <a:cubicBezTo>
                    <a:pt x="107" y="1322"/>
                    <a:pt x="0" y="2858"/>
                    <a:pt x="572" y="4298"/>
                  </a:cubicBezTo>
                  <a:cubicBezTo>
                    <a:pt x="1119" y="5739"/>
                    <a:pt x="2215" y="6775"/>
                    <a:pt x="3524" y="7204"/>
                  </a:cubicBezTo>
                  <a:cubicBezTo>
                    <a:pt x="2679" y="4703"/>
                    <a:pt x="1726" y="2310"/>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4"/>
            <p:cNvSpPr/>
            <p:nvPr/>
          </p:nvSpPr>
          <p:spPr>
            <a:xfrm rot="753160">
              <a:off x="121779" y="3258111"/>
              <a:ext cx="158663" cy="309590"/>
            </a:xfrm>
            <a:custGeom>
              <a:avLst/>
              <a:gdLst/>
              <a:ahLst/>
              <a:cxnLst/>
              <a:rect l="l" t="t" r="r" b="b"/>
              <a:pathLst>
                <a:path w="3692" h="7204" extrusionOk="0">
                  <a:moveTo>
                    <a:pt x="1" y="0"/>
                  </a:moveTo>
                  <a:lnTo>
                    <a:pt x="1" y="0"/>
                  </a:lnTo>
                  <a:cubicBezTo>
                    <a:pt x="1060" y="2310"/>
                    <a:pt x="2013" y="4703"/>
                    <a:pt x="2858" y="7204"/>
                  </a:cubicBezTo>
                  <a:cubicBezTo>
                    <a:pt x="3549" y="5834"/>
                    <a:pt x="3692" y="4179"/>
                    <a:pt x="3120" y="2727"/>
                  </a:cubicBezTo>
                  <a:cubicBezTo>
                    <a:pt x="2525" y="1262"/>
                    <a:pt x="1346" y="34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rot="753160">
              <a:off x="932768" y="1316873"/>
              <a:ext cx="109027" cy="174520"/>
            </a:xfrm>
            <a:custGeom>
              <a:avLst/>
              <a:gdLst/>
              <a:ahLst/>
              <a:cxnLst/>
              <a:rect l="l" t="t" r="r" b="b"/>
              <a:pathLst>
                <a:path w="2537" h="4061" extrusionOk="0">
                  <a:moveTo>
                    <a:pt x="2263" y="1"/>
                  </a:moveTo>
                  <a:cubicBezTo>
                    <a:pt x="1548" y="1406"/>
                    <a:pt x="798" y="2751"/>
                    <a:pt x="1" y="4061"/>
                  </a:cubicBezTo>
                  <a:cubicBezTo>
                    <a:pt x="798" y="3965"/>
                    <a:pt x="1548" y="3513"/>
                    <a:pt x="2013" y="2691"/>
                  </a:cubicBezTo>
                  <a:cubicBezTo>
                    <a:pt x="2477" y="1882"/>
                    <a:pt x="2537" y="882"/>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rot="753160">
              <a:off x="923828" y="1314538"/>
              <a:ext cx="105933" cy="174520"/>
            </a:xfrm>
            <a:custGeom>
              <a:avLst/>
              <a:gdLst/>
              <a:ahLst/>
              <a:cxnLst/>
              <a:rect l="l" t="t" r="r" b="b"/>
              <a:pathLst>
                <a:path w="2465" h="4061" extrusionOk="0">
                  <a:moveTo>
                    <a:pt x="2465" y="1"/>
                  </a:moveTo>
                  <a:lnTo>
                    <a:pt x="2465" y="1"/>
                  </a:lnTo>
                  <a:cubicBezTo>
                    <a:pt x="1679" y="120"/>
                    <a:pt x="953" y="608"/>
                    <a:pt x="500" y="1429"/>
                  </a:cubicBezTo>
                  <a:cubicBezTo>
                    <a:pt x="60" y="2251"/>
                    <a:pt x="0" y="3191"/>
                    <a:pt x="203" y="4061"/>
                  </a:cubicBezTo>
                  <a:cubicBezTo>
                    <a:pt x="989" y="2739"/>
                    <a:pt x="1739" y="1394"/>
                    <a:pt x="2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4"/>
            <p:cNvSpPr/>
            <p:nvPr/>
          </p:nvSpPr>
          <p:spPr>
            <a:xfrm rot="753160">
              <a:off x="760509" y="1181654"/>
              <a:ext cx="164808" cy="105675"/>
            </a:xfrm>
            <a:custGeom>
              <a:avLst/>
              <a:gdLst/>
              <a:ahLst/>
              <a:cxnLst/>
              <a:rect l="l" t="t" r="r" b="b"/>
              <a:pathLst>
                <a:path w="3835" h="2459" extrusionOk="0">
                  <a:moveTo>
                    <a:pt x="0" y="1"/>
                  </a:moveTo>
                  <a:lnTo>
                    <a:pt x="0" y="1"/>
                  </a:lnTo>
                  <a:cubicBezTo>
                    <a:pt x="191" y="834"/>
                    <a:pt x="703" y="1596"/>
                    <a:pt x="1453" y="2061"/>
                  </a:cubicBezTo>
                  <a:cubicBezTo>
                    <a:pt x="1904" y="2328"/>
                    <a:pt x="2396" y="2458"/>
                    <a:pt x="2876" y="2458"/>
                  </a:cubicBezTo>
                  <a:cubicBezTo>
                    <a:pt x="3207" y="2458"/>
                    <a:pt x="3533" y="2397"/>
                    <a:pt x="3834" y="2275"/>
                  </a:cubicBezTo>
                  <a:cubicBezTo>
                    <a:pt x="2572" y="1477"/>
                    <a:pt x="1298" y="715"/>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4"/>
            <p:cNvSpPr/>
            <p:nvPr/>
          </p:nvSpPr>
          <p:spPr>
            <a:xfrm rot="753160">
              <a:off x="762870" y="1172783"/>
              <a:ext cx="165281" cy="107007"/>
            </a:xfrm>
            <a:custGeom>
              <a:avLst/>
              <a:gdLst/>
              <a:ahLst/>
              <a:cxnLst/>
              <a:rect l="l" t="t" r="r" b="b"/>
              <a:pathLst>
                <a:path w="3846" h="2490" extrusionOk="0">
                  <a:moveTo>
                    <a:pt x="1050" y="0"/>
                  </a:moveTo>
                  <a:cubicBezTo>
                    <a:pt x="684" y="0"/>
                    <a:pt x="327" y="77"/>
                    <a:pt x="0" y="216"/>
                  </a:cubicBezTo>
                  <a:cubicBezTo>
                    <a:pt x="1298" y="930"/>
                    <a:pt x="2572" y="1692"/>
                    <a:pt x="3846" y="2490"/>
                  </a:cubicBezTo>
                  <a:cubicBezTo>
                    <a:pt x="3667" y="1633"/>
                    <a:pt x="3155" y="823"/>
                    <a:pt x="2381" y="371"/>
                  </a:cubicBezTo>
                  <a:cubicBezTo>
                    <a:pt x="1955" y="115"/>
                    <a:pt x="1497" y="0"/>
                    <a:pt x="1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4"/>
            <p:cNvSpPr/>
            <p:nvPr/>
          </p:nvSpPr>
          <p:spPr>
            <a:xfrm rot="753160">
              <a:off x="922619" y="968936"/>
              <a:ext cx="88571" cy="168375"/>
            </a:xfrm>
            <a:custGeom>
              <a:avLst/>
              <a:gdLst/>
              <a:ahLst/>
              <a:cxnLst/>
              <a:rect l="l" t="t" r="r" b="b"/>
              <a:pathLst>
                <a:path w="2061" h="3918" extrusionOk="0">
                  <a:moveTo>
                    <a:pt x="1727" y="0"/>
                  </a:moveTo>
                  <a:cubicBezTo>
                    <a:pt x="1167" y="1345"/>
                    <a:pt x="608" y="2655"/>
                    <a:pt x="0" y="3917"/>
                  </a:cubicBezTo>
                  <a:cubicBezTo>
                    <a:pt x="727" y="3762"/>
                    <a:pt x="1370" y="3274"/>
                    <a:pt x="1727" y="2488"/>
                  </a:cubicBezTo>
                  <a:cubicBezTo>
                    <a:pt x="2060" y="1703"/>
                    <a:pt x="2036" y="786"/>
                    <a:pt x="17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rot="753160">
              <a:off x="909130" y="965760"/>
              <a:ext cx="87024" cy="168375"/>
            </a:xfrm>
            <a:custGeom>
              <a:avLst/>
              <a:gdLst/>
              <a:ahLst/>
              <a:cxnLst/>
              <a:rect l="l" t="t" r="r" b="b"/>
              <a:pathLst>
                <a:path w="2025" h="3918" extrusionOk="0">
                  <a:moveTo>
                    <a:pt x="2025" y="0"/>
                  </a:moveTo>
                  <a:cubicBezTo>
                    <a:pt x="1311" y="191"/>
                    <a:pt x="691" y="702"/>
                    <a:pt x="346" y="1488"/>
                  </a:cubicBezTo>
                  <a:cubicBezTo>
                    <a:pt x="1" y="2274"/>
                    <a:pt x="25" y="3143"/>
                    <a:pt x="299" y="3917"/>
                  </a:cubicBezTo>
                  <a:cubicBezTo>
                    <a:pt x="918" y="2631"/>
                    <a:pt x="1477" y="1345"/>
                    <a:pt x="2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rot="753160">
              <a:off x="737291" y="868976"/>
              <a:ext cx="159178" cy="86723"/>
            </a:xfrm>
            <a:custGeom>
              <a:avLst/>
              <a:gdLst/>
              <a:ahLst/>
              <a:cxnLst/>
              <a:rect l="l" t="t" r="r" b="b"/>
              <a:pathLst>
                <a:path w="3704" h="2018" extrusionOk="0">
                  <a:moveTo>
                    <a:pt x="0" y="1"/>
                  </a:moveTo>
                  <a:cubicBezTo>
                    <a:pt x="250" y="751"/>
                    <a:pt x="750" y="1406"/>
                    <a:pt x="1500" y="1763"/>
                  </a:cubicBezTo>
                  <a:cubicBezTo>
                    <a:pt x="1860" y="1937"/>
                    <a:pt x="2233" y="2018"/>
                    <a:pt x="2599" y="2018"/>
                  </a:cubicBezTo>
                  <a:cubicBezTo>
                    <a:pt x="2984" y="2018"/>
                    <a:pt x="3361" y="1928"/>
                    <a:pt x="3703" y="1763"/>
                  </a:cubicBezTo>
                  <a:cubicBezTo>
                    <a:pt x="2465" y="1132"/>
                    <a:pt x="1227" y="548"/>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4"/>
            <p:cNvSpPr/>
            <p:nvPr/>
          </p:nvSpPr>
          <p:spPr>
            <a:xfrm rot="753160">
              <a:off x="739837" y="856793"/>
              <a:ext cx="159178" cy="88227"/>
            </a:xfrm>
            <a:custGeom>
              <a:avLst/>
              <a:gdLst/>
              <a:ahLst/>
              <a:cxnLst/>
              <a:rect l="l" t="t" r="r" b="b"/>
              <a:pathLst>
                <a:path w="3704" h="2053" extrusionOk="0">
                  <a:moveTo>
                    <a:pt x="1158" y="0"/>
                  </a:moveTo>
                  <a:cubicBezTo>
                    <a:pt x="750" y="0"/>
                    <a:pt x="356" y="103"/>
                    <a:pt x="0" y="291"/>
                  </a:cubicBezTo>
                  <a:cubicBezTo>
                    <a:pt x="1227" y="838"/>
                    <a:pt x="2477" y="1422"/>
                    <a:pt x="3703" y="2053"/>
                  </a:cubicBezTo>
                  <a:cubicBezTo>
                    <a:pt x="3477" y="1255"/>
                    <a:pt x="2941" y="576"/>
                    <a:pt x="2203" y="231"/>
                  </a:cubicBezTo>
                  <a:cubicBezTo>
                    <a:pt x="1855" y="73"/>
                    <a:pt x="1501" y="0"/>
                    <a:pt x="11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4"/>
            <p:cNvSpPr/>
            <p:nvPr/>
          </p:nvSpPr>
          <p:spPr>
            <a:xfrm rot="753160">
              <a:off x="878972" y="664663"/>
              <a:ext cx="68115" cy="144825"/>
            </a:xfrm>
            <a:custGeom>
              <a:avLst/>
              <a:gdLst/>
              <a:ahLst/>
              <a:cxnLst/>
              <a:rect l="l" t="t" r="r" b="b"/>
              <a:pathLst>
                <a:path w="1585" h="3370" extrusionOk="0">
                  <a:moveTo>
                    <a:pt x="1168" y="0"/>
                  </a:moveTo>
                  <a:cubicBezTo>
                    <a:pt x="810" y="1143"/>
                    <a:pt x="417" y="2274"/>
                    <a:pt x="1" y="3370"/>
                  </a:cubicBezTo>
                  <a:cubicBezTo>
                    <a:pt x="596" y="3179"/>
                    <a:pt x="1108" y="2739"/>
                    <a:pt x="1346" y="2048"/>
                  </a:cubicBezTo>
                  <a:cubicBezTo>
                    <a:pt x="1584" y="1369"/>
                    <a:pt x="1489" y="607"/>
                    <a:pt x="1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4"/>
            <p:cNvSpPr/>
            <p:nvPr/>
          </p:nvSpPr>
          <p:spPr>
            <a:xfrm rot="753160">
              <a:off x="863680" y="660035"/>
              <a:ext cx="66568" cy="145341"/>
            </a:xfrm>
            <a:custGeom>
              <a:avLst/>
              <a:gdLst/>
              <a:ahLst/>
              <a:cxnLst/>
              <a:rect l="l" t="t" r="r" b="b"/>
              <a:pathLst>
                <a:path w="1549" h="3382" extrusionOk="0">
                  <a:moveTo>
                    <a:pt x="1548" y="0"/>
                  </a:moveTo>
                  <a:lnTo>
                    <a:pt x="1548" y="0"/>
                  </a:lnTo>
                  <a:cubicBezTo>
                    <a:pt x="953" y="227"/>
                    <a:pt x="465" y="691"/>
                    <a:pt x="239" y="1370"/>
                  </a:cubicBezTo>
                  <a:cubicBezTo>
                    <a:pt x="1" y="2060"/>
                    <a:pt x="72" y="2775"/>
                    <a:pt x="394" y="3382"/>
                  </a:cubicBezTo>
                  <a:cubicBezTo>
                    <a:pt x="810" y="2286"/>
                    <a:pt x="1191" y="1155"/>
                    <a:pt x="1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4"/>
            <p:cNvSpPr/>
            <p:nvPr/>
          </p:nvSpPr>
          <p:spPr>
            <a:xfrm rot="753160">
              <a:off x="704435" y="597608"/>
              <a:ext cx="139195" cy="65408"/>
            </a:xfrm>
            <a:custGeom>
              <a:avLst/>
              <a:gdLst/>
              <a:ahLst/>
              <a:cxnLst/>
              <a:rect l="l" t="t" r="r" b="b"/>
              <a:pathLst>
                <a:path w="3239" h="1522" extrusionOk="0">
                  <a:moveTo>
                    <a:pt x="0" y="1"/>
                  </a:moveTo>
                  <a:lnTo>
                    <a:pt x="0" y="1"/>
                  </a:lnTo>
                  <a:cubicBezTo>
                    <a:pt x="274" y="620"/>
                    <a:pt x="750" y="1132"/>
                    <a:pt x="1393" y="1370"/>
                  </a:cubicBezTo>
                  <a:cubicBezTo>
                    <a:pt x="1643" y="1473"/>
                    <a:pt x="1900" y="1521"/>
                    <a:pt x="2152" y="1521"/>
                  </a:cubicBezTo>
                  <a:cubicBezTo>
                    <a:pt x="2539" y="1521"/>
                    <a:pt x="2915" y="1409"/>
                    <a:pt x="3239" y="1215"/>
                  </a:cubicBezTo>
                  <a:cubicBezTo>
                    <a:pt x="2167" y="774"/>
                    <a:pt x="1072" y="370"/>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4"/>
            <p:cNvSpPr/>
            <p:nvPr/>
          </p:nvSpPr>
          <p:spPr>
            <a:xfrm rot="753160">
              <a:off x="707298" y="584257"/>
              <a:ext cx="139195" cy="66396"/>
            </a:xfrm>
            <a:custGeom>
              <a:avLst/>
              <a:gdLst/>
              <a:ahLst/>
              <a:cxnLst/>
              <a:rect l="l" t="t" r="r" b="b"/>
              <a:pathLst>
                <a:path w="3239" h="1545" extrusionOk="0">
                  <a:moveTo>
                    <a:pt x="1130" y="0"/>
                  </a:moveTo>
                  <a:cubicBezTo>
                    <a:pt x="723" y="0"/>
                    <a:pt x="333" y="123"/>
                    <a:pt x="0" y="342"/>
                  </a:cubicBezTo>
                  <a:cubicBezTo>
                    <a:pt x="1096" y="723"/>
                    <a:pt x="2167" y="1128"/>
                    <a:pt x="3239" y="1545"/>
                  </a:cubicBezTo>
                  <a:cubicBezTo>
                    <a:pt x="3001" y="902"/>
                    <a:pt x="2501" y="366"/>
                    <a:pt x="1846" y="128"/>
                  </a:cubicBezTo>
                  <a:cubicBezTo>
                    <a:pt x="1606" y="41"/>
                    <a:pt x="1365"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4"/>
            <p:cNvSpPr/>
            <p:nvPr/>
          </p:nvSpPr>
          <p:spPr>
            <a:xfrm rot="753160">
              <a:off x="819399" y="423276"/>
              <a:ext cx="47100" cy="115172"/>
            </a:xfrm>
            <a:custGeom>
              <a:avLst/>
              <a:gdLst/>
              <a:ahLst/>
              <a:cxnLst/>
              <a:rect l="l" t="t" r="r" b="b"/>
              <a:pathLst>
                <a:path w="1096" h="2680" extrusionOk="0">
                  <a:moveTo>
                    <a:pt x="715" y="1"/>
                  </a:moveTo>
                  <a:cubicBezTo>
                    <a:pt x="489" y="905"/>
                    <a:pt x="251" y="1798"/>
                    <a:pt x="1" y="2679"/>
                  </a:cubicBezTo>
                  <a:cubicBezTo>
                    <a:pt x="465" y="2501"/>
                    <a:pt x="822" y="2108"/>
                    <a:pt x="965" y="1572"/>
                  </a:cubicBezTo>
                  <a:cubicBezTo>
                    <a:pt x="1096" y="1036"/>
                    <a:pt x="1001" y="477"/>
                    <a:pt x="7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4"/>
            <p:cNvSpPr/>
            <p:nvPr/>
          </p:nvSpPr>
          <p:spPr>
            <a:xfrm rot="753160">
              <a:off x="803926" y="419773"/>
              <a:ext cx="46585" cy="115172"/>
            </a:xfrm>
            <a:custGeom>
              <a:avLst/>
              <a:gdLst/>
              <a:ahLst/>
              <a:cxnLst/>
              <a:rect l="l" t="t" r="r" b="b"/>
              <a:pathLst>
                <a:path w="1084" h="2680" extrusionOk="0">
                  <a:moveTo>
                    <a:pt x="1084" y="1"/>
                  </a:moveTo>
                  <a:lnTo>
                    <a:pt x="1084" y="1"/>
                  </a:lnTo>
                  <a:cubicBezTo>
                    <a:pt x="631" y="203"/>
                    <a:pt x="274" y="596"/>
                    <a:pt x="143" y="1132"/>
                  </a:cubicBezTo>
                  <a:cubicBezTo>
                    <a:pt x="0" y="1667"/>
                    <a:pt x="96" y="2227"/>
                    <a:pt x="370" y="2679"/>
                  </a:cubicBezTo>
                  <a:cubicBezTo>
                    <a:pt x="620" y="1787"/>
                    <a:pt x="858" y="905"/>
                    <a:pt x="10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4"/>
            <p:cNvSpPr/>
            <p:nvPr/>
          </p:nvSpPr>
          <p:spPr>
            <a:xfrm rot="753160">
              <a:off x="671644" y="383471"/>
              <a:ext cx="110531" cy="45940"/>
            </a:xfrm>
            <a:custGeom>
              <a:avLst/>
              <a:gdLst/>
              <a:ahLst/>
              <a:cxnLst/>
              <a:rect l="l" t="t" r="r" b="b"/>
              <a:pathLst>
                <a:path w="2572" h="1069" extrusionOk="0">
                  <a:moveTo>
                    <a:pt x="0" y="1"/>
                  </a:moveTo>
                  <a:lnTo>
                    <a:pt x="0" y="1"/>
                  </a:lnTo>
                  <a:cubicBezTo>
                    <a:pt x="238" y="453"/>
                    <a:pt x="643" y="846"/>
                    <a:pt x="1143" y="989"/>
                  </a:cubicBezTo>
                  <a:cubicBezTo>
                    <a:pt x="1313" y="1043"/>
                    <a:pt x="1481" y="1069"/>
                    <a:pt x="1644" y="1069"/>
                  </a:cubicBezTo>
                  <a:cubicBezTo>
                    <a:pt x="1982" y="1069"/>
                    <a:pt x="2299" y="960"/>
                    <a:pt x="2572" y="775"/>
                  </a:cubicBezTo>
                  <a:cubicBezTo>
                    <a:pt x="1715" y="501"/>
                    <a:pt x="857" y="239"/>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4"/>
            <p:cNvSpPr/>
            <p:nvPr/>
          </p:nvSpPr>
          <p:spPr>
            <a:xfrm rot="753160">
              <a:off x="674460" y="370501"/>
              <a:ext cx="110531" cy="46585"/>
            </a:xfrm>
            <a:custGeom>
              <a:avLst/>
              <a:gdLst/>
              <a:ahLst/>
              <a:cxnLst/>
              <a:rect l="l" t="t" r="r" b="b"/>
              <a:pathLst>
                <a:path w="2572" h="1084" extrusionOk="0">
                  <a:moveTo>
                    <a:pt x="949" y="1"/>
                  </a:moveTo>
                  <a:cubicBezTo>
                    <a:pt x="603" y="1"/>
                    <a:pt x="279" y="113"/>
                    <a:pt x="0" y="310"/>
                  </a:cubicBezTo>
                  <a:cubicBezTo>
                    <a:pt x="857" y="548"/>
                    <a:pt x="1703" y="810"/>
                    <a:pt x="2572" y="1084"/>
                  </a:cubicBezTo>
                  <a:cubicBezTo>
                    <a:pt x="2346" y="608"/>
                    <a:pt x="1953" y="215"/>
                    <a:pt x="1429" y="72"/>
                  </a:cubicBezTo>
                  <a:cubicBezTo>
                    <a:pt x="1266" y="24"/>
                    <a:pt x="1105" y="1"/>
                    <a:pt x="9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4"/>
            <p:cNvSpPr/>
            <p:nvPr/>
          </p:nvSpPr>
          <p:spPr>
            <a:xfrm rot="753160">
              <a:off x="287631" y="329045"/>
              <a:ext cx="703067" cy="3744432"/>
            </a:xfrm>
            <a:custGeom>
              <a:avLst/>
              <a:gdLst/>
              <a:ahLst/>
              <a:cxnLst/>
              <a:rect l="l" t="t" r="r" b="b"/>
              <a:pathLst>
                <a:path w="16360" h="87131" extrusionOk="0">
                  <a:moveTo>
                    <a:pt x="1072" y="0"/>
                  </a:moveTo>
                  <a:lnTo>
                    <a:pt x="846" y="131"/>
                  </a:lnTo>
                  <a:cubicBezTo>
                    <a:pt x="16360" y="25611"/>
                    <a:pt x="16003" y="61317"/>
                    <a:pt x="1" y="86975"/>
                  </a:cubicBezTo>
                  <a:lnTo>
                    <a:pt x="227" y="87130"/>
                  </a:lnTo>
                  <a:cubicBezTo>
                    <a:pt x="8156" y="74402"/>
                    <a:pt x="12431" y="59293"/>
                    <a:pt x="12574" y="43434"/>
                  </a:cubicBezTo>
                  <a:cubicBezTo>
                    <a:pt x="12716" y="27611"/>
                    <a:pt x="8740" y="12597"/>
                    <a:pt x="1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54274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683"/>
        <p:cNvGrpSpPr/>
        <p:nvPr/>
      </p:nvGrpSpPr>
      <p:grpSpPr>
        <a:xfrm>
          <a:off x="0" y="0"/>
          <a:ext cx="0" cy="0"/>
          <a:chOff x="0" y="0"/>
          <a:chExt cx="0" cy="0"/>
        </a:xfrm>
      </p:grpSpPr>
      <p:grpSp>
        <p:nvGrpSpPr>
          <p:cNvPr id="686" name="Google Shape;686;p17"/>
          <p:cNvGrpSpPr/>
          <p:nvPr/>
        </p:nvGrpSpPr>
        <p:grpSpPr>
          <a:xfrm rot="825395">
            <a:off x="11700941" y="274941"/>
            <a:ext cx="403631" cy="531751"/>
            <a:chOff x="1085200" y="298999"/>
            <a:chExt cx="311594" cy="409485"/>
          </a:xfrm>
        </p:grpSpPr>
        <p:sp>
          <p:nvSpPr>
            <p:cNvPr id="687" name="Google Shape;687;p17"/>
            <p:cNvSpPr/>
            <p:nvPr/>
          </p:nvSpPr>
          <p:spPr>
            <a:xfrm>
              <a:off x="1085200" y="298999"/>
              <a:ext cx="271047" cy="409485"/>
            </a:xfrm>
            <a:custGeom>
              <a:avLst/>
              <a:gdLst/>
              <a:ahLst/>
              <a:cxnLst/>
              <a:rect l="l" t="t" r="r" b="b"/>
              <a:pathLst>
                <a:path w="9954" h="15038" extrusionOk="0">
                  <a:moveTo>
                    <a:pt x="9954" y="0"/>
                  </a:moveTo>
                  <a:lnTo>
                    <a:pt x="9954" y="0"/>
                  </a:lnTo>
                  <a:cubicBezTo>
                    <a:pt x="6620" y="298"/>
                    <a:pt x="3501" y="2167"/>
                    <a:pt x="1751" y="5299"/>
                  </a:cubicBezTo>
                  <a:cubicBezTo>
                    <a:pt x="0" y="8418"/>
                    <a:pt x="24" y="12050"/>
                    <a:pt x="1512" y="15038"/>
                  </a:cubicBezTo>
                  <a:lnTo>
                    <a:pt x="99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17"/>
            <p:cNvSpPr/>
            <p:nvPr/>
          </p:nvSpPr>
          <p:spPr>
            <a:xfrm>
              <a:off x="1125720" y="298999"/>
              <a:ext cx="271075" cy="409485"/>
            </a:xfrm>
            <a:custGeom>
              <a:avLst/>
              <a:gdLst/>
              <a:ahLst/>
              <a:cxnLst/>
              <a:rect l="l" t="t" r="r" b="b"/>
              <a:pathLst>
                <a:path w="9955" h="15038" extrusionOk="0">
                  <a:moveTo>
                    <a:pt x="8442" y="0"/>
                  </a:moveTo>
                  <a:lnTo>
                    <a:pt x="1" y="15038"/>
                  </a:lnTo>
                  <a:cubicBezTo>
                    <a:pt x="3334" y="14740"/>
                    <a:pt x="6454" y="12871"/>
                    <a:pt x="8204" y="9752"/>
                  </a:cubicBezTo>
                  <a:cubicBezTo>
                    <a:pt x="9954" y="6620"/>
                    <a:pt x="9930" y="2989"/>
                    <a:pt x="8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9" name="Google Shape;689;p17"/>
          <p:cNvGrpSpPr/>
          <p:nvPr/>
        </p:nvGrpSpPr>
        <p:grpSpPr>
          <a:xfrm>
            <a:off x="10275733" y="-187683"/>
            <a:ext cx="894043" cy="869481"/>
            <a:chOff x="-309269" y="4230246"/>
            <a:chExt cx="779809" cy="756509"/>
          </a:xfrm>
        </p:grpSpPr>
        <p:sp>
          <p:nvSpPr>
            <p:cNvPr id="690" name="Google Shape;690;p17"/>
            <p:cNvSpPr/>
            <p:nvPr/>
          </p:nvSpPr>
          <p:spPr>
            <a:xfrm>
              <a:off x="89742" y="4282338"/>
              <a:ext cx="257826" cy="294683"/>
            </a:xfrm>
            <a:custGeom>
              <a:avLst/>
              <a:gdLst/>
              <a:ahLst/>
              <a:cxnLst/>
              <a:rect l="l" t="t" r="r" b="b"/>
              <a:pathLst>
                <a:path w="8919" h="10194" extrusionOk="0">
                  <a:moveTo>
                    <a:pt x="6426" y="0"/>
                  </a:moveTo>
                  <a:cubicBezTo>
                    <a:pt x="4507" y="0"/>
                    <a:pt x="1687" y="4420"/>
                    <a:pt x="620" y="7175"/>
                  </a:cubicBezTo>
                  <a:cubicBezTo>
                    <a:pt x="1" y="8758"/>
                    <a:pt x="36" y="9818"/>
                    <a:pt x="477" y="10104"/>
                  </a:cubicBezTo>
                  <a:cubicBezTo>
                    <a:pt x="567" y="10163"/>
                    <a:pt x="681" y="10194"/>
                    <a:pt x="816" y="10194"/>
                  </a:cubicBezTo>
                  <a:cubicBezTo>
                    <a:pt x="1326" y="10194"/>
                    <a:pt x="2141" y="9759"/>
                    <a:pt x="3120" y="8818"/>
                  </a:cubicBezTo>
                  <a:cubicBezTo>
                    <a:pt x="5478" y="6520"/>
                    <a:pt x="8918" y="1424"/>
                    <a:pt x="7049" y="186"/>
                  </a:cubicBezTo>
                  <a:cubicBezTo>
                    <a:pt x="6856" y="59"/>
                    <a:pt x="6647" y="0"/>
                    <a:pt x="6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17"/>
            <p:cNvSpPr/>
            <p:nvPr/>
          </p:nvSpPr>
          <p:spPr>
            <a:xfrm>
              <a:off x="117955" y="4497756"/>
              <a:ext cx="352585" cy="130402"/>
            </a:xfrm>
            <a:custGeom>
              <a:avLst/>
              <a:gdLst/>
              <a:ahLst/>
              <a:cxnLst/>
              <a:rect l="l" t="t" r="r" b="b"/>
              <a:pathLst>
                <a:path w="12197" h="4511" extrusionOk="0">
                  <a:moveTo>
                    <a:pt x="9180" y="1"/>
                  </a:moveTo>
                  <a:cubicBezTo>
                    <a:pt x="7054" y="1"/>
                    <a:pt x="4117" y="777"/>
                    <a:pt x="2287" y="1580"/>
                  </a:cubicBezTo>
                  <a:cubicBezTo>
                    <a:pt x="715" y="2259"/>
                    <a:pt x="1" y="3033"/>
                    <a:pt x="108" y="3544"/>
                  </a:cubicBezTo>
                  <a:cubicBezTo>
                    <a:pt x="215" y="4068"/>
                    <a:pt x="1180" y="4485"/>
                    <a:pt x="2882" y="4509"/>
                  </a:cubicBezTo>
                  <a:cubicBezTo>
                    <a:pt x="2946" y="4510"/>
                    <a:pt x="3010" y="4510"/>
                    <a:pt x="3075" y="4510"/>
                  </a:cubicBezTo>
                  <a:cubicBezTo>
                    <a:pt x="6399" y="4510"/>
                    <a:pt x="12196" y="3324"/>
                    <a:pt x="11764" y="1175"/>
                  </a:cubicBezTo>
                  <a:cubicBezTo>
                    <a:pt x="11587" y="325"/>
                    <a:pt x="10553" y="1"/>
                    <a:pt x="9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17"/>
            <p:cNvSpPr/>
            <p:nvPr/>
          </p:nvSpPr>
          <p:spPr>
            <a:xfrm>
              <a:off x="106942" y="4622232"/>
              <a:ext cx="330442" cy="214956"/>
            </a:xfrm>
            <a:custGeom>
              <a:avLst/>
              <a:gdLst/>
              <a:ahLst/>
              <a:cxnLst/>
              <a:rect l="l" t="t" r="r" b="b"/>
              <a:pathLst>
                <a:path w="11431" h="7436" extrusionOk="0">
                  <a:moveTo>
                    <a:pt x="1181" y="1"/>
                  </a:moveTo>
                  <a:cubicBezTo>
                    <a:pt x="724" y="1"/>
                    <a:pt x="417" y="119"/>
                    <a:pt x="287" y="322"/>
                  </a:cubicBezTo>
                  <a:cubicBezTo>
                    <a:pt x="1" y="751"/>
                    <a:pt x="370" y="1739"/>
                    <a:pt x="1561" y="2977"/>
                  </a:cubicBezTo>
                  <a:cubicBezTo>
                    <a:pt x="3410" y="4855"/>
                    <a:pt x="7039" y="7436"/>
                    <a:pt x="9047" y="7436"/>
                  </a:cubicBezTo>
                  <a:cubicBezTo>
                    <a:pt x="9547" y="7436"/>
                    <a:pt x="9946" y="7276"/>
                    <a:pt x="10193" y="6906"/>
                  </a:cubicBezTo>
                  <a:cubicBezTo>
                    <a:pt x="11431" y="5025"/>
                    <a:pt x="6276" y="1667"/>
                    <a:pt x="3216" y="477"/>
                  </a:cubicBezTo>
                  <a:cubicBezTo>
                    <a:pt x="2377" y="145"/>
                    <a:pt x="1687" y="1"/>
                    <a:pt x="1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17"/>
            <p:cNvSpPr/>
            <p:nvPr/>
          </p:nvSpPr>
          <p:spPr>
            <a:xfrm>
              <a:off x="59504" y="4648827"/>
              <a:ext cx="161073" cy="337929"/>
            </a:xfrm>
            <a:custGeom>
              <a:avLst/>
              <a:gdLst/>
              <a:ahLst/>
              <a:cxnLst/>
              <a:rect l="l" t="t" r="r" b="b"/>
              <a:pathLst>
                <a:path w="5572" h="11690" extrusionOk="0">
                  <a:moveTo>
                    <a:pt x="1104" y="1"/>
                  </a:moveTo>
                  <a:cubicBezTo>
                    <a:pt x="1072" y="1"/>
                    <a:pt x="1041" y="4"/>
                    <a:pt x="1011" y="9"/>
                  </a:cubicBezTo>
                  <a:cubicBezTo>
                    <a:pt x="499" y="116"/>
                    <a:pt x="82" y="1081"/>
                    <a:pt x="47" y="2783"/>
                  </a:cubicBezTo>
                  <a:cubicBezTo>
                    <a:pt x="1" y="5952"/>
                    <a:pt x="1106" y="11689"/>
                    <a:pt x="3149" y="11689"/>
                  </a:cubicBezTo>
                  <a:cubicBezTo>
                    <a:pt x="3225" y="11689"/>
                    <a:pt x="3302" y="11682"/>
                    <a:pt x="3380" y="11665"/>
                  </a:cubicBezTo>
                  <a:cubicBezTo>
                    <a:pt x="5571" y="11225"/>
                    <a:pt x="4309" y="5212"/>
                    <a:pt x="2975" y="2188"/>
                  </a:cubicBezTo>
                  <a:cubicBezTo>
                    <a:pt x="2337" y="720"/>
                    <a:pt x="1614" y="1"/>
                    <a:pt x="1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17"/>
            <p:cNvSpPr/>
            <p:nvPr/>
          </p:nvSpPr>
          <p:spPr>
            <a:xfrm>
              <a:off x="-185949" y="4640559"/>
              <a:ext cx="257479" cy="294510"/>
            </a:xfrm>
            <a:custGeom>
              <a:avLst/>
              <a:gdLst/>
              <a:ahLst/>
              <a:cxnLst/>
              <a:rect l="l" t="t" r="r" b="b"/>
              <a:pathLst>
                <a:path w="8907" h="10188" extrusionOk="0">
                  <a:moveTo>
                    <a:pt x="8086" y="1"/>
                  </a:moveTo>
                  <a:cubicBezTo>
                    <a:pt x="7575" y="1"/>
                    <a:pt x="6762" y="429"/>
                    <a:pt x="5787" y="1367"/>
                  </a:cubicBezTo>
                  <a:cubicBezTo>
                    <a:pt x="3430" y="3677"/>
                    <a:pt x="1" y="8772"/>
                    <a:pt x="1858" y="9999"/>
                  </a:cubicBezTo>
                  <a:cubicBezTo>
                    <a:pt x="2053" y="10128"/>
                    <a:pt x="2264" y="10188"/>
                    <a:pt x="2487" y="10188"/>
                  </a:cubicBezTo>
                  <a:cubicBezTo>
                    <a:pt x="4404" y="10188"/>
                    <a:pt x="7210" y="5773"/>
                    <a:pt x="8288" y="3022"/>
                  </a:cubicBezTo>
                  <a:cubicBezTo>
                    <a:pt x="8907" y="1426"/>
                    <a:pt x="8871" y="379"/>
                    <a:pt x="8430" y="93"/>
                  </a:cubicBezTo>
                  <a:cubicBezTo>
                    <a:pt x="8339" y="32"/>
                    <a:pt x="8224" y="1"/>
                    <a:pt x="80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17"/>
            <p:cNvSpPr/>
            <p:nvPr/>
          </p:nvSpPr>
          <p:spPr>
            <a:xfrm>
              <a:off x="-309269" y="4588815"/>
              <a:ext cx="352585" cy="130778"/>
            </a:xfrm>
            <a:custGeom>
              <a:avLst/>
              <a:gdLst/>
              <a:ahLst/>
              <a:cxnLst/>
              <a:rect l="l" t="t" r="r" b="b"/>
              <a:pathLst>
                <a:path w="12197" h="4524" extrusionOk="0">
                  <a:moveTo>
                    <a:pt x="9133" y="0"/>
                  </a:moveTo>
                  <a:cubicBezTo>
                    <a:pt x="5799" y="0"/>
                    <a:pt x="1" y="1187"/>
                    <a:pt x="433" y="3335"/>
                  </a:cubicBezTo>
                  <a:cubicBezTo>
                    <a:pt x="611" y="4196"/>
                    <a:pt x="1646" y="4524"/>
                    <a:pt x="3022" y="4524"/>
                  </a:cubicBezTo>
                  <a:cubicBezTo>
                    <a:pt x="5148" y="4524"/>
                    <a:pt x="8086" y="3740"/>
                    <a:pt x="9922" y="2931"/>
                  </a:cubicBezTo>
                  <a:cubicBezTo>
                    <a:pt x="11482" y="2252"/>
                    <a:pt x="12196" y="1478"/>
                    <a:pt x="12089" y="978"/>
                  </a:cubicBezTo>
                  <a:cubicBezTo>
                    <a:pt x="11982" y="454"/>
                    <a:pt x="11018" y="37"/>
                    <a:pt x="9327" y="2"/>
                  </a:cubicBezTo>
                  <a:cubicBezTo>
                    <a:pt x="9263" y="1"/>
                    <a:pt x="9199" y="0"/>
                    <a:pt x="9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17"/>
            <p:cNvSpPr/>
            <p:nvPr/>
          </p:nvSpPr>
          <p:spPr>
            <a:xfrm>
              <a:off x="-276112" y="4380421"/>
              <a:ext cx="330442" cy="214985"/>
            </a:xfrm>
            <a:custGeom>
              <a:avLst/>
              <a:gdLst/>
              <a:ahLst/>
              <a:cxnLst/>
              <a:rect l="l" t="t" r="r" b="b"/>
              <a:pathLst>
                <a:path w="11431" h="7437" extrusionOk="0">
                  <a:moveTo>
                    <a:pt x="2387" y="0"/>
                  </a:moveTo>
                  <a:cubicBezTo>
                    <a:pt x="1886" y="0"/>
                    <a:pt x="1486" y="160"/>
                    <a:pt x="1239" y="531"/>
                  </a:cubicBezTo>
                  <a:cubicBezTo>
                    <a:pt x="0" y="2389"/>
                    <a:pt x="5156" y="5758"/>
                    <a:pt x="8216" y="6961"/>
                  </a:cubicBezTo>
                  <a:cubicBezTo>
                    <a:pt x="9054" y="7292"/>
                    <a:pt x="9744" y="7436"/>
                    <a:pt x="10252" y="7436"/>
                  </a:cubicBezTo>
                  <a:cubicBezTo>
                    <a:pt x="10711" y="7436"/>
                    <a:pt x="11021" y="7319"/>
                    <a:pt x="11156" y="7115"/>
                  </a:cubicBezTo>
                  <a:cubicBezTo>
                    <a:pt x="11430" y="6675"/>
                    <a:pt x="11061" y="5698"/>
                    <a:pt x="9871" y="4460"/>
                  </a:cubicBezTo>
                  <a:cubicBezTo>
                    <a:pt x="8022" y="2573"/>
                    <a:pt x="4396" y="0"/>
                    <a:pt x="2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17"/>
            <p:cNvSpPr/>
            <p:nvPr/>
          </p:nvSpPr>
          <p:spPr>
            <a:xfrm>
              <a:off x="-59277" y="4230246"/>
              <a:ext cx="161044" cy="337929"/>
            </a:xfrm>
            <a:custGeom>
              <a:avLst/>
              <a:gdLst/>
              <a:ahLst/>
              <a:cxnLst/>
              <a:rect l="l" t="t" r="r" b="b"/>
              <a:pathLst>
                <a:path w="5571" h="11690" extrusionOk="0">
                  <a:moveTo>
                    <a:pt x="2417" y="0"/>
                  </a:moveTo>
                  <a:cubicBezTo>
                    <a:pt x="2343" y="0"/>
                    <a:pt x="2267" y="8"/>
                    <a:pt x="2191" y="23"/>
                  </a:cubicBezTo>
                  <a:cubicBezTo>
                    <a:pt x="0" y="487"/>
                    <a:pt x="1274" y="6500"/>
                    <a:pt x="2596" y="9512"/>
                  </a:cubicBezTo>
                  <a:cubicBezTo>
                    <a:pt x="3230" y="10970"/>
                    <a:pt x="3948" y="11690"/>
                    <a:pt x="4457" y="11690"/>
                  </a:cubicBezTo>
                  <a:cubicBezTo>
                    <a:pt x="4493" y="11690"/>
                    <a:pt x="4527" y="11686"/>
                    <a:pt x="4560" y="11679"/>
                  </a:cubicBezTo>
                  <a:cubicBezTo>
                    <a:pt x="5084" y="11572"/>
                    <a:pt x="5501" y="10608"/>
                    <a:pt x="5525" y="8917"/>
                  </a:cubicBezTo>
                  <a:cubicBezTo>
                    <a:pt x="5571" y="5734"/>
                    <a:pt x="4463" y="0"/>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17"/>
            <p:cNvSpPr/>
            <p:nvPr/>
          </p:nvSpPr>
          <p:spPr>
            <a:xfrm>
              <a:off x="-8688" y="4530277"/>
              <a:ext cx="178648" cy="157112"/>
            </a:xfrm>
            <a:custGeom>
              <a:avLst/>
              <a:gdLst/>
              <a:ahLst/>
              <a:cxnLst/>
              <a:rect l="l" t="t" r="r" b="b"/>
              <a:pathLst>
                <a:path w="6180" h="5435" extrusionOk="0">
                  <a:moveTo>
                    <a:pt x="3093" y="0"/>
                  </a:moveTo>
                  <a:cubicBezTo>
                    <a:pt x="2209" y="0"/>
                    <a:pt x="1340" y="429"/>
                    <a:pt x="822" y="1217"/>
                  </a:cubicBezTo>
                  <a:cubicBezTo>
                    <a:pt x="0" y="2455"/>
                    <a:pt x="334" y="4146"/>
                    <a:pt x="1584" y="4979"/>
                  </a:cubicBezTo>
                  <a:cubicBezTo>
                    <a:pt x="2046" y="5287"/>
                    <a:pt x="2566" y="5434"/>
                    <a:pt x="3081" y="5434"/>
                  </a:cubicBezTo>
                  <a:cubicBezTo>
                    <a:pt x="3959" y="5434"/>
                    <a:pt x="4821" y="5006"/>
                    <a:pt x="5346" y="4217"/>
                  </a:cubicBezTo>
                  <a:cubicBezTo>
                    <a:pt x="6180" y="2967"/>
                    <a:pt x="5846" y="1288"/>
                    <a:pt x="4596" y="455"/>
                  </a:cubicBezTo>
                  <a:cubicBezTo>
                    <a:pt x="4135" y="147"/>
                    <a:pt x="3611" y="0"/>
                    <a:pt x="3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99" name="Google Shape;699;p17"/>
          <p:cNvGrpSpPr/>
          <p:nvPr/>
        </p:nvGrpSpPr>
        <p:grpSpPr>
          <a:xfrm rot="3555371" flipH="1">
            <a:off x="-181386" y="5211717"/>
            <a:ext cx="404649" cy="530459"/>
            <a:chOff x="1085200" y="298999"/>
            <a:chExt cx="311594" cy="409485"/>
          </a:xfrm>
        </p:grpSpPr>
        <p:sp>
          <p:nvSpPr>
            <p:cNvPr id="700" name="Google Shape;700;p17"/>
            <p:cNvSpPr/>
            <p:nvPr/>
          </p:nvSpPr>
          <p:spPr>
            <a:xfrm>
              <a:off x="1085200" y="298999"/>
              <a:ext cx="271047" cy="409485"/>
            </a:xfrm>
            <a:custGeom>
              <a:avLst/>
              <a:gdLst/>
              <a:ahLst/>
              <a:cxnLst/>
              <a:rect l="l" t="t" r="r" b="b"/>
              <a:pathLst>
                <a:path w="9954" h="15038" extrusionOk="0">
                  <a:moveTo>
                    <a:pt x="9954" y="0"/>
                  </a:moveTo>
                  <a:lnTo>
                    <a:pt x="9954" y="0"/>
                  </a:lnTo>
                  <a:cubicBezTo>
                    <a:pt x="6620" y="298"/>
                    <a:pt x="3501" y="2167"/>
                    <a:pt x="1751" y="5299"/>
                  </a:cubicBezTo>
                  <a:cubicBezTo>
                    <a:pt x="0" y="8418"/>
                    <a:pt x="24" y="12050"/>
                    <a:pt x="1512" y="15038"/>
                  </a:cubicBezTo>
                  <a:lnTo>
                    <a:pt x="99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17"/>
            <p:cNvSpPr/>
            <p:nvPr/>
          </p:nvSpPr>
          <p:spPr>
            <a:xfrm>
              <a:off x="1125720" y="298999"/>
              <a:ext cx="271075" cy="409485"/>
            </a:xfrm>
            <a:custGeom>
              <a:avLst/>
              <a:gdLst/>
              <a:ahLst/>
              <a:cxnLst/>
              <a:rect l="l" t="t" r="r" b="b"/>
              <a:pathLst>
                <a:path w="9955" h="15038" extrusionOk="0">
                  <a:moveTo>
                    <a:pt x="8442" y="0"/>
                  </a:moveTo>
                  <a:lnTo>
                    <a:pt x="1" y="15038"/>
                  </a:lnTo>
                  <a:cubicBezTo>
                    <a:pt x="3334" y="14740"/>
                    <a:pt x="6454" y="12871"/>
                    <a:pt x="8204" y="9752"/>
                  </a:cubicBezTo>
                  <a:cubicBezTo>
                    <a:pt x="9954" y="6620"/>
                    <a:pt x="9930" y="2989"/>
                    <a:pt x="8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2" name="Google Shape;702;p17"/>
          <p:cNvGrpSpPr/>
          <p:nvPr/>
        </p:nvGrpSpPr>
        <p:grpSpPr>
          <a:xfrm rot="-825416" flipH="1">
            <a:off x="4572" y="5831244"/>
            <a:ext cx="342275" cy="450920"/>
            <a:chOff x="1085200" y="298999"/>
            <a:chExt cx="311594" cy="409485"/>
          </a:xfrm>
        </p:grpSpPr>
        <p:sp>
          <p:nvSpPr>
            <p:cNvPr id="703" name="Google Shape;703;p17"/>
            <p:cNvSpPr/>
            <p:nvPr/>
          </p:nvSpPr>
          <p:spPr>
            <a:xfrm>
              <a:off x="1085200" y="298999"/>
              <a:ext cx="271047" cy="409485"/>
            </a:xfrm>
            <a:custGeom>
              <a:avLst/>
              <a:gdLst/>
              <a:ahLst/>
              <a:cxnLst/>
              <a:rect l="l" t="t" r="r" b="b"/>
              <a:pathLst>
                <a:path w="9954" h="15038" extrusionOk="0">
                  <a:moveTo>
                    <a:pt x="9954" y="0"/>
                  </a:moveTo>
                  <a:lnTo>
                    <a:pt x="9954" y="0"/>
                  </a:lnTo>
                  <a:cubicBezTo>
                    <a:pt x="6620" y="298"/>
                    <a:pt x="3501" y="2167"/>
                    <a:pt x="1751" y="5299"/>
                  </a:cubicBezTo>
                  <a:cubicBezTo>
                    <a:pt x="0" y="8418"/>
                    <a:pt x="24" y="12050"/>
                    <a:pt x="1512" y="15038"/>
                  </a:cubicBezTo>
                  <a:lnTo>
                    <a:pt x="99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17"/>
            <p:cNvSpPr/>
            <p:nvPr/>
          </p:nvSpPr>
          <p:spPr>
            <a:xfrm>
              <a:off x="1125720" y="298999"/>
              <a:ext cx="271075" cy="409485"/>
            </a:xfrm>
            <a:custGeom>
              <a:avLst/>
              <a:gdLst/>
              <a:ahLst/>
              <a:cxnLst/>
              <a:rect l="l" t="t" r="r" b="b"/>
              <a:pathLst>
                <a:path w="9955" h="15038" extrusionOk="0">
                  <a:moveTo>
                    <a:pt x="8442" y="0"/>
                  </a:moveTo>
                  <a:lnTo>
                    <a:pt x="1" y="15038"/>
                  </a:lnTo>
                  <a:cubicBezTo>
                    <a:pt x="3334" y="14740"/>
                    <a:pt x="6454" y="12871"/>
                    <a:pt x="8204" y="9752"/>
                  </a:cubicBezTo>
                  <a:cubicBezTo>
                    <a:pt x="9954" y="6620"/>
                    <a:pt x="9930" y="2989"/>
                    <a:pt x="8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5" name="Google Shape;705;p17"/>
          <p:cNvGrpSpPr/>
          <p:nvPr/>
        </p:nvGrpSpPr>
        <p:grpSpPr>
          <a:xfrm flipH="1">
            <a:off x="676020" y="6122813"/>
            <a:ext cx="1037173" cy="1008679"/>
            <a:chOff x="-309269" y="4230246"/>
            <a:chExt cx="779809" cy="756509"/>
          </a:xfrm>
        </p:grpSpPr>
        <p:sp>
          <p:nvSpPr>
            <p:cNvPr id="706" name="Google Shape;706;p17"/>
            <p:cNvSpPr/>
            <p:nvPr/>
          </p:nvSpPr>
          <p:spPr>
            <a:xfrm>
              <a:off x="89742" y="4282338"/>
              <a:ext cx="257826" cy="294683"/>
            </a:xfrm>
            <a:custGeom>
              <a:avLst/>
              <a:gdLst/>
              <a:ahLst/>
              <a:cxnLst/>
              <a:rect l="l" t="t" r="r" b="b"/>
              <a:pathLst>
                <a:path w="8919" h="10194" extrusionOk="0">
                  <a:moveTo>
                    <a:pt x="6426" y="0"/>
                  </a:moveTo>
                  <a:cubicBezTo>
                    <a:pt x="4507" y="0"/>
                    <a:pt x="1687" y="4420"/>
                    <a:pt x="620" y="7175"/>
                  </a:cubicBezTo>
                  <a:cubicBezTo>
                    <a:pt x="1" y="8758"/>
                    <a:pt x="36" y="9818"/>
                    <a:pt x="477" y="10104"/>
                  </a:cubicBezTo>
                  <a:cubicBezTo>
                    <a:pt x="567" y="10163"/>
                    <a:pt x="681" y="10194"/>
                    <a:pt x="816" y="10194"/>
                  </a:cubicBezTo>
                  <a:cubicBezTo>
                    <a:pt x="1326" y="10194"/>
                    <a:pt x="2141" y="9759"/>
                    <a:pt x="3120" y="8818"/>
                  </a:cubicBezTo>
                  <a:cubicBezTo>
                    <a:pt x="5478" y="6520"/>
                    <a:pt x="8918" y="1424"/>
                    <a:pt x="7049" y="186"/>
                  </a:cubicBezTo>
                  <a:cubicBezTo>
                    <a:pt x="6856" y="59"/>
                    <a:pt x="6647" y="0"/>
                    <a:pt x="6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7"/>
            <p:cNvSpPr/>
            <p:nvPr/>
          </p:nvSpPr>
          <p:spPr>
            <a:xfrm>
              <a:off x="117955" y="4497756"/>
              <a:ext cx="352585" cy="130402"/>
            </a:xfrm>
            <a:custGeom>
              <a:avLst/>
              <a:gdLst/>
              <a:ahLst/>
              <a:cxnLst/>
              <a:rect l="l" t="t" r="r" b="b"/>
              <a:pathLst>
                <a:path w="12197" h="4511" extrusionOk="0">
                  <a:moveTo>
                    <a:pt x="9180" y="1"/>
                  </a:moveTo>
                  <a:cubicBezTo>
                    <a:pt x="7054" y="1"/>
                    <a:pt x="4117" y="777"/>
                    <a:pt x="2287" y="1580"/>
                  </a:cubicBezTo>
                  <a:cubicBezTo>
                    <a:pt x="715" y="2259"/>
                    <a:pt x="1" y="3033"/>
                    <a:pt x="108" y="3544"/>
                  </a:cubicBezTo>
                  <a:cubicBezTo>
                    <a:pt x="215" y="4068"/>
                    <a:pt x="1180" y="4485"/>
                    <a:pt x="2882" y="4509"/>
                  </a:cubicBezTo>
                  <a:cubicBezTo>
                    <a:pt x="2946" y="4510"/>
                    <a:pt x="3010" y="4510"/>
                    <a:pt x="3075" y="4510"/>
                  </a:cubicBezTo>
                  <a:cubicBezTo>
                    <a:pt x="6399" y="4510"/>
                    <a:pt x="12196" y="3324"/>
                    <a:pt x="11764" y="1175"/>
                  </a:cubicBezTo>
                  <a:cubicBezTo>
                    <a:pt x="11587" y="325"/>
                    <a:pt x="10553" y="1"/>
                    <a:pt x="9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7"/>
            <p:cNvSpPr/>
            <p:nvPr/>
          </p:nvSpPr>
          <p:spPr>
            <a:xfrm>
              <a:off x="106942" y="4622232"/>
              <a:ext cx="330442" cy="214956"/>
            </a:xfrm>
            <a:custGeom>
              <a:avLst/>
              <a:gdLst/>
              <a:ahLst/>
              <a:cxnLst/>
              <a:rect l="l" t="t" r="r" b="b"/>
              <a:pathLst>
                <a:path w="11431" h="7436" extrusionOk="0">
                  <a:moveTo>
                    <a:pt x="1181" y="1"/>
                  </a:moveTo>
                  <a:cubicBezTo>
                    <a:pt x="724" y="1"/>
                    <a:pt x="417" y="119"/>
                    <a:pt x="287" y="322"/>
                  </a:cubicBezTo>
                  <a:cubicBezTo>
                    <a:pt x="1" y="751"/>
                    <a:pt x="370" y="1739"/>
                    <a:pt x="1561" y="2977"/>
                  </a:cubicBezTo>
                  <a:cubicBezTo>
                    <a:pt x="3410" y="4855"/>
                    <a:pt x="7039" y="7436"/>
                    <a:pt x="9047" y="7436"/>
                  </a:cubicBezTo>
                  <a:cubicBezTo>
                    <a:pt x="9547" y="7436"/>
                    <a:pt x="9946" y="7276"/>
                    <a:pt x="10193" y="6906"/>
                  </a:cubicBezTo>
                  <a:cubicBezTo>
                    <a:pt x="11431" y="5025"/>
                    <a:pt x="6276" y="1667"/>
                    <a:pt x="3216" y="477"/>
                  </a:cubicBezTo>
                  <a:cubicBezTo>
                    <a:pt x="2377" y="145"/>
                    <a:pt x="1687" y="1"/>
                    <a:pt x="1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17"/>
            <p:cNvSpPr/>
            <p:nvPr/>
          </p:nvSpPr>
          <p:spPr>
            <a:xfrm>
              <a:off x="59504" y="4648827"/>
              <a:ext cx="161073" cy="337929"/>
            </a:xfrm>
            <a:custGeom>
              <a:avLst/>
              <a:gdLst/>
              <a:ahLst/>
              <a:cxnLst/>
              <a:rect l="l" t="t" r="r" b="b"/>
              <a:pathLst>
                <a:path w="5572" h="11690" extrusionOk="0">
                  <a:moveTo>
                    <a:pt x="1104" y="1"/>
                  </a:moveTo>
                  <a:cubicBezTo>
                    <a:pt x="1072" y="1"/>
                    <a:pt x="1041" y="4"/>
                    <a:pt x="1011" y="9"/>
                  </a:cubicBezTo>
                  <a:cubicBezTo>
                    <a:pt x="499" y="116"/>
                    <a:pt x="82" y="1081"/>
                    <a:pt x="47" y="2783"/>
                  </a:cubicBezTo>
                  <a:cubicBezTo>
                    <a:pt x="1" y="5952"/>
                    <a:pt x="1106" y="11689"/>
                    <a:pt x="3149" y="11689"/>
                  </a:cubicBezTo>
                  <a:cubicBezTo>
                    <a:pt x="3225" y="11689"/>
                    <a:pt x="3302" y="11682"/>
                    <a:pt x="3380" y="11665"/>
                  </a:cubicBezTo>
                  <a:cubicBezTo>
                    <a:pt x="5571" y="11225"/>
                    <a:pt x="4309" y="5212"/>
                    <a:pt x="2975" y="2188"/>
                  </a:cubicBezTo>
                  <a:cubicBezTo>
                    <a:pt x="2337" y="720"/>
                    <a:pt x="1614" y="1"/>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17"/>
            <p:cNvSpPr/>
            <p:nvPr/>
          </p:nvSpPr>
          <p:spPr>
            <a:xfrm>
              <a:off x="-185949" y="4640559"/>
              <a:ext cx="257479" cy="294510"/>
            </a:xfrm>
            <a:custGeom>
              <a:avLst/>
              <a:gdLst/>
              <a:ahLst/>
              <a:cxnLst/>
              <a:rect l="l" t="t" r="r" b="b"/>
              <a:pathLst>
                <a:path w="8907" h="10188" extrusionOk="0">
                  <a:moveTo>
                    <a:pt x="8086" y="1"/>
                  </a:moveTo>
                  <a:cubicBezTo>
                    <a:pt x="7575" y="1"/>
                    <a:pt x="6762" y="429"/>
                    <a:pt x="5787" y="1367"/>
                  </a:cubicBezTo>
                  <a:cubicBezTo>
                    <a:pt x="3430" y="3677"/>
                    <a:pt x="1" y="8772"/>
                    <a:pt x="1858" y="9999"/>
                  </a:cubicBezTo>
                  <a:cubicBezTo>
                    <a:pt x="2053" y="10128"/>
                    <a:pt x="2264" y="10188"/>
                    <a:pt x="2487" y="10188"/>
                  </a:cubicBezTo>
                  <a:cubicBezTo>
                    <a:pt x="4404" y="10188"/>
                    <a:pt x="7210" y="5773"/>
                    <a:pt x="8288" y="3022"/>
                  </a:cubicBezTo>
                  <a:cubicBezTo>
                    <a:pt x="8907" y="1426"/>
                    <a:pt x="8871" y="379"/>
                    <a:pt x="8430" y="93"/>
                  </a:cubicBezTo>
                  <a:cubicBezTo>
                    <a:pt x="8339" y="32"/>
                    <a:pt x="8224" y="1"/>
                    <a:pt x="8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17"/>
            <p:cNvSpPr/>
            <p:nvPr/>
          </p:nvSpPr>
          <p:spPr>
            <a:xfrm>
              <a:off x="-309269" y="4588815"/>
              <a:ext cx="352585" cy="130778"/>
            </a:xfrm>
            <a:custGeom>
              <a:avLst/>
              <a:gdLst/>
              <a:ahLst/>
              <a:cxnLst/>
              <a:rect l="l" t="t" r="r" b="b"/>
              <a:pathLst>
                <a:path w="12197" h="4524" extrusionOk="0">
                  <a:moveTo>
                    <a:pt x="9133" y="0"/>
                  </a:moveTo>
                  <a:cubicBezTo>
                    <a:pt x="5799" y="0"/>
                    <a:pt x="1" y="1187"/>
                    <a:pt x="433" y="3335"/>
                  </a:cubicBezTo>
                  <a:cubicBezTo>
                    <a:pt x="611" y="4196"/>
                    <a:pt x="1646" y="4524"/>
                    <a:pt x="3022" y="4524"/>
                  </a:cubicBezTo>
                  <a:cubicBezTo>
                    <a:pt x="5148" y="4524"/>
                    <a:pt x="8086" y="3740"/>
                    <a:pt x="9922" y="2931"/>
                  </a:cubicBezTo>
                  <a:cubicBezTo>
                    <a:pt x="11482" y="2252"/>
                    <a:pt x="12196" y="1478"/>
                    <a:pt x="12089" y="978"/>
                  </a:cubicBezTo>
                  <a:cubicBezTo>
                    <a:pt x="11982" y="454"/>
                    <a:pt x="11018" y="37"/>
                    <a:pt x="9327" y="2"/>
                  </a:cubicBezTo>
                  <a:cubicBezTo>
                    <a:pt x="9263" y="1"/>
                    <a:pt x="9199" y="0"/>
                    <a:pt x="9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17"/>
            <p:cNvSpPr/>
            <p:nvPr/>
          </p:nvSpPr>
          <p:spPr>
            <a:xfrm>
              <a:off x="-276112" y="4380421"/>
              <a:ext cx="330442" cy="214985"/>
            </a:xfrm>
            <a:custGeom>
              <a:avLst/>
              <a:gdLst/>
              <a:ahLst/>
              <a:cxnLst/>
              <a:rect l="l" t="t" r="r" b="b"/>
              <a:pathLst>
                <a:path w="11431" h="7437" extrusionOk="0">
                  <a:moveTo>
                    <a:pt x="2387" y="0"/>
                  </a:moveTo>
                  <a:cubicBezTo>
                    <a:pt x="1886" y="0"/>
                    <a:pt x="1486" y="160"/>
                    <a:pt x="1239" y="531"/>
                  </a:cubicBezTo>
                  <a:cubicBezTo>
                    <a:pt x="0" y="2389"/>
                    <a:pt x="5156" y="5758"/>
                    <a:pt x="8216" y="6961"/>
                  </a:cubicBezTo>
                  <a:cubicBezTo>
                    <a:pt x="9054" y="7292"/>
                    <a:pt x="9744" y="7436"/>
                    <a:pt x="10252" y="7436"/>
                  </a:cubicBezTo>
                  <a:cubicBezTo>
                    <a:pt x="10711" y="7436"/>
                    <a:pt x="11021" y="7319"/>
                    <a:pt x="11156" y="7115"/>
                  </a:cubicBezTo>
                  <a:cubicBezTo>
                    <a:pt x="11430" y="6675"/>
                    <a:pt x="11061" y="5698"/>
                    <a:pt x="9871" y="4460"/>
                  </a:cubicBezTo>
                  <a:cubicBezTo>
                    <a:pt x="8022" y="2573"/>
                    <a:pt x="4396" y="0"/>
                    <a:pt x="2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17"/>
            <p:cNvSpPr/>
            <p:nvPr/>
          </p:nvSpPr>
          <p:spPr>
            <a:xfrm>
              <a:off x="-59277" y="4230246"/>
              <a:ext cx="161044" cy="337929"/>
            </a:xfrm>
            <a:custGeom>
              <a:avLst/>
              <a:gdLst/>
              <a:ahLst/>
              <a:cxnLst/>
              <a:rect l="l" t="t" r="r" b="b"/>
              <a:pathLst>
                <a:path w="5571" h="11690" extrusionOk="0">
                  <a:moveTo>
                    <a:pt x="2417" y="0"/>
                  </a:moveTo>
                  <a:cubicBezTo>
                    <a:pt x="2343" y="0"/>
                    <a:pt x="2267" y="8"/>
                    <a:pt x="2191" y="23"/>
                  </a:cubicBezTo>
                  <a:cubicBezTo>
                    <a:pt x="0" y="487"/>
                    <a:pt x="1274" y="6500"/>
                    <a:pt x="2596" y="9512"/>
                  </a:cubicBezTo>
                  <a:cubicBezTo>
                    <a:pt x="3230" y="10970"/>
                    <a:pt x="3948" y="11690"/>
                    <a:pt x="4457" y="11690"/>
                  </a:cubicBezTo>
                  <a:cubicBezTo>
                    <a:pt x="4493" y="11690"/>
                    <a:pt x="4527" y="11686"/>
                    <a:pt x="4560" y="11679"/>
                  </a:cubicBezTo>
                  <a:cubicBezTo>
                    <a:pt x="5084" y="11572"/>
                    <a:pt x="5501" y="10608"/>
                    <a:pt x="5525" y="8917"/>
                  </a:cubicBezTo>
                  <a:cubicBezTo>
                    <a:pt x="5571" y="5734"/>
                    <a:pt x="4463" y="0"/>
                    <a:pt x="2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17"/>
            <p:cNvSpPr/>
            <p:nvPr/>
          </p:nvSpPr>
          <p:spPr>
            <a:xfrm>
              <a:off x="-8688" y="4530277"/>
              <a:ext cx="178648" cy="157112"/>
            </a:xfrm>
            <a:custGeom>
              <a:avLst/>
              <a:gdLst/>
              <a:ahLst/>
              <a:cxnLst/>
              <a:rect l="l" t="t" r="r" b="b"/>
              <a:pathLst>
                <a:path w="6180" h="5435" extrusionOk="0">
                  <a:moveTo>
                    <a:pt x="3093" y="0"/>
                  </a:moveTo>
                  <a:cubicBezTo>
                    <a:pt x="2209" y="0"/>
                    <a:pt x="1340" y="429"/>
                    <a:pt x="822" y="1217"/>
                  </a:cubicBezTo>
                  <a:cubicBezTo>
                    <a:pt x="0" y="2455"/>
                    <a:pt x="334" y="4146"/>
                    <a:pt x="1584" y="4979"/>
                  </a:cubicBezTo>
                  <a:cubicBezTo>
                    <a:pt x="2046" y="5287"/>
                    <a:pt x="2566" y="5434"/>
                    <a:pt x="3081" y="5434"/>
                  </a:cubicBezTo>
                  <a:cubicBezTo>
                    <a:pt x="3959" y="5434"/>
                    <a:pt x="4821" y="5006"/>
                    <a:pt x="5346" y="4217"/>
                  </a:cubicBezTo>
                  <a:cubicBezTo>
                    <a:pt x="6180" y="2967"/>
                    <a:pt x="5846" y="1288"/>
                    <a:pt x="4596" y="455"/>
                  </a:cubicBezTo>
                  <a:cubicBezTo>
                    <a:pt x="4135" y="147"/>
                    <a:pt x="3611" y="0"/>
                    <a:pt x="3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16566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2" userDrawn="1">
  <p:cSld name="Title and two columns 2">
    <p:spTree>
      <p:nvGrpSpPr>
        <p:cNvPr id="1" name="Shape 563"/>
        <p:cNvGrpSpPr/>
        <p:nvPr/>
      </p:nvGrpSpPr>
      <p:grpSpPr>
        <a:xfrm>
          <a:off x="0" y="0"/>
          <a:ext cx="0" cy="0"/>
          <a:chOff x="0" y="0"/>
          <a:chExt cx="0" cy="0"/>
        </a:xfrm>
      </p:grpSpPr>
      <p:grpSp>
        <p:nvGrpSpPr>
          <p:cNvPr id="567" name="Google Shape;567;p16"/>
          <p:cNvGrpSpPr/>
          <p:nvPr/>
        </p:nvGrpSpPr>
        <p:grpSpPr>
          <a:xfrm rot="-2057126">
            <a:off x="12108042" y="1541547"/>
            <a:ext cx="1592919" cy="5329708"/>
            <a:chOff x="1017991" y="2077209"/>
            <a:chExt cx="573785" cy="1915064"/>
          </a:xfrm>
        </p:grpSpPr>
        <p:sp>
          <p:nvSpPr>
            <p:cNvPr id="568" name="Google Shape;568;p16"/>
            <p:cNvSpPr/>
            <p:nvPr/>
          </p:nvSpPr>
          <p:spPr>
            <a:xfrm>
              <a:off x="1017991" y="2077209"/>
              <a:ext cx="573785" cy="1915064"/>
            </a:xfrm>
            <a:custGeom>
              <a:avLst/>
              <a:gdLst/>
              <a:ahLst/>
              <a:cxnLst/>
              <a:rect l="l" t="t" r="r" b="b"/>
              <a:pathLst>
                <a:path w="19849" h="66248" extrusionOk="0">
                  <a:moveTo>
                    <a:pt x="11288" y="1"/>
                  </a:moveTo>
                  <a:lnTo>
                    <a:pt x="11109" y="84"/>
                  </a:lnTo>
                  <a:cubicBezTo>
                    <a:pt x="19848" y="21349"/>
                    <a:pt x="15288" y="48495"/>
                    <a:pt x="1" y="66116"/>
                  </a:cubicBezTo>
                  <a:lnTo>
                    <a:pt x="155" y="66247"/>
                  </a:lnTo>
                  <a:cubicBezTo>
                    <a:pt x="7728" y="57520"/>
                    <a:pt x="12800" y="46519"/>
                    <a:pt x="14812" y="34457"/>
                  </a:cubicBezTo>
                  <a:cubicBezTo>
                    <a:pt x="16824" y="22432"/>
                    <a:pt x="15598" y="10514"/>
                    <a:pt x="11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16"/>
            <p:cNvSpPr/>
            <p:nvPr/>
          </p:nvSpPr>
          <p:spPr>
            <a:xfrm>
              <a:off x="1465422" y="2798624"/>
              <a:ext cx="94007" cy="96407"/>
            </a:xfrm>
            <a:custGeom>
              <a:avLst/>
              <a:gdLst/>
              <a:ahLst/>
              <a:cxnLst/>
              <a:rect l="l" t="t" r="r" b="b"/>
              <a:pathLst>
                <a:path w="3252" h="3335" extrusionOk="0">
                  <a:moveTo>
                    <a:pt x="3215" y="0"/>
                  </a:moveTo>
                  <a:cubicBezTo>
                    <a:pt x="2180" y="1155"/>
                    <a:pt x="1108" y="2263"/>
                    <a:pt x="1" y="3298"/>
                  </a:cubicBezTo>
                  <a:cubicBezTo>
                    <a:pt x="147" y="3322"/>
                    <a:pt x="295" y="3335"/>
                    <a:pt x="443" y="3335"/>
                  </a:cubicBezTo>
                  <a:cubicBezTo>
                    <a:pt x="1099" y="3335"/>
                    <a:pt x="1752" y="3090"/>
                    <a:pt x="2287" y="2536"/>
                  </a:cubicBezTo>
                  <a:cubicBezTo>
                    <a:pt x="2942" y="1870"/>
                    <a:pt x="3251" y="917"/>
                    <a:pt x="3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16"/>
            <p:cNvSpPr/>
            <p:nvPr/>
          </p:nvSpPr>
          <p:spPr>
            <a:xfrm>
              <a:off x="1465422" y="2798104"/>
              <a:ext cx="92967" cy="95886"/>
            </a:xfrm>
            <a:custGeom>
              <a:avLst/>
              <a:gdLst/>
              <a:ahLst/>
              <a:cxnLst/>
              <a:rect l="l" t="t" r="r" b="b"/>
              <a:pathLst>
                <a:path w="3216" h="3317" extrusionOk="0">
                  <a:moveTo>
                    <a:pt x="2920" y="0"/>
                  </a:moveTo>
                  <a:cubicBezTo>
                    <a:pt x="2227" y="0"/>
                    <a:pt x="1529" y="292"/>
                    <a:pt x="977" y="876"/>
                  </a:cubicBezTo>
                  <a:cubicBezTo>
                    <a:pt x="334" y="1542"/>
                    <a:pt x="13" y="2423"/>
                    <a:pt x="1" y="3316"/>
                  </a:cubicBezTo>
                  <a:cubicBezTo>
                    <a:pt x="1108" y="2281"/>
                    <a:pt x="2180" y="1173"/>
                    <a:pt x="3215" y="18"/>
                  </a:cubicBezTo>
                  <a:cubicBezTo>
                    <a:pt x="3117" y="6"/>
                    <a:pt x="3018" y="0"/>
                    <a:pt x="29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16"/>
            <p:cNvSpPr/>
            <p:nvPr/>
          </p:nvSpPr>
          <p:spPr>
            <a:xfrm>
              <a:off x="1379393" y="2682300"/>
              <a:ext cx="90538" cy="91319"/>
            </a:xfrm>
            <a:custGeom>
              <a:avLst/>
              <a:gdLst/>
              <a:ahLst/>
              <a:cxnLst/>
              <a:rect l="l" t="t" r="r" b="b"/>
              <a:pathLst>
                <a:path w="3132" h="3159" extrusionOk="0">
                  <a:moveTo>
                    <a:pt x="12" y="0"/>
                  </a:moveTo>
                  <a:lnTo>
                    <a:pt x="12" y="0"/>
                  </a:lnTo>
                  <a:cubicBezTo>
                    <a:pt x="0" y="845"/>
                    <a:pt x="286" y="1691"/>
                    <a:pt x="893" y="2322"/>
                  </a:cubicBezTo>
                  <a:cubicBezTo>
                    <a:pt x="1448" y="2888"/>
                    <a:pt x="2133" y="3158"/>
                    <a:pt x="2841" y="3158"/>
                  </a:cubicBezTo>
                  <a:cubicBezTo>
                    <a:pt x="2937" y="3158"/>
                    <a:pt x="3034" y="3153"/>
                    <a:pt x="3132" y="3143"/>
                  </a:cubicBezTo>
                  <a:cubicBezTo>
                    <a:pt x="2120" y="2036"/>
                    <a:pt x="1072" y="1000"/>
                    <a:pt x="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16"/>
            <p:cNvSpPr/>
            <p:nvPr/>
          </p:nvSpPr>
          <p:spPr>
            <a:xfrm>
              <a:off x="1380087" y="2681404"/>
              <a:ext cx="91579" cy="91781"/>
            </a:xfrm>
            <a:custGeom>
              <a:avLst/>
              <a:gdLst/>
              <a:ahLst/>
              <a:cxnLst/>
              <a:rect l="l" t="t" r="r" b="b"/>
              <a:pathLst>
                <a:path w="3168" h="3175" extrusionOk="0">
                  <a:moveTo>
                    <a:pt x="400" y="0"/>
                  </a:moveTo>
                  <a:cubicBezTo>
                    <a:pt x="265" y="0"/>
                    <a:pt x="132" y="11"/>
                    <a:pt x="0" y="31"/>
                  </a:cubicBezTo>
                  <a:cubicBezTo>
                    <a:pt x="1048" y="1031"/>
                    <a:pt x="2096" y="2067"/>
                    <a:pt x="3108" y="3174"/>
                  </a:cubicBezTo>
                  <a:cubicBezTo>
                    <a:pt x="3167" y="2293"/>
                    <a:pt x="2881" y="1400"/>
                    <a:pt x="2238" y="757"/>
                  </a:cubicBezTo>
                  <a:cubicBezTo>
                    <a:pt x="1715" y="244"/>
                    <a:pt x="1052" y="0"/>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16"/>
            <p:cNvSpPr/>
            <p:nvPr/>
          </p:nvSpPr>
          <p:spPr>
            <a:xfrm>
              <a:off x="1431687" y="3045754"/>
              <a:ext cx="119128" cy="99008"/>
            </a:xfrm>
            <a:custGeom>
              <a:avLst/>
              <a:gdLst/>
              <a:ahLst/>
              <a:cxnLst/>
              <a:rect l="l" t="t" r="r" b="b"/>
              <a:pathLst>
                <a:path w="4121" h="3425" extrusionOk="0">
                  <a:moveTo>
                    <a:pt x="4121" y="0"/>
                  </a:moveTo>
                  <a:lnTo>
                    <a:pt x="4121" y="0"/>
                  </a:lnTo>
                  <a:cubicBezTo>
                    <a:pt x="2763" y="1179"/>
                    <a:pt x="1394" y="2286"/>
                    <a:pt x="1" y="3298"/>
                  </a:cubicBezTo>
                  <a:cubicBezTo>
                    <a:pt x="272" y="3381"/>
                    <a:pt x="557" y="3425"/>
                    <a:pt x="846" y="3425"/>
                  </a:cubicBezTo>
                  <a:cubicBezTo>
                    <a:pt x="1470" y="3425"/>
                    <a:pt x="2114" y="3222"/>
                    <a:pt x="2692" y="2774"/>
                  </a:cubicBezTo>
                  <a:cubicBezTo>
                    <a:pt x="3537" y="2119"/>
                    <a:pt x="4025" y="1072"/>
                    <a:pt x="4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16"/>
            <p:cNvSpPr/>
            <p:nvPr/>
          </p:nvSpPr>
          <p:spPr>
            <a:xfrm>
              <a:off x="1432034" y="3042921"/>
              <a:ext cx="119128" cy="97505"/>
            </a:xfrm>
            <a:custGeom>
              <a:avLst/>
              <a:gdLst/>
              <a:ahLst/>
              <a:cxnLst/>
              <a:rect l="l" t="t" r="r" b="b"/>
              <a:pathLst>
                <a:path w="4121" h="3373" extrusionOk="0">
                  <a:moveTo>
                    <a:pt x="3436" y="1"/>
                  </a:moveTo>
                  <a:cubicBezTo>
                    <a:pt x="2751" y="1"/>
                    <a:pt x="2056" y="251"/>
                    <a:pt x="1442" y="741"/>
                  </a:cubicBezTo>
                  <a:cubicBezTo>
                    <a:pt x="620" y="1408"/>
                    <a:pt x="132" y="2384"/>
                    <a:pt x="1" y="3372"/>
                  </a:cubicBezTo>
                  <a:cubicBezTo>
                    <a:pt x="1394" y="2348"/>
                    <a:pt x="2763" y="1265"/>
                    <a:pt x="4120" y="86"/>
                  </a:cubicBezTo>
                  <a:cubicBezTo>
                    <a:pt x="3896" y="29"/>
                    <a:pt x="3666" y="1"/>
                    <a:pt x="3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16"/>
            <p:cNvSpPr/>
            <p:nvPr/>
          </p:nvSpPr>
          <p:spPr>
            <a:xfrm>
              <a:off x="1360112" y="2888093"/>
              <a:ext cx="93631" cy="115688"/>
            </a:xfrm>
            <a:custGeom>
              <a:avLst/>
              <a:gdLst/>
              <a:ahLst/>
              <a:cxnLst/>
              <a:rect l="l" t="t" r="r" b="b"/>
              <a:pathLst>
                <a:path w="3239" h="4002" extrusionOk="0">
                  <a:moveTo>
                    <a:pt x="131" y="1"/>
                  </a:moveTo>
                  <a:lnTo>
                    <a:pt x="131" y="1"/>
                  </a:lnTo>
                  <a:cubicBezTo>
                    <a:pt x="0" y="953"/>
                    <a:pt x="227" y="1942"/>
                    <a:pt x="834" y="2751"/>
                  </a:cubicBezTo>
                  <a:cubicBezTo>
                    <a:pt x="1441" y="3549"/>
                    <a:pt x="2334" y="3990"/>
                    <a:pt x="3239" y="4001"/>
                  </a:cubicBezTo>
                  <a:cubicBezTo>
                    <a:pt x="2251" y="2597"/>
                    <a:pt x="1203" y="1263"/>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16"/>
            <p:cNvSpPr/>
            <p:nvPr/>
          </p:nvSpPr>
          <p:spPr>
            <a:xfrm>
              <a:off x="1363899" y="2887717"/>
              <a:ext cx="95713" cy="116064"/>
            </a:xfrm>
            <a:custGeom>
              <a:avLst/>
              <a:gdLst/>
              <a:ahLst/>
              <a:cxnLst/>
              <a:rect l="l" t="t" r="r" b="b"/>
              <a:pathLst>
                <a:path w="3311" h="4015" extrusionOk="0">
                  <a:moveTo>
                    <a:pt x="86" y="1"/>
                  </a:moveTo>
                  <a:cubicBezTo>
                    <a:pt x="58" y="1"/>
                    <a:pt x="29" y="1"/>
                    <a:pt x="0" y="2"/>
                  </a:cubicBezTo>
                  <a:cubicBezTo>
                    <a:pt x="1072" y="1276"/>
                    <a:pt x="2120" y="2610"/>
                    <a:pt x="3120" y="4014"/>
                  </a:cubicBezTo>
                  <a:cubicBezTo>
                    <a:pt x="3310" y="3014"/>
                    <a:pt x="3096" y="1943"/>
                    <a:pt x="2465" y="1133"/>
                  </a:cubicBezTo>
                  <a:cubicBezTo>
                    <a:pt x="1842" y="360"/>
                    <a:pt x="973"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16"/>
            <p:cNvSpPr/>
            <p:nvPr/>
          </p:nvSpPr>
          <p:spPr>
            <a:xfrm>
              <a:off x="1356672" y="3319017"/>
              <a:ext cx="153181" cy="100020"/>
            </a:xfrm>
            <a:custGeom>
              <a:avLst/>
              <a:gdLst/>
              <a:ahLst/>
              <a:cxnLst/>
              <a:rect l="l" t="t" r="r" b="b"/>
              <a:pathLst>
                <a:path w="5299" h="3460" extrusionOk="0">
                  <a:moveTo>
                    <a:pt x="5299" y="1"/>
                  </a:moveTo>
                  <a:lnTo>
                    <a:pt x="5299" y="1"/>
                  </a:lnTo>
                  <a:cubicBezTo>
                    <a:pt x="3560" y="1144"/>
                    <a:pt x="1786" y="2191"/>
                    <a:pt x="0" y="3108"/>
                  </a:cubicBezTo>
                  <a:cubicBezTo>
                    <a:pt x="461" y="3333"/>
                    <a:pt x="966" y="3460"/>
                    <a:pt x="1488" y="3460"/>
                  </a:cubicBezTo>
                  <a:cubicBezTo>
                    <a:pt x="2045" y="3460"/>
                    <a:pt x="2620" y="3315"/>
                    <a:pt x="3179" y="2989"/>
                  </a:cubicBezTo>
                  <a:cubicBezTo>
                    <a:pt x="4263" y="2370"/>
                    <a:pt x="5001" y="1239"/>
                    <a:pt x="5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16"/>
            <p:cNvSpPr/>
            <p:nvPr/>
          </p:nvSpPr>
          <p:spPr>
            <a:xfrm>
              <a:off x="1356325" y="3311617"/>
              <a:ext cx="153181" cy="96927"/>
            </a:xfrm>
            <a:custGeom>
              <a:avLst/>
              <a:gdLst/>
              <a:ahLst/>
              <a:cxnLst/>
              <a:rect l="l" t="t" r="r" b="b"/>
              <a:pathLst>
                <a:path w="5299" h="3353" extrusionOk="0">
                  <a:moveTo>
                    <a:pt x="4051" y="0"/>
                  </a:moveTo>
                  <a:cubicBezTo>
                    <a:pt x="3407" y="0"/>
                    <a:pt x="2743" y="183"/>
                    <a:pt x="2108" y="554"/>
                  </a:cubicBezTo>
                  <a:cubicBezTo>
                    <a:pt x="1060" y="1197"/>
                    <a:pt x="346" y="2221"/>
                    <a:pt x="0" y="3352"/>
                  </a:cubicBezTo>
                  <a:cubicBezTo>
                    <a:pt x="1786" y="2412"/>
                    <a:pt x="3560" y="1388"/>
                    <a:pt x="5299" y="245"/>
                  </a:cubicBezTo>
                  <a:cubicBezTo>
                    <a:pt x="4903" y="82"/>
                    <a:pt x="4481"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16"/>
            <p:cNvSpPr/>
            <p:nvPr/>
          </p:nvSpPr>
          <p:spPr>
            <a:xfrm>
              <a:off x="1309524" y="3105969"/>
              <a:ext cx="95019" cy="148035"/>
            </a:xfrm>
            <a:custGeom>
              <a:avLst/>
              <a:gdLst/>
              <a:ahLst/>
              <a:cxnLst/>
              <a:rect l="l" t="t" r="r" b="b"/>
              <a:pathLst>
                <a:path w="3287" h="5121" extrusionOk="0">
                  <a:moveTo>
                    <a:pt x="274" y="1"/>
                  </a:moveTo>
                  <a:cubicBezTo>
                    <a:pt x="0" y="1072"/>
                    <a:pt x="95" y="2251"/>
                    <a:pt x="691" y="3275"/>
                  </a:cubicBezTo>
                  <a:cubicBezTo>
                    <a:pt x="1286" y="4299"/>
                    <a:pt x="2227" y="4942"/>
                    <a:pt x="3286" y="5120"/>
                  </a:cubicBezTo>
                  <a:cubicBezTo>
                    <a:pt x="2358" y="3334"/>
                    <a:pt x="1346" y="1620"/>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16"/>
            <p:cNvSpPr/>
            <p:nvPr/>
          </p:nvSpPr>
          <p:spPr>
            <a:xfrm>
              <a:off x="1318109" y="3105969"/>
              <a:ext cx="97100" cy="148035"/>
            </a:xfrm>
            <a:custGeom>
              <a:avLst/>
              <a:gdLst/>
              <a:ahLst/>
              <a:cxnLst/>
              <a:rect l="l" t="t" r="r" b="b"/>
              <a:pathLst>
                <a:path w="3359" h="5121" extrusionOk="0">
                  <a:moveTo>
                    <a:pt x="1" y="1"/>
                  </a:moveTo>
                  <a:cubicBezTo>
                    <a:pt x="1072" y="1632"/>
                    <a:pt x="2061" y="3334"/>
                    <a:pt x="3001" y="5120"/>
                  </a:cubicBezTo>
                  <a:cubicBezTo>
                    <a:pt x="3358" y="3989"/>
                    <a:pt x="3287" y="2715"/>
                    <a:pt x="2680" y="1691"/>
                  </a:cubicBezTo>
                  <a:cubicBezTo>
                    <a:pt x="2049" y="655"/>
                    <a:pt x="1049" y="10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16"/>
            <p:cNvSpPr/>
            <p:nvPr/>
          </p:nvSpPr>
          <p:spPr>
            <a:xfrm>
              <a:off x="1237226" y="3610202"/>
              <a:ext cx="164224" cy="82386"/>
            </a:xfrm>
            <a:custGeom>
              <a:avLst/>
              <a:gdLst/>
              <a:ahLst/>
              <a:cxnLst/>
              <a:rect l="l" t="t" r="r" b="b"/>
              <a:pathLst>
                <a:path w="5681" h="2850" extrusionOk="0">
                  <a:moveTo>
                    <a:pt x="5680" y="0"/>
                  </a:moveTo>
                  <a:cubicBezTo>
                    <a:pt x="3787" y="857"/>
                    <a:pt x="1882" y="1596"/>
                    <a:pt x="1" y="2227"/>
                  </a:cubicBezTo>
                  <a:cubicBezTo>
                    <a:pt x="551" y="2617"/>
                    <a:pt x="1215" y="2849"/>
                    <a:pt x="1928" y="2849"/>
                  </a:cubicBezTo>
                  <a:cubicBezTo>
                    <a:pt x="2326" y="2849"/>
                    <a:pt x="2739" y="2777"/>
                    <a:pt x="3156" y="2620"/>
                  </a:cubicBezTo>
                  <a:cubicBezTo>
                    <a:pt x="4311" y="2191"/>
                    <a:pt x="5216" y="1179"/>
                    <a:pt x="5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 name="Google Shape;582;p16"/>
            <p:cNvSpPr/>
            <p:nvPr/>
          </p:nvSpPr>
          <p:spPr>
            <a:xfrm>
              <a:off x="1236908" y="3595864"/>
              <a:ext cx="164541" cy="78715"/>
            </a:xfrm>
            <a:custGeom>
              <a:avLst/>
              <a:gdLst/>
              <a:ahLst/>
              <a:cxnLst/>
              <a:rect l="l" t="t" r="r" b="b"/>
              <a:pathLst>
                <a:path w="5692" h="2723" extrusionOk="0">
                  <a:moveTo>
                    <a:pt x="3929" y="0"/>
                  </a:moveTo>
                  <a:cubicBezTo>
                    <a:pt x="3467" y="0"/>
                    <a:pt x="2989" y="91"/>
                    <a:pt x="2512" y="282"/>
                  </a:cubicBezTo>
                  <a:cubicBezTo>
                    <a:pt x="1381" y="734"/>
                    <a:pt x="512" y="1627"/>
                    <a:pt x="0" y="2723"/>
                  </a:cubicBezTo>
                  <a:cubicBezTo>
                    <a:pt x="1905" y="2080"/>
                    <a:pt x="3798" y="1353"/>
                    <a:pt x="5691" y="496"/>
                  </a:cubicBezTo>
                  <a:cubicBezTo>
                    <a:pt x="5167" y="172"/>
                    <a:pt x="4564" y="0"/>
                    <a:pt x="39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16"/>
            <p:cNvSpPr/>
            <p:nvPr/>
          </p:nvSpPr>
          <p:spPr>
            <a:xfrm>
              <a:off x="1229652" y="3368246"/>
              <a:ext cx="78513" cy="160408"/>
            </a:xfrm>
            <a:custGeom>
              <a:avLst/>
              <a:gdLst/>
              <a:ahLst/>
              <a:cxnLst/>
              <a:rect l="l" t="t" r="r" b="b"/>
              <a:pathLst>
                <a:path w="2716" h="5549" extrusionOk="0">
                  <a:moveTo>
                    <a:pt x="525" y="0"/>
                  </a:moveTo>
                  <a:cubicBezTo>
                    <a:pt x="84" y="1024"/>
                    <a:pt x="1" y="2215"/>
                    <a:pt x="442" y="3310"/>
                  </a:cubicBezTo>
                  <a:cubicBezTo>
                    <a:pt x="870" y="4417"/>
                    <a:pt x="1704" y="5215"/>
                    <a:pt x="2716" y="5548"/>
                  </a:cubicBezTo>
                  <a:cubicBezTo>
                    <a:pt x="2073" y="3632"/>
                    <a:pt x="1346" y="1762"/>
                    <a:pt x="5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16"/>
            <p:cNvSpPr/>
            <p:nvPr/>
          </p:nvSpPr>
          <p:spPr>
            <a:xfrm>
              <a:off x="1244800" y="3368246"/>
              <a:ext cx="82300" cy="160408"/>
            </a:xfrm>
            <a:custGeom>
              <a:avLst/>
              <a:gdLst/>
              <a:ahLst/>
              <a:cxnLst/>
              <a:rect l="l" t="t" r="r" b="b"/>
              <a:pathLst>
                <a:path w="2847" h="5549" extrusionOk="0">
                  <a:moveTo>
                    <a:pt x="1" y="0"/>
                  </a:moveTo>
                  <a:cubicBezTo>
                    <a:pt x="810" y="1762"/>
                    <a:pt x="1537" y="3632"/>
                    <a:pt x="2192" y="5548"/>
                  </a:cubicBezTo>
                  <a:cubicBezTo>
                    <a:pt x="2727" y="4489"/>
                    <a:pt x="2846" y="3215"/>
                    <a:pt x="2394" y="2096"/>
                  </a:cubicBezTo>
                  <a:cubicBezTo>
                    <a:pt x="1953" y="976"/>
                    <a:pt x="1025" y="26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16"/>
            <p:cNvSpPr/>
            <p:nvPr/>
          </p:nvSpPr>
          <p:spPr>
            <a:xfrm>
              <a:off x="1079246" y="3881065"/>
              <a:ext cx="171450" cy="64637"/>
            </a:xfrm>
            <a:custGeom>
              <a:avLst/>
              <a:gdLst/>
              <a:ahLst/>
              <a:cxnLst/>
              <a:rect l="l" t="t" r="r" b="b"/>
              <a:pathLst>
                <a:path w="5931" h="2236" extrusionOk="0">
                  <a:moveTo>
                    <a:pt x="5930" y="0"/>
                  </a:moveTo>
                  <a:lnTo>
                    <a:pt x="5930" y="0"/>
                  </a:lnTo>
                  <a:cubicBezTo>
                    <a:pt x="3942" y="512"/>
                    <a:pt x="1965" y="929"/>
                    <a:pt x="1" y="1262"/>
                  </a:cubicBezTo>
                  <a:cubicBezTo>
                    <a:pt x="624" y="1857"/>
                    <a:pt x="1441" y="2236"/>
                    <a:pt x="2364" y="2236"/>
                  </a:cubicBezTo>
                  <a:cubicBezTo>
                    <a:pt x="2587" y="2236"/>
                    <a:pt x="2815" y="2214"/>
                    <a:pt x="3049" y="2167"/>
                  </a:cubicBezTo>
                  <a:cubicBezTo>
                    <a:pt x="4251" y="1929"/>
                    <a:pt x="5299" y="1084"/>
                    <a:pt x="5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16"/>
            <p:cNvSpPr/>
            <p:nvPr/>
          </p:nvSpPr>
          <p:spPr>
            <a:xfrm>
              <a:off x="1079246" y="3857014"/>
              <a:ext cx="171797" cy="60561"/>
            </a:xfrm>
            <a:custGeom>
              <a:avLst/>
              <a:gdLst/>
              <a:ahLst/>
              <a:cxnLst/>
              <a:rect l="l" t="t" r="r" b="b"/>
              <a:pathLst>
                <a:path w="5943" h="2095" extrusionOk="0">
                  <a:moveTo>
                    <a:pt x="3682" y="0"/>
                  </a:moveTo>
                  <a:cubicBezTo>
                    <a:pt x="3409" y="0"/>
                    <a:pt x="3129" y="31"/>
                    <a:pt x="2847" y="94"/>
                  </a:cubicBezTo>
                  <a:cubicBezTo>
                    <a:pt x="1656" y="368"/>
                    <a:pt x="668" y="1106"/>
                    <a:pt x="1" y="2094"/>
                  </a:cubicBezTo>
                  <a:cubicBezTo>
                    <a:pt x="1965" y="1785"/>
                    <a:pt x="3942" y="1344"/>
                    <a:pt x="5942" y="832"/>
                  </a:cubicBezTo>
                  <a:cubicBezTo>
                    <a:pt x="5329" y="300"/>
                    <a:pt x="4537" y="0"/>
                    <a:pt x="36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16"/>
            <p:cNvSpPr/>
            <p:nvPr/>
          </p:nvSpPr>
          <p:spPr>
            <a:xfrm>
              <a:off x="1108848" y="3616735"/>
              <a:ext cx="62325" cy="168675"/>
            </a:xfrm>
            <a:custGeom>
              <a:avLst/>
              <a:gdLst/>
              <a:ahLst/>
              <a:cxnLst/>
              <a:rect l="l" t="t" r="r" b="b"/>
              <a:pathLst>
                <a:path w="2156" h="5835" extrusionOk="0">
                  <a:moveTo>
                    <a:pt x="846" y="0"/>
                  </a:moveTo>
                  <a:cubicBezTo>
                    <a:pt x="251" y="941"/>
                    <a:pt x="1" y="2096"/>
                    <a:pt x="251" y="3263"/>
                  </a:cubicBezTo>
                  <a:cubicBezTo>
                    <a:pt x="513" y="4418"/>
                    <a:pt x="1203" y="5334"/>
                    <a:pt x="2156" y="5834"/>
                  </a:cubicBezTo>
                  <a:cubicBezTo>
                    <a:pt x="1823" y="3822"/>
                    <a:pt x="1382" y="1894"/>
                    <a:pt x="8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16"/>
            <p:cNvSpPr/>
            <p:nvPr/>
          </p:nvSpPr>
          <p:spPr>
            <a:xfrm>
              <a:off x="1133303" y="3616735"/>
              <a:ext cx="67123" cy="168675"/>
            </a:xfrm>
            <a:custGeom>
              <a:avLst/>
              <a:gdLst/>
              <a:ahLst/>
              <a:cxnLst/>
              <a:rect l="l" t="t" r="r" b="b"/>
              <a:pathLst>
                <a:path w="2322" h="5835" extrusionOk="0">
                  <a:moveTo>
                    <a:pt x="0" y="0"/>
                  </a:moveTo>
                  <a:cubicBezTo>
                    <a:pt x="524" y="1882"/>
                    <a:pt x="977" y="3822"/>
                    <a:pt x="1310" y="5834"/>
                  </a:cubicBezTo>
                  <a:cubicBezTo>
                    <a:pt x="2000" y="4870"/>
                    <a:pt x="2322" y="3620"/>
                    <a:pt x="2048" y="2441"/>
                  </a:cubicBezTo>
                  <a:cubicBezTo>
                    <a:pt x="1762" y="1262"/>
                    <a:pt x="977" y="41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16"/>
            <p:cNvSpPr/>
            <p:nvPr/>
          </p:nvSpPr>
          <p:spPr>
            <a:xfrm>
              <a:off x="1468515" y="2595896"/>
              <a:ext cx="66805" cy="81346"/>
            </a:xfrm>
            <a:custGeom>
              <a:avLst/>
              <a:gdLst/>
              <a:ahLst/>
              <a:cxnLst/>
              <a:rect l="l" t="t" r="r" b="b"/>
              <a:pathLst>
                <a:path w="2311" h="2814" extrusionOk="0">
                  <a:moveTo>
                    <a:pt x="2215" y="1"/>
                  </a:moveTo>
                  <a:lnTo>
                    <a:pt x="2215" y="1"/>
                  </a:lnTo>
                  <a:cubicBezTo>
                    <a:pt x="1489" y="965"/>
                    <a:pt x="763" y="1906"/>
                    <a:pt x="1" y="2810"/>
                  </a:cubicBezTo>
                  <a:cubicBezTo>
                    <a:pt x="37" y="2813"/>
                    <a:pt x="74" y="2814"/>
                    <a:pt x="111" y="2814"/>
                  </a:cubicBezTo>
                  <a:cubicBezTo>
                    <a:pt x="685" y="2814"/>
                    <a:pt x="1278" y="2551"/>
                    <a:pt x="1704" y="2025"/>
                  </a:cubicBezTo>
                  <a:cubicBezTo>
                    <a:pt x="2144" y="1453"/>
                    <a:pt x="2311" y="703"/>
                    <a:pt x="2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16"/>
            <p:cNvSpPr/>
            <p:nvPr/>
          </p:nvSpPr>
          <p:spPr>
            <a:xfrm>
              <a:off x="1466462" y="2595896"/>
              <a:ext cx="65765" cy="81259"/>
            </a:xfrm>
            <a:custGeom>
              <a:avLst/>
              <a:gdLst/>
              <a:ahLst/>
              <a:cxnLst/>
              <a:rect l="l" t="t" r="r" b="b"/>
              <a:pathLst>
                <a:path w="2275" h="2811" extrusionOk="0">
                  <a:moveTo>
                    <a:pt x="2275" y="1"/>
                  </a:moveTo>
                  <a:cubicBezTo>
                    <a:pt x="1667" y="1"/>
                    <a:pt x="1060" y="286"/>
                    <a:pt x="608" y="846"/>
                  </a:cubicBezTo>
                  <a:cubicBezTo>
                    <a:pt x="179" y="1417"/>
                    <a:pt x="0" y="2132"/>
                    <a:pt x="60" y="2810"/>
                  </a:cubicBezTo>
                  <a:cubicBezTo>
                    <a:pt x="810" y="1906"/>
                    <a:pt x="1560" y="965"/>
                    <a:pt x="2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16"/>
            <p:cNvSpPr/>
            <p:nvPr/>
          </p:nvSpPr>
          <p:spPr>
            <a:xfrm>
              <a:off x="1384885" y="2520534"/>
              <a:ext cx="76778" cy="65042"/>
            </a:xfrm>
            <a:custGeom>
              <a:avLst/>
              <a:gdLst/>
              <a:ahLst/>
              <a:cxnLst/>
              <a:rect l="l" t="t" r="r" b="b"/>
              <a:pathLst>
                <a:path w="2656" h="2250" extrusionOk="0">
                  <a:moveTo>
                    <a:pt x="1" y="0"/>
                  </a:moveTo>
                  <a:lnTo>
                    <a:pt x="1" y="0"/>
                  </a:lnTo>
                  <a:cubicBezTo>
                    <a:pt x="72" y="655"/>
                    <a:pt x="346" y="1298"/>
                    <a:pt x="870" y="1738"/>
                  </a:cubicBezTo>
                  <a:cubicBezTo>
                    <a:pt x="1270" y="2084"/>
                    <a:pt x="1747" y="2249"/>
                    <a:pt x="2221" y="2249"/>
                  </a:cubicBezTo>
                  <a:cubicBezTo>
                    <a:pt x="2367" y="2249"/>
                    <a:pt x="2513" y="2234"/>
                    <a:pt x="2656" y="2203"/>
                  </a:cubicBezTo>
                  <a:cubicBezTo>
                    <a:pt x="1787" y="1441"/>
                    <a:pt x="894" y="70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 name="Google Shape;592;p16"/>
            <p:cNvSpPr/>
            <p:nvPr/>
          </p:nvSpPr>
          <p:spPr>
            <a:xfrm>
              <a:off x="1385579" y="2518742"/>
              <a:ext cx="76431" cy="65475"/>
            </a:xfrm>
            <a:custGeom>
              <a:avLst/>
              <a:gdLst/>
              <a:ahLst/>
              <a:cxnLst/>
              <a:rect l="l" t="t" r="r" b="b"/>
              <a:pathLst>
                <a:path w="2644" h="2265" extrusionOk="0">
                  <a:moveTo>
                    <a:pt x="519" y="1"/>
                  </a:moveTo>
                  <a:cubicBezTo>
                    <a:pt x="345" y="1"/>
                    <a:pt x="171" y="22"/>
                    <a:pt x="1" y="62"/>
                  </a:cubicBezTo>
                  <a:cubicBezTo>
                    <a:pt x="893" y="765"/>
                    <a:pt x="1786" y="1491"/>
                    <a:pt x="2644" y="2265"/>
                  </a:cubicBezTo>
                  <a:cubicBezTo>
                    <a:pt x="2620" y="1562"/>
                    <a:pt x="2334" y="896"/>
                    <a:pt x="1798" y="467"/>
                  </a:cubicBezTo>
                  <a:cubicBezTo>
                    <a:pt x="1413" y="141"/>
                    <a:pt x="966" y="1"/>
                    <a:pt x="5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16"/>
            <p:cNvSpPr/>
            <p:nvPr/>
          </p:nvSpPr>
          <p:spPr>
            <a:xfrm>
              <a:off x="1451662" y="2415542"/>
              <a:ext cx="56138" cy="80218"/>
            </a:xfrm>
            <a:custGeom>
              <a:avLst/>
              <a:gdLst/>
              <a:ahLst/>
              <a:cxnLst/>
              <a:rect l="l" t="t" r="r" b="b"/>
              <a:pathLst>
                <a:path w="1942" h="2775" extrusionOk="0">
                  <a:moveTo>
                    <a:pt x="1786" y="1"/>
                  </a:moveTo>
                  <a:cubicBezTo>
                    <a:pt x="1215" y="953"/>
                    <a:pt x="620" y="1882"/>
                    <a:pt x="1" y="2775"/>
                  </a:cubicBezTo>
                  <a:cubicBezTo>
                    <a:pt x="572" y="2739"/>
                    <a:pt x="1132" y="2441"/>
                    <a:pt x="1489" y="1894"/>
                  </a:cubicBezTo>
                  <a:cubicBezTo>
                    <a:pt x="1870" y="1322"/>
                    <a:pt x="1941" y="632"/>
                    <a:pt x="1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16"/>
            <p:cNvSpPr/>
            <p:nvPr/>
          </p:nvSpPr>
          <p:spPr>
            <a:xfrm>
              <a:off x="1448222" y="2415542"/>
              <a:ext cx="55098" cy="80218"/>
            </a:xfrm>
            <a:custGeom>
              <a:avLst/>
              <a:gdLst/>
              <a:ahLst/>
              <a:cxnLst/>
              <a:rect l="l" t="t" r="r" b="b"/>
              <a:pathLst>
                <a:path w="1906" h="2775" extrusionOk="0">
                  <a:moveTo>
                    <a:pt x="1905" y="1"/>
                  </a:moveTo>
                  <a:lnTo>
                    <a:pt x="1905" y="1"/>
                  </a:lnTo>
                  <a:cubicBezTo>
                    <a:pt x="1346" y="48"/>
                    <a:pt x="810" y="370"/>
                    <a:pt x="453" y="929"/>
                  </a:cubicBezTo>
                  <a:cubicBezTo>
                    <a:pt x="96" y="1489"/>
                    <a:pt x="0" y="2144"/>
                    <a:pt x="120" y="2775"/>
                  </a:cubicBezTo>
                  <a:cubicBezTo>
                    <a:pt x="739" y="1882"/>
                    <a:pt x="1334" y="953"/>
                    <a:pt x="1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16"/>
            <p:cNvSpPr/>
            <p:nvPr/>
          </p:nvSpPr>
          <p:spPr>
            <a:xfrm>
              <a:off x="1361817" y="2359779"/>
              <a:ext cx="75767" cy="53912"/>
            </a:xfrm>
            <a:custGeom>
              <a:avLst/>
              <a:gdLst/>
              <a:ahLst/>
              <a:cxnLst/>
              <a:rect l="l" t="t" r="r" b="b"/>
              <a:pathLst>
                <a:path w="2621" h="1865" extrusionOk="0">
                  <a:moveTo>
                    <a:pt x="1" y="1"/>
                  </a:moveTo>
                  <a:lnTo>
                    <a:pt x="1" y="1"/>
                  </a:lnTo>
                  <a:cubicBezTo>
                    <a:pt x="108" y="596"/>
                    <a:pt x="418" y="1144"/>
                    <a:pt x="942" y="1513"/>
                  </a:cubicBezTo>
                  <a:cubicBezTo>
                    <a:pt x="1294" y="1753"/>
                    <a:pt x="1683" y="1864"/>
                    <a:pt x="2067" y="1864"/>
                  </a:cubicBezTo>
                  <a:cubicBezTo>
                    <a:pt x="2255" y="1864"/>
                    <a:pt x="2441" y="1838"/>
                    <a:pt x="2620" y="1787"/>
                  </a:cubicBezTo>
                  <a:cubicBezTo>
                    <a:pt x="1763" y="1156"/>
                    <a:pt x="882" y="56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16"/>
            <p:cNvSpPr/>
            <p:nvPr/>
          </p:nvSpPr>
          <p:spPr>
            <a:xfrm>
              <a:off x="1362164" y="2356339"/>
              <a:ext cx="75767" cy="55098"/>
            </a:xfrm>
            <a:custGeom>
              <a:avLst/>
              <a:gdLst/>
              <a:ahLst/>
              <a:cxnLst/>
              <a:rect l="l" t="t" r="r" b="b"/>
              <a:pathLst>
                <a:path w="2621" h="1906" extrusionOk="0">
                  <a:moveTo>
                    <a:pt x="651" y="1"/>
                  </a:moveTo>
                  <a:cubicBezTo>
                    <a:pt x="428" y="1"/>
                    <a:pt x="208" y="42"/>
                    <a:pt x="1" y="120"/>
                  </a:cubicBezTo>
                  <a:cubicBezTo>
                    <a:pt x="882" y="679"/>
                    <a:pt x="1763" y="1275"/>
                    <a:pt x="2620" y="1906"/>
                  </a:cubicBezTo>
                  <a:cubicBezTo>
                    <a:pt x="2537" y="1263"/>
                    <a:pt x="2204" y="679"/>
                    <a:pt x="1692" y="322"/>
                  </a:cubicBezTo>
                  <a:cubicBezTo>
                    <a:pt x="1363" y="103"/>
                    <a:pt x="1003" y="1"/>
                    <a:pt x="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16"/>
            <p:cNvSpPr/>
            <p:nvPr/>
          </p:nvSpPr>
          <p:spPr>
            <a:xfrm>
              <a:off x="1420355" y="2258256"/>
              <a:ext cx="42349" cy="70592"/>
            </a:xfrm>
            <a:custGeom>
              <a:avLst/>
              <a:gdLst/>
              <a:ahLst/>
              <a:cxnLst/>
              <a:rect l="l" t="t" r="r" b="b"/>
              <a:pathLst>
                <a:path w="1465" h="2442" extrusionOk="0">
                  <a:moveTo>
                    <a:pt x="1298" y="1"/>
                  </a:moveTo>
                  <a:cubicBezTo>
                    <a:pt x="881" y="834"/>
                    <a:pt x="452" y="1644"/>
                    <a:pt x="0" y="2441"/>
                  </a:cubicBezTo>
                  <a:cubicBezTo>
                    <a:pt x="476" y="2358"/>
                    <a:pt x="905" y="2084"/>
                    <a:pt x="1179" y="1584"/>
                  </a:cubicBezTo>
                  <a:cubicBezTo>
                    <a:pt x="1441" y="1096"/>
                    <a:pt x="1465" y="513"/>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16"/>
            <p:cNvSpPr/>
            <p:nvPr/>
          </p:nvSpPr>
          <p:spPr>
            <a:xfrm>
              <a:off x="1416221" y="2258256"/>
              <a:ext cx="41656" cy="70592"/>
            </a:xfrm>
            <a:custGeom>
              <a:avLst/>
              <a:gdLst/>
              <a:ahLst/>
              <a:cxnLst/>
              <a:rect l="l" t="t" r="r" b="b"/>
              <a:pathLst>
                <a:path w="1441" h="2442" extrusionOk="0">
                  <a:moveTo>
                    <a:pt x="1441" y="1"/>
                  </a:moveTo>
                  <a:lnTo>
                    <a:pt x="1441" y="1"/>
                  </a:lnTo>
                  <a:cubicBezTo>
                    <a:pt x="965" y="84"/>
                    <a:pt x="524" y="382"/>
                    <a:pt x="274" y="870"/>
                  </a:cubicBezTo>
                  <a:cubicBezTo>
                    <a:pt x="24" y="1370"/>
                    <a:pt x="0" y="1929"/>
                    <a:pt x="143" y="2441"/>
                  </a:cubicBezTo>
                  <a:cubicBezTo>
                    <a:pt x="595" y="1632"/>
                    <a:pt x="1024" y="834"/>
                    <a:pt x="1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16"/>
            <p:cNvSpPr/>
            <p:nvPr/>
          </p:nvSpPr>
          <p:spPr>
            <a:xfrm>
              <a:off x="1335338" y="2221428"/>
              <a:ext cx="67123" cy="41367"/>
            </a:xfrm>
            <a:custGeom>
              <a:avLst/>
              <a:gdLst/>
              <a:ahLst/>
              <a:cxnLst/>
              <a:rect l="l" t="t" r="r" b="b"/>
              <a:pathLst>
                <a:path w="2322" h="1431" extrusionOk="0">
                  <a:moveTo>
                    <a:pt x="0" y="1"/>
                  </a:moveTo>
                  <a:cubicBezTo>
                    <a:pt x="119" y="501"/>
                    <a:pt x="429" y="941"/>
                    <a:pt x="893" y="1215"/>
                  </a:cubicBezTo>
                  <a:cubicBezTo>
                    <a:pt x="1147" y="1362"/>
                    <a:pt x="1424" y="1430"/>
                    <a:pt x="1697" y="1430"/>
                  </a:cubicBezTo>
                  <a:cubicBezTo>
                    <a:pt x="1911" y="1430"/>
                    <a:pt x="2123" y="1389"/>
                    <a:pt x="2322" y="1310"/>
                  </a:cubicBezTo>
                  <a:cubicBezTo>
                    <a:pt x="1548" y="846"/>
                    <a:pt x="774" y="41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16"/>
            <p:cNvSpPr/>
            <p:nvPr/>
          </p:nvSpPr>
          <p:spPr>
            <a:xfrm>
              <a:off x="1335338" y="2217323"/>
              <a:ext cx="67123" cy="41656"/>
            </a:xfrm>
            <a:custGeom>
              <a:avLst/>
              <a:gdLst/>
              <a:ahLst/>
              <a:cxnLst/>
              <a:rect l="l" t="t" r="r" b="b"/>
              <a:pathLst>
                <a:path w="2322" h="1441" extrusionOk="0">
                  <a:moveTo>
                    <a:pt x="652" y="0"/>
                  </a:moveTo>
                  <a:cubicBezTo>
                    <a:pt x="426" y="0"/>
                    <a:pt x="205" y="47"/>
                    <a:pt x="0" y="131"/>
                  </a:cubicBezTo>
                  <a:cubicBezTo>
                    <a:pt x="774" y="547"/>
                    <a:pt x="1548" y="976"/>
                    <a:pt x="2322" y="1440"/>
                  </a:cubicBezTo>
                  <a:cubicBezTo>
                    <a:pt x="2203" y="940"/>
                    <a:pt x="1905" y="476"/>
                    <a:pt x="1429" y="202"/>
                  </a:cubicBezTo>
                  <a:cubicBezTo>
                    <a:pt x="1175" y="62"/>
                    <a:pt x="910" y="0"/>
                    <a:pt x="6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16"/>
            <p:cNvSpPr/>
            <p:nvPr/>
          </p:nvSpPr>
          <p:spPr>
            <a:xfrm>
              <a:off x="1382139" y="2135399"/>
              <a:ext cx="29977" cy="56456"/>
            </a:xfrm>
            <a:custGeom>
              <a:avLst/>
              <a:gdLst/>
              <a:ahLst/>
              <a:cxnLst/>
              <a:rect l="l" t="t" r="r" b="b"/>
              <a:pathLst>
                <a:path w="1037" h="1953" extrusionOk="0">
                  <a:moveTo>
                    <a:pt x="858" y="0"/>
                  </a:moveTo>
                  <a:cubicBezTo>
                    <a:pt x="584" y="655"/>
                    <a:pt x="298" y="1310"/>
                    <a:pt x="0" y="1953"/>
                  </a:cubicBezTo>
                  <a:cubicBezTo>
                    <a:pt x="358" y="1869"/>
                    <a:pt x="679" y="1607"/>
                    <a:pt x="858" y="1226"/>
                  </a:cubicBezTo>
                  <a:cubicBezTo>
                    <a:pt x="1036" y="822"/>
                    <a:pt x="1024" y="381"/>
                    <a:pt x="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16"/>
            <p:cNvSpPr/>
            <p:nvPr/>
          </p:nvSpPr>
          <p:spPr>
            <a:xfrm>
              <a:off x="1377312" y="2135052"/>
              <a:ext cx="29630" cy="56456"/>
            </a:xfrm>
            <a:custGeom>
              <a:avLst/>
              <a:gdLst/>
              <a:ahLst/>
              <a:cxnLst/>
              <a:rect l="l" t="t" r="r" b="b"/>
              <a:pathLst>
                <a:path w="1025" h="1953" extrusionOk="0">
                  <a:moveTo>
                    <a:pt x="1025" y="0"/>
                  </a:moveTo>
                  <a:lnTo>
                    <a:pt x="1025" y="0"/>
                  </a:lnTo>
                  <a:cubicBezTo>
                    <a:pt x="668" y="95"/>
                    <a:pt x="358" y="357"/>
                    <a:pt x="179" y="750"/>
                  </a:cubicBezTo>
                  <a:cubicBezTo>
                    <a:pt x="1" y="1131"/>
                    <a:pt x="13" y="1584"/>
                    <a:pt x="167" y="1953"/>
                  </a:cubicBezTo>
                  <a:cubicBezTo>
                    <a:pt x="465" y="1310"/>
                    <a:pt x="751" y="655"/>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16"/>
            <p:cNvSpPr/>
            <p:nvPr/>
          </p:nvSpPr>
          <p:spPr>
            <a:xfrm>
              <a:off x="1309870" y="2112678"/>
              <a:ext cx="54057" cy="29919"/>
            </a:xfrm>
            <a:custGeom>
              <a:avLst/>
              <a:gdLst/>
              <a:ahLst/>
              <a:cxnLst/>
              <a:rect l="l" t="t" r="r" b="b"/>
              <a:pathLst>
                <a:path w="1870" h="1035" extrusionOk="0">
                  <a:moveTo>
                    <a:pt x="0" y="0"/>
                  </a:moveTo>
                  <a:lnTo>
                    <a:pt x="0" y="0"/>
                  </a:lnTo>
                  <a:cubicBezTo>
                    <a:pt x="131" y="393"/>
                    <a:pt x="381" y="727"/>
                    <a:pt x="762" y="905"/>
                  </a:cubicBezTo>
                  <a:cubicBezTo>
                    <a:pt x="943" y="993"/>
                    <a:pt x="1131" y="1035"/>
                    <a:pt x="1315" y="1035"/>
                  </a:cubicBezTo>
                  <a:cubicBezTo>
                    <a:pt x="1506" y="1035"/>
                    <a:pt x="1694" y="990"/>
                    <a:pt x="1869" y="905"/>
                  </a:cubicBezTo>
                  <a:cubicBezTo>
                    <a:pt x="1250" y="596"/>
                    <a:pt x="619" y="29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16"/>
            <p:cNvSpPr/>
            <p:nvPr/>
          </p:nvSpPr>
          <p:spPr>
            <a:xfrm>
              <a:off x="1309870" y="2108747"/>
              <a:ext cx="54057" cy="30122"/>
            </a:xfrm>
            <a:custGeom>
              <a:avLst/>
              <a:gdLst/>
              <a:ahLst/>
              <a:cxnLst/>
              <a:rect l="l" t="t" r="r" b="b"/>
              <a:pathLst>
                <a:path w="1870" h="1042" extrusionOk="0">
                  <a:moveTo>
                    <a:pt x="576" y="0"/>
                  </a:moveTo>
                  <a:cubicBezTo>
                    <a:pt x="376" y="0"/>
                    <a:pt x="182" y="49"/>
                    <a:pt x="0" y="136"/>
                  </a:cubicBezTo>
                  <a:cubicBezTo>
                    <a:pt x="619" y="422"/>
                    <a:pt x="1250" y="732"/>
                    <a:pt x="1869" y="1041"/>
                  </a:cubicBezTo>
                  <a:cubicBezTo>
                    <a:pt x="1750" y="660"/>
                    <a:pt x="1500" y="315"/>
                    <a:pt x="1119" y="124"/>
                  </a:cubicBezTo>
                  <a:cubicBezTo>
                    <a:pt x="939" y="40"/>
                    <a:pt x="755" y="0"/>
                    <a:pt x="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5" name="Google Shape;605;p16"/>
          <p:cNvGrpSpPr/>
          <p:nvPr/>
        </p:nvGrpSpPr>
        <p:grpSpPr>
          <a:xfrm rot="-915639">
            <a:off x="-1293759" y="3545349"/>
            <a:ext cx="2482844" cy="3266043"/>
            <a:chOff x="-391135" y="62398"/>
            <a:chExt cx="1866825" cy="2449629"/>
          </a:xfrm>
        </p:grpSpPr>
        <p:sp>
          <p:nvSpPr>
            <p:cNvPr id="606" name="Google Shape;606;p16"/>
            <p:cNvSpPr/>
            <p:nvPr/>
          </p:nvSpPr>
          <p:spPr>
            <a:xfrm rot="1688297">
              <a:off x="994584" y="360637"/>
              <a:ext cx="216664" cy="334890"/>
            </a:xfrm>
            <a:custGeom>
              <a:avLst/>
              <a:gdLst/>
              <a:ahLst/>
              <a:cxnLst/>
              <a:rect l="l" t="t" r="r" b="b"/>
              <a:pathLst>
                <a:path w="5978" h="9240" extrusionOk="0">
                  <a:moveTo>
                    <a:pt x="5978" y="0"/>
                  </a:moveTo>
                  <a:lnTo>
                    <a:pt x="5978" y="0"/>
                  </a:lnTo>
                  <a:cubicBezTo>
                    <a:pt x="1048" y="12"/>
                    <a:pt x="1" y="5239"/>
                    <a:pt x="1" y="5239"/>
                  </a:cubicBezTo>
                  <a:lnTo>
                    <a:pt x="3477" y="9239"/>
                  </a:lnTo>
                  <a:cubicBezTo>
                    <a:pt x="3477" y="9239"/>
                    <a:pt x="5775" y="6989"/>
                    <a:pt x="5359" y="4858"/>
                  </a:cubicBezTo>
                  <a:cubicBezTo>
                    <a:pt x="4942" y="2727"/>
                    <a:pt x="5978" y="0"/>
                    <a:pt x="5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07" name="Google Shape;607;p16"/>
            <p:cNvGrpSpPr/>
            <p:nvPr/>
          </p:nvGrpSpPr>
          <p:grpSpPr>
            <a:xfrm>
              <a:off x="-391135" y="62398"/>
              <a:ext cx="1866825" cy="2449629"/>
              <a:chOff x="-391135" y="62398"/>
              <a:chExt cx="1866825" cy="2449629"/>
            </a:xfrm>
          </p:grpSpPr>
          <p:sp>
            <p:nvSpPr>
              <p:cNvPr id="608" name="Google Shape;608;p16"/>
              <p:cNvSpPr/>
              <p:nvPr/>
            </p:nvSpPr>
            <p:spPr>
              <a:xfrm rot="1688297">
                <a:off x="204696" y="1619933"/>
                <a:ext cx="676232" cy="575693"/>
              </a:xfrm>
              <a:custGeom>
                <a:avLst/>
                <a:gdLst/>
                <a:ahLst/>
                <a:cxnLst/>
                <a:rect l="l" t="t" r="r" b="b"/>
                <a:pathLst>
                  <a:path w="18658" h="15884" extrusionOk="0">
                    <a:moveTo>
                      <a:pt x="18657" y="0"/>
                    </a:moveTo>
                    <a:cubicBezTo>
                      <a:pt x="16062" y="429"/>
                      <a:pt x="12490" y="1548"/>
                      <a:pt x="7013" y="5596"/>
                    </a:cubicBezTo>
                    <a:cubicBezTo>
                      <a:pt x="1512" y="9644"/>
                      <a:pt x="60" y="15300"/>
                      <a:pt x="60" y="15300"/>
                    </a:cubicBezTo>
                    <a:lnTo>
                      <a:pt x="0" y="15883"/>
                    </a:lnTo>
                    <a:cubicBezTo>
                      <a:pt x="0" y="15883"/>
                      <a:pt x="9954" y="9120"/>
                      <a:pt x="12644" y="6680"/>
                    </a:cubicBezTo>
                    <a:cubicBezTo>
                      <a:pt x="15347" y="4239"/>
                      <a:pt x="18657" y="0"/>
                      <a:pt x="186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16"/>
              <p:cNvSpPr/>
              <p:nvPr/>
            </p:nvSpPr>
            <p:spPr>
              <a:xfrm rot="1688297">
                <a:off x="760131" y="159108"/>
                <a:ext cx="208038" cy="367691"/>
              </a:xfrm>
              <a:custGeom>
                <a:avLst/>
                <a:gdLst/>
                <a:ahLst/>
                <a:cxnLst/>
                <a:rect l="l" t="t" r="r" b="b"/>
                <a:pathLst>
                  <a:path w="5740" h="10145" extrusionOk="0">
                    <a:moveTo>
                      <a:pt x="989" y="0"/>
                    </a:moveTo>
                    <a:cubicBezTo>
                      <a:pt x="989" y="0"/>
                      <a:pt x="1192" y="3417"/>
                      <a:pt x="430" y="5953"/>
                    </a:cubicBezTo>
                    <a:cubicBezTo>
                      <a:pt x="1" y="7418"/>
                      <a:pt x="2215" y="10144"/>
                      <a:pt x="2215" y="10144"/>
                    </a:cubicBezTo>
                    <a:cubicBezTo>
                      <a:pt x="2215" y="10144"/>
                      <a:pt x="5180" y="9156"/>
                      <a:pt x="5299" y="8823"/>
                    </a:cubicBezTo>
                    <a:cubicBezTo>
                      <a:pt x="5430" y="8478"/>
                      <a:pt x="5740" y="3822"/>
                      <a:pt x="5740" y="3822"/>
                    </a:cubicBezTo>
                    <a:cubicBezTo>
                      <a:pt x="5573" y="3667"/>
                      <a:pt x="4132" y="679"/>
                      <a:pt x="9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16"/>
              <p:cNvSpPr/>
              <p:nvPr/>
            </p:nvSpPr>
            <p:spPr>
              <a:xfrm rot="1688297">
                <a:off x="817959" y="340423"/>
                <a:ext cx="486352" cy="848679"/>
              </a:xfrm>
              <a:custGeom>
                <a:avLst/>
                <a:gdLst/>
                <a:ahLst/>
                <a:cxnLst/>
                <a:rect l="l" t="t" r="r" b="b"/>
                <a:pathLst>
                  <a:path w="13419" h="23416" extrusionOk="0">
                    <a:moveTo>
                      <a:pt x="12718" y="0"/>
                    </a:moveTo>
                    <a:cubicBezTo>
                      <a:pt x="11347" y="0"/>
                      <a:pt x="8167" y="299"/>
                      <a:pt x="5048" y="2734"/>
                    </a:cubicBezTo>
                    <a:cubicBezTo>
                      <a:pt x="2131" y="5020"/>
                      <a:pt x="822" y="14641"/>
                      <a:pt x="822" y="14641"/>
                    </a:cubicBezTo>
                    <a:lnTo>
                      <a:pt x="0" y="23416"/>
                    </a:lnTo>
                    <a:cubicBezTo>
                      <a:pt x="0" y="23416"/>
                      <a:pt x="5239" y="22594"/>
                      <a:pt x="7084" y="19332"/>
                    </a:cubicBezTo>
                    <a:cubicBezTo>
                      <a:pt x="10656" y="12998"/>
                      <a:pt x="7513" y="4699"/>
                      <a:pt x="13419" y="32"/>
                    </a:cubicBezTo>
                    <a:cubicBezTo>
                      <a:pt x="13419" y="32"/>
                      <a:pt x="13164" y="0"/>
                      <a:pt x="127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16"/>
              <p:cNvSpPr/>
              <p:nvPr/>
            </p:nvSpPr>
            <p:spPr>
              <a:xfrm rot="1688297">
                <a:off x="390390" y="126614"/>
                <a:ext cx="481206" cy="833457"/>
              </a:xfrm>
              <a:custGeom>
                <a:avLst/>
                <a:gdLst/>
                <a:ahLst/>
                <a:cxnLst/>
                <a:rect l="l" t="t" r="r" b="b"/>
                <a:pathLst>
                  <a:path w="13277" h="22996" extrusionOk="0">
                    <a:moveTo>
                      <a:pt x="3820" y="0"/>
                    </a:moveTo>
                    <a:cubicBezTo>
                      <a:pt x="1729" y="0"/>
                      <a:pt x="1" y="921"/>
                      <a:pt x="1" y="921"/>
                    </a:cubicBezTo>
                    <a:cubicBezTo>
                      <a:pt x="1" y="921"/>
                      <a:pt x="1441" y="1862"/>
                      <a:pt x="2906" y="4458"/>
                    </a:cubicBezTo>
                    <a:cubicBezTo>
                      <a:pt x="4358" y="7065"/>
                      <a:pt x="4894" y="16816"/>
                      <a:pt x="6609" y="19900"/>
                    </a:cubicBezTo>
                    <a:cubicBezTo>
                      <a:pt x="8335" y="22972"/>
                      <a:pt x="13276" y="22996"/>
                      <a:pt x="13276" y="22996"/>
                    </a:cubicBezTo>
                    <a:lnTo>
                      <a:pt x="10490" y="6291"/>
                    </a:lnTo>
                    <a:cubicBezTo>
                      <a:pt x="10490" y="6291"/>
                      <a:pt x="9180" y="1755"/>
                      <a:pt x="6216" y="469"/>
                    </a:cubicBezTo>
                    <a:cubicBezTo>
                      <a:pt x="5414" y="126"/>
                      <a:pt x="4592" y="0"/>
                      <a:pt x="3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16"/>
              <p:cNvSpPr/>
              <p:nvPr/>
            </p:nvSpPr>
            <p:spPr>
              <a:xfrm rot="1688297">
                <a:off x="652638" y="138334"/>
                <a:ext cx="502843" cy="958425"/>
              </a:xfrm>
              <a:custGeom>
                <a:avLst/>
                <a:gdLst/>
                <a:ahLst/>
                <a:cxnLst/>
                <a:rect l="l" t="t" r="r" b="b"/>
                <a:pathLst>
                  <a:path w="13874" h="26444" extrusionOk="0">
                    <a:moveTo>
                      <a:pt x="7942" y="0"/>
                    </a:moveTo>
                    <a:cubicBezTo>
                      <a:pt x="7942" y="0"/>
                      <a:pt x="2679" y="4048"/>
                      <a:pt x="1227" y="11144"/>
                    </a:cubicBezTo>
                    <a:cubicBezTo>
                      <a:pt x="0" y="17145"/>
                      <a:pt x="417" y="26015"/>
                      <a:pt x="5965" y="26444"/>
                    </a:cubicBezTo>
                    <a:cubicBezTo>
                      <a:pt x="5965" y="26444"/>
                      <a:pt x="5966" y="26444"/>
                      <a:pt x="5966" y="26444"/>
                    </a:cubicBezTo>
                    <a:cubicBezTo>
                      <a:pt x="6075" y="26444"/>
                      <a:pt x="13873" y="24723"/>
                      <a:pt x="10799" y="11918"/>
                    </a:cubicBezTo>
                    <a:cubicBezTo>
                      <a:pt x="8847" y="3750"/>
                      <a:pt x="7942"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16"/>
              <p:cNvSpPr/>
              <p:nvPr/>
            </p:nvSpPr>
            <p:spPr>
              <a:xfrm rot="1688297">
                <a:off x="642111" y="449756"/>
                <a:ext cx="372874" cy="629623"/>
              </a:xfrm>
              <a:custGeom>
                <a:avLst/>
                <a:gdLst/>
                <a:ahLst/>
                <a:cxnLst/>
                <a:rect l="l" t="t" r="r" b="b"/>
                <a:pathLst>
                  <a:path w="10288" h="17372" extrusionOk="0">
                    <a:moveTo>
                      <a:pt x="5037" y="0"/>
                    </a:moveTo>
                    <a:cubicBezTo>
                      <a:pt x="2596" y="6477"/>
                      <a:pt x="3679" y="16729"/>
                      <a:pt x="3679" y="16729"/>
                    </a:cubicBezTo>
                    <a:cubicBezTo>
                      <a:pt x="715" y="14657"/>
                      <a:pt x="346" y="8347"/>
                      <a:pt x="346" y="8347"/>
                    </a:cubicBezTo>
                    <a:lnTo>
                      <a:pt x="346" y="8347"/>
                    </a:lnTo>
                    <a:cubicBezTo>
                      <a:pt x="0" y="11430"/>
                      <a:pt x="989" y="14609"/>
                      <a:pt x="1715" y="16479"/>
                    </a:cubicBezTo>
                    <a:cubicBezTo>
                      <a:pt x="2382" y="16979"/>
                      <a:pt x="3168" y="17288"/>
                      <a:pt x="4108" y="17372"/>
                    </a:cubicBezTo>
                    <a:cubicBezTo>
                      <a:pt x="4108" y="17372"/>
                      <a:pt x="5156" y="17145"/>
                      <a:pt x="6346" y="16252"/>
                    </a:cubicBezTo>
                    <a:cubicBezTo>
                      <a:pt x="10287" y="12681"/>
                      <a:pt x="8573" y="7502"/>
                      <a:pt x="8573" y="7501"/>
                    </a:cubicBezTo>
                    <a:lnTo>
                      <a:pt x="8573" y="7501"/>
                    </a:lnTo>
                    <a:cubicBezTo>
                      <a:pt x="8466" y="13240"/>
                      <a:pt x="4858" y="16800"/>
                      <a:pt x="4858" y="16800"/>
                    </a:cubicBezTo>
                    <a:cubicBezTo>
                      <a:pt x="6192" y="9704"/>
                      <a:pt x="5037" y="1"/>
                      <a:pt x="5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16"/>
              <p:cNvSpPr/>
              <p:nvPr/>
            </p:nvSpPr>
            <p:spPr>
              <a:xfrm rot="1688297">
                <a:off x="372385" y="733305"/>
                <a:ext cx="591676" cy="320792"/>
              </a:xfrm>
              <a:custGeom>
                <a:avLst/>
                <a:gdLst/>
                <a:ahLst/>
                <a:cxnLst/>
                <a:rect l="l" t="t" r="r" b="b"/>
                <a:pathLst>
                  <a:path w="16325" h="8851" extrusionOk="0">
                    <a:moveTo>
                      <a:pt x="9335" y="1"/>
                    </a:moveTo>
                    <a:lnTo>
                      <a:pt x="9335" y="1"/>
                    </a:lnTo>
                    <a:cubicBezTo>
                      <a:pt x="7133" y="2680"/>
                      <a:pt x="8109" y="7621"/>
                      <a:pt x="8109" y="7621"/>
                    </a:cubicBezTo>
                    <a:cubicBezTo>
                      <a:pt x="8109" y="7621"/>
                      <a:pt x="8103" y="7621"/>
                      <a:pt x="8090" y="7621"/>
                    </a:cubicBezTo>
                    <a:cubicBezTo>
                      <a:pt x="7972" y="7621"/>
                      <a:pt x="7243" y="7573"/>
                      <a:pt x="4835" y="6573"/>
                    </a:cubicBezTo>
                    <a:cubicBezTo>
                      <a:pt x="2180" y="5454"/>
                      <a:pt x="1" y="2299"/>
                      <a:pt x="1" y="2299"/>
                    </a:cubicBezTo>
                    <a:lnTo>
                      <a:pt x="1" y="2299"/>
                    </a:lnTo>
                    <a:cubicBezTo>
                      <a:pt x="2722" y="8085"/>
                      <a:pt x="6380" y="8850"/>
                      <a:pt x="8140" y="8850"/>
                    </a:cubicBezTo>
                    <a:cubicBezTo>
                      <a:pt x="8752" y="8850"/>
                      <a:pt x="9135" y="8758"/>
                      <a:pt x="9169" y="8752"/>
                    </a:cubicBezTo>
                    <a:cubicBezTo>
                      <a:pt x="9299" y="8740"/>
                      <a:pt x="11978" y="8549"/>
                      <a:pt x="13883" y="6835"/>
                    </a:cubicBezTo>
                    <a:cubicBezTo>
                      <a:pt x="15788" y="5120"/>
                      <a:pt x="16324" y="2680"/>
                      <a:pt x="16324" y="2680"/>
                    </a:cubicBezTo>
                    <a:lnTo>
                      <a:pt x="16324" y="2680"/>
                    </a:lnTo>
                    <a:cubicBezTo>
                      <a:pt x="15157" y="5299"/>
                      <a:pt x="10073" y="7323"/>
                      <a:pt x="10073" y="7323"/>
                    </a:cubicBezTo>
                    <a:cubicBezTo>
                      <a:pt x="8049" y="5620"/>
                      <a:pt x="9335" y="1"/>
                      <a:pt x="9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16"/>
              <p:cNvSpPr/>
              <p:nvPr/>
            </p:nvSpPr>
            <p:spPr>
              <a:xfrm rot="1688297">
                <a:off x="93421" y="907222"/>
                <a:ext cx="269326" cy="1638100"/>
              </a:xfrm>
              <a:custGeom>
                <a:avLst/>
                <a:gdLst/>
                <a:ahLst/>
                <a:cxnLst/>
                <a:rect l="l" t="t" r="r" b="b"/>
                <a:pathLst>
                  <a:path w="7431" h="45197" extrusionOk="0">
                    <a:moveTo>
                      <a:pt x="5549" y="0"/>
                    </a:moveTo>
                    <a:lnTo>
                      <a:pt x="4049" y="1012"/>
                    </a:lnTo>
                    <a:cubicBezTo>
                      <a:pt x="6371" y="22586"/>
                      <a:pt x="1" y="44637"/>
                      <a:pt x="1" y="44637"/>
                    </a:cubicBezTo>
                    <a:lnTo>
                      <a:pt x="465" y="45196"/>
                    </a:lnTo>
                    <a:cubicBezTo>
                      <a:pt x="7430" y="29587"/>
                      <a:pt x="5549" y="1"/>
                      <a:pt x="5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16"/>
              <p:cNvSpPr/>
              <p:nvPr/>
            </p:nvSpPr>
            <p:spPr>
              <a:xfrm rot="1688297">
                <a:off x="203944" y="1631903"/>
                <a:ext cx="629623" cy="551953"/>
              </a:xfrm>
              <a:custGeom>
                <a:avLst/>
                <a:gdLst/>
                <a:ahLst/>
                <a:cxnLst/>
                <a:rect l="l" t="t" r="r" b="b"/>
                <a:pathLst>
                  <a:path w="17372" h="15229" extrusionOk="0">
                    <a:moveTo>
                      <a:pt x="17372" y="0"/>
                    </a:moveTo>
                    <a:cubicBezTo>
                      <a:pt x="17371" y="1"/>
                      <a:pt x="7525" y="4132"/>
                      <a:pt x="1" y="14657"/>
                    </a:cubicBezTo>
                    <a:lnTo>
                      <a:pt x="48" y="15228"/>
                    </a:lnTo>
                    <a:cubicBezTo>
                      <a:pt x="48" y="15228"/>
                      <a:pt x="6549" y="5477"/>
                      <a:pt x="17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16"/>
              <p:cNvSpPr/>
              <p:nvPr/>
            </p:nvSpPr>
            <p:spPr>
              <a:xfrm rot="1688297">
                <a:off x="-219984" y="1384038"/>
                <a:ext cx="389256" cy="823381"/>
              </a:xfrm>
              <a:custGeom>
                <a:avLst/>
                <a:gdLst/>
                <a:ahLst/>
                <a:cxnLst/>
                <a:rect l="l" t="t" r="r" b="b"/>
                <a:pathLst>
                  <a:path w="10740" h="22718" extrusionOk="0">
                    <a:moveTo>
                      <a:pt x="0" y="0"/>
                    </a:moveTo>
                    <a:cubicBezTo>
                      <a:pt x="0" y="1"/>
                      <a:pt x="977" y="5299"/>
                      <a:pt x="2239" y="8704"/>
                    </a:cubicBezTo>
                    <a:cubicBezTo>
                      <a:pt x="3513" y="12121"/>
                      <a:pt x="9228" y="22717"/>
                      <a:pt x="9228" y="22717"/>
                    </a:cubicBezTo>
                    <a:lnTo>
                      <a:pt x="9418" y="22158"/>
                    </a:lnTo>
                    <a:cubicBezTo>
                      <a:pt x="9418" y="22158"/>
                      <a:pt x="10740" y="16467"/>
                      <a:pt x="7739" y="10347"/>
                    </a:cubicBezTo>
                    <a:cubicBezTo>
                      <a:pt x="4739" y="4227"/>
                      <a:pt x="2096" y="159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16"/>
              <p:cNvSpPr/>
              <p:nvPr/>
            </p:nvSpPr>
            <p:spPr>
              <a:xfrm rot="1688297">
                <a:off x="-199340" y="1418193"/>
                <a:ext cx="312891" cy="779381"/>
              </a:xfrm>
              <a:custGeom>
                <a:avLst/>
                <a:gdLst/>
                <a:ahLst/>
                <a:cxnLst/>
                <a:rect l="l" t="t" r="r" b="b"/>
                <a:pathLst>
                  <a:path w="8633" h="21504" extrusionOk="0">
                    <a:moveTo>
                      <a:pt x="1" y="0"/>
                    </a:moveTo>
                    <a:lnTo>
                      <a:pt x="1" y="0"/>
                    </a:lnTo>
                    <a:cubicBezTo>
                      <a:pt x="7073" y="9871"/>
                      <a:pt x="8335" y="21503"/>
                      <a:pt x="8335" y="21503"/>
                    </a:cubicBezTo>
                    <a:lnTo>
                      <a:pt x="8633" y="21027"/>
                    </a:lnTo>
                    <a:cubicBezTo>
                      <a:pt x="6811" y="8217"/>
                      <a:pt x="2" y="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19" name="Google Shape;619;p16"/>
          <p:cNvGrpSpPr/>
          <p:nvPr/>
        </p:nvGrpSpPr>
        <p:grpSpPr>
          <a:xfrm rot="952757">
            <a:off x="-1166105" y="-82377"/>
            <a:ext cx="1995055" cy="5076760"/>
            <a:chOff x="-110868" y="297397"/>
            <a:chExt cx="1500065" cy="3807730"/>
          </a:xfrm>
        </p:grpSpPr>
        <p:sp>
          <p:nvSpPr>
            <p:cNvPr id="620" name="Google Shape;620;p16"/>
            <p:cNvSpPr/>
            <p:nvPr/>
          </p:nvSpPr>
          <p:spPr>
            <a:xfrm rot="753160">
              <a:off x="903640" y="1703220"/>
              <a:ext cx="158663" cy="210318"/>
            </a:xfrm>
            <a:custGeom>
              <a:avLst/>
              <a:gdLst/>
              <a:ahLst/>
              <a:cxnLst/>
              <a:rect l="l" t="t" r="r" b="b"/>
              <a:pathLst>
                <a:path w="3692" h="4894" extrusionOk="0">
                  <a:moveTo>
                    <a:pt x="3454" y="0"/>
                  </a:moveTo>
                  <a:lnTo>
                    <a:pt x="3454" y="0"/>
                  </a:lnTo>
                  <a:cubicBezTo>
                    <a:pt x="2358" y="1691"/>
                    <a:pt x="1191" y="3334"/>
                    <a:pt x="1" y="4894"/>
                  </a:cubicBezTo>
                  <a:cubicBezTo>
                    <a:pt x="1025" y="4894"/>
                    <a:pt x="2073" y="4430"/>
                    <a:pt x="2775" y="3453"/>
                  </a:cubicBezTo>
                  <a:cubicBezTo>
                    <a:pt x="3489" y="2465"/>
                    <a:pt x="3692" y="1179"/>
                    <a:pt x="3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16"/>
            <p:cNvSpPr/>
            <p:nvPr/>
          </p:nvSpPr>
          <p:spPr>
            <a:xfrm rot="753160">
              <a:off x="897579" y="1701944"/>
              <a:ext cx="154580" cy="210318"/>
            </a:xfrm>
            <a:custGeom>
              <a:avLst/>
              <a:gdLst/>
              <a:ahLst/>
              <a:cxnLst/>
              <a:rect l="l" t="t" r="r" b="b"/>
              <a:pathLst>
                <a:path w="3597" h="4894" extrusionOk="0">
                  <a:moveTo>
                    <a:pt x="3597" y="0"/>
                  </a:moveTo>
                  <a:lnTo>
                    <a:pt x="3597" y="0"/>
                  </a:lnTo>
                  <a:cubicBezTo>
                    <a:pt x="2573" y="36"/>
                    <a:pt x="1573" y="572"/>
                    <a:pt x="894" y="1560"/>
                  </a:cubicBezTo>
                  <a:cubicBezTo>
                    <a:pt x="227" y="2548"/>
                    <a:pt x="1" y="3739"/>
                    <a:pt x="144" y="4894"/>
                  </a:cubicBezTo>
                  <a:cubicBezTo>
                    <a:pt x="1334" y="3334"/>
                    <a:pt x="2501" y="1691"/>
                    <a:pt x="3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16"/>
            <p:cNvSpPr/>
            <p:nvPr/>
          </p:nvSpPr>
          <p:spPr>
            <a:xfrm rot="753160">
              <a:off x="725197" y="1495865"/>
              <a:ext cx="199059" cy="151357"/>
            </a:xfrm>
            <a:custGeom>
              <a:avLst/>
              <a:gdLst/>
              <a:ahLst/>
              <a:cxnLst/>
              <a:rect l="l" t="t" r="r" b="b"/>
              <a:pathLst>
                <a:path w="4632" h="3522" extrusionOk="0">
                  <a:moveTo>
                    <a:pt x="0" y="0"/>
                  </a:moveTo>
                  <a:lnTo>
                    <a:pt x="0" y="0"/>
                  </a:lnTo>
                  <a:cubicBezTo>
                    <a:pt x="143" y="1107"/>
                    <a:pt x="679" y="2119"/>
                    <a:pt x="1608" y="2798"/>
                  </a:cubicBezTo>
                  <a:cubicBezTo>
                    <a:pt x="2251" y="3283"/>
                    <a:pt x="2983" y="3521"/>
                    <a:pt x="3712" y="3521"/>
                  </a:cubicBezTo>
                  <a:cubicBezTo>
                    <a:pt x="4022" y="3521"/>
                    <a:pt x="4330" y="3478"/>
                    <a:pt x="4632" y="3393"/>
                  </a:cubicBezTo>
                  <a:cubicBezTo>
                    <a:pt x="3108" y="2191"/>
                    <a:pt x="1560" y="10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16"/>
            <p:cNvSpPr/>
            <p:nvPr/>
          </p:nvSpPr>
          <p:spPr>
            <a:xfrm rot="753160">
              <a:off x="726453" y="1489428"/>
              <a:ext cx="199059" cy="152947"/>
            </a:xfrm>
            <a:custGeom>
              <a:avLst/>
              <a:gdLst/>
              <a:ahLst/>
              <a:cxnLst/>
              <a:rect l="l" t="t" r="r" b="b"/>
              <a:pathLst>
                <a:path w="4632" h="3559" extrusionOk="0">
                  <a:moveTo>
                    <a:pt x="1056" y="0"/>
                  </a:moveTo>
                  <a:cubicBezTo>
                    <a:pt x="696" y="0"/>
                    <a:pt x="339" y="57"/>
                    <a:pt x="0" y="165"/>
                  </a:cubicBezTo>
                  <a:cubicBezTo>
                    <a:pt x="1560" y="1225"/>
                    <a:pt x="3108" y="2356"/>
                    <a:pt x="4632" y="3558"/>
                  </a:cubicBezTo>
                  <a:cubicBezTo>
                    <a:pt x="4525" y="2415"/>
                    <a:pt x="3977" y="1320"/>
                    <a:pt x="3036" y="653"/>
                  </a:cubicBezTo>
                  <a:cubicBezTo>
                    <a:pt x="2422" y="202"/>
                    <a:pt x="1732" y="0"/>
                    <a:pt x="1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16"/>
            <p:cNvSpPr/>
            <p:nvPr/>
          </p:nvSpPr>
          <p:spPr>
            <a:xfrm rot="753160">
              <a:off x="809388" y="2172045"/>
              <a:ext cx="202153" cy="218183"/>
            </a:xfrm>
            <a:custGeom>
              <a:avLst/>
              <a:gdLst/>
              <a:ahLst/>
              <a:cxnLst/>
              <a:rect l="l" t="t" r="r" b="b"/>
              <a:pathLst>
                <a:path w="4704" h="5077" extrusionOk="0">
                  <a:moveTo>
                    <a:pt x="4621" y="1"/>
                  </a:moveTo>
                  <a:cubicBezTo>
                    <a:pt x="3132" y="1763"/>
                    <a:pt x="1585" y="3453"/>
                    <a:pt x="1" y="5037"/>
                  </a:cubicBezTo>
                  <a:cubicBezTo>
                    <a:pt x="185" y="5063"/>
                    <a:pt x="370" y="5076"/>
                    <a:pt x="556" y="5076"/>
                  </a:cubicBezTo>
                  <a:cubicBezTo>
                    <a:pt x="1559" y="5076"/>
                    <a:pt x="2565" y="4689"/>
                    <a:pt x="3359" y="3834"/>
                  </a:cubicBezTo>
                  <a:cubicBezTo>
                    <a:pt x="4287" y="2822"/>
                    <a:pt x="4704" y="1394"/>
                    <a:pt x="4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16"/>
            <p:cNvSpPr/>
            <p:nvPr/>
          </p:nvSpPr>
          <p:spPr>
            <a:xfrm rot="753160">
              <a:off x="809206" y="2171117"/>
              <a:ext cx="199059" cy="216979"/>
            </a:xfrm>
            <a:custGeom>
              <a:avLst/>
              <a:gdLst/>
              <a:ahLst/>
              <a:cxnLst/>
              <a:rect l="l" t="t" r="r" b="b"/>
              <a:pathLst>
                <a:path w="4632" h="5049" extrusionOk="0">
                  <a:moveTo>
                    <a:pt x="4330" y="0"/>
                  </a:moveTo>
                  <a:cubicBezTo>
                    <a:pt x="3250" y="0"/>
                    <a:pt x="2172" y="468"/>
                    <a:pt x="1334" y="1394"/>
                  </a:cubicBezTo>
                  <a:cubicBezTo>
                    <a:pt x="417" y="2406"/>
                    <a:pt x="0" y="3739"/>
                    <a:pt x="12" y="5049"/>
                  </a:cubicBezTo>
                  <a:cubicBezTo>
                    <a:pt x="1596" y="3465"/>
                    <a:pt x="3143" y="1775"/>
                    <a:pt x="4632" y="13"/>
                  </a:cubicBezTo>
                  <a:cubicBezTo>
                    <a:pt x="4531" y="5"/>
                    <a:pt x="4431" y="0"/>
                    <a:pt x="4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 name="Google Shape;626;p16"/>
            <p:cNvSpPr/>
            <p:nvPr/>
          </p:nvSpPr>
          <p:spPr>
            <a:xfrm rot="753160">
              <a:off x="664575" y="1889948"/>
              <a:ext cx="206236" cy="195621"/>
            </a:xfrm>
            <a:custGeom>
              <a:avLst/>
              <a:gdLst/>
              <a:ahLst/>
              <a:cxnLst/>
              <a:rect l="l" t="t" r="r" b="b"/>
              <a:pathLst>
                <a:path w="4799" h="4552" extrusionOk="0">
                  <a:moveTo>
                    <a:pt x="1" y="0"/>
                  </a:moveTo>
                  <a:lnTo>
                    <a:pt x="1" y="0"/>
                  </a:lnTo>
                  <a:cubicBezTo>
                    <a:pt x="48" y="1251"/>
                    <a:pt x="524" y="2489"/>
                    <a:pt x="1465" y="3394"/>
                  </a:cubicBezTo>
                  <a:cubicBezTo>
                    <a:pt x="2270" y="4168"/>
                    <a:pt x="3261" y="4552"/>
                    <a:pt x="4253" y="4552"/>
                  </a:cubicBezTo>
                  <a:cubicBezTo>
                    <a:pt x="4435" y="4552"/>
                    <a:pt x="4618" y="4539"/>
                    <a:pt x="4799" y="4513"/>
                  </a:cubicBezTo>
                  <a:cubicBezTo>
                    <a:pt x="3227" y="2917"/>
                    <a:pt x="1644" y="141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 name="Google Shape;627;p16"/>
            <p:cNvSpPr/>
            <p:nvPr/>
          </p:nvSpPr>
          <p:spPr>
            <a:xfrm rot="753160">
              <a:off x="665567" y="1887290"/>
              <a:ext cx="208299" cy="196996"/>
            </a:xfrm>
            <a:custGeom>
              <a:avLst/>
              <a:gdLst/>
              <a:ahLst/>
              <a:cxnLst/>
              <a:rect l="l" t="t" r="r" b="b"/>
              <a:pathLst>
                <a:path w="4847" h="4584" extrusionOk="0">
                  <a:moveTo>
                    <a:pt x="766" y="1"/>
                  </a:moveTo>
                  <a:cubicBezTo>
                    <a:pt x="510" y="1"/>
                    <a:pt x="253" y="25"/>
                    <a:pt x="0" y="71"/>
                  </a:cubicBezTo>
                  <a:cubicBezTo>
                    <a:pt x="1644" y="1488"/>
                    <a:pt x="3251" y="2976"/>
                    <a:pt x="4799" y="4584"/>
                  </a:cubicBezTo>
                  <a:cubicBezTo>
                    <a:pt x="4846" y="3262"/>
                    <a:pt x="4370" y="1941"/>
                    <a:pt x="3382" y="1024"/>
                  </a:cubicBezTo>
                  <a:cubicBezTo>
                    <a:pt x="2617" y="315"/>
                    <a:pt x="1692" y="1"/>
                    <a:pt x="7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16"/>
            <p:cNvSpPr/>
            <p:nvPr/>
          </p:nvSpPr>
          <p:spPr>
            <a:xfrm rot="753160">
              <a:off x="631041" y="2685524"/>
              <a:ext cx="264080" cy="225789"/>
            </a:xfrm>
            <a:custGeom>
              <a:avLst/>
              <a:gdLst/>
              <a:ahLst/>
              <a:cxnLst/>
              <a:rect l="l" t="t" r="r" b="b"/>
              <a:pathLst>
                <a:path w="6145" h="5254" extrusionOk="0">
                  <a:moveTo>
                    <a:pt x="6144" y="1"/>
                  </a:moveTo>
                  <a:cubicBezTo>
                    <a:pt x="4156" y="1811"/>
                    <a:pt x="2096" y="3501"/>
                    <a:pt x="0" y="5049"/>
                  </a:cubicBezTo>
                  <a:cubicBezTo>
                    <a:pt x="425" y="5183"/>
                    <a:pt x="867" y="5253"/>
                    <a:pt x="1311" y="5253"/>
                  </a:cubicBezTo>
                  <a:cubicBezTo>
                    <a:pt x="2249" y="5253"/>
                    <a:pt x="3204" y="4942"/>
                    <a:pt x="4060" y="4263"/>
                  </a:cubicBezTo>
                  <a:cubicBezTo>
                    <a:pt x="5311" y="3251"/>
                    <a:pt x="6037" y="1644"/>
                    <a:pt x="6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16"/>
            <p:cNvSpPr/>
            <p:nvPr/>
          </p:nvSpPr>
          <p:spPr>
            <a:xfrm rot="753160">
              <a:off x="632624" y="2680413"/>
              <a:ext cx="264080" cy="221793"/>
            </a:xfrm>
            <a:custGeom>
              <a:avLst/>
              <a:gdLst/>
              <a:ahLst/>
              <a:cxnLst/>
              <a:rect l="l" t="t" r="r" b="b"/>
              <a:pathLst>
                <a:path w="6145" h="5161" extrusionOk="0">
                  <a:moveTo>
                    <a:pt x="5170" y="1"/>
                  </a:moveTo>
                  <a:cubicBezTo>
                    <a:pt x="4124" y="1"/>
                    <a:pt x="3056" y="378"/>
                    <a:pt x="2132" y="1148"/>
                  </a:cubicBezTo>
                  <a:cubicBezTo>
                    <a:pt x="905" y="2184"/>
                    <a:pt x="203" y="3636"/>
                    <a:pt x="0" y="5160"/>
                  </a:cubicBezTo>
                  <a:cubicBezTo>
                    <a:pt x="2084" y="3612"/>
                    <a:pt x="4132" y="1922"/>
                    <a:pt x="6144" y="112"/>
                  </a:cubicBezTo>
                  <a:cubicBezTo>
                    <a:pt x="5825" y="38"/>
                    <a:pt x="5499" y="1"/>
                    <a:pt x="51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16"/>
            <p:cNvSpPr/>
            <p:nvPr/>
          </p:nvSpPr>
          <p:spPr>
            <a:xfrm rot="753160">
              <a:off x="536634" y="2303074"/>
              <a:ext cx="215991" cy="255872"/>
            </a:xfrm>
            <a:custGeom>
              <a:avLst/>
              <a:gdLst/>
              <a:ahLst/>
              <a:cxnLst/>
              <a:rect l="l" t="t" r="r" b="b"/>
              <a:pathLst>
                <a:path w="5026" h="5954" extrusionOk="0">
                  <a:moveTo>
                    <a:pt x="144" y="1"/>
                  </a:moveTo>
                  <a:lnTo>
                    <a:pt x="144" y="1"/>
                  </a:lnTo>
                  <a:cubicBezTo>
                    <a:pt x="1" y="1429"/>
                    <a:pt x="370" y="2918"/>
                    <a:pt x="1334" y="4120"/>
                  </a:cubicBezTo>
                  <a:cubicBezTo>
                    <a:pt x="2311" y="5311"/>
                    <a:pt x="3644" y="5954"/>
                    <a:pt x="5025" y="5954"/>
                  </a:cubicBezTo>
                  <a:cubicBezTo>
                    <a:pt x="3477" y="3858"/>
                    <a:pt x="1846" y="1858"/>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16"/>
            <p:cNvSpPr/>
            <p:nvPr/>
          </p:nvSpPr>
          <p:spPr>
            <a:xfrm rot="753160">
              <a:off x="542614" y="2304583"/>
              <a:ext cx="221105" cy="256258"/>
            </a:xfrm>
            <a:custGeom>
              <a:avLst/>
              <a:gdLst/>
              <a:ahLst/>
              <a:cxnLst/>
              <a:rect l="l" t="t" r="r" b="b"/>
              <a:pathLst>
                <a:path w="5145" h="5963" extrusionOk="0">
                  <a:moveTo>
                    <a:pt x="298" y="1"/>
                  </a:moveTo>
                  <a:cubicBezTo>
                    <a:pt x="199" y="1"/>
                    <a:pt x="100" y="4"/>
                    <a:pt x="1" y="10"/>
                  </a:cubicBezTo>
                  <a:cubicBezTo>
                    <a:pt x="1703" y="1867"/>
                    <a:pt x="3334" y="3867"/>
                    <a:pt x="4882" y="5963"/>
                  </a:cubicBezTo>
                  <a:cubicBezTo>
                    <a:pt x="5144" y="4427"/>
                    <a:pt x="4787" y="2820"/>
                    <a:pt x="3787" y="1617"/>
                  </a:cubicBezTo>
                  <a:cubicBezTo>
                    <a:pt x="2859" y="501"/>
                    <a:pt x="1573" y="1"/>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16"/>
            <p:cNvSpPr/>
            <p:nvPr/>
          </p:nvSpPr>
          <p:spPr>
            <a:xfrm rot="753160">
              <a:off x="363084" y="3229501"/>
              <a:ext cx="293732" cy="191925"/>
            </a:xfrm>
            <a:custGeom>
              <a:avLst/>
              <a:gdLst/>
              <a:ahLst/>
              <a:cxnLst/>
              <a:rect l="l" t="t" r="r" b="b"/>
              <a:pathLst>
                <a:path w="6835" h="4466" extrusionOk="0">
                  <a:moveTo>
                    <a:pt x="6835" y="0"/>
                  </a:moveTo>
                  <a:cubicBezTo>
                    <a:pt x="4584" y="1477"/>
                    <a:pt x="2310" y="2798"/>
                    <a:pt x="0" y="3989"/>
                  </a:cubicBezTo>
                  <a:cubicBezTo>
                    <a:pt x="604" y="4297"/>
                    <a:pt x="1267" y="4466"/>
                    <a:pt x="1951" y="4466"/>
                  </a:cubicBezTo>
                  <a:cubicBezTo>
                    <a:pt x="2670" y="4466"/>
                    <a:pt x="3412" y="4279"/>
                    <a:pt x="4132" y="3870"/>
                  </a:cubicBezTo>
                  <a:cubicBezTo>
                    <a:pt x="5525" y="3084"/>
                    <a:pt x="6477" y="1632"/>
                    <a:pt x="68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16"/>
            <p:cNvSpPr/>
            <p:nvPr/>
          </p:nvSpPr>
          <p:spPr>
            <a:xfrm rot="753160">
              <a:off x="366722" y="3215891"/>
              <a:ext cx="293732" cy="186467"/>
            </a:xfrm>
            <a:custGeom>
              <a:avLst/>
              <a:gdLst/>
              <a:ahLst/>
              <a:cxnLst/>
              <a:rect l="l" t="t" r="r" b="b"/>
              <a:pathLst>
                <a:path w="6835" h="4339" extrusionOk="0">
                  <a:moveTo>
                    <a:pt x="5162" y="1"/>
                  </a:moveTo>
                  <a:cubicBezTo>
                    <a:pt x="4348" y="1"/>
                    <a:pt x="3509" y="234"/>
                    <a:pt x="2715" y="707"/>
                  </a:cubicBezTo>
                  <a:cubicBezTo>
                    <a:pt x="1358" y="1517"/>
                    <a:pt x="441" y="2851"/>
                    <a:pt x="0" y="4339"/>
                  </a:cubicBezTo>
                  <a:cubicBezTo>
                    <a:pt x="2310" y="3148"/>
                    <a:pt x="4584" y="1815"/>
                    <a:pt x="6835" y="350"/>
                  </a:cubicBezTo>
                  <a:cubicBezTo>
                    <a:pt x="6306" y="118"/>
                    <a:pt x="5740" y="1"/>
                    <a:pt x="51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16"/>
            <p:cNvSpPr/>
            <p:nvPr/>
          </p:nvSpPr>
          <p:spPr>
            <a:xfrm rot="753160">
              <a:off x="353345" y="2793757"/>
              <a:ext cx="183717" cy="286556"/>
            </a:xfrm>
            <a:custGeom>
              <a:avLst/>
              <a:gdLst/>
              <a:ahLst/>
              <a:cxnLst/>
              <a:rect l="l" t="t" r="r" b="b"/>
              <a:pathLst>
                <a:path w="4275" h="6668" extrusionOk="0">
                  <a:moveTo>
                    <a:pt x="358" y="0"/>
                  </a:moveTo>
                  <a:lnTo>
                    <a:pt x="358" y="0"/>
                  </a:lnTo>
                  <a:cubicBezTo>
                    <a:pt x="0" y="1381"/>
                    <a:pt x="131" y="2917"/>
                    <a:pt x="905" y="4262"/>
                  </a:cubicBezTo>
                  <a:cubicBezTo>
                    <a:pt x="1679" y="5596"/>
                    <a:pt x="2917" y="6429"/>
                    <a:pt x="4275" y="6668"/>
                  </a:cubicBezTo>
                  <a:cubicBezTo>
                    <a:pt x="3048" y="4334"/>
                    <a:pt x="1739" y="2119"/>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16"/>
            <p:cNvSpPr/>
            <p:nvPr/>
          </p:nvSpPr>
          <p:spPr>
            <a:xfrm rot="753160">
              <a:off x="368259" y="2797647"/>
              <a:ext cx="188831" cy="286556"/>
            </a:xfrm>
            <a:custGeom>
              <a:avLst/>
              <a:gdLst/>
              <a:ahLst/>
              <a:cxnLst/>
              <a:rect l="l" t="t" r="r" b="b"/>
              <a:pathLst>
                <a:path w="4394" h="6668" extrusionOk="0">
                  <a:moveTo>
                    <a:pt x="1" y="0"/>
                  </a:moveTo>
                  <a:cubicBezTo>
                    <a:pt x="1406" y="2119"/>
                    <a:pt x="2715" y="4334"/>
                    <a:pt x="3918" y="6668"/>
                  </a:cubicBezTo>
                  <a:cubicBezTo>
                    <a:pt x="4394" y="5191"/>
                    <a:pt x="4287" y="3524"/>
                    <a:pt x="3489" y="2191"/>
                  </a:cubicBezTo>
                  <a:cubicBezTo>
                    <a:pt x="2679" y="845"/>
                    <a:pt x="1370" y="11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16"/>
            <p:cNvSpPr/>
            <p:nvPr/>
          </p:nvSpPr>
          <p:spPr>
            <a:xfrm rot="753160">
              <a:off x="22295" y="3731210"/>
              <a:ext cx="315735" cy="156815"/>
            </a:xfrm>
            <a:custGeom>
              <a:avLst/>
              <a:gdLst/>
              <a:ahLst/>
              <a:cxnLst/>
              <a:rect l="l" t="t" r="r" b="b"/>
              <a:pathLst>
                <a:path w="7347" h="3649" extrusionOk="0">
                  <a:moveTo>
                    <a:pt x="7346" y="1"/>
                  </a:moveTo>
                  <a:cubicBezTo>
                    <a:pt x="4906" y="1084"/>
                    <a:pt x="2465" y="2025"/>
                    <a:pt x="0" y="2822"/>
                  </a:cubicBezTo>
                  <a:cubicBezTo>
                    <a:pt x="730" y="3345"/>
                    <a:pt x="1603" y="3649"/>
                    <a:pt x="2531" y="3649"/>
                  </a:cubicBezTo>
                  <a:cubicBezTo>
                    <a:pt x="3041" y="3649"/>
                    <a:pt x="3568" y="3557"/>
                    <a:pt x="4096" y="3358"/>
                  </a:cubicBezTo>
                  <a:cubicBezTo>
                    <a:pt x="5584" y="2810"/>
                    <a:pt x="6751" y="1513"/>
                    <a:pt x="7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16"/>
            <p:cNvSpPr/>
            <p:nvPr/>
          </p:nvSpPr>
          <p:spPr>
            <a:xfrm rot="753160">
              <a:off x="30247" y="3703391"/>
              <a:ext cx="315263" cy="150068"/>
            </a:xfrm>
            <a:custGeom>
              <a:avLst/>
              <a:gdLst/>
              <a:ahLst/>
              <a:cxnLst/>
              <a:rect l="l" t="t" r="r" b="b"/>
              <a:pathLst>
                <a:path w="7336" h="3492" extrusionOk="0">
                  <a:moveTo>
                    <a:pt x="5021" y="0"/>
                  </a:moveTo>
                  <a:cubicBezTo>
                    <a:pt x="4430" y="0"/>
                    <a:pt x="3820" y="117"/>
                    <a:pt x="3216" y="360"/>
                  </a:cubicBezTo>
                  <a:cubicBezTo>
                    <a:pt x="1751" y="931"/>
                    <a:pt x="632" y="2098"/>
                    <a:pt x="1" y="3491"/>
                  </a:cubicBezTo>
                  <a:cubicBezTo>
                    <a:pt x="2442" y="2694"/>
                    <a:pt x="4894" y="1741"/>
                    <a:pt x="7335" y="670"/>
                  </a:cubicBezTo>
                  <a:cubicBezTo>
                    <a:pt x="6647" y="231"/>
                    <a:pt x="5852" y="0"/>
                    <a:pt x="5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16"/>
            <p:cNvSpPr/>
            <p:nvPr/>
          </p:nvSpPr>
          <p:spPr>
            <a:xfrm rot="753160">
              <a:off x="93928" y="3251111"/>
              <a:ext cx="151486" cy="309590"/>
            </a:xfrm>
            <a:custGeom>
              <a:avLst/>
              <a:gdLst/>
              <a:ahLst/>
              <a:cxnLst/>
              <a:rect l="l" t="t" r="r" b="b"/>
              <a:pathLst>
                <a:path w="3525" h="7204" extrusionOk="0">
                  <a:moveTo>
                    <a:pt x="667" y="0"/>
                  </a:moveTo>
                  <a:cubicBezTo>
                    <a:pt x="107" y="1322"/>
                    <a:pt x="0" y="2858"/>
                    <a:pt x="572" y="4298"/>
                  </a:cubicBezTo>
                  <a:cubicBezTo>
                    <a:pt x="1119" y="5739"/>
                    <a:pt x="2215" y="6775"/>
                    <a:pt x="3524" y="7204"/>
                  </a:cubicBezTo>
                  <a:cubicBezTo>
                    <a:pt x="2679" y="4703"/>
                    <a:pt x="1726" y="2310"/>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16"/>
            <p:cNvSpPr/>
            <p:nvPr/>
          </p:nvSpPr>
          <p:spPr>
            <a:xfrm rot="753160">
              <a:off x="121779" y="3258111"/>
              <a:ext cx="158663" cy="309590"/>
            </a:xfrm>
            <a:custGeom>
              <a:avLst/>
              <a:gdLst/>
              <a:ahLst/>
              <a:cxnLst/>
              <a:rect l="l" t="t" r="r" b="b"/>
              <a:pathLst>
                <a:path w="3692" h="7204" extrusionOk="0">
                  <a:moveTo>
                    <a:pt x="1" y="0"/>
                  </a:moveTo>
                  <a:lnTo>
                    <a:pt x="1" y="0"/>
                  </a:lnTo>
                  <a:cubicBezTo>
                    <a:pt x="1060" y="2310"/>
                    <a:pt x="2013" y="4703"/>
                    <a:pt x="2858" y="7204"/>
                  </a:cubicBezTo>
                  <a:cubicBezTo>
                    <a:pt x="3549" y="5834"/>
                    <a:pt x="3692" y="4179"/>
                    <a:pt x="3120" y="2727"/>
                  </a:cubicBezTo>
                  <a:cubicBezTo>
                    <a:pt x="2525" y="1262"/>
                    <a:pt x="1346" y="34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16"/>
            <p:cNvSpPr/>
            <p:nvPr/>
          </p:nvSpPr>
          <p:spPr>
            <a:xfrm rot="753160">
              <a:off x="932768" y="1316873"/>
              <a:ext cx="109027" cy="174520"/>
            </a:xfrm>
            <a:custGeom>
              <a:avLst/>
              <a:gdLst/>
              <a:ahLst/>
              <a:cxnLst/>
              <a:rect l="l" t="t" r="r" b="b"/>
              <a:pathLst>
                <a:path w="2537" h="4061" extrusionOk="0">
                  <a:moveTo>
                    <a:pt x="2263" y="1"/>
                  </a:moveTo>
                  <a:cubicBezTo>
                    <a:pt x="1548" y="1406"/>
                    <a:pt x="798" y="2751"/>
                    <a:pt x="1" y="4061"/>
                  </a:cubicBezTo>
                  <a:cubicBezTo>
                    <a:pt x="798" y="3965"/>
                    <a:pt x="1548" y="3513"/>
                    <a:pt x="2013" y="2691"/>
                  </a:cubicBezTo>
                  <a:cubicBezTo>
                    <a:pt x="2477" y="1882"/>
                    <a:pt x="2537" y="882"/>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16"/>
            <p:cNvSpPr/>
            <p:nvPr/>
          </p:nvSpPr>
          <p:spPr>
            <a:xfrm rot="753160">
              <a:off x="923828" y="1314538"/>
              <a:ext cx="105933" cy="174520"/>
            </a:xfrm>
            <a:custGeom>
              <a:avLst/>
              <a:gdLst/>
              <a:ahLst/>
              <a:cxnLst/>
              <a:rect l="l" t="t" r="r" b="b"/>
              <a:pathLst>
                <a:path w="2465" h="4061" extrusionOk="0">
                  <a:moveTo>
                    <a:pt x="2465" y="1"/>
                  </a:moveTo>
                  <a:lnTo>
                    <a:pt x="2465" y="1"/>
                  </a:lnTo>
                  <a:cubicBezTo>
                    <a:pt x="1679" y="120"/>
                    <a:pt x="953" y="608"/>
                    <a:pt x="500" y="1429"/>
                  </a:cubicBezTo>
                  <a:cubicBezTo>
                    <a:pt x="60" y="2251"/>
                    <a:pt x="0" y="3191"/>
                    <a:pt x="203" y="4061"/>
                  </a:cubicBezTo>
                  <a:cubicBezTo>
                    <a:pt x="989" y="2739"/>
                    <a:pt x="1739" y="1394"/>
                    <a:pt x="2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16"/>
            <p:cNvSpPr/>
            <p:nvPr/>
          </p:nvSpPr>
          <p:spPr>
            <a:xfrm rot="753160">
              <a:off x="760509" y="1181654"/>
              <a:ext cx="164808" cy="105675"/>
            </a:xfrm>
            <a:custGeom>
              <a:avLst/>
              <a:gdLst/>
              <a:ahLst/>
              <a:cxnLst/>
              <a:rect l="l" t="t" r="r" b="b"/>
              <a:pathLst>
                <a:path w="3835" h="2459" extrusionOk="0">
                  <a:moveTo>
                    <a:pt x="0" y="1"/>
                  </a:moveTo>
                  <a:lnTo>
                    <a:pt x="0" y="1"/>
                  </a:lnTo>
                  <a:cubicBezTo>
                    <a:pt x="191" y="834"/>
                    <a:pt x="703" y="1596"/>
                    <a:pt x="1453" y="2061"/>
                  </a:cubicBezTo>
                  <a:cubicBezTo>
                    <a:pt x="1904" y="2328"/>
                    <a:pt x="2396" y="2458"/>
                    <a:pt x="2876" y="2458"/>
                  </a:cubicBezTo>
                  <a:cubicBezTo>
                    <a:pt x="3207" y="2458"/>
                    <a:pt x="3533" y="2397"/>
                    <a:pt x="3834" y="2275"/>
                  </a:cubicBezTo>
                  <a:cubicBezTo>
                    <a:pt x="2572" y="1477"/>
                    <a:pt x="1298" y="715"/>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16"/>
            <p:cNvSpPr/>
            <p:nvPr/>
          </p:nvSpPr>
          <p:spPr>
            <a:xfrm rot="753160">
              <a:off x="762870" y="1172783"/>
              <a:ext cx="165281" cy="107007"/>
            </a:xfrm>
            <a:custGeom>
              <a:avLst/>
              <a:gdLst/>
              <a:ahLst/>
              <a:cxnLst/>
              <a:rect l="l" t="t" r="r" b="b"/>
              <a:pathLst>
                <a:path w="3846" h="2490" extrusionOk="0">
                  <a:moveTo>
                    <a:pt x="1050" y="0"/>
                  </a:moveTo>
                  <a:cubicBezTo>
                    <a:pt x="684" y="0"/>
                    <a:pt x="327" y="77"/>
                    <a:pt x="0" y="216"/>
                  </a:cubicBezTo>
                  <a:cubicBezTo>
                    <a:pt x="1298" y="930"/>
                    <a:pt x="2572" y="1692"/>
                    <a:pt x="3846" y="2490"/>
                  </a:cubicBezTo>
                  <a:cubicBezTo>
                    <a:pt x="3667" y="1633"/>
                    <a:pt x="3155" y="823"/>
                    <a:pt x="2381" y="371"/>
                  </a:cubicBezTo>
                  <a:cubicBezTo>
                    <a:pt x="1955" y="115"/>
                    <a:pt x="1497" y="0"/>
                    <a:pt x="1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16"/>
            <p:cNvSpPr/>
            <p:nvPr/>
          </p:nvSpPr>
          <p:spPr>
            <a:xfrm rot="753160">
              <a:off x="922619" y="968936"/>
              <a:ext cx="88571" cy="168375"/>
            </a:xfrm>
            <a:custGeom>
              <a:avLst/>
              <a:gdLst/>
              <a:ahLst/>
              <a:cxnLst/>
              <a:rect l="l" t="t" r="r" b="b"/>
              <a:pathLst>
                <a:path w="2061" h="3918" extrusionOk="0">
                  <a:moveTo>
                    <a:pt x="1727" y="0"/>
                  </a:moveTo>
                  <a:cubicBezTo>
                    <a:pt x="1167" y="1345"/>
                    <a:pt x="608" y="2655"/>
                    <a:pt x="0" y="3917"/>
                  </a:cubicBezTo>
                  <a:cubicBezTo>
                    <a:pt x="727" y="3762"/>
                    <a:pt x="1370" y="3274"/>
                    <a:pt x="1727" y="2488"/>
                  </a:cubicBezTo>
                  <a:cubicBezTo>
                    <a:pt x="2060" y="1703"/>
                    <a:pt x="2036" y="786"/>
                    <a:pt x="17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16"/>
            <p:cNvSpPr/>
            <p:nvPr/>
          </p:nvSpPr>
          <p:spPr>
            <a:xfrm rot="753160">
              <a:off x="909130" y="965760"/>
              <a:ext cx="87024" cy="168375"/>
            </a:xfrm>
            <a:custGeom>
              <a:avLst/>
              <a:gdLst/>
              <a:ahLst/>
              <a:cxnLst/>
              <a:rect l="l" t="t" r="r" b="b"/>
              <a:pathLst>
                <a:path w="2025" h="3918" extrusionOk="0">
                  <a:moveTo>
                    <a:pt x="2025" y="0"/>
                  </a:moveTo>
                  <a:cubicBezTo>
                    <a:pt x="1311" y="191"/>
                    <a:pt x="691" y="702"/>
                    <a:pt x="346" y="1488"/>
                  </a:cubicBezTo>
                  <a:cubicBezTo>
                    <a:pt x="1" y="2274"/>
                    <a:pt x="25" y="3143"/>
                    <a:pt x="299" y="3917"/>
                  </a:cubicBezTo>
                  <a:cubicBezTo>
                    <a:pt x="918" y="2631"/>
                    <a:pt x="1477" y="1345"/>
                    <a:pt x="2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16"/>
            <p:cNvSpPr/>
            <p:nvPr/>
          </p:nvSpPr>
          <p:spPr>
            <a:xfrm rot="753160">
              <a:off x="737291" y="868976"/>
              <a:ext cx="159178" cy="86723"/>
            </a:xfrm>
            <a:custGeom>
              <a:avLst/>
              <a:gdLst/>
              <a:ahLst/>
              <a:cxnLst/>
              <a:rect l="l" t="t" r="r" b="b"/>
              <a:pathLst>
                <a:path w="3704" h="2018" extrusionOk="0">
                  <a:moveTo>
                    <a:pt x="0" y="1"/>
                  </a:moveTo>
                  <a:cubicBezTo>
                    <a:pt x="250" y="751"/>
                    <a:pt x="750" y="1406"/>
                    <a:pt x="1500" y="1763"/>
                  </a:cubicBezTo>
                  <a:cubicBezTo>
                    <a:pt x="1860" y="1937"/>
                    <a:pt x="2233" y="2018"/>
                    <a:pt x="2599" y="2018"/>
                  </a:cubicBezTo>
                  <a:cubicBezTo>
                    <a:pt x="2984" y="2018"/>
                    <a:pt x="3361" y="1928"/>
                    <a:pt x="3703" y="1763"/>
                  </a:cubicBezTo>
                  <a:cubicBezTo>
                    <a:pt x="2465" y="1132"/>
                    <a:pt x="1227" y="548"/>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16"/>
            <p:cNvSpPr/>
            <p:nvPr/>
          </p:nvSpPr>
          <p:spPr>
            <a:xfrm rot="753160">
              <a:off x="739837" y="856793"/>
              <a:ext cx="159178" cy="88227"/>
            </a:xfrm>
            <a:custGeom>
              <a:avLst/>
              <a:gdLst/>
              <a:ahLst/>
              <a:cxnLst/>
              <a:rect l="l" t="t" r="r" b="b"/>
              <a:pathLst>
                <a:path w="3704" h="2053" extrusionOk="0">
                  <a:moveTo>
                    <a:pt x="1158" y="0"/>
                  </a:moveTo>
                  <a:cubicBezTo>
                    <a:pt x="750" y="0"/>
                    <a:pt x="356" y="103"/>
                    <a:pt x="0" y="291"/>
                  </a:cubicBezTo>
                  <a:cubicBezTo>
                    <a:pt x="1227" y="838"/>
                    <a:pt x="2477" y="1422"/>
                    <a:pt x="3703" y="2053"/>
                  </a:cubicBezTo>
                  <a:cubicBezTo>
                    <a:pt x="3477" y="1255"/>
                    <a:pt x="2941" y="576"/>
                    <a:pt x="2203" y="231"/>
                  </a:cubicBezTo>
                  <a:cubicBezTo>
                    <a:pt x="1855" y="73"/>
                    <a:pt x="1501" y="0"/>
                    <a:pt x="11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16"/>
            <p:cNvSpPr/>
            <p:nvPr/>
          </p:nvSpPr>
          <p:spPr>
            <a:xfrm rot="753160">
              <a:off x="878972" y="664663"/>
              <a:ext cx="68115" cy="144825"/>
            </a:xfrm>
            <a:custGeom>
              <a:avLst/>
              <a:gdLst/>
              <a:ahLst/>
              <a:cxnLst/>
              <a:rect l="l" t="t" r="r" b="b"/>
              <a:pathLst>
                <a:path w="1585" h="3370" extrusionOk="0">
                  <a:moveTo>
                    <a:pt x="1168" y="0"/>
                  </a:moveTo>
                  <a:cubicBezTo>
                    <a:pt x="810" y="1143"/>
                    <a:pt x="417" y="2274"/>
                    <a:pt x="1" y="3370"/>
                  </a:cubicBezTo>
                  <a:cubicBezTo>
                    <a:pt x="596" y="3179"/>
                    <a:pt x="1108" y="2739"/>
                    <a:pt x="1346" y="2048"/>
                  </a:cubicBezTo>
                  <a:cubicBezTo>
                    <a:pt x="1584" y="1369"/>
                    <a:pt x="1489" y="607"/>
                    <a:pt x="1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16"/>
            <p:cNvSpPr/>
            <p:nvPr/>
          </p:nvSpPr>
          <p:spPr>
            <a:xfrm rot="753160">
              <a:off x="863680" y="660035"/>
              <a:ext cx="66568" cy="145341"/>
            </a:xfrm>
            <a:custGeom>
              <a:avLst/>
              <a:gdLst/>
              <a:ahLst/>
              <a:cxnLst/>
              <a:rect l="l" t="t" r="r" b="b"/>
              <a:pathLst>
                <a:path w="1549" h="3382" extrusionOk="0">
                  <a:moveTo>
                    <a:pt x="1548" y="0"/>
                  </a:moveTo>
                  <a:lnTo>
                    <a:pt x="1548" y="0"/>
                  </a:lnTo>
                  <a:cubicBezTo>
                    <a:pt x="953" y="227"/>
                    <a:pt x="465" y="691"/>
                    <a:pt x="239" y="1370"/>
                  </a:cubicBezTo>
                  <a:cubicBezTo>
                    <a:pt x="1" y="2060"/>
                    <a:pt x="72" y="2775"/>
                    <a:pt x="394" y="3382"/>
                  </a:cubicBezTo>
                  <a:cubicBezTo>
                    <a:pt x="810" y="2286"/>
                    <a:pt x="1191" y="1155"/>
                    <a:pt x="1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16"/>
            <p:cNvSpPr/>
            <p:nvPr/>
          </p:nvSpPr>
          <p:spPr>
            <a:xfrm rot="753160">
              <a:off x="704435" y="597608"/>
              <a:ext cx="139195" cy="65408"/>
            </a:xfrm>
            <a:custGeom>
              <a:avLst/>
              <a:gdLst/>
              <a:ahLst/>
              <a:cxnLst/>
              <a:rect l="l" t="t" r="r" b="b"/>
              <a:pathLst>
                <a:path w="3239" h="1522" extrusionOk="0">
                  <a:moveTo>
                    <a:pt x="0" y="1"/>
                  </a:moveTo>
                  <a:lnTo>
                    <a:pt x="0" y="1"/>
                  </a:lnTo>
                  <a:cubicBezTo>
                    <a:pt x="274" y="620"/>
                    <a:pt x="750" y="1132"/>
                    <a:pt x="1393" y="1370"/>
                  </a:cubicBezTo>
                  <a:cubicBezTo>
                    <a:pt x="1643" y="1473"/>
                    <a:pt x="1900" y="1521"/>
                    <a:pt x="2152" y="1521"/>
                  </a:cubicBezTo>
                  <a:cubicBezTo>
                    <a:pt x="2539" y="1521"/>
                    <a:pt x="2915" y="1409"/>
                    <a:pt x="3239" y="1215"/>
                  </a:cubicBezTo>
                  <a:cubicBezTo>
                    <a:pt x="2167" y="774"/>
                    <a:pt x="1072" y="370"/>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16"/>
            <p:cNvSpPr/>
            <p:nvPr/>
          </p:nvSpPr>
          <p:spPr>
            <a:xfrm rot="753160">
              <a:off x="707298" y="584257"/>
              <a:ext cx="139195" cy="66396"/>
            </a:xfrm>
            <a:custGeom>
              <a:avLst/>
              <a:gdLst/>
              <a:ahLst/>
              <a:cxnLst/>
              <a:rect l="l" t="t" r="r" b="b"/>
              <a:pathLst>
                <a:path w="3239" h="1545" extrusionOk="0">
                  <a:moveTo>
                    <a:pt x="1130" y="0"/>
                  </a:moveTo>
                  <a:cubicBezTo>
                    <a:pt x="723" y="0"/>
                    <a:pt x="333" y="123"/>
                    <a:pt x="0" y="342"/>
                  </a:cubicBezTo>
                  <a:cubicBezTo>
                    <a:pt x="1096" y="723"/>
                    <a:pt x="2167" y="1128"/>
                    <a:pt x="3239" y="1545"/>
                  </a:cubicBezTo>
                  <a:cubicBezTo>
                    <a:pt x="3001" y="902"/>
                    <a:pt x="2501" y="366"/>
                    <a:pt x="1846" y="128"/>
                  </a:cubicBezTo>
                  <a:cubicBezTo>
                    <a:pt x="1606" y="41"/>
                    <a:pt x="1365"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16"/>
            <p:cNvSpPr/>
            <p:nvPr/>
          </p:nvSpPr>
          <p:spPr>
            <a:xfrm rot="753160">
              <a:off x="819399" y="423276"/>
              <a:ext cx="47100" cy="115172"/>
            </a:xfrm>
            <a:custGeom>
              <a:avLst/>
              <a:gdLst/>
              <a:ahLst/>
              <a:cxnLst/>
              <a:rect l="l" t="t" r="r" b="b"/>
              <a:pathLst>
                <a:path w="1096" h="2680" extrusionOk="0">
                  <a:moveTo>
                    <a:pt x="715" y="1"/>
                  </a:moveTo>
                  <a:cubicBezTo>
                    <a:pt x="489" y="905"/>
                    <a:pt x="251" y="1798"/>
                    <a:pt x="1" y="2679"/>
                  </a:cubicBezTo>
                  <a:cubicBezTo>
                    <a:pt x="465" y="2501"/>
                    <a:pt x="822" y="2108"/>
                    <a:pt x="965" y="1572"/>
                  </a:cubicBezTo>
                  <a:cubicBezTo>
                    <a:pt x="1096" y="1036"/>
                    <a:pt x="1001" y="477"/>
                    <a:pt x="7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16"/>
            <p:cNvSpPr/>
            <p:nvPr/>
          </p:nvSpPr>
          <p:spPr>
            <a:xfrm rot="753160">
              <a:off x="803926" y="419773"/>
              <a:ext cx="46585" cy="115172"/>
            </a:xfrm>
            <a:custGeom>
              <a:avLst/>
              <a:gdLst/>
              <a:ahLst/>
              <a:cxnLst/>
              <a:rect l="l" t="t" r="r" b="b"/>
              <a:pathLst>
                <a:path w="1084" h="2680" extrusionOk="0">
                  <a:moveTo>
                    <a:pt x="1084" y="1"/>
                  </a:moveTo>
                  <a:lnTo>
                    <a:pt x="1084" y="1"/>
                  </a:lnTo>
                  <a:cubicBezTo>
                    <a:pt x="631" y="203"/>
                    <a:pt x="274" y="596"/>
                    <a:pt x="143" y="1132"/>
                  </a:cubicBezTo>
                  <a:cubicBezTo>
                    <a:pt x="0" y="1667"/>
                    <a:pt x="96" y="2227"/>
                    <a:pt x="370" y="2679"/>
                  </a:cubicBezTo>
                  <a:cubicBezTo>
                    <a:pt x="620" y="1787"/>
                    <a:pt x="858" y="905"/>
                    <a:pt x="10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16"/>
            <p:cNvSpPr/>
            <p:nvPr/>
          </p:nvSpPr>
          <p:spPr>
            <a:xfrm rot="753160">
              <a:off x="671644" y="383471"/>
              <a:ext cx="110531" cy="45940"/>
            </a:xfrm>
            <a:custGeom>
              <a:avLst/>
              <a:gdLst/>
              <a:ahLst/>
              <a:cxnLst/>
              <a:rect l="l" t="t" r="r" b="b"/>
              <a:pathLst>
                <a:path w="2572" h="1069" extrusionOk="0">
                  <a:moveTo>
                    <a:pt x="0" y="1"/>
                  </a:moveTo>
                  <a:lnTo>
                    <a:pt x="0" y="1"/>
                  </a:lnTo>
                  <a:cubicBezTo>
                    <a:pt x="238" y="453"/>
                    <a:pt x="643" y="846"/>
                    <a:pt x="1143" y="989"/>
                  </a:cubicBezTo>
                  <a:cubicBezTo>
                    <a:pt x="1313" y="1043"/>
                    <a:pt x="1481" y="1069"/>
                    <a:pt x="1644" y="1069"/>
                  </a:cubicBezTo>
                  <a:cubicBezTo>
                    <a:pt x="1982" y="1069"/>
                    <a:pt x="2299" y="960"/>
                    <a:pt x="2572" y="775"/>
                  </a:cubicBezTo>
                  <a:cubicBezTo>
                    <a:pt x="1715" y="501"/>
                    <a:pt x="857" y="239"/>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16"/>
            <p:cNvSpPr/>
            <p:nvPr/>
          </p:nvSpPr>
          <p:spPr>
            <a:xfrm rot="753160">
              <a:off x="674460" y="370501"/>
              <a:ext cx="110531" cy="46585"/>
            </a:xfrm>
            <a:custGeom>
              <a:avLst/>
              <a:gdLst/>
              <a:ahLst/>
              <a:cxnLst/>
              <a:rect l="l" t="t" r="r" b="b"/>
              <a:pathLst>
                <a:path w="2572" h="1084" extrusionOk="0">
                  <a:moveTo>
                    <a:pt x="949" y="1"/>
                  </a:moveTo>
                  <a:cubicBezTo>
                    <a:pt x="603" y="1"/>
                    <a:pt x="279" y="113"/>
                    <a:pt x="0" y="310"/>
                  </a:cubicBezTo>
                  <a:cubicBezTo>
                    <a:pt x="857" y="548"/>
                    <a:pt x="1703" y="810"/>
                    <a:pt x="2572" y="1084"/>
                  </a:cubicBezTo>
                  <a:cubicBezTo>
                    <a:pt x="2346" y="608"/>
                    <a:pt x="1953" y="215"/>
                    <a:pt x="1429" y="72"/>
                  </a:cubicBezTo>
                  <a:cubicBezTo>
                    <a:pt x="1266" y="24"/>
                    <a:pt x="1105" y="1"/>
                    <a:pt x="9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16"/>
            <p:cNvSpPr/>
            <p:nvPr/>
          </p:nvSpPr>
          <p:spPr>
            <a:xfrm rot="753160">
              <a:off x="287631" y="329045"/>
              <a:ext cx="703067" cy="3744432"/>
            </a:xfrm>
            <a:custGeom>
              <a:avLst/>
              <a:gdLst/>
              <a:ahLst/>
              <a:cxnLst/>
              <a:rect l="l" t="t" r="r" b="b"/>
              <a:pathLst>
                <a:path w="16360" h="87131" extrusionOk="0">
                  <a:moveTo>
                    <a:pt x="1072" y="0"/>
                  </a:moveTo>
                  <a:lnTo>
                    <a:pt x="846" y="131"/>
                  </a:lnTo>
                  <a:cubicBezTo>
                    <a:pt x="16360" y="25611"/>
                    <a:pt x="16003" y="61317"/>
                    <a:pt x="1" y="86975"/>
                  </a:cubicBezTo>
                  <a:lnTo>
                    <a:pt x="227" y="87130"/>
                  </a:lnTo>
                  <a:cubicBezTo>
                    <a:pt x="8156" y="74402"/>
                    <a:pt x="12431" y="59293"/>
                    <a:pt x="12574" y="43434"/>
                  </a:cubicBezTo>
                  <a:cubicBezTo>
                    <a:pt x="12716" y="27611"/>
                    <a:pt x="8740" y="12597"/>
                    <a:pt x="1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7" name="Google Shape;657;p16"/>
          <p:cNvGrpSpPr/>
          <p:nvPr/>
        </p:nvGrpSpPr>
        <p:grpSpPr>
          <a:xfrm rot="9974605" flipH="1">
            <a:off x="11388782" y="447457"/>
            <a:ext cx="403631" cy="531751"/>
            <a:chOff x="1085200" y="298999"/>
            <a:chExt cx="311594" cy="409485"/>
          </a:xfrm>
        </p:grpSpPr>
        <p:sp>
          <p:nvSpPr>
            <p:cNvPr id="658" name="Google Shape;658;p16"/>
            <p:cNvSpPr/>
            <p:nvPr/>
          </p:nvSpPr>
          <p:spPr>
            <a:xfrm>
              <a:off x="1085200" y="298999"/>
              <a:ext cx="271047" cy="409485"/>
            </a:xfrm>
            <a:custGeom>
              <a:avLst/>
              <a:gdLst/>
              <a:ahLst/>
              <a:cxnLst/>
              <a:rect l="l" t="t" r="r" b="b"/>
              <a:pathLst>
                <a:path w="9954" h="15038" extrusionOk="0">
                  <a:moveTo>
                    <a:pt x="9954" y="0"/>
                  </a:moveTo>
                  <a:lnTo>
                    <a:pt x="9954" y="0"/>
                  </a:lnTo>
                  <a:cubicBezTo>
                    <a:pt x="6620" y="298"/>
                    <a:pt x="3501" y="2167"/>
                    <a:pt x="1751" y="5299"/>
                  </a:cubicBezTo>
                  <a:cubicBezTo>
                    <a:pt x="0" y="8418"/>
                    <a:pt x="24" y="12050"/>
                    <a:pt x="1512" y="15038"/>
                  </a:cubicBezTo>
                  <a:lnTo>
                    <a:pt x="99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16"/>
            <p:cNvSpPr/>
            <p:nvPr/>
          </p:nvSpPr>
          <p:spPr>
            <a:xfrm>
              <a:off x="1125720" y="298999"/>
              <a:ext cx="271075" cy="409485"/>
            </a:xfrm>
            <a:custGeom>
              <a:avLst/>
              <a:gdLst/>
              <a:ahLst/>
              <a:cxnLst/>
              <a:rect l="l" t="t" r="r" b="b"/>
              <a:pathLst>
                <a:path w="9955" h="15038" extrusionOk="0">
                  <a:moveTo>
                    <a:pt x="8442" y="0"/>
                  </a:moveTo>
                  <a:lnTo>
                    <a:pt x="1" y="15038"/>
                  </a:lnTo>
                  <a:cubicBezTo>
                    <a:pt x="3334" y="14740"/>
                    <a:pt x="6454" y="12871"/>
                    <a:pt x="8204" y="9752"/>
                  </a:cubicBezTo>
                  <a:cubicBezTo>
                    <a:pt x="9954" y="6620"/>
                    <a:pt x="9930" y="2989"/>
                    <a:pt x="8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60" name="Google Shape;660;p16"/>
          <p:cNvGrpSpPr/>
          <p:nvPr/>
        </p:nvGrpSpPr>
        <p:grpSpPr>
          <a:xfrm rot="-3555371">
            <a:off x="11504725" y="4913133"/>
            <a:ext cx="404649" cy="530459"/>
            <a:chOff x="1085200" y="298999"/>
            <a:chExt cx="311594" cy="409485"/>
          </a:xfrm>
        </p:grpSpPr>
        <p:sp>
          <p:nvSpPr>
            <p:cNvPr id="661" name="Google Shape;661;p16"/>
            <p:cNvSpPr/>
            <p:nvPr/>
          </p:nvSpPr>
          <p:spPr>
            <a:xfrm>
              <a:off x="1085200" y="298999"/>
              <a:ext cx="271047" cy="409485"/>
            </a:xfrm>
            <a:custGeom>
              <a:avLst/>
              <a:gdLst/>
              <a:ahLst/>
              <a:cxnLst/>
              <a:rect l="l" t="t" r="r" b="b"/>
              <a:pathLst>
                <a:path w="9954" h="15038" extrusionOk="0">
                  <a:moveTo>
                    <a:pt x="9954" y="0"/>
                  </a:moveTo>
                  <a:lnTo>
                    <a:pt x="9954" y="0"/>
                  </a:lnTo>
                  <a:cubicBezTo>
                    <a:pt x="6620" y="298"/>
                    <a:pt x="3501" y="2167"/>
                    <a:pt x="1751" y="5299"/>
                  </a:cubicBezTo>
                  <a:cubicBezTo>
                    <a:pt x="0" y="8418"/>
                    <a:pt x="24" y="12050"/>
                    <a:pt x="1512" y="15038"/>
                  </a:cubicBezTo>
                  <a:lnTo>
                    <a:pt x="99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16"/>
            <p:cNvSpPr/>
            <p:nvPr/>
          </p:nvSpPr>
          <p:spPr>
            <a:xfrm>
              <a:off x="1125720" y="298999"/>
              <a:ext cx="271075" cy="409485"/>
            </a:xfrm>
            <a:custGeom>
              <a:avLst/>
              <a:gdLst/>
              <a:ahLst/>
              <a:cxnLst/>
              <a:rect l="l" t="t" r="r" b="b"/>
              <a:pathLst>
                <a:path w="9955" h="15038" extrusionOk="0">
                  <a:moveTo>
                    <a:pt x="8442" y="0"/>
                  </a:moveTo>
                  <a:lnTo>
                    <a:pt x="1" y="15038"/>
                  </a:lnTo>
                  <a:cubicBezTo>
                    <a:pt x="3334" y="14740"/>
                    <a:pt x="6454" y="12871"/>
                    <a:pt x="8204" y="9752"/>
                  </a:cubicBezTo>
                  <a:cubicBezTo>
                    <a:pt x="9954" y="6620"/>
                    <a:pt x="9930" y="2989"/>
                    <a:pt x="8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63" name="Google Shape;663;p16"/>
          <p:cNvGrpSpPr/>
          <p:nvPr/>
        </p:nvGrpSpPr>
        <p:grpSpPr>
          <a:xfrm>
            <a:off x="1189738" y="-259134"/>
            <a:ext cx="890793" cy="806667"/>
            <a:chOff x="7770018" y="3153792"/>
            <a:chExt cx="771426" cy="696844"/>
          </a:xfrm>
        </p:grpSpPr>
        <p:sp>
          <p:nvSpPr>
            <p:cNvPr id="664" name="Google Shape;664;p16"/>
            <p:cNvSpPr/>
            <p:nvPr/>
          </p:nvSpPr>
          <p:spPr>
            <a:xfrm>
              <a:off x="7982806" y="3153792"/>
              <a:ext cx="345936" cy="319081"/>
            </a:xfrm>
            <a:custGeom>
              <a:avLst/>
              <a:gdLst/>
              <a:ahLst/>
              <a:cxnLst/>
              <a:rect l="l" t="t" r="r" b="b"/>
              <a:pathLst>
                <a:path w="11967" h="11038" extrusionOk="0">
                  <a:moveTo>
                    <a:pt x="5990" y="1"/>
                  </a:moveTo>
                  <a:cubicBezTo>
                    <a:pt x="1" y="1"/>
                    <a:pt x="668" y="6394"/>
                    <a:pt x="4978" y="11038"/>
                  </a:cubicBezTo>
                  <a:lnTo>
                    <a:pt x="7002" y="11038"/>
                  </a:lnTo>
                  <a:cubicBezTo>
                    <a:pt x="11300" y="6406"/>
                    <a:pt x="11967" y="1"/>
                    <a:pt x="59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16"/>
            <p:cNvSpPr/>
            <p:nvPr/>
          </p:nvSpPr>
          <p:spPr>
            <a:xfrm>
              <a:off x="8192761" y="3315935"/>
              <a:ext cx="348682" cy="256236"/>
            </a:xfrm>
            <a:custGeom>
              <a:avLst/>
              <a:gdLst/>
              <a:ahLst/>
              <a:cxnLst/>
              <a:rect l="l" t="t" r="r" b="b"/>
              <a:pathLst>
                <a:path w="12062" h="8864" extrusionOk="0">
                  <a:moveTo>
                    <a:pt x="7190" y="0"/>
                  </a:moveTo>
                  <a:cubicBezTo>
                    <a:pt x="4783" y="0"/>
                    <a:pt x="1875" y="2285"/>
                    <a:pt x="1" y="5643"/>
                  </a:cubicBezTo>
                  <a:lnTo>
                    <a:pt x="632" y="7560"/>
                  </a:lnTo>
                  <a:cubicBezTo>
                    <a:pt x="2506" y="8425"/>
                    <a:pt x="4442" y="8864"/>
                    <a:pt x="6134" y="8864"/>
                  </a:cubicBezTo>
                  <a:cubicBezTo>
                    <a:pt x="9614" y="8864"/>
                    <a:pt x="12061" y="7007"/>
                    <a:pt x="10812" y="3178"/>
                  </a:cubicBezTo>
                  <a:cubicBezTo>
                    <a:pt x="10088" y="951"/>
                    <a:pt x="8743" y="0"/>
                    <a:pt x="7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16"/>
            <p:cNvSpPr/>
            <p:nvPr/>
          </p:nvSpPr>
          <p:spPr>
            <a:xfrm>
              <a:off x="8143387" y="3543755"/>
              <a:ext cx="368108" cy="306882"/>
            </a:xfrm>
            <a:custGeom>
              <a:avLst/>
              <a:gdLst/>
              <a:ahLst/>
              <a:cxnLst/>
              <a:rect l="l" t="t" r="r" b="b"/>
              <a:pathLst>
                <a:path w="12734" h="10616" extrusionOk="0">
                  <a:moveTo>
                    <a:pt x="2233" y="0"/>
                  </a:moveTo>
                  <a:lnTo>
                    <a:pt x="590" y="1191"/>
                  </a:lnTo>
                  <a:cubicBezTo>
                    <a:pt x="1" y="6127"/>
                    <a:pt x="1863" y="10616"/>
                    <a:pt x="5031" y="10616"/>
                  </a:cubicBezTo>
                  <a:cubicBezTo>
                    <a:pt x="5898" y="10616"/>
                    <a:pt x="6862" y="10280"/>
                    <a:pt x="7900" y="9525"/>
                  </a:cubicBezTo>
                  <a:cubicBezTo>
                    <a:pt x="12734" y="6013"/>
                    <a:pt x="8436" y="1227"/>
                    <a:pt x="2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16"/>
            <p:cNvSpPr/>
            <p:nvPr/>
          </p:nvSpPr>
          <p:spPr>
            <a:xfrm>
              <a:off x="7799706" y="3543755"/>
              <a:ext cx="367848" cy="306882"/>
            </a:xfrm>
            <a:custGeom>
              <a:avLst/>
              <a:gdLst/>
              <a:ahLst/>
              <a:cxnLst/>
              <a:rect l="l" t="t" r="r" b="b"/>
              <a:pathLst>
                <a:path w="12725" h="10616" extrusionOk="0">
                  <a:moveTo>
                    <a:pt x="10502" y="0"/>
                  </a:moveTo>
                  <a:cubicBezTo>
                    <a:pt x="4299" y="1227"/>
                    <a:pt x="1" y="6013"/>
                    <a:pt x="4835" y="9525"/>
                  </a:cubicBezTo>
                  <a:cubicBezTo>
                    <a:pt x="5873" y="10280"/>
                    <a:pt x="6837" y="10616"/>
                    <a:pt x="7702" y="10616"/>
                  </a:cubicBezTo>
                  <a:cubicBezTo>
                    <a:pt x="10867" y="10616"/>
                    <a:pt x="12725" y="6127"/>
                    <a:pt x="12145" y="1191"/>
                  </a:cubicBezTo>
                  <a:lnTo>
                    <a:pt x="10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16"/>
            <p:cNvSpPr/>
            <p:nvPr/>
          </p:nvSpPr>
          <p:spPr>
            <a:xfrm>
              <a:off x="7770018" y="3315935"/>
              <a:ext cx="348422" cy="256236"/>
            </a:xfrm>
            <a:custGeom>
              <a:avLst/>
              <a:gdLst/>
              <a:ahLst/>
              <a:cxnLst/>
              <a:rect l="l" t="t" r="r" b="b"/>
              <a:pathLst>
                <a:path w="12053" h="8864" extrusionOk="0">
                  <a:moveTo>
                    <a:pt x="4863" y="0"/>
                  </a:moveTo>
                  <a:cubicBezTo>
                    <a:pt x="3310" y="0"/>
                    <a:pt x="1966" y="951"/>
                    <a:pt x="1242" y="3178"/>
                  </a:cubicBezTo>
                  <a:cubicBezTo>
                    <a:pt x="0" y="7007"/>
                    <a:pt x="2445" y="8864"/>
                    <a:pt x="5922" y="8864"/>
                  </a:cubicBezTo>
                  <a:cubicBezTo>
                    <a:pt x="7613" y="8864"/>
                    <a:pt x="9548" y="8425"/>
                    <a:pt x="11422" y="7560"/>
                  </a:cubicBezTo>
                  <a:lnTo>
                    <a:pt x="12053" y="5643"/>
                  </a:lnTo>
                  <a:cubicBezTo>
                    <a:pt x="10179" y="2285"/>
                    <a:pt x="7270" y="0"/>
                    <a:pt x="4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16"/>
            <p:cNvSpPr/>
            <p:nvPr/>
          </p:nvSpPr>
          <p:spPr>
            <a:xfrm>
              <a:off x="8075397" y="3441191"/>
              <a:ext cx="160755" cy="160755"/>
            </a:xfrm>
            <a:custGeom>
              <a:avLst/>
              <a:gdLst/>
              <a:ahLst/>
              <a:cxnLst/>
              <a:rect l="l" t="t" r="r" b="b"/>
              <a:pathLst>
                <a:path w="5561" h="5561" extrusionOk="0">
                  <a:moveTo>
                    <a:pt x="2787" y="0"/>
                  </a:moveTo>
                  <a:cubicBezTo>
                    <a:pt x="1251" y="12"/>
                    <a:pt x="1" y="1250"/>
                    <a:pt x="1" y="2774"/>
                  </a:cubicBezTo>
                  <a:cubicBezTo>
                    <a:pt x="1" y="4310"/>
                    <a:pt x="1251" y="5560"/>
                    <a:pt x="2787" y="5560"/>
                  </a:cubicBezTo>
                  <a:cubicBezTo>
                    <a:pt x="4311" y="5560"/>
                    <a:pt x="5561" y="4310"/>
                    <a:pt x="5561" y="2774"/>
                  </a:cubicBezTo>
                  <a:cubicBezTo>
                    <a:pt x="5561" y="1250"/>
                    <a:pt x="4311" y="0"/>
                    <a:pt x="2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0" name="Google Shape;670;p16"/>
          <p:cNvGrpSpPr/>
          <p:nvPr/>
        </p:nvGrpSpPr>
        <p:grpSpPr>
          <a:xfrm rot="825416">
            <a:off x="11458838" y="6040195"/>
            <a:ext cx="342275" cy="450920"/>
            <a:chOff x="1085200" y="298999"/>
            <a:chExt cx="311594" cy="409485"/>
          </a:xfrm>
        </p:grpSpPr>
        <p:sp>
          <p:nvSpPr>
            <p:cNvPr id="671" name="Google Shape;671;p16"/>
            <p:cNvSpPr/>
            <p:nvPr/>
          </p:nvSpPr>
          <p:spPr>
            <a:xfrm>
              <a:off x="1085200" y="298999"/>
              <a:ext cx="271047" cy="409485"/>
            </a:xfrm>
            <a:custGeom>
              <a:avLst/>
              <a:gdLst/>
              <a:ahLst/>
              <a:cxnLst/>
              <a:rect l="l" t="t" r="r" b="b"/>
              <a:pathLst>
                <a:path w="9954" h="15038" extrusionOk="0">
                  <a:moveTo>
                    <a:pt x="9954" y="0"/>
                  </a:moveTo>
                  <a:lnTo>
                    <a:pt x="9954" y="0"/>
                  </a:lnTo>
                  <a:cubicBezTo>
                    <a:pt x="6620" y="298"/>
                    <a:pt x="3501" y="2167"/>
                    <a:pt x="1751" y="5299"/>
                  </a:cubicBezTo>
                  <a:cubicBezTo>
                    <a:pt x="0" y="8418"/>
                    <a:pt x="24" y="12050"/>
                    <a:pt x="1512" y="15038"/>
                  </a:cubicBezTo>
                  <a:lnTo>
                    <a:pt x="99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16"/>
            <p:cNvSpPr/>
            <p:nvPr/>
          </p:nvSpPr>
          <p:spPr>
            <a:xfrm>
              <a:off x="1125720" y="298999"/>
              <a:ext cx="271075" cy="409485"/>
            </a:xfrm>
            <a:custGeom>
              <a:avLst/>
              <a:gdLst/>
              <a:ahLst/>
              <a:cxnLst/>
              <a:rect l="l" t="t" r="r" b="b"/>
              <a:pathLst>
                <a:path w="9955" h="15038" extrusionOk="0">
                  <a:moveTo>
                    <a:pt x="8442" y="0"/>
                  </a:moveTo>
                  <a:lnTo>
                    <a:pt x="1" y="15038"/>
                  </a:lnTo>
                  <a:cubicBezTo>
                    <a:pt x="3334" y="14740"/>
                    <a:pt x="6454" y="12871"/>
                    <a:pt x="8204" y="9752"/>
                  </a:cubicBezTo>
                  <a:cubicBezTo>
                    <a:pt x="9954" y="6620"/>
                    <a:pt x="9930" y="2989"/>
                    <a:pt x="8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3" name="Google Shape;673;p16"/>
          <p:cNvGrpSpPr/>
          <p:nvPr/>
        </p:nvGrpSpPr>
        <p:grpSpPr>
          <a:xfrm>
            <a:off x="10092493" y="6331762"/>
            <a:ext cx="1037173" cy="1008679"/>
            <a:chOff x="-309269" y="4230246"/>
            <a:chExt cx="779809" cy="756509"/>
          </a:xfrm>
        </p:grpSpPr>
        <p:sp>
          <p:nvSpPr>
            <p:cNvPr id="674" name="Google Shape;674;p16"/>
            <p:cNvSpPr/>
            <p:nvPr/>
          </p:nvSpPr>
          <p:spPr>
            <a:xfrm>
              <a:off x="89742" y="4282338"/>
              <a:ext cx="257826" cy="294683"/>
            </a:xfrm>
            <a:custGeom>
              <a:avLst/>
              <a:gdLst/>
              <a:ahLst/>
              <a:cxnLst/>
              <a:rect l="l" t="t" r="r" b="b"/>
              <a:pathLst>
                <a:path w="8919" h="10194" extrusionOk="0">
                  <a:moveTo>
                    <a:pt x="6426" y="0"/>
                  </a:moveTo>
                  <a:cubicBezTo>
                    <a:pt x="4507" y="0"/>
                    <a:pt x="1687" y="4420"/>
                    <a:pt x="620" y="7175"/>
                  </a:cubicBezTo>
                  <a:cubicBezTo>
                    <a:pt x="1" y="8758"/>
                    <a:pt x="36" y="9818"/>
                    <a:pt x="477" y="10104"/>
                  </a:cubicBezTo>
                  <a:cubicBezTo>
                    <a:pt x="567" y="10163"/>
                    <a:pt x="681" y="10194"/>
                    <a:pt x="816" y="10194"/>
                  </a:cubicBezTo>
                  <a:cubicBezTo>
                    <a:pt x="1326" y="10194"/>
                    <a:pt x="2141" y="9759"/>
                    <a:pt x="3120" y="8818"/>
                  </a:cubicBezTo>
                  <a:cubicBezTo>
                    <a:pt x="5478" y="6520"/>
                    <a:pt x="8918" y="1424"/>
                    <a:pt x="7049" y="186"/>
                  </a:cubicBezTo>
                  <a:cubicBezTo>
                    <a:pt x="6856" y="59"/>
                    <a:pt x="6647" y="0"/>
                    <a:pt x="6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16"/>
            <p:cNvSpPr/>
            <p:nvPr/>
          </p:nvSpPr>
          <p:spPr>
            <a:xfrm>
              <a:off x="117955" y="4497756"/>
              <a:ext cx="352585" cy="130402"/>
            </a:xfrm>
            <a:custGeom>
              <a:avLst/>
              <a:gdLst/>
              <a:ahLst/>
              <a:cxnLst/>
              <a:rect l="l" t="t" r="r" b="b"/>
              <a:pathLst>
                <a:path w="12197" h="4511" extrusionOk="0">
                  <a:moveTo>
                    <a:pt x="9180" y="1"/>
                  </a:moveTo>
                  <a:cubicBezTo>
                    <a:pt x="7054" y="1"/>
                    <a:pt x="4117" y="777"/>
                    <a:pt x="2287" y="1580"/>
                  </a:cubicBezTo>
                  <a:cubicBezTo>
                    <a:pt x="715" y="2259"/>
                    <a:pt x="1" y="3033"/>
                    <a:pt x="108" y="3544"/>
                  </a:cubicBezTo>
                  <a:cubicBezTo>
                    <a:pt x="215" y="4068"/>
                    <a:pt x="1180" y="4485"/>
                    <a:pt x="2882" y="4509"/>
                  </a:cubicBezTo>
                  <a:cubicBezTo>
                    <a:pt x="2946" y="4510"/>
                    <a:pt x="3010" y="4510"/>
                    <a:pt x="3075" y="4510"/>
                  </a:cubicBezTo>
                  <a:cubicBezTo>
                    <a:pt x="6399" y="4510"/>
                    <a:pt x="12196" y="3324"/>
                    <a:pt x="11764" y="1175"/>
                  </a:cubicBezTo>
                  <a:cubicBezTo>
                    <a:pt x="11587" y="325"/>
                    <a:pt x="10553" y="1"/>
                    <a:pt x="9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16"/>
            <p:cNvSpPr/>
            <p:nvPr/>
          </p:nvSpPr>
          <p:spPr>
            <a:xfrm>
              <a:off x="106942" y="4622232"/>
              <a:ext cx="330442" cy="214956"/>
            </a:xfrm>
            <a:custGeom>
              <a:avLst/>
              <a:gdLst/>
              <a:ahLst/>
              <a:cxnLst/>
              <a:rect l="l" t="t" r="r" b="b"/>
              <a:pathLst>
                <a:path w="11431" h="7436" extrusionOk="0">
                  <a:moveTo>
                    <a:pt x="1181" y="1"/>
                  </a:moveTo>
                  <a:cubicBezTo>
                    <a:pt x="724" y="1"/>
                    <a:pt x="417" y="119"/>
                    <a:pt x="287" y="322"/>
                  </a:cubicBezTo>
                  <a:cubicBezTo>
                    <a:pt x="1" y="751"/>
                    <a:pt x="370" y="1739"/>
                    <a:pt x="1561" y="2977"/>
                  </a:cubicBezTo>
                  <a:cubicBezTo>
                    <a:pt x="3410" y="4855"/>
                    <a:pt x="7039" y="7436"/>
                    <a:pt x="9047" y="7436"/>
                  </a:cubicBezTo>
                  <a:cubicBezTo>
                    <a:pt x="9547" y="7436"/>
                    <a:pt x="9946" y="7276"/>
                    <a:pt x="10193" y="6906"/>
                  </a:cubicBezTo>
                  <a:cubicBezTo>
                    <a:pt x="11431" y="5025"/>
                    <a:pt x="6276" y="1667"/>
                    <a:pt x="3216" y="477"/>
                  </a:cubicBezTo>
                  <a:cubicBezTo>
                    <a:pt x="2377" y="145"/>
                    <a:pt x="1687" y="1"/>
                    <a:pt x="1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16"/>
            <p:cNvSpPr/>
            <p:nvPr/>
          </p:nvSpPr>
          <p:spPr>
            <a:xfrm>
              <a:off x="59504" y="4648827"/>
              <a:ext cx="161073" cy="337929"/>
            </a:xfrm>
            <a:custGeom>
              <a:avLst/>
              <a:gdLst/>
              <a:ahLst/>
              <a:cxnLst/>
              <a:rect l="l" t="t" r="r" b="b"/>
              <a:pathLst>
                <a:path w="5572" h="11690" extrusionOk="0">
                  <a:moveTo>
                    <a:pt x="1104" y="1"/>
                  </a:moveTo>
                  <a:cubicBezTo>
                    <a:pt x="1072" y="1"/>
                    <a:pt x="1041" y="4"/>
                    <a:pt x="1011" y="9"/>
                  </a:cubicBezTo>
                  <a:cubicBezTo>
                    <a:pt x="499" y="116"/>
                    <a:pt x="82" y="1081"/>
                    <a:pt x="47" y="2783"/>
                  </a:cubicBezTo>
                  <a:cubicBezTo>
                    <a:pt x="1" y="5952"/>
                    <a:pt x="1106" y="11689"/>
                    <a:pt x="3149" y="11689"/>
                  </a:cubicBezTo>
                  <a:cubicBezTo>
                    <a:pt x="3225" y="11689"/>
                    <a:pt x="3302" y="11682"/>
                    <a:pt x="3380" y="11665"/>
                  </a:cubicBezTo>
                  <a:cubicBezTo>
                    <a:pt x="5571" y="11225"/>
                    <a:pt x="4309" y="5212"/>
                    <a:pt x="2975" y="2188"/>
                  </a:cubicBezTo>
                  <a:cubicBezTo>
                    <a:pt x="2337" y="720"/>
                    <a:pt x="1614" y="1"/>
                    <a:pt x="1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16"/>
            <p:cNvSpPr/>
            <p:nvPr/>
          </p:nvSpPr>
          <p:spPr>
            <a:xfrm>
              <a:off x="-185949" y="4640559"/>
              <a:ext cx="257479" cy="294510"/>
            </a:xfrm>
            <a:custGeom>
              <a:avLst/>
              <a:gdLst/>
              <a:ahLst/>
              <a:cxnLst/>
              <a:rect l="l" t="t" r="r" b="b"/>
              <a:pathLst>
                <a:path w="8907" h="10188" extrusionOk="0">
                  <a:moveTo>
                    <a:pt x="8086" y="1"/>
                  </a:moveTo>
                  <a:cubicBezTo>
                    <a:pt x="7575" y="1"/>
                    <a:pt x="6762" y="429"/>
                    <a:pt x="5787" y="1367"/>
                  </a:cubicBezTo>
                  <a:cubicBezTo>
                    <a:pt x="3430" y="3677"/>
                    <a:pt x="1" y="8772"/>
                    <a:pt x="1858" y="9999"/>
                  </a:cubicBezTo>
                  <a:cubicBezTo>
                    <a:pt x="2053" y="10128"/>
                    <a:pt x="2264" y="10188"/>
                    <a:pt x="2487" y="10188"/>
                  </a:cubicBezTo>
                  <a:cubicBezTo>
                    <a:pt x="4404" y="10188"/>
                    <a:pt x="7210" y="5773"/>
                    <a:pt x="8288" y="3022"/>
                  </a:cubicBezTo>
                  <a:cubicBezTo>
                    <a:pt x="8907" y="1426"/>
                    <a:pt x="8871" y="379"/>
                    <a:pt x="8430" y="93"/>
                  </a:cubicBezTo>
                  <a:cubicBezTo>
                    <a:pt x="8339" y="32"/>
                    <a:pt x="8224" y="1"/>
                    <a:pt x="8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16"/>
            <p:cNvSpPr/>
            <p:nvPr/>
          </p:nvSpPr>
          <p:spPr>
            <a:xfrm>
              <a:off x="-309269" y="4588815"/>
              <a:ext cx="352585" cy="130778"/>
            </a:xfrm>
            <a:custGeom>
              <a:avLst/>
              <a:gdLst/>
              <a:ahLst/>
              <a:cxnLst/>
              <a:rect l="l" t="t" r="r" b="b"/>
              <a:pathLst>
                <a:path w="12197" h="4524" extrusionOk="0">
                  <a:moveTo>
                    <a:pt x="9133" y="0"/>
                  </a:moveTo>
                  <a:cubicBezTo>
                    <a:pt x="5799" y="0"/>
                    <a:pt x="1" y="1187"/>
                    <a:pt x="433" y="3335"/>
                  </a:cubicBezTo>
                  <a:cubicBezTo>
                    <a:pt x="611" y="4196"/>
                    <a:pt x="1646" y="4524"/>
                    <a:pt x="3022" y="4524"/>
                  </a:cubicBezTo>
                  <a:cubicBezTo>
                    <a:pt x="5148" y="4524"/>
                    <a:pt x="8086" y="3740"/>
                    <a:pt x="9922" y="2931"/>
                  </a:cubicBezTo>
                  <a:cubicBezTo>
                    <a:pt x="11482" y="2252"/>
                    <a:pt x="12196" y="1478"/>
                    <a:pt x="12089" y="978"/>
                  </a:cubicBezTo>
                  <a:cubicBezTo>
                    <a:pt x="11982" y="454"/>
                    <a:pt x="11018" y="37"/>
                    <a:pt x="9327" y="2"/>
                  </a:cubicBezTo>
                  <a:cubicBezTo>
                    <a:pt x="9263" y="1"/>
                    <a:pt x="9199" y="0"/>
                    <a:pt x="9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16"/>
            <p:cNvSpPr/>
            <p:nvPr/>
          </p:nvSpPr>
          <p:spPr>
            <a:xfrm>
              <a:off x="-276112" y="4380421"/>
              <a:ext cx="330442" cy="214985"/>
            </a:xfrm>
            <a:custGeom>
              <a:avLst/>
              <a:gdLst/>
              <a:ahLst/>
              <a:cxnLst/>
              <a:rect l="l" t="t" r="r" b="b"/>
              <a:pathLst>
                <a:path w="11431" h="7437" extrusionOk="0">
                  <a:moveTo>
                    <a:pt x="2387" y="0"/>
                  </a:moveTo>
                  <a:cubicBezTo>
                    <a:pt x="1886" y="0"/>
                    <a:pt x="1486" y="160"/>
                    <a:pt x="1239" y="531"/>
                  </a:cubicBezTo>
                  <a:cubicBezTo>
                    <a:pt x="0" y="2389"/>
                    <a:pt x="5156" y="5758"/>
                    <a:pt x="8216" y="6961"/>
                  </a:cubicBezTo>
                  <a:cubicBezTo>
                    <a:pt x="9054" y="7292"/>
                    <a:pt x="9744" y="7436"/>
                    <a:pt x="10252" y="7436"/>
                  </a:cubicBezTo>
                  <a:cubicBezTo>
                    <a:pt x="10711" y="7436"/>
                    <a:pt x="11021" y="7319"/>
                    <a:pt x="11156" y="7115"/>
                  </a:cubicBezTo>
                  <a:cubicBezTo>
                    <a:pt x="11430" y="6675"/>
                    <a:pt x="11061" y="5698"/>
                    <a:pt x="9871" y="4460"/>
                  </a:cubicBezTo>
                  <a:cubicBezTo>
                    <a:pt x="8022" y="2573"/>
                    <a:pt x="4396" y="0"/>
                    <a:pt x="2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16"/>
            <p:cNvSpPr/>
            <p:nvPr/>
          </p:nvSpPr>
          <p:spPr>
            <a:xfrm>
              <a:off x="-59277" y="4230246"/>
              <a:ext cx="161044" cy="337929"/>
            </a:xfrm>
            <a:custGeom>
              <a:avLst/>
              <a:gdLst/>
              <a:ahLst/>
              <a:cxnLst/>
              <a:rect l="l" t="t" r="r" b="b"/>
              <a:pathLst>
                <a:path w="5571" h="11690" extrusionOk="0">
                  <a:moveTo>
                    <a:pt x="2417" y="0"/>
                  </a:moveTo>
                  <a:cubicBezTo>
                    <a:pt x="2343" y="0"/>
                    <a:pt x="2267" y="8"/>
                    <a:pt x="2191" y="23"/>
                  </a:cubicBezTo>
                  <a:cubicBezTo>
                    <a:pt x="0" y="487"/>
                    <a:pt x="1274" y="6500"/>
                    <a:pt x="2596" y="9512"/>
                  </a:cubicBezTo>
                  <a:cubicBezTo>
                    <a:pt x="3230" y="10970"/>
                    <a:pt x="3948" y="11690"/>
                    <a:pt x="4457" y="11690"/>
                  </a:cubicBezTo>
                  <a:cubicBezTo>
                    <a:pt x="4493" y="11690"/>
                    <a:pt x="4527" y="11686"/>
                    <a:pt x="4560" y="11679"/>
                  </a:cubicBezTo>
                  <a:cubicBezTo>
                    <a:pt x="5084" y="11572"/>
                    <a:pt x="5501" y="10608"/>
                    <a:pt x="5525" y="8917"/>
                  </a:cubicBezTo>
                  <a:cubicBezTo>
                    <a:pt x="5571" y="5734"/>
                    <a:pt x="4463" y="0"/>
                    <a:pt x="2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16"/>
            <p:cNvSpPr/>
            <p:nvPr/>
          </p:nvSpPr>
          <p:spPr>
            <a:xfrm>
              <a:off x="-8688" y="4530277"/>
              <a:ext cx="178648" cy="157112"/>
            </a:xfrm>
            <a:custGeom>
              <a:avLst/>
              <a:gdLst/>
              <a:ahLst/>
              <a:cxnLst/>
              <a:rect l="l" t="t" r="r" b="b"/>
              <a:pathLst>
                <a:path w="6180" h="5435" extrusionOk="0">
                  <a:moveTo>
                    <a:pt x="3093" y="0"/>
                  </a:moveTo>
                  <a:cubicBezTo>
                    <a:pt x="2209" y="0"/>
                    <a:pt x="1340" y="429"/>
                    <a:pt x="822" y="1217"/>
                  </a:cubicBezTo>
                  <a:cubicBezTo>
                    <a:pt x="0" y="2455"/>
                    <a:pt x="334" y="4146"/>
                    <a:pt x="1584" y="4979"/>
                  </a:cubicBezTo>
                  <a:cubicBezTo>
                    <a:pt x="2046" y="5287"/>
                    <a:pt x="2566" y="5434"/>
                    <a:pt x="3081" y="5434"/>
                  </a:cubicBezTo>
                  <a:cubicBezTo>
                    <a:pt x="3959" y="5434"/>
                    <a:pt x="4821" y="5006"/>
                    <a:pt x="5346" y="4217"/>
                  </a:cubicBezTo>
                  <a:cubicBezTo>
                    <a:pt x="6180" y="2967"/>
                    <a:pt x="5846" y="1288"/>
                    <a:pt x="4596" y="455"/>
                  </a:cubicBezTo>
                  <a:cubicBezTo>
                    <a:pt x="4135" y="147"/>
                    <a:pt x="3611" y="0"/>
                    <a:pt x="3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737719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61838"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61838"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305930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105081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41"/>
            <a:ext cx="10489585" cy="2852737"/>
          </a:xfrm>
        </p:spPr>
        <p:txBody>
          <a:bodyPr anchor="b"/>
          <a:lstStyle>
            <a:lvl1pPr>
              <a:defRPr sz="5970"/>
            </a:lvl1pPr>
          </a:lstStyle>
          <a:p>
            <a:r>
              <a:rPr lang="zh-CN" altLang="en-US"/>
              <a:t>单击此处编辑母版标题样式</a:t>
            </a:r>
          </a:p>
        </p:txBody>
      </p:sp>
      <p:sp>
        <p:nvSpPr>
          <p:cNvPr id="3" name="文本占位符 2"/>
          <p:cNvSpPr>
            <a:spLocks noGrp="1"/>
          </p:cNvSpPr>
          <p:nvPr>
            <p:ph type="body" idx="1"/>
          </p:nvPr>
        </p:nvSpPr>
        <p:spPr>
          <a:xfrm>
            <a:off x="829792" y="4589466"/>
            <a:ext cx="10489585" cy="1500187"/>
          </a:xfrm>
        </p:spPr>
        <p:txBody>
          <a:bodyPr/>
          <a:lstStyle>
            <a:lvl1pPr marL="0" indent="0">
              <a:buNone/>
              <a:defRPr sz="2388">
                <a:solidFill>
                  <a:schemeClr val="tx1">
                    <a:tint val="75000"/>
                  </a:schemeClr>
                </a:solidFill>
              </a:defRPr>
            </a:lvl1pPr>
            <a:lvl2pPr marL="454917" indent="0">
              <a:buNone/>
              <a:defRPr sz="1990">
                <a:solidFill>
                  <a:schemeClr val="tx1">
                    <a:tint val="75000"/>
                  </a:schemeClr>
                </a:solidFill>
              </a:defRPr>
            </a:lvl2pPr>
            <a:lvl3pPr marL="909834" indent="0">
              <a:buNone/>
              <a:defRPr sz="1791">
                <a:solidFill>
                  <a:schemeClr val="tx1">
                    <a:tint val="75000"/>
                  </a:schemeClr>
                </a:solidFill>
              </a:defRPr>
            </a:lvl3pPr>
            <a:lvl4pPr marL="1364751" indent="0">
              <a:buNone/>
              <a:defRPr sz="1592">
                <a:solidFill>
                  <a:schemeClr val="tx1">
                    <a:tint val="75000"/>
                  </a:schemeClr>
                </a:solidFill>
              </a:defRPr>
            </a:lvl4pPr>
            <a:lvl5pPr marL="1819667" indent="0">
              <a:buNone/>
              <a:defRPr sz="1592">
                <a:solidFill>
                  <a:schemeClr val="tx1">
                    <a:tint val="75000"/>
                  </a:schemeClr>
                </a:solidFill>
              </a:defRPr>
            </a:lvl5pPr>
            <a:lvl6pPr marL="2274584" indent="0">
              <a:buNone/>
              <a:defRPr sz="1592">
                <a:solidFill>
                  <a:schemeClr val="tx1">
                    <a:tint val="75000"/>
                  </a:schemeClr>
                </a:solidFill>
              </a:defRPr>
            </a:lvl6pPr>
            <a:lvl7pPr marL="2729501" indent="0">
              <a:buNone/>
              <a:defRPr sz="1592">
                <a:solidFill>
                  <a:schemeClr val="tx1">
                    <a:tint val="75000"/>
                  </a:schemeClr>
                </a:solidFill>
              </a:defRPr>
            </a:lvl7pPr>
            <a:lvl8pPr marL="3184418" indent="0">
              <a:buNone/>
              <a:defRPr sz="1592">
                <a:solidFill>
                  <a:schemeClr val="tx1">
                    <a:tint val="75000"/>
                  </a:schemeClr>
                </a:solidFill>
              </a:defRPr>
            </a:lvl8pPr>
            <a:lvl9pPr marL="3639335" indent="0">
              <a:buNone/>
              <a:defRPr sz="1592">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09834">
              <a:buClrTx/>
              <a:defRPr/>
            </a:pPr>
            <a:fld id="{D997B5FA-0921-464F-AAE1-844C04324D75}" type="datetimeFigureOut">
              <a:rPr lang="zh-CN" altLang="en-US" kern="1200" smtClean="0">
                <a:solidFill>
                  <a:prstClr val="black">
                    <a:tint val="75000"/>
                  </a:prstClr>
                </a:solidFill>
                <a:latin typeface="华康少女文字W5(P)"/>
              </a:rPr>
              <a:pPr defTabSz="909834">
                <a:buClrTx/>
                <a:defRPr/>
              </a:pPr>
              <a:t>2025/3/29</a:t>
            </a:fld>
            <a:endParaRPr lang="zh-CN" altLang="en-US" kern="1200">
              <a:solidFill>
                <a:prstClr val="black">
                  <a:tint val="75000"/>
                </a:prstClr>
              </a:solidFill>
              <a:latin typeface="华康少女文字W5(P)"/>
            </a:endParaRPr>
          </a:p>
        </p:txBody>
      </p:sp>
      <p:sp>
        <p:nvSpPr>
          <p:cNvPr id="5" name="页脚占位符 4"/>
          <p:cNvSpPr>
            <a:spLocks noGrp="1"/>
          </p:cNvSpPr>
          <p:nvPr>
            <p:ph type="ftr" sz="quarter" idx="11"/>
          </p:nvPr>
        </p:nvSpPr>
        <p:spPr/>
        <p:txBody>
          <a:bodyPr/>
          <a:lstStyle/>
          <a:p>
            <a:pPr defTabSz="909834">
              <a:buClrTx/>
              <a:defRPr/>
            </a:pPr>
            <a:endParaRPr lang="zh-CN" altLang="en-US" kern="1200">
              <a:solidFill>
                <a:prstClr val="black">
                  <a:tint val="75000"/>
                </a:prstClr>
              </a:solidFill>
              <a:latin typeface="华康少女文字W5(P)"/>
            </a:endParaRPr>
          </a:p>
        </p:txBody>
      </p:sp>
      <p:sp>
        <p:nvSpPr>
          <p:cNvPr id="6" name="灯片编号占位符 5"/>
          <p:cNvSpPr>
            <a:spLocks noGrp="1"/>
          </p:cNvSpPr>
          <p:nvPr>
            <p:ph type="sldNum" sz="quarter" idx="12"/>
          </p:nvPr>
        </p:nvSpPr>
        <p:spPr/>
        <p:txBody>
          <a:bodyPr/>
          <a:lstStyle/>
          <a:p>
            <a:pPr defTabSz="909834">
              <a:buClrTx/>
              <a:defRPr/>
            </a:pPr>
            <a:fld id="{565CE74E-AB26-4998-AD42-012C4C1AD076}" type="slidenum">
              <a:rPr lang="zh-CN" altLang="en-US" kern="1200" smtClean="0">
                <a:solidFill>
                  <a:prstClr val="black">
                    <a:tint val="75000"/>
                  </a:prstClr>
                </a:solidFill>
                <a:latin typeface="华康少女文字W5(P)"/>
              </a:rPr>
              <a:pPr defTabSz="909834">
                <a:buClrTx/>
                <a:defRPr/>
              </a:pPr>
              <a:t>‹#›</a:t>
            </a:fld>
            <a:endParaRPr lang="zh-CN" altLang="en-US" kern="1200">
              <a:solidFill>
                <a:prstClr val="black">
                  <a:tint val="75000"/>
                </a:prstClr>
              </a:solidFill>
              <a:latin typeface="华康少女文字W5(P)"/>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214846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593367"/>
            <a:ext cx="10264543"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ignika Negative"/>
              <a:buNone/>
              <a:defRPr sz="3000" b="1">
                <a:solidFill>
                  <a:schemeClr val="dk1"/>
                </a:solidFill>
                <a:latin typeface="Signika Negative"/>
                <a:ea typeface="Signika Negative"/>
                <a:cs typeface="Signika Negative"/>
                <a:sym typeface="Signika Negative"/>
              </a:defRPr>
            </a:lvl1pPr>
            <a:lvl2pPr lvl="1" rtl="0">
              <a:spcBef>
                <a:spcPts val="0"/>
              </a:spcBef>
              <a:spcAft>
                <a:spcPts val="0"/>
              </a:spcAft>
              <a:buClr>
                <a:schemeClr val="dk1"/>
              </a:buClr>
              <a:buSzPts val="3000"/>
              <a:buFont typeface="Signika Negative"/>
              <a:buNone/>
              <a:defRPr sz="3000" b="1">
                <a:solidFill>
                  <a:schemeClr val="dk1"/>
                </a:solidFill>
                <a:latin typeface="Signika Negative"/>
                <a:ea typeface="Signika Negative"/>
                <a:cs typeface="Signika Negative"/>
                <a:sym typeface="Signika Negative"/>
              </a:defRPr>
            </a:lvl2pPr>
            <a:lvl3pPr lvl="2" rtl="0">
              <a:spcBef>
                <a:spcPts val="0"/>
              </a:spcBef>
              <a:spcAft>
                <a:spcPts val="0"/>
              </a:spcAft>
              <a:buClr>
                <a:schemeClr val="dk1"/>
              </a:buClr>
              <a:buSzPts val="3000"/>
              <a:buFont typeface="Signika Negative"/>
              <a:buNone/>
              <a:defRPr sz="3000" b="1">
                <a:solidFill>
                  <a:schemeClr val="dk1"/>
                </a:solidFill>
                <a:latin typeface="Signika Negative"/>
                <a:ea typeface="Signika Negative"/>
                <a:cs typeface="Signika Negative"/>
                <a:sym typeface="Signika Negative"/>
              </a:defRPr>
            </a:lvl3pPr>
            <a:lvl4pPr lvl="3" rtl="0">
              <a:spcBef>
                <a:spcPts val="0"/>
              </a:spcBef>
              <a:spcAft>
                <a:spcPts val="0"/>
              </a:spcAft>
              <a:buClr>
                <a:schemeClr val="dk1"/>
              </a:buClr>
              <a:buSzPts val="3000"/>
              <a:buFont typeface="Signika Negative"/>
              <a:buNone/>
              <a:defRPr sz="3000" b="1">
                <a:solidFill>
                  <a:schemeClr val="dk1"/>
                </a:solidFill>
                <a:latin typeface="Signika Negative"/>
                <a:ea typeface="Signika Negative"/>
                <a:cs typeface="Signika Negative"/>
                <a:sym typeface="Signika Negative"/>
              </a:defRPr>
            </a:lvl4pPr>
            <a:lvl5pPr lvl="4" rtl="0">
              <a:spcBef>
                <a:spcPts val="0"/>
              </a:spcBef>
              <a:spcAft>
                <a:spcPts val="0"/>
              </a:spcAft>
              <a:buClr>
                <a:schemeClr val="dk1"/>
              </a:buClr>
              <a:buSzPts val="3000"/>
              <a:buFont typeface="Signika Negative"/>
              <a:buNone/>
              <a:defRPr sz="3000" b="1">
                <a:solidFill>
                  <a:schemeClr val="dk1"/>
                </a:solidFill>
                <a:latin typeface="Signika Negative"/>
                <a:ea typeface="Signika Negative"/>
                <a:cs typeface="Signika Negative"/>
                <a:sym typeface="Signika Negative"/>
              </a:defRPr>
            </a:lvl5pPr>
            <a:lvl6pPr lvl="5" rtl="0">
              <a:spcBef>
                <a:spcPts val="0"/>
              </a:spcBef>
              <a:spcAft>
                <a:spcPts val="0"/>
              </a:spcAft>
              <a:buClr>
                <a:schemeClr val="dk1"/>
              </a:buClr>
              <a:buSzPts val="3000"/>
              <a:buFont typeface="Signika Negative"/>
              <a:buNone/>
              <a:defRPr sz="3000" b="1">
                <a:solidFill>
                  <a:schemeClr val="dk1"/>
                </a:solidFill>
                <a:latin typeface="Signika Negative"/>
                <a:ea typeface="Signika Negative"/>
                <a:cs typeface="Signika Negative"/>
                <a:sym typeface="Signika Negative"/>
              </a:defRPr>
            </a:lvl6pPr>
            <a:lvl7pPr lvl="6" rtl="0">
              <a:spcBef>
                <a:spcPts val="0"/>
              </a:spcBef>
              <a:spcAft>
                <a:spcPts val="0"/>
              </a:spcAft>
              <a:buClr>
                <a:schemeClr val="dk1"/>
              </a:buClr>
              <a:buSzPts val="3000"/>
              <a:buFont typeface="Signika Negative"/>
              <a:buNone/>
              <a:defRPr sz="3000" b="1">
                <a:solidFill>
                  <a:schemeClr val="dk1"/>
                </a:solidFill>
                <a:latin typeface="Signika Negative"/>
                <a:ea typeface="Signika Negative"/>
                <a:cs typeface="Signika Negative"/>
                <a:sym typeface="Signika Negative"/>
              </a:defRPr>
            </a:lvl7pPr>
            <a:lvl8pPr lvl="7" rtl="0">
              <a:spcBef>
                <a:spcPts val="0"/>
              </a:spcBef>
              <a:spcAft>
                <a:spcPts val="0"/>
              </a:spcAft>
              <a:buClr>
                <a:schemeClr val="dk1"/>
              </a:buClr>
              <a:buSzPts val="3000"/>
              <a:buFont typeface="Signika Negative"/>
              <a:buNone/>
              <a:defRPr sz="3000" b="1">
                <a:solidFill>
                  <a:schemeClr val="dk1"/>
                </a:solidFill>
                <a:latin typeface="Signika Negative"/>
                <a:ea typeface="Signika Negative"/>
                <a:cs typeface="Signika Negative"/>
                <a:sym typeface="Signika Negative"/>
              </a:defRPr>
            </a:lvl8pPr>
            <a:lvl9pPr lvl="8" rtl="0">
              <a:spcBef>
                <a:spcPts val="0"/>
              </a:spcBef>
              <a:spcAft>
                <a:spcPts val="0"/>
              </a:spcAft>
              <a:buClr>
                <a:schemeClr val="dk1"/>
              </a:buClr>
              <a:buSzPts val="3000"/>
              <a:buFont typeface="Signika Negative"/>
              <a:buNone/>
              <a:defRPr sz="3000" b="1">
                <a:solidFill>
                  <a:schemeClr val="dk1"/>
                </a:solidFill>
                <a:latin typeface="Signika Negative"/>
                <a:ea typeface="Signika Negative"/>
                <a:cs typeface="Signika Negative"/>
                <a:sym typeface="Signika Negative"/>
              </a:defRPr>
            </a:lvl9pPr>
          </a:lstStyle>
          <a:p>
            <a:endParaRPr/>
          </a:p>
        </p:txBody>
      </p:sp>
      <p:sp>
        <p:nvSpPr>
          <p:cNvPr id="7" name="Google Shape;7;p1"/>
          <p:cNvSpPr txBox="1">
            <a:spLocks noGrp="1"/>
          </p:cNvSpPr>
          <p:nvPr>
            <p:ph type="body" idx="1"/>
          </p:nvPr>
        </p:nvSpPr>
        <p:spPr>
          <a:xfrm>
            <a:off x="948614" y="1536633"/>
            <a:ext cx="10264543"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00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00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00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00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00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00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00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00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
        <p:nvSpPr>
          <p:cNvPr id="2" name="TextBox 1">
            <a:extLst>
              <a:ext uri="{FF2B5EF4-FFF2-40B4-BE49-F238E27FC236}">
                <a16:creationId xmlns:a16="http://schemas.microsoft.com/office/drawing/2014/main" id="{7D0FAAAB-D7CC-E06C-3863-23EA0BFAD58F}"/>
              </a:ext>
            </a:extLst>
          </p:cNvPr>
          <p:cNvSpPr txBox="1"/>
          <p:nvPr userDrawn="1"/>
        </p:nvSpPr>
        <p:spPr>
          <a:xfrm>
            <a:off x="3581400" y="7539335"/>
            <a:ext cx="6972300" cy="461665"/>
          </a:xfrm>
          <a:prstGeom prst="rect">
            <a:avLst/>
          </a:prstGeom>
          <a:noFill/>
        </p:spPr>
        <p:txBody>
          <a:bodyPr wrap="square" rtlCol="0">
            <a:spAutoFit/>
          </a:bodyPr>
          <a:lstStyle/>
          <a:p>
            <a:r>
              <a:rPr lang="en-US" sz="2400"/>
              <a:t>Kho ppt Phan Linh_0916.604.268</a:t>
            </a:r>
          </a:p>
        </p:txBody>
      </p:sp>
    </p:spTree>
  </p:cSld>
  <p:clrMap bg1="lt1" tx1="dk1" bg2="dk2" tx2="lt2" accent1="accent1" accent2="accent2" accent3="accent3" accent4="accent4" accent5="accent5" accent6="accent6" hlink="hlink" folHlink="folHlink"/>
  <p:sldLayoutIdLst>
    <p:sldLayoutId id="2147483658" r:id="rId1"/>
    <p:sldLayoutId id="2147483660" r:id="rId2"/>
    <p:sldLayoutId id="2147483669" r:id="rId3"/>
    <p:sldLayoutId id="2147483675" r:id="rId4"/>
    <p:sldLayoutId id="2147483676" r:id="rId5"/>
    <p:sldLayoutId id="214748367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6126" y="6356353"/>
            <a:ext cx="2736414" cy="365125"/>
          </a:xfrm>
          <a:prstGeom prst="rect">
            <a:avLst/>
          </a:prstGeom>
        </p:spPr>
        <p:txBody>
          <a:bodyPr vert="horz" lIns="91440" tIns="45720" rIns="91440" bIns="45720" rtlCol="0" anchor="ctr"/>
          <a:lstStyle>
            <a:lvl1pPr algn="l">
              <a:defRPr sz="1194">
                <a:solidFill>
                  <a:schemeClr val="tx1">
                    <a:tint val="75000"/>
                  </a:schemeClr>
                </a:solidFill>
              </a:defRPr>
            </a:lvl1pPr>
          </a:lstStyle>
          <a:p>
            <a:pPr defTabSz="909834">
              <a:buClrTx/>
              <a:defRPr/>
            </a:pPr>
            <a:fld id="{D997B5FA-0921-464F-AAE1-844C04324D75}" type="datetimeFigureOut">
              <a:rPr lang="zh-CN" altLang="en-US" kern="1200" smtClean="0">
                <a:solidFill>
                  <a:prstClr val="black">
                    <a:tint val="75000"/>
                  </a:prstClr>
                </a:solidFill>
                <a:latin typeface="华康少女文字W5(P)"/>
              </a:rPr>
              <a:pPr defTabSz="909834">
                <a:buClrTx/>
                <a:defRPr/>
              </a:pPr>
              <a:t>2025/3/29</a:t>
            </a:fld>
            <a:endParaRPr lang="zh-CN" altLang="en-US" kern="1200">
              <a:solidFill>
                <a:prstClr val="black">
                  <a:tint val="75000"/>
                </a:prstClr>
              </a:solidFill>
              <a:latin typeface="华康少女文字W5(P)"/>
            </a:endParaRPr>
          </a:p>
        </p:txBody>
      </p:sp>
      <p:sp>
        <p:nvSpPr>
          <p:cNvPr id="5" name="页脚占位符 4"/>
          <p:cNvSpPr>
            <a:spLocks noGrp="1"/>
          </p:cNvSpPr>
          <p:nvPr>
            <p:ph type="ftr" sz="quarter" idx="3"/>
          </p:nvPr>
        </p:nvSpPr>
        <p:spPr>
          <a:xfrm>
            <a:off x="4028609" y="6356353"/>
            <a:ext cx="4104620" cy="365125"/>
          </a:xfrm>
          <a:prstGeom prst="rect">
            <a:avLst/>
          </a:prstGeom>
        </p:spPr>
        <p:txBody>
          <a:bodyPr vert="horz" lIns="91440" tIns="45720" rIns="91440" bIns="45720" rtlCol="0" anchor="ctr"/>
          <a:lstStyle>
            <a:lvl1pPr algn="ctr">
              <a:defRPr sz="1194">
                <a:solidFill>
                  <a:schemeClr val="tx1">
                    <a:tint val="75000"/>
                  </a:schemeClr>
                </a:solidFill>
              </a:defRPr>
            </a:lvl1pPr>
          </a:lstStyle>
          <a:p>
            <a:pPr defTabSz="909834">
              <a:buClrTx/>
              <a:defRPr/>
            </a:pPr>
            <a:endParaRPr lang="zh-CN" altLang="en-US" kern="1200">
              <a:solidFill>
                <a:prstClr val="black">
                  <a:tint val="75000"/>
                </a:prstClr>
              </a:solidFill>
              <a:latin typeface="华康少女文字W5(P)"/>
            </a:endParaRPr>
          </a:p>
        </p:txBody>
      </p:sp>
      <p:sp>
        <p:nvSpPr>
          <p:cNvPr id="6" name="灯片编号占位符 5"/>
          <p:cNvSpPr>
            <a:spLocks noGrp="1"/>
          </p:cNvSpPr>
          <p:nvPr>
            <p:ph type="sldNum" sz="quarter" idx="4"/>
          </p:nvPr>
        </p:nvSpPr>
        <p:spPr>
          <a:xfrm>
            <a:off x="8589298" y="6356353"/>
            <a:ext cx="2736414" cy="365125"/>
          </a:xfrm>
          <a:prstGeom prst="rect">
            <a:avLst/>
          </a:prstGeom>
        </p:spPr>
        <p:txBody>
          <a:bodyPr vert="horz" lIns="91440" tIns="45720" rIns="91440" bIns="45720" rtlCol="0" anchor="ctr"/>
          <a:lstStyle>
            <a:lvl1pPr algn="r">
              <a:defRPr sz="1194">
                <a:solidFill>
                  <a:schemeClr val="tx1">
                    <a:tint val="75000"/>
                  </a:schemeClr>
                </a:solidFill>
              </a:defRPr>
            </a:lvl1pPr>
          </a:lstStyle>
          <a:p>
            <a:pPr defTabSz="909834">
              <a:buClrTx/>
              <a:defRPr/>
            </a:pPr>
            <a:fld id="{565CE74E-AB26-4998-AD42-012C4C1AD076}" type="slidenum">
              <a:rPr lang="zh-CN" altLang="en-US" kern="1200" smtClean="0">
                <a:solidFill>
                  <a:prstClr val="black">
                    <a:tint val="75000"/>
                  </a:prstClr>
                </a:solidFill>
                <a:latin typeface="华康少女文字W5(P)"/>
              </a:rPr>
              <a:pPr defTabSz="909834">
                <a:buClrTx/>
                <a:defRPr/>
              </a:pPr>
              <a:t>‹#›</a:t>
            </a:fld>
            <a:endParaRPr lang="zh-CN" altLang="en-US" kern="1200">
              <a:solidFill>
                <a:prstClr val="black">
                  <a:tint val="75000"/>
                </a:prstClr>
              </a:solidFill>
              <a:latin typeface="华康少女文字W5(P)"/>
            </a:endParaRPr>
          </a:p>
        </p:txBody>
      </p:sp>
    </p:spTree>
    <p:extLst>
      <p:ext uri="{BB962C8B-B14F-4D97-AF65-F5344CB8AC3E}">
        <p14:creationId xmlns:p14="http://schemas.microsoft.com/office/powerpoint/2010/main" val="312992602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09834" rtl="0" eaLnBrk="1" latinLnBrk="0" hangingPunct="1">
        <a:lnSpc>
          <a:spcPct val="90000"/>
        </a:lnSpc>
        <a:spcBef>
          <a:spcPct val="0"/>
        </a:spcBef>
        <a:buNone/>
        <a:defRPr sz="4378" kern="1200">
          <a:solidFill>
            <a:schemeClr val="tx1"/>
          </a:solidFill>
          <a:latin typeface="+mj-lt"/>
          <a:ea typeface="+mj-ea"/>
          <a:cs typeface="+mj-cs"/>
        </a:defRPr>
      </a:lvl1pPr>
    </p:titleStyle>
    <p:bodyStyle>
      <a:lvl1pPr marL="227459" indent="-227459" algn="l" defTabSz="909834" rtl="0" eaLnBrk="1" latinLnBrk="0" hangingPunct="1">
        <a:lnSpc>
          <a:spcPct val="90000"/>
        </a:lnSpc>
        <a:spcBef>
          <a:spcPts val="996"/>
        </a:spcBef>
        <a:buFont typeface="Arial" panose="020B0604020202020204" pitchFamily="34" charset="0"/>
        <a:buChar char="•"/>
        <a:defRPr sz="2786" kern="1200">
          <a:solidFill>
            <a:schemeClr val="tx1"/>
          </a:solidFill>
          <a:latin typeface="+mn-lt"/>
          <a:ea typeface="+mn-ea"/>
          <a:cs typeface="+mn-cs"/>
        </a:defRPr>
      </a:lvl1pPr>
      <a:lvl2pPr marL="682376" indent="-227459" algn="l" defTabSz="909834" rtl="0" eaLnBrk="1" latinLnBrk="0" hangingPunct="1">
        <a:lnSpc>
          <a:spcPct val="90000"/>
        </a:lnSpc>
        <a:spcBef>
          <a:spcPts val="498"/>
        </a:spcBef>
        <a:buFont typeface="Arial" panose="020B0604020202020204" pitchFamily="34" charset="0"/>
        <a:buChar char="•"/>
        <a:defRPr sz="2388" kern="1200">
          <a:solidFill>
            <a:schemeClr val="tx1"/>
          </a:solidFill>
          <a:latin typeface="+mn-lt"/>
          <a:ea typeface="+mn-ea"/>
          <a:cs typeface="+mn-cs"/>
        </a:defRPr>
      </a:lvl2pPr>
      <a:lvl3pPr marL="1137293" indent="-227459" algn="l" defTabSz="909834" rtl="0" eaLnBrk="1" latinLnBrk="0" hangingPunct="1">
        <a:lnSpc>
          <a:spcPct val="90000"/>
        </a:lnSpc>
        <a:spcBef>
          <a:spcPts val="498"/>
        </a:spcBef>
        <a:buFont typeface="Arial" panose="020B0604020202020204" pitchFamily="34" charset="0"/>
        <a:buChar char="•"/>
        <a:defRPr sz="1990" kern="1200">
          <a:solidFill>
            <a:schemeClr val="tx1"/>
          </a:solidFill>
          <a:latin typeface="+mn-lt"/>
          <a:ea typeface="+mn-ea"/>
          <a:cs typeface="+mn-cs"/>
        </a:defRPr>
      </a:lvl3pPr>
      <a:lvl4pPr marL="159221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4pPr>
      <a:lvl5pPr marL="2047126"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5pPr>
      <a:lvl6pPr marL="2502043"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6pPr>
      <a:lvl7pPr marL="295696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7pPr>
      <a:lvl8pPr marL="3411877"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8pPr>
      <a:lvl9pPr marL="3866794"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9pPr>
    </p:bodyStyle>
    <p:otherStyle>
      <a:defPPr>
        <a:defRPr lang="zh-CN"/>
      </a:defPPr>
      <a:lvl1pPr marL="0" algn="l" defTabSz="909834" rtl="0" eaLnBrk="1" latinLnBrk="0" hangingPunct="1">
        <a:defRPr sz="1791" kern="1200">
          <a:solidFill>
            <a:schemeClr val="tx1"/>
          </a:solidFill>
          <a:latin typeface="+mn-lt"/>
          <a:ea typeface="+mn-ea"/>
          <a:cs typeface="+mn-cs"/>
        </a:defRPr>
      </a:lvl1pPr>
      <a:lvl2pPr marL="454917" algn="l" defTabSz="909834" rtl="0" eaLnBrk="1" latinLnBrk="0" hangingPunct="1">
        <a:defRPr sz="1791" kern="1200">
          <a:solidFill>
            <a:schemeClr val="tx1"/>
          </a:solidFill>
          <a:latin typeface="+mn-lt"/>
          <a:ea typeface="+mn-ea"/>
          <a:cs typeface="+mn-cs"/>
        </a:defRPr>
      </a:lvl2pPr>
      <a:lvl3pPr marL="909834" algn="l" defTabSz="909834" rtl="0" eaLnBrk="1" latinLnBrk="0" hangingPunct="1">
        <a:defRPr sz="1791" kern="1200">
          <a:solidFill>
            <a:schemeClr val="tx1"/>
          </a:solidFill>
          <a:latin typeface="+mn-lt"/>
          <a:ea typeface="+mn-ea"/>
          <a:cs typeface="+mn-cs"/>
        </a:defRPr>
      </a:lvl3pPr>
      <a:lvl4pPr marL="1364751" algn="l" defTabSz="909834" rtl="0" eaLnBrk="1" latinLnBrk="0" hangingPunct="1">
        <a:defRPr sz="1791" kern="1200">
          <a:solidFill>
            <a:schemeClr val="tx1"/>
          </a:solidFill>
          <a:latin typeface="+mn-lt"/>
          <a:ea typeface="+mn-ea"/>
          <a:cs typeface="+mn-cs"/>
        </a:defRPr>
      </a:lvl4pPr>
      <a:lvl5pPr marL="1819667" algn="l" defTabSz="909834" rtl="0" eaLnBrk="1" latinLnBrk="0" hangingPunct="1">
        <a:defRPr sz="1791" kern="1200">
          <a:solidFill>
            <a:schemeClr val="tx1"/>
          </a:solidFill>
          <a:latin typeface="+mn-lt"/>
          <a:ea typeface="+mn-ea"/>
          <a:cs typeface="+mn-cs"/>
        </a:defRPr>
      </a:lvl5pPr>
      <a:lvl6pPr marL="2274584" algn="l" defTabSz="909834" rtl="0" eaLnBrk="1" latinLnBrk="0" hangingPunct="1">
        <a:defRPr sz="1791" kern="1200">
          <a:solidFill>
            <a:schemeClr val="tx1"/>
          </a:solidFill>
          <a:latin typeface="+mn-lt"/>
          <a:ea typeface="+mn-ea"/>
          <a:cs typeface="+mn-cs"/>
        </a:defRPr>
      </a:lvl6pPr>
      <a:lvl7pPr marL="2729501" algn="l" defTabSz="909834" rtl="0" eaLnBrk="1" latinLnBrk="0" hangingPunct="1">
        <a:defRPr sz="1791" kern="1200">
          <a:solidFill>
            <a:schemeClr val="tx1"/>
          </a:solidFill>
          <a:latin typeface="+mn-lt"/>
          <a:ea typeface="+mn-ea"/>
          <a:cs typeface="+mn-cs"/>
        </a:defRPr>
      </a:lvl7pPr>
      <a:lvl8pPr marL="3184418" algn="l" defTabSz="909834" rtl="0" eaLnBrk="1" latinLnBrk="0" hangingPunct="1">
        <a:defRPr sz="1791" kern="1200">
          <a:solidFill>
            <a:schemeClr val="tx1"/>
          </a:solidFill>
          <a:latin typeface="+mn-lt"/>
          <a:ea typeface="+mn-ea"/>
          <a:cs typeface="+mn-cs"/>
        </a:defRPr>
      </a:lvl8pPr>
      <a:lvl9pPr marL="3639335" algn="l" defTabSz="909834" rtl="0" eaLnBrk="1" latinLnBrk="0" hangingPunct="1">
        <a:defRPr sz="17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14.gif"/><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2" y="16945"/>
            <a:ext cx="12131750" cy="6824110"/>
          </a:xfrm>
          <a:prstGeom prst="rect">
            <a:avLst/>
          </a:prstGeom>
        </p:spPr>
      </p:pic>
      <p:sp>
        <p:nvSpPr>
          <p:cNvPr id="7" name="Rectangle 5"/>
          <p:cNvSpPr>
            <a:spLocks noChangeArrowheads="1"/>
          </p:cNvSpPr>
          <p:nvPr/>
        </p:nvSpPr>
        <p:spPr bwMode="auto">
          <a:xfrm>
            <a:off x="3225838" y="4073835"/>
            <a:ext cx="5459287" cy="58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spcBef>
                <a:spcPct val="50000"/>
              </a:spcBef>
              <a:buClrTx/>
              <a:defRPr/>
            </a:pPr>
            <a:r>
              <a:rPr lang="en-US" sz="3184" b="1" i="1" kern="1200" dirty="0">
                <a:solidFill>
                  <a:srgbClr val="3333CC"/>
                </a:solidFill>
                <a:latin typeface="Times New Roman" pitchFamily="18" charset="0"/>
              </a:rPr>
              <a:t>Giáo viên</a:t>
            </a:r>
            <a:r>
              <a:rPr lang="en-US" sz="3184" b="1" i="1" kern="1200">
                <a:solidFill>
                  <a:srgbClr val="3333CC"/>
                </a:solidFill>
                <a:latin typeface="Times New Roman" pitchFamily="18" charset="0"/>
              </a:rPr>
              <a:t>: Trịnh Thị Mơ</a:t>
            </a:r>
            <a:endParaRPr lang="en-US" sz="3184" b="1" i="1" kern="1200" dirty="0">
              <a:solidFill>
                <a:srgbClr val="3333CC"/>
              </a:solidFill>
              <a:latin typeface="Times New Roman" pitchFamily="18" charset="0"/>
            </a:endParaRPr>
          </a:p>
        </p:txBody>
      </p:sp>
      <p:sp>
        <p:nvSpPr>
          <p:cNvPr id="8" name="Rectangle 6"/>
          <p:cNvSpPr>
            <a:spLocks noChangeArrowheads="1"/>
          </p:cNvSpPr>
          <p:nvPr/>
        </p:nvSpPr>
        <p:spPr bwMode="auto">
          <a:xfrm>
            <a:off x="-5650" y="1956223"/>
            <a:ext cx="11850312" cy="171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buClrTx/>
              <a:defRPr/>
            </a:pPr>
            <a:r>
              <a:rPr lang="en-US" sz="6583" b="1" kern="1200">
                <a:solidFill>
                  <a:srgbClr val="FF0000"/>
                </a:solidFill>
                <a:latin typeface="Times New Roman" pitchFamily="18" charset="0"/>
                <a:cs typeface="Times New Roman" pitchFamily="18" charset="0"/>
              </a:rPr>
              <a:t>MÔN: TIẾNG VIỆT</a:t>
            </a:r>
            <a:endParaRPr lang="en-US" sz="6583" b="1" kern="1200" dirty="0">
              <a:solidFill>
                <a:srgbClr val="FF0000"/>
              </a:solidFill>
              <a:latin typeface="Times New Roman" pitchFamily="18" charset="0"/>
              <a:cs typeface="Times New Roman" pitchFamily="18" charset="0"/>
            </a:endParaRPr>
          </a:p>
          <a:p>
            <a:pPr algn="ctr" defTabSz="909834">
              <a:buClrTx/>
              <a:defRPr/>
            </a:pPr>
            <a:r>
              <a:rPr lang="en-US" sz="3990" b="1" kern="1200" smtClean="0">
                <a:solidFill>
                  <a:srgbClr val="7030A0"/>
                </a:solidFill>
                <a:latin typeface="Times New Roman" pitchFamily="18" charset="0"/>
                <a:cs typeface="Times New Roman" pitchFamily="18" charset="0"/>
              </a:rPr>
              <a:t>ĐỌC: CÂY ĐA QUÊ HƯƠNG</a:t>
            </a:r>
            <a:endParaRPr lang="en-US" sz="3990" kern="1200" dirty="0">
              <a:solidFill>
                <a:srgbClr val="7030A0"/>
              </a:solidFill>
              <a:latin typeface="Times New Roman" pitchFamily="18" charset="0"/>
              <a:cs typeface="Times New Roman" pitchFamily="18" charset="0"/>
            </a:endParaRPr>
          </a:p>
        </p:txBody>
      </p:sp>
      <p:sp>
        <p:nvSpPr>
          <p:cNvPr id="9" name="Rectangle 6"/>
          <p:cNvSpPr>
            <a:spLocks noChangeArrowheads="1"/>
          </p:cNvSpPr>
          <p:nvPr/>
        </p:nvSpPr>
        <p:spPr bwMode="auto">
          <a:xfrm>
            <a:off x="1206855" y="56699"/>
            <a:ext cx="9778018" cy="162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09834">
              <a:buClrTx/>
              <a:defRPr/>
            </a:pPr>
            <a:r>
              <a:rPr lang="en-US" sz="2786" b="1" kern="1200">
                <a:solidFill>
                  <a:prstClr val="black"/>
                </a:solidFill>
                <a:latin typeface="Times New Roman" pitchFamily="18" charset="0"/>
                <a:cs typeface="Times New Roman" pitchFamily="18" charset="0"/>
              </a:rPr>
              <a:t>TRƯỜNG TIỂU HỌC QUANG TRUNG</a:t>
            </a:r>
          </a:p>
          <a:p>
            <a:pPr algn="ctr" defTabSz="909834">
              <a:buClrTx/>
              <a:defRPr/>
            </a:pPr>
            <a:r>
              <a:rPr lang="en-US" sz="2388" b="1" kern="1200">
                <a:solidFill>
                  <a:prstClr val="black"/>
                </a:solidFill>
                <a:latin typeface="Times New Roman" pitchFamily="18" charset="0"/>
                <a:cs typeface="Times New Roman" pitchFamily="18" charset="0"/>
              </a:rPr>
              <a:t>Sách kết nối tri thức với cuộc sống – Lớp 4</a:t>
            </a:r>
            <a:endParaRPr lang="en-US" sz="2388" b="1" kern="1200" dirty="0">
              <a:solidFill>
                <a:prstClr val="black"/>
              </a:solidFill>
              <a:latin typeface="Times New Roman" pitchFamily="18" charset="0"/>
              <a:cs typeface="Times New Roman" pitchFamily="18" charset="0"/>
            </a:endParaRPr>
          </a:p>
          <a:p>
            <a:pPr algn="ctr" defTabSz="909834">
              <a:buClrTx/>
              <a:defRPr/>
            </a:pPr>
            <a:r>
              <a:rPr lang="en-US" sz="2388" b="1" kern="1200">
                <a:solidFill>
                  <a:prstClr val="black"/>
                </a:solidFill>
                <a:latin typeface="Times New Roman" pitchFamily="18" charset="0"/>
                <a:cs typeface="Times New Roman" pitchFamily="18" charset="0"/>
              </a:rPr>
              <a:t> Năm học 2024-2025</a:t>
            </a:r>
            <a:endParaRPr lang="en-US" sz="2388" b="1" kern="1200" dirty="0">
              <a:solidFill>
                <a:prstClr val="black"/>
              </a:solidFill>
              <a:latin typeface="Times New Roman" pitchFamily="18" charset="0"/>
              <a:cs typeface="Times New Roman" pitchFamily="18" charset="0"/>
            </a:endParaRPr>
          </a:p>
          <a:p>
            <a:pPr algn="ctr" defTabSz="909834">
              <a:buClrTx/>
              <a:defRPr/>
            </a:pPr>
            <a:r>
              <a:rPr lang="en-US" sz="2388" b="1" kern="1200" dirty="0">
                <a:solidFill>
                  <a:prstClr val="black"/>
                </a:solidFill>
                <a:latin typeface="Times New Roman" pitchFamily="18" charset="0"/>
                <a:cs typeface="Times New Roman" pitchFamily="18" charset="0"/>
                <a:sym typeface="Wingdings" panose="05000000000000000000" pitchFamily="2" charset="2"/>
              </a:rPr>
              <a:t></a:t>
            </a:r>
            <a:endParaRPr lang="en-US" sz="2388" kern="1200" dirty="0">
              <a:solidFill>
                <a:prstClr val="black"/>
              </a:solidFill>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207031" y="3232725"/>
            <a:ext cx="6748286" cy="31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627260" y="3309617"/>
            <a:ext cx="6748286" cy="31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27510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874C0D-EE91-8AAB-F4AA-0CE2B7A8D70C}"/>
              </a:ext>
            </a:extLst>
          </p:cNvPr>
          <p:cNvSpPr/>
          <p:nvPr/>
        </p:nvSpPr>
        <p:spPr>
          <a:xfrm>
            <a:off x="570774" y="1996724"/>
            <a:ext cx="11050463" cy="3636818"/>
          </a:xfrm>
          <a:custGeom>
            <a:avLst/>
            <a:gdLst>
              <a:gd name="connsiteX0" fmla="*/ 0 w 11050463"/>
              <a:gd name="connsiteY0" fmla="*/ 606148 h 3636818"/>
              <a:gd name="connsiteX1" fmla="*/ 606148 w 11050463"/>
              <a:gd name="connsiteY1" fmla="*/ 0 h 3636818"/>
              <a:gd name="connsiteX2" fmla="*/ 1163644 w 11050463"/>
              <a:gd name="connsiteY2" fmla="*/ 0 h 3636818"/>
              <a:gd name="connsiteX3" fmla="*/ 1819522 w 11050463"/>
              <a:gd name="connsiteY3" fmla="*/ 0 h 3636818"/>
              <a:gd name="connsiteX4" fmla="*/ 2377018 w 11050463"/>
              <a:gd name="connsiteY4" fmla="*/ 0 h 3636818"/>
              <a:gd name="connsiteX5" fmla="*/ 2737751 w 11050463"/>
              <a:gd name="connsiteY5" fmla="*/ 0 h 3636818"/>
              <a:gd name="connsiteX6" fmla="*/ 3295247 w 11050463"/>
              <a:gd name="connsiteY6" fmla="*/ 0 h 3636818"/>
              <a:gd name="connsiteX7" fmla="*/ 3655980 w 11050463"/>
              <a:gd name="connsiteY7" fmla="*/ 0 h 3636818"/>
              <a:gd name="connsiteX8" fmla="*/ 4508621 w 11050463"/>
              <a:gd name="connsiteY8" fmla="*/ 0 h 3636818"/>
              <a:gd name="connsiteX9" fmla="*/ 5361262 w 11050463"/>
              <a:gd name="connsiteY9" fmla="*/ 0 h 3636818"/>
              <a:gd name="connsiteX10" fmla="*/ 6017140 w 11050463"/>
              <a:gd name="connsiteY10" fmla="*/ 0 h 3636818"/>
              <a:gd name="connsiteX11" fmla="*/ 6869781 w 11050463"/>
              <a:gd name="connsiteY11" fmla="*/ 0 h 3636818"/>
              <a:gd name="connsiteX12" fmla="*/ 7624040 w 11050463"/>
              <a:gd name="connsiteY12" fmla="*/ 0 h 3636818"/>
              <a:gd name="connsiteX13" fmla="*/ 8083155 w 11050463"/>
              <a:gd name="connsiteY13" fmla="*/ 0 h 3636818"/>
              <a:gd name="connsiteX14" fmla="*/ 8443888 w 11050463"/>
              <a:gd name="connsiteY14" fmla="*/ 0 h 3636818"/>
              <a:gd name="connsiteX15" fmla="*/ 9296529 w 11050463"/>
              <a:gd name="connsiteY15" fmla="*/ 0 h 3636818"/>
              <a:gd name="connsiteX16" fmla="*/ 10444315 w 11050463"/>
              <a:gd name="connsiteY16" fmla="*/ 0 h 3636818"/>
              <a:gd name="connsiteX17" fmla="*/ 11050463 w 11050463"/>
              <a:gd name="connsiteY17" fmla="*/ 606148 h 3636818"/>
              <a:gd name="connsiteX18" fmla="*/ 11050463 w 11050463"/>
              <a:gd name="connsiteY18" fmla="*/ 1260769 h 3636818"/>
              <a:gd name="connsiteX19" fmla="*/ 11050463 w 11050463"/>
              <a:gd name="connsiteY19" fmla="*/ 1794164 h 3636818"/>
              <a:gd name="connsiteX20" fmla="*/ 11050463 w 11050463"/>
              <a:gd name="connsiteY20" fmla="*/ 2327559 h 3636818"/>
              <a:gd name="connsiteX21" fmla="*/ 11050463 w 11050463"/>
              <a:gd name="connsiteY21" fmla="*/ 3030670 h 3636818"/>
              <a:gd name="connsiteX22" fmla="*/ 10444315 w 11050463"/>
              <a:gd name="connsiteY22" fmla="*/ 3636818 h 3636818"/>
              <a:gd name="connsiteX23" fmla="*/ 9886819 w 11050463"/>
              <a:gd name="connsiteY23" fmla="*/ 3636818 h 3636818"/>
              <a:gd name="connsiteX24" fmla="*/ 9034178 w 11050463"/>
              <a:gd name="connsiteY24" fmla="*/ 3636818 h 3636818"/>
              <a:gd name="connsiteX25" fmla="*/ 8476682 w 11050463"/>
              <a:gd name="connsiteY25" fmla="*/ 3636818 h 3636818"/>
              <a:gd name="connsiteX26" fmla="*/ 7624040 w 11050463"/>
              <a:gd name="connsiteY26" fmla="*/ 3636818 h 3636818"/>
              <a:gd name="connsiteX27" fmla="*/ 6968163 w 11050463"/>
              <a:gd name="connsiteY27" fmla="*/ 3636818 h 3636818"/>
              <a:gd name="connsiteX28" fmla="*/ 6213903 w 11050463"/>
              <a:gd name="connsiteY28" fmla="*/ 3636818 h 3636818"/>
              <a:gd name="connsiteX29" fmla="*/ 5558025 w 11050463"/>
              <a:gd name="connsiteY29" fmla="*/ 3636818 h 3636818"/>
              <a:gd name="connsiteX30" fmla="*/ 4705384 w 11050463"/>
              <a:gd name="connsiteY30" fmla="*/ 3636818 h 3636818"/>
              <a:gd name="connsiteX31" fmla="*/ 3951125 w 11050463"/>
              <a:gd name="connsiteY31" fmla="*/ 3636818 h 3636818"/>
              <a:gd name="connsiteX32" fmla="*/ 3196865 w 11050463"/>
              <a:gd name="connsiteY32" fmla="*/ 3636818 h 3636818"/>
              <a:gd name="connsiteX33" fmla="*/ 2540988 w 11050463"/>
              <a:gd name="connsiteY33" fmla="*/ 3636818 h 3636818"/>
              <a:gd name="connsiteX34" fmla="*/ 1885110 w 11050463"/>
              <a:gd name="connsiteY34" fmla="*/ 3636818 h 3636818"/>
              <a:gd name="connsiteX35" fmla="*/ 1425995 w 11050463"/>
              <a:gd name="connsiteY35" fmla="*/ 3636818 h 3636818"/>
              <a:gd name="connsiteX36" fmla="*/ 606148 w 11050463"/>
              <a:gd name="connsiteY36" fmla="*/ 3636818 h 3636818"/>
              <a:gd name="connsiteX37" fmla="*/ 0 w 11050463"/>
              <a:gd name="connsiteY37" fmla="*/ 3030670 h 3636818"/>
              <a:gd name="connsiteX38" fmla="*/ 0 w 11050463"/>
              <a:gd name="connsiteY38" fmla="*/ 2448785 h 3636818"/>
              <a:gd name="connsiteX39" fmla="*/ 0 w 11050463"/>
              <a:gd name="connsiteY39" fmla="*/ 1794164 h 3636818"/>
              <a:gd name="connsiteX40" fmla="*/ 0 w 11050463"/>
              <a:gd name="connsiteY40" fmla="*/ 1139543 h 3636818"/>
              <a:gd name="connsiteX41" fmla="*/ 0 w 11050463"/>
              <a:gd name="connsiteY41" fmla="*/ 606148 h 363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050463" h="3636818" fill="none" extrusionOk="0">
                <a:moveTo>
                  <a:pt x="0" y="606148"/>
                </a:moveTo>
                <a:cubicBezTo>
                  <a:pt x="16944" y="277297"/>
                  <a:pt x="221421" y="-38594"/>
                  <a:pt x="606148" y="0"/>
                </a:cubicBezTo>
                <a:cubicBezTo>
                  <a:pt x="863964" y="-19169"/>
                  <a:pt x="1047999" y="26335"/>
                  <a:pt x="1163644" y="0"/>
                </a:cubicBezTo>
                <a:cubicBezTo>
                  <a:pt x="1279289" y="-26335"/>
                  <a:pt x="1501681" y="-29322"/>
                  <a:pt x="1819522" y="0"/>
                </a:cubicBezTo>
                <a:cubicBezTo>
                  <a:pt x="2137363" y="29322"/>
                  <a:pt x="2204849" y="397"/>
                  <a:pt x="2377018" y="0"/>
                </a:cubicBezTo>
                <a:cubicBezTo>
                  <a:pt x="2549187" y="-397"/>
                  <a:pt x="2648620" y="59"/>
                  <a:pt x="2737751" y="0"/>
                </a:cubicBezTo>
                <a:cubicBezTo>
                  <a:pt x="2826882" y="-59"/>
                  <a:pt x="3156484" y="17527"/>
                  <a:pt x="3295247" y="0"/>
                </a:cubicBezTo>
                <a:cubicBezTo>
                  <a:pt x="3434010" y="-17527"/>
                  <a:pt x="3522997" y="-11311"/>
                  <a:pt x="3655980" y="0"/>
                </a:cubicBezTo>
                <a:cubicBezTo>
                  <a:pt x="3788963" y="11311"/>
                  <a:pt x="4174531" y="22486"/>
                  <a:pt x="4508621" y="0"/>
                </a:cubicBezTo>
                <a:cubicBezTo>
                  <a:pt x="4842711" y="-22486"/>
                  <a:pt x="5074413" y="21658"/>
                  <a:pt x="5361262" y="0"/>
                </a:cubicBezTo>
                <a:cubicBezTo>
                  <a:pt x="5648111" y="-21658"/>
                  <a:pt x="5838106" y="-11898"/>
                  <a:pt x="6017140" y="0"/>
                </a:cubicBezTo>
                <a:cubicBezTo>
                  <a:pt x="6196174" y="11898"/>
                  <a:pt x="6468655" y="14097"/>
                  <a:pt x="6869781" y="0"/>
                </a:cubicBezTo>
                <a:cubicBezTo>
                  <a:pt x="7270907" y="-14097"/>
                  <a:pt x="7381159" y="27700"/>
                  <a:pt x="7624040" y="0"/>
                </a:cubicBezTo>
                <a:cubicBezTo>
                  <a:pt x="7866921" y="-27700"/>
                  <a:pt x="7896157" y="-21253"/>
                  <a:pt x="8083155" y="0"/>
                </a:cubicBezTo>
                <a:cubicBezTo>
                  <a:pt x="8270153" y="21253"/>
                  <a:pt x="8330640" y="17067"/>
                  <a:pt x="8443888" y="0"/>
                </a:cubicBezTo>
                <a:cubicBezTo>
                  <a:pt x="8557136" y="-17067"/>
                  <a:pt x="9102807" y="36607"/>
                  <a:pt x="9296529" y="0"/>
                </a:cubicBezTo>
                <a:cubicBezTo>
                  <a:pt x="9490251" y="-36607"/>
                  <a:pt x="10074076" y="-51930"/>
                  <a:pt x="10444315" y="0"/>
                </a:cubicBezTo>
                <a:cubicBezTo>
                  <a:pt x="10798777" y="10347"/>
                  <a:pt x="11052938" y="205080"/>
                  <a:pt x="11050463" y="606148"/>
                </a:cubicBezTo>
                <a:cubicBezTo>
                  <a:pt x="11019803" y="932834"/>
                  <a:pt x="11065459" y="957231"/>
                  <a:pt x="11050463" y="1260769"/>
                </a:cubicBezTo>
                <a:cubicBezTo>
                  <a:pt x="11035467" y="1564307"/>
                  <a:pt x="11054873" y="1665697"/>
                  <a:pt x="11050463" y="1794164"/>
                </a:cubicBezTo>
                <a:cubicBezTo>
                  <a:pt x="11046053" y="1922631"/>
                  <a:pt x="11034315" y="2114309"/>
                  <a:pt x="11050463" y="2327559"/>
                </a:cubicBezTo>
                <a:cubicBezTo>
                  <a:pt x="11066611" y="2540810"/>
                  <a:pt x="11063475" y="2769795"/>
                  <a:pt x="11050463" y="3030670"/>
                </a:cubicBezTo>
                <a:cubicBezTo>
                  <a:pt x="11060932" y="3401429"/>
                  <a:pt x="10799473" y="3669847"/>
                  <a:pt x="10444315" y="3636818"/>
                </a:cubicBezTo>
                <a:cubicBezTo>
                  <a:pt x="10234440" y="3617162"/>
                  <a:pt x="10081127" y="3627663"/>
                  <a:pt x="9886819" y="3636818"/>
                </a:cubicBezTo>
                <a:cubicBezTo>
                  <a:pt x="9692511" y="3645973"/>
                  <a:pt x="9235451" y="3619693"/>
                  <a:pt x="9034178" y="3636818"/>
                </a:cubicBezTo>
                <a:cubicBezTo>
                  <a:pt x="8832905" y="3653943"/>
                  <a:pt x="8728720" y="3618788"/>
                  <a:pt x="8476682" y="3636818"/>
                </a:cubicBezTo>
                <a:cubicBezTo>
                  <a:pt x="8224644" y="3654848"/>
                  <a:pt x="7877072" y="3628363"/>
                  <a:pt x="7624040" y="3636818"/>
                </a:cubicBezTo>
                <a:cubicBezTo>
                  <a:pt x="7371008" y="3645273"/>
                  <a:pt x="7210800" y="3653718"/>
                  <a:pt x="6968163" y="3636818"/>
                </a:cubicBezTo>
                <a:cubicBezTo>
                  <a:pt x="6725526" y="3619918"/>
                  <a:pt x="6520334" y="3647677"/>
                  <a:pt x="6213903" y="3636818"/>
                </a:cubicBezTo>
                <a:cubicBezTo>
                  <a:pt x="5907472" y="3625959"/>
                  <a:pt x="5799165" y="3604814"/>
                  <a:pt x="5558025" y="3636818"/>
                </a:cubicBezTo>
                <a:cubicBezTo>
                  <a:pt x="5316885" y="3668822"/>
                  <a:pt x="5097175" y="3679395"/>
                  <a:pt x="4705384" y="3636818"/>
                </a:cubicBezTo>
                <a:cubicBezTo>
                  <a:pt x="4313593" y="3594241"/>
                  <a:pt x="4262848" y="3630782"/>
                  <a:pt x="3951125" y="3636818"/>
                </a:cubicBezTo>
                <a:cubicBezTo>
                  <a:pt x="3639402" y="3642854"/>
                  <a:pt x="3405962" y="3632594"/>
                  <a:pt x="3196865" y="3636818"/>
                </a:cubicBezTo>
                <a:cubicBezTo>
                  <a:pt x="2987768" y="3641042"/>
                  <a:pt x="2792007" y="3639112"/>
                  <a:pt x="2540988" y="3636818"/>
                </a:cubicBezTo>
                <a:cubicBezTo>
                  <a:pt x="2289969" y="3634524"/>
                  <a:pt x="2052102" y="3664436"/>
                  <a:pt x="1885110" y="3636818"/>
                </a:cubicBezTo>
                <a:cubicBezTo>
                  <a:pt x="1718118" y="3609200"/>
                  <a:pt x="1545240" y="3619123"/>
                  <a:pt x="1425995" y="3636818"/>
                </a:cubicBezTo>
                <a:cubicBezTo>
                  <a:pt x="1306750" y="3654513"/>
                  <a:pt x="899195" y="3636754"/>
                  <a:pt x="606148" y="3636818"/>
                </a:cubicBezTo>
                <a:cubicBezTo>
                  <a:pt x="242488" y="3605310"/>
                  <a:pt x="-19236" y="3344689"/>
                  <a:pt x="0" y="3030670"/>
                </a:cubicBezTo>
                <a:cubicBezTo>
                  <a:pt x="-8498" y="2760027"/>
                  <a:pt x="12036" y="2571982"/>
                  <a:pt x="0" y="2448785"/>
                </a:cubicBezTo>
                <a:cubicBezTo>
                  <a:pt x="-12036" y="2325589"/>
                  <a:pt x="-19878" y="2102498"/>
                  <a:pt x="0" y="1794164"/>
                </a:cubicBezTo>
                <a:cubicBezTo>
                  <a:pt x="19878" y="1485830"/>
                  <a:pt x="-9252" y="1449055"/>
                  <a:pt x="0" y="1139543"/>
                </a:cubicBezTo>
                <a:cubicBezTo>
                  <a:pt x="9252" y="830031"/>
                  <a:pt x="9612" y="771088"/>
                  <a:pt x="0" y="606148"/>
                </a:cubicBezTo>
                <a:close/>
              </a:path>
              <a:path w="11050463" h="3636818" stroke="0" extrusionOk="0">
                <a:moveTo>
                  <a:pt x="0" y="606148"/>
                </a:moveTo>
                <a:cubicBezTo>
                  <a:pt x="-35258" y="247615"/>
                  <a:pt x="238909" y="-5300"/>
                  <a:pt x="606148" y="0"/>
                </a:cubicBezTo>
                <a:cubicBezTo>
                  <a:pt x="840724" y="-5912"/>
                  <a:pt x="1045690" y="-2041"/>
                  <a:pt x="1458789" y="0"/>
                </a:cubicBezTo>
                <a:cubicBezTo>
                  <a:pt x="1871888" y="2041"/>
                  <a:pt x="1898955" y="24226"/>
                  <a:pt x="2213049" y="0"/>
                </a:cubicBezTo>
                <a:cubicBezTo>
                  <a:pt x="2527143" y="-24226"/>
                  <a:pt x="2808034" y="35473"/>
                  <a:pt x="2967308" y="0"/>
                </a:cubicBezTo>
                <a:cubicBezTo>
                  <a:pt x="3126582" y="-35473"/>
                  <a:pt x="3627752" y="40507"/>
                  <a:pt x="3819949" y="0"/>
                </a:cubicBezTo>
                <a:cubicBezTo>
                  <a:pt x="4012146" y="-40507"/>
                  <a:pt x="4331557" y="18902"/>
                  <a:pt x="4475827" y="0"/>
                </a:cubicBezTo>
                <a:cubicBezTo>
                  <a:pt x="4620097" y="-18902"/>
                  <a:pt x="4799867" y="-10337"/>
                  <a:pt x="4934941" y="0"/>
                </a:cubicBezTo>
                <a:cubicBezTo>
                  <a:pt x="5070015" y="10337"/>
                  <a:pt x="5258577" y="18037"/>
                  <a:pt x="5492438" y="0"/>
                </a:cubicBezTo>
                <a:cubicBezTo>
                  <a:pt x="5726299" y="-18037"/>
                  <a:pt x="5921692" y="23853"/>
                  <a:pt x="6049934" y="0"/>
                </a:cubicBezTo>
                <a:cubicBezTo>
                  <a:pt x="6178176" y="-23853"/>
                  <a:pt x="6297057" y="5616"/>
                  <a:pt x="6410667" y="0"/>
                </a:cubicBezTo>
                <a:cubicBezTo>
                  <a:pt x="6524277" y="-5616"/>
                  <a:pt x="6982770" y="36423"/>
                  <a:pt x="7164926" y="0"/>
                </a:cubicBezTo>
                <a:cubicBezTo>
                  <a:pt x="7347082" y="-36423"/>
                  <a:pt x="7497381" y="-19563"/>
                  <a:pt x="7722422" y="0"/>
                </a:cubicBezTo>
                <a:cubicBezTo>
                  <a:pt x="7947463" y="19563"/>
                  <a:pt x="8148516" y="6177"/>
                  <a:pt x="8279918" y="0"/>
                </a:cubicBezTo>
                <a:cubicBezTo>
                  <a:pt x="8411320" y="-6177"/>
                  <a:pt x="8679619" y="18398"/>
                  <a:pt x="8837414" y="0"/>
                </a:cubicBezTo>
                <a:cubicBezTo>
                  <a:pt x="8995209" y="-18398"/>
                  <a:pt x="9168800" y="-12760"/>
                  <a:pt x="9296529" y="0"/>
                </a:cubicBezTo>
                <a:cubicBezTo>
                  <a:pt x="9424259" y="12760"/>
                  <a:pt x="10096115" y="-54669"/>
                  <a:pt x="10444315" y="0"/>
                </a:cubicBezTo>
                <a:cubicBezTo>
                  <a:pt x="10793037" y="-70619"/>
                  <a:pt x="11060266" y="243787"/>
                  <a:pt x="11050463" y="606148"/>
                </a:cubicBezTo>
                <a:cubicBezTo>
                  <a:pt x="11026887" y="845795"/>
                  <a:pt x="11047233" y="1108662"/>
                  <a:pt x="11050463" y="1260769"/>
                </a:cubicBezTo>
                <a:cubicBezTo>
                  <a:pt x="11053693" y="1412876"/>
                  <a:pt x="11066654" y="1557880"/>
                  <a:pt x="11050463" y="1842654"/>
                </a:cubicBezTo>
                <a:cubicBezTo>
                  <a:pt x="11034272" y="2127429"/>
                  <a:pt x="11056888" y="2180572"/>
                  <a:pt x="11050463" y="2448785"/>
                </a:cubicBezTo>
                <a:cubicBezTo>
                  <a:pt x="11044038" y="2716998"/>
                  <a:pt x="11029804" y="2815615"/>
                  <a:pt x="11050463" y="3030670"/>
                </a:cubicBezTo>
                <a:cubicBezTo>
                  <a:pt x="11090697" y="3414793"/>
                  <a:pt x="10780268" y="3628819"/>
                  <a:pt x="10444315" y="3636818"/>
                </a:cubicBezTo>
                <a:cubicBezTo>
                  <a:pt x="10167079" y="3628431"/>
                  <a:pt x="9871166" y="3603574"/>
                  <a:pt x="9690056" y="3636818"/>
                </a:cubicBezTo>
                <a:cubicBezTo>
                  <a:pt x="9508946" y="3670062"/>
                  <a:pt x="9198242" y="3599433"/>
                  <a:pt x="8935796" y="3636818"/>
                </a:cubicBezTo>
                <a:cubicBezTo>
                  <a:pt x="8673350" y="3674203"/>
                  <a:pt x="8394486" y="3668467"/>
                  <a:pt x="8181537" y="3636818"/>
                </a:cubicBezTo>
                <a:cubicBezTo>
                  <a:pt x="7968588" y="3605169"/>
                  <a:pt x="7887760" y="3662212"/>
                  <a:pt x="7624040" y="3636818"/>
                </a:cubicBezTo>
                <a:cubicBezTo>
                  <a:pt x="7360320" y="3611424"/>
                  <a:pt x="7177247" y="3657099"/>
                  <a:pt x="6869781" y="3636818"/>
                </a:cubicBezTo>
                <a:cubicBezTo>
                  <a:pt x="6562315" y="3616537"/>
                  <a:pt x="6599077" y="3619069"/>
                  <a:pt x="6509048" y="3636818"/>
                </a:cubicBezTo>
                <a:cubicBezTo>
                  <a:pt x="6419019" y="3654567"/>
                  <a:pt x="6241698" y="3633777"/>
                  <a:pt x="6049934" y="3636818"/>
                </a:cubicBezTo>
                <a:cubicBezTo>
                  <a:pt x="5858170" y="3639859"/>
                  <a:pt x="5794315" y="3621109"/>
                  <a:pt x="5590819" y="3636818"/>
                </a:cubicBezTo>
                <a:cubicBezTo>
                  <a:pt x="5387324" y="3652527"/>
                  <a:pt x="5256598" y="3643122"/>
                  <a:pt x="5131705" y="3636818"/>
                </a:cubicBezTo>
                <a:cubicBezTo>
                  <a:pt x="5006812" y="3630514"/>
                  <a:pt x="4531755" y="3650711"/>
                  <a:pt x="4279064" y="3636818"/>
                </a:cubicBezTo>
                <a:cubicBezTo>
                  <a:pt x="4026373" y="3622925"/>
                  <a:pt x="3997896" y="3646466"/>
                  <a:pt x="3918331" y="3636818"/>
                </a:cubicBezTo>
                <a:cubicBezTo>
                  <a:pt x="3838766" y="3627170"/>
                  <a:pt x="3556294" y="3635194"/>
                  <a:pt x="3360835" y="3636818"/>
                </a:cubicBezTo>
                <a:cubicBezTo>
                  <a:pt x="3165376" y="3638442"/>
                  <a:pt x="3176619" y="3620790"/>
                  <a:pt x="3000102" y="3636818"/>
                </a:cubicBezTo>
                <a:cubicBezTo>
                  <a:pt x="2823585" y="3652846"/>
                  <a:pt x="2763031" y="3654107"/>
                  <a:pt x="2639369" y="3636818"/>
                </a:cubicBezTo>
                <a:cubicBezTo>
                  <a:pt x="2515707" y="3619529"/>
                  <a:pt x="2454569" y="3622698"/>
                  <a:pt x="2278636" y="3636818"/>
                </a:cubicBezTo>
                <a:cubicBezTo>
                  <a:pt x="2102703" y="3650938"/>
                  <a:pt x="1845898" y="3636763"/>
                  <a:pt x="1524377" y="3636818"/>
                </a:cubicBezTo>
                <a:cubicBezTo>
                  <a:pt x="1202856" y="3636873"/>
                  <a:pt x="828747" y="3598430"/>
                  <a:pt x="606148" y="3636818"/>
                </a:cubicBezTo>
                <a:cubicBezTo>
                  <a:pt x="250225" y="3646559"/>
                  <a:pt x="20604" y="3369348"/>
                  <a:pt x="0" y="3030670"/>
                </a:cubicBezTo>
                <a:cubicBezTo>
                  <a:pt x="5265" y="2867825"/>
                  <a:pt x="16086" y="2694015"/>
                  <a:pt x="0" y="2448785"/>
                </a:cubicBezTo>
                <a:cubicBezTo>
                  <a:pt x="-16086" y="2203556"/>
                  <a:pt x="1699" y="2125340"/>
                  <a:pt x="0" y="1842654"/>
                </a:cubicBezTo>
                <a:cubicBezTo>
                  <a:pt x="-1699" y="1559968"/>
                  <a:pt x="1525" y="1524333"/>
                  <a:pt x="0" y="1236524"/>
                </a:cubicBezTo>
                <a:cubicBezTo>
                  <a:pt x="-1525" y="948715"/>
                  <a:pt x="22891" y="740842"/>
                  <a:pt x="0" y="606148"/>
                </a:cubicBezTo>
                <a:close/>
              </a:path>
            </a:pathLst>
          </a:custGeom>
          <a:solidFill>
            <a:schemeClr val="bg1"/>
          </a:solidFill>
          <a:ln>
            <a:solidFill>
              <a:srgbClr val="00B0F0"/>
            </a:solidFill>
            <a:prstDash val="lgDash"/>
            <a:extLst>
              <a:ext uri="{C807C97D-BFC1-408E-A445-0C87EB9F89A2}">
                <ask:lineSketchStyleProps xmlns="" xmlns:ask="http://schemas.microsoft.com/office/drawing/2018/sketchyshapes" sd="7559018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a:solidFill>
                  <a:srgbClr val="7030A0"/>
                </a:solidFill>
              </a:rPr>
              <a:t>    </a:t>
            </a:r>
            <a:r>
              <a:rPr lang="vi-VN" sz="4800">
                <a:solidFill>
                  <a:srgbClr val="7030A0"/>
                </a:solidFill>
              </a:rPr>
              <a:t>Tác giả gọi cây đa quê mình là cây đa nghìn năm vì cây đa ấy đã có từ rất lâu đời, gắn liền với tuổi thơ của bao nhiêu người.</a:t>
            </a:r>
          </a:p>
        </p:txBody>
      </p:sp>
      <p:sp>
        <p:nvSpPr>
          <p:cNvPr id="3" name="TextBox 2">
            <a:extLst>
              <a:ext uri="{FF2B5EF4-FFF2-40B4-BE49-F238E27FC236}">
                <a16:creationId xmlns:a16="http://schemas.microsoft.com/office/drawing/2014/main" id="{05A1C31B-BA9F-2A91-B950-DFE74EB44AD1}"/>
              </a:ext>
            </a:extLst>
          </p:cNvPr>
          <p:cNvSpPr txBox="1"/>
          <p:nvPr/>
        </p:nvSpPr>
        <p:spPr>
          <a:xfrm>
            <a:off x="570774" y="225592"/>
            <a:ext cx="11160788" cy="1323439"/>
          </a:xfrm>
          <a:prstGeom prst="rect">
            <a:avLst/>
          </a:prstGeom>
          <a:noFill/>
        </p:spPr>
        <p:txBody>
          <a:bodyPr wrap="square">
            <a:spAutoFit/>
          </a:bodyPr>
          <a:lstStyle/>
          <a:p>
            <a:pPr algn="just"/>
            <a:r>
              <a:rPr lang="en-US" sz="4000" b="1"/>
              <a:t>3.  Vì sao tác giả gọi cây đa quê mình là cây đa nghìn năm?</a:t>
            </a:r>
          </a:p>
        </p:txBody>
      </p:sp>
    </p:spTree>
    <p:extLst>
      <p:ext uri="{BB962C8B-B14F-4D97-AF65-F5344CB8AC3E}">
        <p14:creationId xmlns:p14="http://schemas.microsoft.com/office/powerpoint/2010/main" val="408163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874C0D-EE91-8AAB-F4AA-0CE2B7A8D70C}"/>
              </a:ext>
            </a:extLst>
          </p:cNvPr>
          <p:cNvSpPr/>
          <p:nvPr/>
        </p:nvSpPr>
        <p:spPr>
          <a:xfrm>
            <a:off x="570774" y="1996724"/>
            <a:ext cx="11050463" cy="3636818"/>
          </a:xfrm>
          <a:custGeom>
            <a:avLst/>
            <a:gdLst>
              <a:gd name="connsiteX0" fmla="*/ 0 w 11050463"/>
              <a:gd name="connsiteY0" fmla="*/ 606148 h 3636818"/>
              <a:gd name="connsiteX1" fmla="*/ 606148 w 11050463"/>
              <a:gd name="connsiteY1" fmla="*/ 0 h 3636818"/>
              <a:gd name="connsiteX2" fmla="*/ 1163644 w 11050463"/>
              <a:gd name="connsiteY2" fmla="*/ 0 h 3636818"/>
              <a:gd name="connsiteX3" fmla="*/ 1819522 w 11050463"/>
              <a:gd name="connsiteY3" fmla="*/ 0 h 3636818"/>
              <a:gd name="connsiteX4" fmla="*/ 2377018 w 11050463"/>
              <a:gd name="connsiteY4" fmla="*/ 0 h 3636818"/>
              <a:gd name="connsiteX5" fmla="*/ 2737751 w 11050463"/>
              <a:gd name="connsiteY5" fmla="*/ 0 h 3636818"/>
              <a:gd name="connsiteX6" fmla="*/ 3295247 w 11050463"/>
              <a:gd name="connsiteY6" fmla="*/ 0 h 3636818"/>
              <a:gd name="connsiteX7" fmla="*/ 3655980 w 11050463"/>
              <a:gd name="connsiteY7" fmla="*/ 0 h 3636818"/>
              <a:gd name="connsiteX8" fmla="*/ 4508621 w 11050463"/>
              <a:gd name="connsiteY8" fmla="*/ 0 h 3636818"/>
              <a:gd name="connsiteX9" fmla="*/ 5361262 w 11050463"/>
              <a:gd name="connsiteY9" fmla="*/ 0 h 3636818"/>
              <a:gd name="connsiteX10" fmla="*/ 6017140 w 11050463"/>
              <a:gd name="connsiteY10" fmla="*/ 0 h 3636818"/>
              <a:gd name="connsiteX11" fmla="*/ 6869781 w 11050463"/>
              <a:gd name="connsiteY11" fmla="*/ 0 h 3636818"/>
              <a:gd name="connsiteX12" fmla="*/ 7624040 w 11050463"/>
              <a:gd name="connsiteY12" fmla="*/ 0 h 3636818"/>
              <a:gd name="connsiteX13" fmla="*/ 8083155 w 11050463"/>
              <a:gd name="connsiteY13" fmla="*/ 0 h 3636818"/>
              <a:gd name="connsiteX14" fmla="*/ 8443888 w 11050463"/>
              <a:gd name="connsiteY14" fmla="*/ 0 h 3636818"/>
              <a:gd name="connsiteX15" fmla="*/ 9296529 w 11050463"/>
              <a:gd name="connsiteY15" fmla="*/ 0 h 3636818"/>
              <a:gd name="connsiteX16" fmla="*/ 10444315 w 11050463"/>
              <a:gd name="connsiteY16" fmla="*/ 0 h 3636818"/>
              <a:gd name="connsiteX17" fmla="*/ 11050463 w 11050463"/>
              <a:gd name="connsiteY17" fmla="*/ 606148 h 3636818"/>
              <a:gd name="connsiteX18" fmla="*/ 11050463 w 11050463"/>
              <a:gd name="connsiteY18" fmla="*/ 1260769 h 3636818"/>
              <a:gd name="connsiteX19" fmla="*/ 11050463 w 11050463"/>
              <a:gd name="connsiteY19" fmla="*/ 1794164 h 3636818"/>
              <a:gd name="connsiteX20" fmla="*/ 11050463 w 11050463"/>
              <a:gd name="connsiteY20" fmla="*/ 2327559 h 3636818"/>
              <a:gd name="connsiteX21" fmla="*/ 11050463 w 11050463"/>
              <a:gd name="connsiteY21" fmla="*/ 3030670 h 3636818"/>
              <a:gd name="connsiteX22" fmla="*/ 10444315 w 11050463"/>
              <a:gd name="connsiteY22" fmla="*/ 3636818 h 3636818"/>
              <a:gd name="connsiteX23" fmla="*/ 9886819 w 11050463"/>
              <a:gd name="connsiteY23" fmla="*/ 3636818 h 3636818"/>
              <a:gd name="connsiteX24" fmla="*/ 9034178 w 11050463"/>
              <a:gd name="connsiteY24" fmla="*/ 3636818 h 3636818"/>
              <a:gd name="connsiteX25" fmla="*/ 8476682 w 11050463"/>
              <a:gd name="connsiteY25" fmla="*/ 3636818 h 3636818"/>
              <a:gd name="connsiteX26" fmla="*/ 7624040 w 11050463"/>
              <a:gd name="connsiteY26" fmla="*/ 3636818 h 3636818"/>
              <a:gd name="connsiteX27" fmla="*/ 6968163 w 11050463"/>
              <a:gd name="connsiteY27" fmla="*/ 3636818 h 3636818"/>
              <a:gd name="connsiteX28" fmla="*/ 6213903 w 11050463"/>
              <a:gd name="connsiteY28" fmla="*/ 3636818 h 3636818"/>
              <a:gd name="connsiteX29" fmla="*/ 5558025 w 11050463"/>
              <a:gd name="connsiteY29" fmla="*/ 3636818 h 3636818"/>
              <a:gd name="connsiteX30" fmla="*/ 4705384 w 11050463"/>
              <a:gd name="connsiteY30" fmla="*/ 3636818 h 3636818"/>
              <a:gd name="connsiteX31" fmla="*/ 3951125 w 11050463"/>
              <a:gd name="connsiteY31" fmla="*/ 3636818 h 3636818"/>
              <a:gd name="connsiteX32" fmla="*/ 3196865 w 11050463"/>
              <a:gd name="connsiteY32" fmla="*/ 3636818 h 3636818"/>
              <a:gd name="connsiteX33" fmla="*/ 2540988 w 11050463"/>
              <a:gd name="connsiteY33" fmla="*/ 3636818 h 3636818"/>
              <a:gd name="connsiteX34" fmla="*/ 1885110 w 11050463"/>
              <a:gd name="connsiteY34" fmla="*/ 3636818 h 3636818"/>
              <a:gd name="connsiteX35" fmla="*/ 1425995 w 11050463"/>
              <a:gd name="connsiteY35" fmla="*/ 3636818 h 3636818"/>
              <a:gd name="connsiteX36" fmla="*/ 606148 w 11050463"/>
              <a:gd name="connsiteY36" fmla="*/ 3636818 h 3636818"/>
              <a:gd name="connsiteX37" fmla="*/ 0 w 11050463"/>
              <a:gd name="connsiteY37" fmla="*/ 3030670 h 3636818"/>
              <a:gd name="connsiteX38" fmla="*/ 0 w 11050463"/>
              <a:gd name="connsiteY38" fmla="*/ 2448785 h 3636818"/>
              <a:gd name="connsiteX39" fmla="*/ 0 w 11050463"/>
              <a:gd name="connsiteY39" fmla="*/ 1794164 h 3636818"/>
              <a:gd name="connsiteX40" fmla="*/ 0 w 11050463"/>
              <a:gd name="connsiteY40" fmla="*/ 1139543 h 3636818"/>
              <a:gd name="connsiteX41" fmla="*/ 0 w 11050463"/>
              <a:gd name="connsiteY41" fmla="*/ 606148 h 363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050463" h="3636818" fill="none" extrusionOk="0">
                <a:moveTo>
                  <a:pt x="0" y="606148"/>
                </a:moveTo>
                <a:cubicBezTo>
                  <a:pt x="16944" y="277297"/>
                  <a:pt x="221421" y="-38594"/>
                  <a:pt x="606148" y="0"/>
                </a:cubicBezTo>
                <a:cubicBezTo>
                  <a:pt x="863964" y="-19169"/>
                  <a:pt x="1047999" y="26335"/>
                  <a:pt x="1163644" y="0"/>
                </a:cubicBezTo>
                <a:cubicBezTo>
                  <a:pt x="1279289" y="-26335"/>
                  <a:pt x="1501681" y="-29322"/>
                  <a:pt x="1819522" y="0"/>
                </a:cubicBezTo>
                <a:cubicBezTo>
                  <a:pt x="2137363" y="29322"/>
                  <a:pt x="2204849" y="397"/>
                  <a:pt x="2377018" y="0"/>
                </a:cubicBezTo>
                <a:cubicBezTo>
                  <a:pt x="2549187" y="-397"/>
                  <a:pt x="2648620" y="59"/>
                  <a:pt x="2737751" y="0"/>
                </a:cubicBezTo>
                <a:cubicBezTo>
                  <a:pt x="2826882" y="-59"/>
                  <a:pt x="3156484" y="17527"/>
                  <a:pt x="3295247" y="0"/>
                </a:cubicBezTo>
                <a:cubicBezTo>
                  <a:pt x="3434010" y="-17527"/>
                  <a:pt x="3522997" y="-11311"/>
                  <a:pt x="3655980" y="0"/>
                </a:cubicBezTo>
                <a:cubicBezTo>
                  <a:pt x="3788963" y="11311"/>
                  <a:pt x="4174531" y="22486"/>
                  <a:pt x="4508621" y="0"/>
                </a:cubicBezTo>
                <a:cubicBezTo>
                  <a:pt x="4842711" y="-22486"/>
                  <a:pt x="5074413" y="21658"/>
                  <a:pt x="5361262" y="0"/>
                </a:cubicBezTo>
                <a:cubicBezTo>
                  <a:pt x="5648111" y="-21658"/>
                  <a:pt x="5838106" y="-11898"/>
                  <a:pt x="6017140" y="0"/>
                </a:cubicBezTo>
                <a:cubicBezTo>
                  <a:pt x="6196174" y="11898"/>
                  <a:pt x="6468655" y="14097"/>
                  <a:pt x="6869781" y="0"/>
                </a:cubicBezTo>
                <a:cubicBezTo>
                  <a:pt x="7270907" y="-14097"/>
                  <a:pt x="7381159" y="27700"/>
                  <a:pt x="7624040" y="0"/>
                </a:cubicBezTo>
                <a:cubicBezTo>
                  <a:pt x="7866921" y="-27700"/>
                  <a:pt x="7896157" y="-21253"/>
                  <a:pt x="8083155" y="0"/>
                </a:cubicBezTo>
                <a:cubicBezTo>
                  <a:pt x="8270153" y="21253"/>
                  <a:pt x="8330640" y="17067"/>
                  <a:pt x="8443888" y="0"/>
                </a:cubicBezTo>
                <a:cubicBezTo>
                  <a:pt x="8557136" y="-17067"/>
                  <a:pt x="9102807" y="36607"/>
                  <a:pt x="9296529" y="0"/>
                </a:cubicBezTo>
                <a:cubicBezTo>
                  <a:pt x="9490251" y="-36607"/>
                  <a:pt x="10074076" y="-51930"/>
                  <a:pt x="10444315" y="0"/>
                </a:cubicBezTo>
                <a:cubicBezTo>
                  <a:pt x="10798777" y="10347"/>
                  <a:pt x="11052938" y="205080"/>
                  <a:pt x="11050463" y="606148"/>
                </a:cubicBezTo>
                <a:cubicBezTo>
                  <a:pt x="11019803" y="932834"/>
                  <a:pt x="11065459" y="957231"/>
                  <a:pt x="11050463" y="1260769"/>
                </a:cubicBezTo>
                <a:cubicBezTo>
                  <a:pt x="11035467" y="1564307"/>
                  <a:pt x="11054873" y="1665697"/>
                  <a:pt x="11050463" y="1794164"/>
                </a:cubicBezTo>
                <a:cubicBezTo>
                  <a:pt x="11046053" y="1922631"/>
                  <a:pt x="11034315" y="2114309"/>
                  <a:pt x="11050463" y="2327559"/>
                </a:cubicBezTo>
                <a:cubicBezTo>
                  <a:pt x="11066611" y="2540810"/>
                  <a:pt x="11063475" y="2769795"/>
                  <a:pt x="11050463" y="3030670"/>
                </a:cubicBezTo>
                <a:cubicBezTo>
                  <a:pt x="11060932" y="3401429"/>
                  <a:pt x="10799473" y="3669847"/>
                  <a:pt x="10444315" y="3636818"/>
                </a:cubicBezTo>
                <a:cubicBezTo>
                  <a:pt x="10234440" y="3617162"/>
                  <a:pt x="10081127" y="3627663"/>
                  <a:pt x="9886819" y="3636818"/>
                </a:cubicBezTo>
                <a:cubicBezTo>
                  <a:pt x="9692511" y="3645973"/>
                  <a:pt x="9235451" y="3619693"/>
                  <a:pt x="9034178" y="3636818"/>
                </a:cubicBezTo>
                <a:cubicBezTo>
                  <a:pt x="8832905" y="3653943"/>
                  <a:pt x="8728720" y="3618788"/>
                  <a:pt x="8476682" y="3636818"/>
                </a:cubicBezTo>
                <a:cubicBezTo>
                  <a:pt x="8224644" y="3654848"/>
                  <a:pt x="7877072" y="3628363"/>
                  <a:pt x="7624040" y="3636818"/>
                </a:cubicBezTo>
                <a:cubicBezTo>
                  <a:pt x="7371008" y="3645273"/>
                  <a:pt x="7210800" y="3653718"/>
                  <a:pt x="6968163" y="3636818"/>
                </a:cubicBezTo>
                <a:cubicBezTo>
                  <a:pt x="6725526" y="3619918"/>
                  <a:pt x="6520334" y="3647677"/>
                  <a:pt x="6213903" y="3636818"/>
                </a:cubicBezTo>
                <a:cubicBezTo>
                  <a:pt x="5907472" y="3625959"/>
                  <a:pt x="5799165" y="3604814"/>
                  <a:pt x="5558025" y="3636818"/>
                </a:cubicBezTo>
                <a:cubicBezTo>
                  <a:pt x="5316885" y="3668822"/>
                  <a:pt x="5097175" y="3679395"/>
                  <a:pt x="4705384" y="3636818"/>
                </a:cubicBezTo>
                <a:cubicBezTo>
                  <a:pt x="4313593" y="3594241"/>
                  <a:pt x="4262848" y="3630782"/>
                  <a:pt x="3951125" y="3636818"/>
                </a:cubicBezTo>
                <a:cubicBezTo>
                  <a:pt x="3639402" y="3642854"/>
                  <a:pt x="3405962" y="3632594"/>
                  <a:pt x="3196865" y="3636818"/>
                </a:cubicBezTo>
                <a:cubicBezTo>
                  <a:pt x="2987768" y="3641042"/>
                  <a:pt x="2792007" y="3639112"/>
                  <a:pt x="2540988" y="3636818"/>
                </a:cubicBezTo>
                <a:cubicBezTo>
                  <a:pt x="2289969" y="3634524"/>
                  <a:pt x="2052102" y="3664436"/>
                  <a:pt x="1885110" y="3636818"/>
                </a:cubicBezTo>
                <a:cubicBezTo>
                  <a:pt x="1718118" y="3609200"/>
                  <a:pt x="1545240" y="3619123"/>
                  <a:pt x="1425995" y="3636818"/>
                </a:cubicBezTo>
                <a:cubicBezTo>
                  <a:pt x="1306750" y="3654513"/>
                  <a:pt x="899195" y="3636754"/>
                  <a:pt x="606148" y="3636818"/>
                </a:cubicBezTo>
                <a:cubicBezTo>
                  <a:pt x="242488" y="3605310"/>
                  <a:pt x="-19236" y="3344689"/>
                  <a:pt x="0" y="3030670"/>
                </a:cubicBezTo>
                <a:cubicBezTo>
                  <a:pt x="-8498" y="2760027"/>
                  <a:pt x="12036" y="2571982"/>
                  <a:pt x="0" y="2448785"/>
                </a:cubicBezTo>
                <a:cubicBezTo>
                  <a:pt x="-12036" y="2325589"/>
                  <a:pt x="-19878" y="2102498"/>
                  <a:pt x="0" y="1794164"/>
                </a:cubicBezTo>
                <a:cubicBezTo>
                  <a:pt x="19878" y="1485830"/>
                  <a:pt x="-9252" y="1449055"/>
                  <a:pt x="0" y="1139543"/>
                </a:cubicBezTo>
                <a:cubicBezTo>
                  <a:pt x="9252" y="830031"/>
                  <a:pt x="9612" y="771088"/>
                  <a:pt x="0" y="606148"/>
                </a:cubicBezTo>
                <a:close/>
              </a:path>
              <a:path w="11050463" h="3636818" stroke="0" extrusionOk="0">
                <a:moveTo>
                  <a:pt x="0" y="606148"/>
                </a:moveTo>
                <a:cubicBezTo>
                  <a:pt x="-35258" y="247615"/>
                  <a:pt x="238909" y="-5300"/>
                  <a:pt x="606148" y="0"/>
                </a:cubicBezTo>
                <a:cubicBezTo>
                  <a:pt x="840724" y="-5912"/>
                  <a:pt x="1045690" y="-2041"/>
                  <a:pt x="1458789" y="0"/>
                </a:cubicBezTo>
                <a:cubicBezTo>
                  <a:pt x="1871888" y="2041"/>
                  <a:pt x="1898955" y="24226"/>
                  <a:pt x="2213049" y="0"/>
                </a:cubicBezTo>
                <a:cubicBezTo>
                  <a:pt x="2527143" y="-24226"/>
                  <a:pt x="2808034" y="35473"/>
                  <a:pt x="2967308" y="0"/>
                </a:cubicBezTo>
                <a:cubicBezTo>
                  <a:pt x="3126582" y="-35473"/>
                  <a:pt x="3627752" y="40507"/>
                  <a:pt x="3819949" y="0"/>
                </a:cubicBezTo>
                <a:cubicBezTo>
                  <a:pt x="4012146" y="-40507"/>
                  <a:pt x="4331557" y="18902"/>
                  <a:pt x="4475827" y="0"/>
                </a:cubicBezTo>
                <a:cubicBezTo>
                  <a:pt x="4620097" y="-18902"/>
                  <a:pt x="4799867" y="-10337"/>
                  <a:pt x="4934941" y="0"/>
                </a:cubicBezTo>
                <a:cubicBezTo>
                  <a:pt x="5070015" y="10337"/>
                  <a:pt x="5258577" y="18037"/>
                  <a:pt x="5492438" y="0"/>
                </a:cubicBezTo>
                <a:cubicBezTo>
                  <a:pt x="5726299" y="-18037"/>
                  <a:pt x="5921692" y="23853"/>
                  <a:pt x="6049934" y="0"/>
                </a:cubicBezTo>
                <a:cubicBezTo>
                  <a:pt x="6178176" y="-23853"/>
                  <a:pt x="6297057" y="5616"/>
                  <a:pt x="6410667" y="0"/>
                </a:cubicBezTo>
                <a:cubicBezTo>
                  <a:pt x="6524277" y="-5616"/>
                  <a:pt x="6982770" y="36423"/>
                  <a:pt x="7164926" y="0"/>
                </a:cubicBezTo>
                <a:cubicBezTo>
                  <a:pt x="7347082" y="-36423"/>
                  <a:pt x="7497381" y="-19563"/>
                  <a:pt x="7722422" y="0"/>
                </a:cubicBezTo>
                <a:cubicBezTo>
                  <a:pt x="7947463" y="19563"/>
                  <a:pt x="8148516" y="6177"/>
                  <a:pt x="8279918" y="0"/>
                </a:cubicBezTo>
                <a:cubicBezTo>
                  <a:pt x="8411320" y="-6177"/>
                  <a:pt x="8679619" y="18398"/>
                  <a:pt x="8837414" y="0"/>
                </a:cubicBezTo>
                <a:cubicBezTo>
                  <a:pt x="8995209" y="-18398"/>
                  <a:pt x="9168800" y="-12760"/>
                  <a:pt x="9296529" y="0"/>
                </a:cubicBezTo>
                <a:cubicBezTo>
                  <a:pt x="9424259" y="12760"/>
                  <a:pt x="10096115" y="-54669"/>
                  <a:pt x="10444315" y="0"/>
                </a:cubicBezTo>
                <a:cubicBezTo>
                  <a:pt x="10793037" y="-70619"/>
                  <a:pt x="11060266" y="243787"/>
                  <a:pt x="11050463" y="606148"/>
                </a:cubicBezTo>
                <a:cubicBezTo>
                  <a:pt x="11026887" y="845795"/>
                  <a:pt x="11047233" y="1108662"/>
                  <a:pt x="11050463" y="1260769"/>
                </a:cubicBezTo>
                <a:cubicBezTo>
                  <a:pt x="11053693" y="1412876"/>
                  <a:pt x="11066654" y="1557880"/>
                  <a:pt x="11050463" y="1842654"/>
                </a:cubicBezTo>
                <a:cubicBezTo>
                  <a:pt x="11034272" y="2127429"/>
                  <a:pt x="11056888" y="2180572"/>
                  <a:pt x="11050463" y="2448785"/>
                </a:cubicBezTo>
                <a:cubicBezTo>
                  <a:pt x="11044038" y="2716998"/>
                  <a:pt x="11029804" y="2815615"/>
                  <a:pt x="11050463" y="3030670"/>
                </a:cubicBezTo>
                <a:cubicBezTo>
                  <a:pt x="11090697" y="3414793"/>
                  <a:pt x="10780268" y="3628819"/>
                  <a:pt x="10444315" y="3636818"/>
                </a:cubicBezTo>
                <a:cubicBezTo>
                  <a:pt x="10167079" y="3628431"/>
                  <a:pt x="9871166" y="3603574"/>
                  <a:pt x="9690056" y="3636818"/>
                </a:cubicBezTo>
                <a:cubicBezTo>
                  <a:pt x="9508946" y="3670062"/>
                  <a:pt x="9198242" y="3599433"/>
                  <a:pt x="8935796" y="3636818"/>
                </a:cubicBezTo>
                <a:cubicBezTo>
                  <a:pt x="8673350" y="3674203"/>
                  <a:pt x="8394486" y="3668467"/>
                  <a:pt x="8181537" y="3636818"/>
                </a:cubicBezTo>
                <a:cubicBezTo>
                  <a:pt x="7968588" y="3605169"/>
                  <a:pt x="7887760" y="3662212"/>
                  <a:pt x="7624040" y="3636818"/>
                </a:cubicBezTo>
                <a:cubicBezTo>
                  <a:pt x="7360320" y="3611424"/>
                  <a:pt x="7177247" y="3657099"/>
                  <a:pt x="6869781" y="3636818"/>
                </a:cubicBezTo>
                <a:cubicBezTo>
                  <a:pt x="6562315" y="3616537"/>
                  <a:pt x="6599077" y="3619069"/>
                  <a:pt x="6509048" y="3636818"/>
                </a:cubicBezTo>
                <a:cubicBezTo>
                  <a:pt x="6419019" y="3654567"/>
                  <a:pt x="6241698" y="3633777"/>
                  <a:pt x="6049934" y="3636818"/>
                </a:cubicBezTo>
                <a:cubicBezTo>
                  <a:pt x="5858170" y="3639859"/>
                  <a:pt x="5794315" y="3621109"/>
                  <a:pt x="5590819" y="3636818"/>
                </a:cubicBezTo>
                <a:cubicBezTo>
                  <a:pt x="5387324" y="3652527"/>
                  <a:pt x="5256598" y="3643122"/>
                  <a:pt x="5131705" y="3636818"/>
                </a:cubicBezTo>
                <a:cubicBezTo>
                  <a:pt x="5006812" y="3630514"/>
                  <a:pt x="4531755" y="3650711"/>
                  <a:pt x="4279064" y="3636818"/>
                </a:cubicBezTo>
                <a:cubicBezTo>
                  <a:pt x="4026373" y="3622925"/>
                  <a:pt x="3997896" y="3646466"/>
                  <a:pt x="3918331" y="3636818"/>
                </a:cubicBezTo>
                <a:cubicBezTo>
                  <a:pt x="3838766" y="3627170"/>
                  <a:pt x="3556294" y="3635194"/>
                  <a:pt x="3360835" y="3636818"/>
                </a:cubicBezTo>
                <a:cubicBezTo>
                  <a:pt x="3165376" y="3638442"/>
                  <a:pt x="3176619" y="3620790"/>
                  <a:pt x="3000102" y="3636818"/>
                </a:cubicBezTo>
                <a:cubicBezTo>
                  <a:pt x="2823585" y="3652846"/>
                  <a:pt x="2763031" y="3654107"/>
                  <a:pt x="2639369" y="3636818"/>
                </a:cubicBezTo>
                <a:cubicBezTo>
                  <a:pt x="2515707" y="3619529"/>
                  <a:pt x="2454569" y="3622698"/>
                  <a:pt x="2278636" y="3636818"/>
                </a:cubicBezTo>
                <a:cubicBezTo>
                  <a:pt x="2102703" y="3650938"/>
                  <a:pt x="1845898" y="3636763"/>
                  <a:pt x="1524377" y="3636818"/>
                </a:cubicBezTo>
                <a:cubicBezTo>
                  <a:pt x="1202856" y="3636873"/>
                  <a:pt x="828747" y="3598430"/>
                  <a:pt x="606148" y="3636818"/>
                </a:cubicBezTo>
                <a:cubicBezTo>
                  <a:pt x="250225" y="3646559"/>
                  <a:pt x="20604" y="3369348"/>
                  <a:pt x="0" y="3030670"/>
                </a:cubicBezTo>
                <a:cubicBezTo>
                  <a:pt x="5265" y="2867825"/>
                  <a:pt x="16086" y="2694015"/>
                  <a:pt x="0" y="2448785"/>
                </a:cubicBezTo>
                <a:cubicBezTo>
                  <a:pt x="-16086" y="2203556"/>
                  <a:pt x="1699" y="2125340"/>
                  <a:pt x="0" y="1842654"/>
                </a:cubicBezTo>
                <a:cubicBezTo>
                  <a:pt x="-1699" y="1559968"/>
                  <a:pt x="1525" y="1524333"/>
                  <a:pt x="0" y="1236524"/>
                </a:cubicBezTo>
                <a:cubicBezTo>
                  <a:pt x="-1525" y="948715"/>
                  <a:pt x="22891" y="740842"/>
                  <a:pt x="0" y="606148"/>
                </a:cubicBezTo>
                <a:close/>
              </a:path>
            </a:pathLst>
          </a:custGeom>
          <a:solidFill>
            <a:schemeClr val="bg1"/>
          </a:solidFill>
          <a:ln>
            <a:solidFill>
              <a:srgbClr val="00B0F0"/>
            </a:solidFill>
            <a:prstDash val="lgDash"/>
            <a:extLst>
              <a:ext uri="{C807C97D-BFC1-408E-A445-0C87EB9F89A2}">
                <ask:lineSketchStyleProps xmlns="" xmlns:ask="http://schemas.microsoft.com/office/drawing/2018/sketchyshapes" sd="7559018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5400">
                <a:solidFill>
                  <a:srgbClr val="7030A0"/>
                </a:solidFill>
              </a:rPr>
              <a:t>    </a:t>
            </a:r>
            <a:r>
              <a:rPr lang="vi-VN" sz="5400">
                <a:solidFill>
                  <a:srgbClr val="7030A0"/>
                </a:solidFill>
              </a:rPr>
              <a:t>Cây đa quê hương đã gắn bó với tuổi thơ của tác giả: Chiều chiều, tác giả và lũ bạn ra ngồi gốc đa hóng mát.</a:t>
            </a:r>
          </a:p>
        </p:txBody>
      </p:sp>
      <p:sp>
        <p:nvSpPr>
          <p:cNvPr id="3" name="TextBox 2">
            <a:extLst>
              <a:ext uri="{FF2B5EF4-FFF2-40B4-BE49-F238E27FC236}">
                <a16:creationId xmlns:a16="http://schemas.microsoft.com/office/drawing/2014/main" id="{05A1C31B-BA9F-2A91-B950-DFE74EB44AD1}"/>
              </a:ext>
            </a:extLst>
          </p:cNvPr>
          <p:cNvSpPr txBox="1"/>
          <p:nvPr/>
        </p:nvSpPr>
        <p:spPr>
          <a:xfrm>
            <a:off x="570774" y="225592"/>
            <a:ext cx="11160788" cy="1200329"/>
          </a:xfrm>
          <a:prstGeom prst="rect">
            <a:avLst/>
          </a:prstGeom>
          <a:noFill/>
        </p:spPr>
        <p:txBody>
          <a:bodyPr wrap="square">
            <a:spAutoFit/>
          </a:bodyPr>
          <a:lstStyle/>
          <a:p>
            <a:pPr algn="just"/>
            <a:r>
              <a:rPr lang="en-US" sz="3600" b="1"/>
              <a:t>4.</a:t>
            </a:r>
            <a:r>
              <a:rPr lang="vi-VN" sz="3600" b="1"/>
              <a:t> Cây đa quê hương đã gắn bó với tuổi thơ của tác giả như thế nào?</a:t>
            </a:r>
            <a:endParaRPr lang="en-US" sz="3600" b="1"/>
          </a:p>
        </p:txBody>
      </p:sp>
    </p:spTree>
    <p:extLst>
      <p:ext uri="{BB962C8B-B14F-4D97-AF65-F5344CB8AC3E}">
        <p14:creationId xmlns:p14="http://schemas.microsoft.com/office/powerpoint/2010/main" val="11411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685074" y="263692"/>
            <a:ext cx="11160788" cy="1323439"/>
          </a:xfrm>
          <a:prstGeom prst="rect">
            <a:avLst/>
          </a:prstGeom>
          <a:noFill/>
        </p:spPr>
        <p:txBody>
          <a:bodyPr wrap="square">
            <a:spAutoFit/>
          </a:bodyPr>
          <a:lstStyle/>
          <a:p>
            <a:pPr algn="just"/>
            <a:r>
              <a:rPr lang="en-US" sz="4000" b="1"/>
              <a:t>5. </a:t>
            </a:r>
            <a:r>
              <a:rPr lang="vi-VN" sz="4000" b="1"/>
              <a:t>Những chi tiết, hình ảnh nào trong bài gây ấn tượng đối với em? Vì sao?</a:t>
            </a:r>
            <a:endParaRPr lang="en-US" sz="4000" b="1"/>
          </a:p>
        </p:txBody>
      </p:sp>
      <p:pic>
        <p:nvPicPr>
          <p:cNvPr id="4" name="Picture 3">
            <a:extLst>
              <a:ext uri="{FF2B5EF4-FFF2-40B4-BE49-F238E27FC236}">
                <a16:creationId xmlns:a16="http://schemas.microsoft.com/office/drawing/2014/main" id="{45E5633E-2715-74E7-4332-35BBD1C5D34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281947" y="1706458"/>
            <a:ext cx="7597944" cy="4887850"/>
          </a:xfrm>
          <a:prstGeom prst="rect">
            <a:avLst/>
          </a:prstGeom>
          <a:ln>
            <a:noFill/>
          </a:ln>
          <a:effectLst>
            <a:softEdge rad="112500"/>
          </a:effectLst>
        </p:spPr>
      </p:pic>
    </p:spTree>
    <p:extLst>
      <p:ext uri="{BB962C8B-B14F-4D97-AF65-F5344CB8AC3E}">
        <p14:creationId xmlns:p14="http://schemas.microsoft.com/office/powerpoint/2010/main" val="3257027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grpSp>
        <p:nvGrpSpPr>
          <p:cNvPr id="2698" name="Google Shape;2698;p52"/>
          <p:cNvGrpSpPr/>
          <p:nvPr/>
        </p:nvGrpSpPr>
        <p:grpSpPr>
          <a:xfrm rot="-1365440" flipH="1">
            <a:off x="5735576" y="4532300"/>
            <a:ext cx="1874300" cy="4757679"/>
            <a:chOff x="-110868" y="297397"/>
            <a:chExt cx="1500065" cy="3807730"/>
          </a:xfrm>
        </p:grpSpPr>
        <p:sp>
          <p:nvSpPr>
            <p:cNvPr id="2699" name="Google Shape;2699;p52"/>
            <p:cNvSpPr/>
            <p:nvPr/>
          </p:nvSpPr>
          <p:spPr>
            <a:xfrm rot="753160">
              <a:off x="903640" y="1703220"/>
              <a:ext cx="158663" cy="210318"/>
            </a:xfrm>
            <a:custGeom>
              <a:avLst/>
              <a:gdLst/>
              <a:ahLst/>
              <a:cxnLst/>
              <a:rect l="l" t="t" r="r" b="b"/>
              <a:pathLst>
                <a:path w="3692" h="4894" extrusionOk="0">
                  <a:moveTo>
                    <a:pt x="3454" y="0"/>
                  </a:moveTo>
                  <a:lnTo>
                    <a:pt x="3454" y="0"/>
                  </a:lnTo>
                  <a:cubicBezTo>
                    <a:pt x="2358" y="1691"/>
                    <a:pt x="1191" y="3334"/>
                    <a:pt x="1" y="4894"/>
                  </a:cubicBezTo>
                  <a:cubicBezTo>
                    <a:pt x="1025" y="4894"/>
                    <a:pt x="2073" y="4430"/>
                    <a:pt x="2775" y="3453"/>
                  </a:cubicBezTo>
                  <a:cubicBezTo>
                    <a:pt x="3489" y="2465"/>
                    <a:pt x="3692" y="1179"/>
                    <a:pt x="3454"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00" name="Google Shape;2700;p52"/>
            <p:cNvSpPr/>
            <p:nvPr/>
          </p:nvSpPr>
          <p:spPr>
            <a:xfrm rot="753160">
              <a:off x="897579" y="1701944"/>
              <a:ext cx="154580" cy="210318"/>
            </a:xfrm>
            <a:custGeom>
              <a:avLst/>
              <a:gdLst/>
              <a:ahLst/>
              <a:cxnLst/>
              <a:rect l="l" t="t" r="r" b="b"/>
              <a:pathLst>
                <a:path w="3597" h="4894" extrusionOk="0">
                  <a:moveTo>
                    <a:pt x="3597" y="0"/>
                  </a:moveTo>
                  <a:lnTo>
                    <a:pt x="3597" y="0"/>
                  </a:lnTo>
                  <a:cubicBezTo>
                    <a:pt x="2573" y="36"/>
                    <a:pt x="1573" y="572"/>
                    <a:pt x="894" y="1560"/>
                  </a:cubicBezTo>
                  <a:cubicBezTo>
                    <a:pt x="227" y="2548"/>
                    <a:pt x="1" y="3739"/>
                    <a:pt x="144" y="4894"/>
                  </a:cubicBezTo>
                  <a:cubicBezTo>
                    <a:pt x="1334" y="3334"/>
                    <a:pt x="2501" y="1691"/>
                    <a:pt x="3597"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01" name="Google Shape;2701;p52"/>
            <p:cNvSpPr/>
            <p:nvPr/>
          </p:nvSpPr>
          <p:spPr>
            <a:xfrm rot="753160">
              <a:off x="725197" y="1495865"/>
              <a:ext cx="199059" cy="151357"/>
            </a:xfrm>
            <a:custGeom>
              <a:avLst/>
              <a:gdLst/>
              <a:ahLst/>
              <a:cxnLst/>
              <a:rect l="l" t="t" r="r" b="b"/>
              <a:pathLst>
                <a:path w="4632" h="3522" extrusionOk="0">
                  <a:moveTo>
                    <a:pt x="0" y="0"/>
                  </a:moveTo>
                  <a:lnTo>
                    <a:pt x="0" y="0"/>
                  </a:lnTo>
                  <a:cubicBezTo>
                    <a:pt x="143" y="1107"/>
                    <a:pt x="679" y="2119"/>
                    <a:pt x="1608" y="2798"/>
                  </a:cubicBezTo>
                  <a:cubicBezTo>
                    <a:pt x="2251" y="3283"/>
                    <a:pt x="2983" y="3521"/>
                    <a:pt x="3712" y="3521"/>
                  </a:cubicBezTo>
                  <a:cubicBezTo>
                    <a:pt x="4022" y="3521"/>
                    <a:pt x="4330" y="3478"/>
                    <a:pt x="4632" y="3393"/>
                  </a:cubicBezTo>
                  <a:cubicBezTo>
                    <a:pt x="3108" y="2191"/>
                    <a:pt x="1560" y="1060"/>
                    <a:pt x="0"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02" name="Google Shape;2702;p52"/>
            <p:cNvSpPr/>
            <p:nvPr/>
          </p:nvSpPr>
          <p:spPr>
            <a:xfrm rot="753160">
              <a:off x="726453" y="1489428"/>
              <a:ext cx="199059" cy="152947"/>
            </a:xfrm>
            <a:custGeom>
              <a:avLst/>
              <a:gdLst/>
              <a:ahLst/>
              <a:cxnLst/>
              <a:rect l="l" t="t" r="r" b="b"/>
              <a:pathLst>
                <a:path w="4632" h="3559" extrusionOk="0">
                  <a:moveTo>
                    <a:pt x="1056" y="0"/>
                  </a:moveTo>
                  <a:cubicBezTo>
                    <a:pt x="696" y="0"/>
                    <a:pt x="339" y="57"/>
                    <a:pt x="0" y="165"/>
                  </a:cubicBezTo>
                  <a:cubicBezTo>
                    <a:pt x="1560" y="1225"/>
                    <a:pt x="3108" y="2356"/>
                    <a:pt x="4632" y="3558"/>
                  </a:cubicBezTo>
                  <a:cubicBezTo>
                    <a:pt x="4525" y="2415"/>
                    <a:pt x="3977" y="1320"/>
                    <a:pt x="3036" y="653"/>
                  </a:cubicBezTo>
                  <a:cubicBezTo>
                    <a:pt x="2422" y="202"/>
                    <a:pt x="1732" y="0"/>
                    <a:pt x="1056"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03" name="Google Shape;2703;p52"/>
            <p:cNvSpPr/>
            <p:nvPr/>
          </p:nvSpPr>
          <p:spPr>
            <a:xfrm rot="753160">
              <a:off x="809388" y="2172045"/>
              <a:ext cx="202153" cy="218183"/>
            </a:xfrm>
            <a:custGeom>
              <a:avLst/>
              <a:gdLst/>
              <a:ahLst/>
              <a:cxnLst/>
              <a:rect l="l" t="t" r="r" b="b"/>
              <a:pathLst>
                <a:path w="4704" h="5077" extrusionOk="0">
                  <a:moveTo>
                    <a:pt x="4621" y="1"/>
                  </a:moveTo>
                  <a:cubicBezTo>
                    <a:pt x="3132" y="1763"/>
                    <a:pt x="1585" y="3453"/>
                    <a:pt x="1" y="5037"/>
                  </a:cubicBezTo>
                  <a:cubicBezTo>
                    <a:pt x="185" y="5063"/>
                    <a:pt x="370" y="5076"/>
                    <a:pt x="556" y="5076"/>
                  </a:cubicBezTo>
                  <a:cubicBezTo>
                    <a:pt x="1559" y="5076"/>
                    <a:pt x="2565" y="4689"/>
                    <a:pt x="3359" y="3834"/>
                  </a:cubicBezTo>
                  <a:cubicBezTo>
                    <a:pt x="4287" y="2822"/>
                    <a:pt x="4704" y="1394"/>
                    <a:pt x="4621"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04" name="Google Shape;2704;p52"/>
            <p:cNvSpPr/>
            <p:nvPr/>
          </p:nvSpPr>
          <p:spPr>
            <a:xfrm rot="753160">
              <a:off x="809206" y="2171117"/>
              <a:ext cx="199059" cy="216979"/>
            </a:xfrm>
            <a:custGeom>
              <a:avLst/>
              <a:gdLst/>
              <a:ahLst/>
              <a:cxnLst/>
              <a:rect l="l" t="t" r="r" b="b"/>
              <a:pathLst>
                <a:path w="4632" h="5049" extrusionOk="0">
                  <a:moveTo>
                    <a:pt x="4330" y="0"/>
                  </a:moveTo>
                  <a:cubicBezTo>
                    <a:pt x="3250" y="0"/>
                    <a:pt x="2172" y="468"/>
                    <a:pt x="1334" y="1394"/>
                  </a:cubicBezTo>
                  <a:cubicBezTo>
                    <a:pt x="417" y="2406"/>
                    <a:pt x="0" y="3739"/>
                    <a:pt x="12" y="5049"/>
                  </a:cubicBezTo>
                  <a:cubicBezTo>
                    <a:pt x="1596" y="3465"/>
                    <a:pt x="3143" y="1775"/>
                    <a:pt x="4632" y="13"/>
                  </a:cubicBezTo>
                  <a:cubicBezTo>
                    <a:pt x="4531" y="5"/>
                    <a:pt x="4431" y="0"/>
                    <a:pt x="4330"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05" name="Google Shape;2705;p52"/>
            <p:cNvSpPr/>
            <p:nvPr/>
          </p:nvSpPr>
          <p:spPr>
            <a:xfrm rot="753160">
              <a:off x="664575" y="1889948"/>
              <a:ext cx="206236" cy="195621"/>
            </a:xfrm>
            <a:custGeom>
              <a:avLst/>
              <a:gdLst/>
              <a:ahLst/>
              <a:cxnLst/>
              <a:rect l="l" t="t" r="r" b="b"/>
              <a:pathLst>
                <a:path w="4799" h="4552" extrusionOk="0">
                  <a:moveTo>
                    <a:pt x="1" y="0"/>
                  </a:moveTo>
                  <a:lnTo>
                    <a:pt x="1" y="0"/>
                  </a:lnTo>
                  <a:cubicBezTo>
                    <a:pt x="48" y="1251"/>
                    <a:pt x="524" y="2489"/>
                    <a:pt x="1465" y="3394"/>
                  </a:cubicBezTo>
                  <a:cubicBezTo>
                    <a:pt x="2270" y="4168"/>
                    <a:pt x="3261" y="4552"/>
                    <a:pt x="4253" y="4552"/>
                  </a:cubicBezTo>
                  <a:cubicBezTo>
                    <a:pt x="4435" y="4552"/>
                    <a:pt x="4618" y="4539"/>
                    <a:pt x="4799" y="4513"/>
                  </a:cubicBezTo>
                  <a:cubicBezTo>
                    <a:pt x="3227" y="2917"/>
                    <a:pt x="1644" y="1417"/>
                    <a:pt x="1"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06" name="Google Shape;2706;p52"/>
            <p:cNvSpPr/>
            <p:nvPr/>
          </p:nvSpPr>
          <p:spPr>
            <a:xfrm rot="753160">
              <a:off x="665567" y="1887290"/>
              <a:ext cx="208299" cy="196996"/>
            </a:xfrm>
            <a:custGeom>
              <a:avLst/>
              <a:gdLst/>
              <a:ahLst/>
              <a:cxnLst/>
              <a:rect l="l" t="t" r="r" b="b"/>
              <a:pathLst>
                <a:path w="4847" h="4584" extrusionOk="0">
                  <a:moveTo>
                    <a:pt x="766" y="1"/>
                  </a:moveTo>
                  <a:cubicBezTo>
                    <a:pt x="510" y="1"/>
                    <a:pt x="253" y="25"/>
                    <a:pt x="0" y="71"/>
                  </a:cubicBezTo>
                  <a:cubicBezTo>
                    <a:pt x="1644" y="1488"/>
                    <a:pt x="3251" y="2976"/>
                    <a:pt x="4799" y="4584"/>
                  </a:cubicBezTo>
                  <a:cubicBezTo>
                    <a:pt x="4846" y="3262"/>
                    <a:pt x="4370" y="1941"/>
                    <a:pt x="3382" y="1024"/>
                  </a:cubicBezTo>
                  <a:cubicBezTo>
                    <a:pt x="2617" y="315"/>
                    <a:pt x="1692" y="1"/>
                    <a:pt x="766"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07" name="Google Shape;2707;p52"/>
            <p:cNvSpPr/>
            <p:nvPr/>
          </p:nvSpPr>
          <p:spPr>
            <a:xfrm rot="753160">
              <a:off x="631041" y="2685524"/>
              <a:ext cx="264080" cy="225789"/>
            </a:xfrm>
            <a:custGeom>
              <a:avLst/>
              <a:gdLst/>
              <a:ahLst/>
              <a:cxnLst/>
              <a:rect l="l" t="t" r="r" b="b"/>
              <a:pathLst>
                <a:path w="6145" h="5254" extrusionOk="0">
                  <a:moveTo>
                    <a:pt x="6144" y="1"/>
                  </a:moveTo>
                  <a:cubicBezTo>
                    <a:pt x="4156" y="1811"/>
                    <a:pt x="2096" y="3501"/>
                    <a:pt x="0" y="5049"/>
                  </a:cubicBezTo>
                  <a:cubicBezTo>
                    <a:pt x="425" y="5183"/>
                    <a:pt x="867" y="5253"/>
                    <a:pt x="1311" y="5253"/>
                  </a:cubicBezTo>
                  <a:cubicBezTo>
                    <a:pt x="2249" y="5253"/>
                    <a:pt x="3204" y="4942"/>
                    <a:pt x="4060" y="4263"/>
                  </a:cubicBezTo>
                  <a:cubicBezTo>
                    <a:pt x="5311" y="3251"/>
                    <a:pt x="6037" y="1644"/>
                    <a:pt x="6144"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08" name="Google Shape;2708;p52"/>
            <p:cNvSpPr/>
            <p:nvPr/>
          </p:nvSpPr>
          <p:spPr>
            <a:xfrm rot="753160">
              <a:off x="632624" y="2680413"/>
              <a:ext cx="264080" cy="221793"/>
            </a:xfrm>
            <a:custGeom>
              <a:avLst/>
              <a:gdLst/>
              <a:ahLst/>
              <a:cxnLst/>
              <a:rect l="l" t="t" r="r" b="b"/>
              <a:pathLst>
                <a:path w="6145" h="5161" extrusionOk="0">
                  <a:moveTo>
                    <a:pt x="5170" y="1"/>
                  </a:moveTo>
                  <a:cubicBezTo>
                    <a:pt x="4124" y="1"/>
                    <a:pt x="3056" y="378"/>
                    <a:pt x="2132" y="1148"/>
                  </a:cubicBezTo>
                  <a:cubicBezTo>
                    <a:pt x="905" y="2184"/>
                    <a:pt x="203" y="3636"/>
                    <a:pt x="0" y="5160"/>
                  </a:cubicBezTo>
                  <a:cubicBezTo>
                    <a:pt x="2084" y="3612"/>
                    <a:pt x="4132" y="1922"/>
                    <a:pt x="6144" y="112"/>
                  </a:cubicBezTo>
                  <a:cubicBezTo>
                    <a:pt x="5825" y="38"/>
                    <a:pt x="5499" y="1"/>
                    <a:pt x="5170"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09" name="Google Shape;2709;p52"/>
            <p:cNvSpPr/>
            <p:nvPr/>
          </p:nvSpPr>
          <p:spPr>
            <a:xfrm rot="753160">
              <a:off x="536634" y="2303074"/>
              <a:ext cx="215991" cy="255872"/>
            </a:xfrm>
            <a:custGeom>
              <a:avLst/>
              <a:gdLst/>
              <a:ahLst/>
              <a:cxnLst/>
              <a:rect l="l" t="t" r="r" b="b"/>
              <a:pathLst>
                <a:path w="5026" h="5954" extrusionOk="0">
                  <a:moveTo>
                    <a:pt x="144" y="1"/>
                  </a:moveTo>
                  <a:lnTo>
                    <a:pt x="144" y="1"/>
                  </a:lnTo>
                  <a:cubicBezTo>
                    <a:pt x="1" y="1429"/>
                    <a:pt x="370" y="2918"/>
                    <a:pt x="1334" y="4120"/>
                  </a:cubicBezTo>
                  <a:cubicBezTo>
                    <a:pt x="2311" y="5311"/>
                    <a:pt x="3644" y="5954"/>
                    <a:pt x="5025" y="5954"/>
                  </a:cubicBezTo>
                  <a:cubicBezTo>
                    <a:pt x="3477" y="3858"/>
                    <a:pt x="1846" y="1858"/>
                    <a:pt x="144"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10" name="Google Shape;2710;p52"/>
            <p:cNvSpPr/>
            <p:nvPr/>
          </p:nvSpPr>
          <p:spPr>
            <a:xfrm rot="753160">
              <a:off x="542614" y="2304583"/>
              <a:ext cx="221105" cy="256258"/>
            </a:xfrm>
            <a:custGeom>
              <a:avLst/>
              <a:gdLst/>
              <a:ahLst/>
              <a:cxnLst/>
              <a:rect l="l" t="t" r="r" b="b"/>
              <a:pathLst>
                <a:path w="5145" h="5963" extrusionOk="0">
                  <a:moveTo>
                    <a:pt x="298" y="1"/>
                  </a:moveTo>
                  <a:cubicBezTo>
                    <a:pt x="199" y="1"/>
                    <a:pt x="100" y="4"/>
                    <a:pt x="1" y="10"/>
                  </a:cubicBezTo>
                  <a:cubicBezTo>
                    <a:pt x="1703" y="1867"/>
                    <a:pt x="3334" y="3867"/>
                    <a:pt x="4882" y="5963"/>
                  </a:cubicBezTo>
                  <a:cubicBezTo>
                    <a:pt x="5144" y="4427"/>
                    <a:pt x="4787" y="2820"/>
                    <a:pt x="3787" y="1617"/>
                  </a:cubicBezTo>
                  <a:cubicBezTo>
                    <a:pt x="2859" y="501"/>
                    <a:pt x="1573" y="1"/>
                    <a:pt x="298"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11" name="Google Shape;2711;p52"/>
            <p:cNvSpPr/>
            <p:nvPr/>
          </p:nvSpPr>
          <p:spPr>
            <a:xfrm rot="753160">
              <a:off x="363084" y="3229501"/>
              <a:ext cx="293732" cy="191925"/>
            </a:xfrm>
            <a:custGeom>
              <a:avLst/>
              <a:gdLst/>
              <a:ahLst/>
              <a:cxnLst/>
              <a:rect l="l" t="t" r="r" b="b"/>
              <a:pathLst>
                <a:path w="6835" h="4466" extrusionOk="0">
                  <a:moveTo>
                    <a:pt x="6835" y="0"/>
                  </a:moveTo>
                  <a:cubicBezTo>
                    <a:pt x="4584" y="1477"/>
                    <a:pt x="2310" y="2798"/>
                    <a:pt x="0" y="3989"/>
                  </a:cubicBezTo>
                  <a:cubicBezTo>
                    <a:pt x="604" y="4297"/>
                    <a:pt x="1267" y="4466"/>
                    <a:pt x="1951" y="4466"/>
                  </a:cubicBezTo>
                  <a:cubicBezTo>
                    <a:pt x="2670" y="4466"/>
                    <a:pt x="3412" y="4279"/>
                    <a:pt x="4132" y="3870"/>
                  </a:cubicBezTo>
                  <a:cubicBezTo>
                    <a:pt x="5525" y="3084"/>
                    <a:pt x="6477" y="1632"/>
                    <a:pt x="6835"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12" name="Google Shape;2712;p52"/>
            <p:cNvSpPr/>
            <p:nvPr/>
          </p:nvSpPr>
          <p:spPr>
            <a:xfrm rot="753160">
              <a:off x="366722" y="3215891"/>
              <a:ext cx="293732" cy="186467"/>
            </a:xfrm>
            <a:custGeom>
              <a:avLst/>
              <a:gdLst/>
              <a:ahLst/>
              <a:cxnLst/>
              <a:rect l="l" t="t" r="r" b="b"/>
              <a:pathLst>
                <a:path w="6835" h="4339" extrusionOk="0">
                  <a:moveTo>
                    <a:pt x="5162" y="1"/>
                  </a:moveTo>
                  <a:cubicBezTo>
                    <a:pt x="4348" y="1"/>
                    <a:pt x="3509" y="234"/>
                    <a:pt x="2715" y="707"/>
                  </a:cubicBezTo>
                  <a:cubicBezTo>
                    <a:pt x="1358" y="1517"/>
                    <a:pt x="441" y="2851"/>
                    <a:pt x="0" y="4339"/>
                  </a:cubicBezTo>
                  <a:cubicBezTo>
                    <a:pt x="2310" y="3148"/>
                    <a:pt x="4584" y="1815"/>
                    <a:pt x="6835" y="350"/>
                  </a:cubicBezTo>
                  <a:cubicBezTo>
                    <a:pt x="6306" y="118"/>
                    <a:pt x="5740" y="1"/>
                    <a:pt x="5162"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13" name="Google Shape;2713;p52"/>
            <p:cNvSpPr/>
            <p:nvPr/>
          </p:nvSpPr>
          <p:spPr>
            <a:xfrm rot="753160">
              <a:off x="353345" y="2793757"/>
              <a:ext cx="183717" cy="286556"/>
            </a:xfrm>
            <a:custGeom>
              <a:avLst/>
              <a:gdLst/>
              <a:ahLst/>
              <a:cxnLst/>
              <a:rect l="l" t="t" r="r" b="b"/>
              <a:pathLst>
                <a:path w="4275" h="6668" extrusionOk="0">
                  <a:moveTo>
                    <a:pt x="358" y="0"/>
                  </a:moveTo>
                  <a:lnTo>
                    <a:pt x="358" y="0"/>
                  </a:lnTo>
                  <a:cubicBezTo>
                    <a:pt x="0" y="1381"/>
                    <a:pt x="131" y="2917"/>
                    <a:pt x="905" y="4262"/>
                  </a:cubicBezTo>
                  <a:cubicBezTo>
                    <a:pt x="1679" y="5596"/>
                    <a:pt x="2917" y="6429"/>
                    <a:pt x="4275" y="6668"/>
                  </a:cubicBezTo>
                  <a:cubicBezTo>
                    <a:pt x="3048" y="4334"/>
                    <a:pt x="1739" y="2119"/>
                    <a:pt x="358"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14" name="Google Shape;2714;p52"/>
            <p:cNvSpPr/>
            <p:nvPr/>
          </p:nvSpPr>
          <p:spPr>
            <a:xfrm rot="753160">
              <a:off x="368259" y="2797647"/>
              <a:ext cx="188831" cy="286556"/>
            </a:xfrm>
            <a:custGeom>
              <a:avLst/>
              <a:gdLst/>
              <a:ahLst/>
              <a:cxnLst/>
              <a:rect l="l" t="t" r="r" b="b"/>
              <a:pathLst>
                <a:path w="4394" h="6668" extrusionOk="0">
                  <a:moveTo>
                    <a:pt x="1" y="0"/>
                  </a:moveTo>
                  <a:cubicBezTo>
                    <a:pt x="1406" y="2119"/>
                    <a:pt x="2715" y="4334"/>
                    <a:pt x="3918" y="6668"/>
                  </a:cubicBezTo>
                  <a:cubicBezTo>
                    <a:pt x="4394" y="5191"/>
                    <a:pt x="4287" y="3524"/>
                    <a:pt x="3489" y="2191"/>
                  </a:cubicBezTo>
                  <a:cubicBezTo>
                    <a:pt x="2679" y="845"/>
                    <a:pt x="1370" y="119"/>
                    <a:pt x="1"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15" name="Google Shape;2715;p52"/>
            <p:cNvSpPr/>
            <p:nvPr/>
          </p:nvSpPr>
          <p:spPr>
            <a:xfrm rot="753160">
              <a:off x="22295" y="3731210"/>
              <a:ext cx="315735" cy="156815"/>
            </a:xfrm>
            <a:custGeom>
              <a:avLst/>
              <a:gdLst/>
              <a:ahLst/>
              <a:cxnLst/>
              <a:rect l="l" t="t" r="r" b="b"/>
              <a:pathLst>
                <a:path w="7347" h="3649" extrusionOk="0">
                  <a:moveTo>
                    <a:pt x="7346" y="1"/>
                  </a:moveTo>
                  <a:cubicBezTo>
                    <a:pt x="4906" y="1084"/>
                    <a:pt x="2465" y="2025"/>
                    <a:pt x="0" y="2822"/>
                  </a:cubicBezTo>
                  <a:cubicBezTo>
                    <a:pt x="730" y="3345"/>
                    <a:pt x="1603" y="3649"/>
                    <a:pt x="2531" y="3649"/>
                  </a:cubicBezTo>
                  <a:cubicBezTo>
                    <a:pt x="3041" y="3649"/>
                    <a:pt x="3568" y="3557"/>
                    <a:pt x="4096" y="3358"/>
                  </a:cubicBezTo>
                  <a:cubicBezTo>
                    <a:pt x="5584" y="2810"/>
                    <a:pt x="6751" y="1513"/>
                    <a:pt x="7346"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16" name="Google Shape;2716;p52"/>
            <p:cNvSpPr/>
            <p:nvPr/>
          </p:nvSpPr>
          <p:spPr>
            <a:xfrm rot="753160">
              <a:off x="30247" y="3703391"/>
              <a:ext cx="315263" cy="150068"/>
            </a:xfrm>
            <a:custGeom>
              <a:avLst/>
              <a:gdLst/>
              <a:ahLst/>
              <a:cxnLst/>
              <a:rect l="l" t="t" r="r" b="b"/>
              <a:pathLst>
                <a:path w="7336" h="3492" extrusionOk="0">
                  <a:moveTo>
                    <a:pt x="5021" y="0"/>
                  </a:moveTo>
                  <a:cubicBezTo>
                    <a:pt x="4430" y="0"/>
                    <a:pt x="3820" y="117"/>
                    <a:pt x="3216" y="360"/>
                  </a:cubicBezTo>
                  <a:cubicBezTo>
                    <a:pt x="1751" y="931"/>
                    <a:pt x="632" y="2098"/>
                    <a:pt x="1" y="3491"/>
                  </a:cubicBezTo>
                  <a:cubicBezTo>
                    <a:pt x="2442" y="2694"/>
                    <a:pt x="4894" y="1741"/>
                    <a:pt x="7335" y="670"/>
                  </a:cubicBezTo>
                  <a:cubicBezTo>
                    <a:pt x="6647" y="231"/>
                    <a:pt x="5852" y="0"/>
                    <a:pt x="5021"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17" name="Google Shape;2717;p52"/>
            <p:cNvSpPr/>
            <p:nvPr/>
          </p:nvSpPr>
          <p:spPr>
            <a:xfrm rot="753160">
              <a:off x="93928" y="3251111"/>
              <a:ext cx="151486" cy="309590"/>
            </a:xfrm>
            <a:custGeom>
              <a:avLst/>
              <a:gdLst/>
              <a:ahLst/>
              <a:cxnLst/>
              <a:rect l="l" t="t" r="r" b="b"/>
              <a:pathLst>
                <a:path w="3525" h="7204" extrusionOk="0">
                  <a:moveTo>
                    <a:pt x="667" y="0"/>
                  </a:moveTo>
                  <a:cubicBezTo>
                    <a:pt x="107" y="1322"/>
                    <a:pt x="0" y="2858"/>
                    <a:pt x="572" y="4298"/>
                  </a:cubicBezTo>
                  <a:cubicBezTo>
                    <a:pt x="1119" y="5739"/>
                    <a:pt x="2215" y="6775"/>
                    <a:pt x="3524" y="7204"/>
                  </a:cubicBezTo>
                  <a:cubicBezTo>
                    <a:pt x="2679" y="4703"/>
                    <a:pt x="1726" y="2310"/>
                    <a:pt x="667"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18" name="Google Shape;2718;p52"/>
            <p:cNvSpPr/>
            <p:nvPr/>
          </p:nvSpPr>
          <p:spPr>
            <a:xfrm rot="753160">
              <a:off x="121779" y="3258111"/>
              <a:ext cx="158663" cy="309590"/>
            </a:xfrm>
            <a:custGeom>
              <a:avLst/>
              <a:gdLst/>
              <a:ahLst/>
              <a:cxnLst/>
              <a:rect l="l" t="t" r="r" b="b"/>
              <a:pathLst>
                <a:path w="3692" h="7204" extrusionOk="0">
                  <a:moveTo>
                    <a:pt x="1" y="0"/>
                  </a:moveTo>
                  <a:lnTo>
                    <a:pt x="1" y="0"/>
                  </a:lnTo>
                  <a:cubicBezTo>
                    <a:pt x="1060" y="2310"/>
                    <a:pt x="2013" y="4703"/>
                    <a:pt x="2858" y="7204"/>
                  </a:cubicBezTo>
                  <a:cubicBezTo>
                    <a:pt x="3549" y="5834"/>
                    <a:pt x="3692" y="4179"/>
                    <a:pt x="3120" y="2727"/>
                  </a:cubicBezTo>
                  <a:cubicBezTo>
                    <a:pt x="2525" y="1262"/>
                    <a:pt x="1346" y="346"/>
                    <a:pt x="1"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19" name="Google Shape;2719;p52"/>
            <p:cNvSpPr/>
            <p:nvPr/>
          </p:nvSpPr>
          <p:spPr>
            <a:xfrm rot="753160">
              <a:off x="932768" y="1316873"/>
              <a:ext cx="109027" cy="174520"/>
            </a:xfrm>
            <a:custGeom>
              <a:avLst/>
              <a:gdLst/>
              <a:ahLst/>
              <a:cxnLst/>
              <a:rect l="l" t="t" r="r" b="b"/>
              <a:pathLst>
                <a:path w="2537" h="4061" extrusionOk="0">
                  <a:moveTo>
                    <a:pt x="2263" y="1"/>
                  </a:moveTo>
                  <a:cubicBezTo>
                    <a:pt x="1548" y="1406"/>
                    <a:pt x="798" y="2751"/>
                    <a:pt x="1" y="4061"/>
                  </a:cubicBezTo>
                  <a:cubicBezTo>
                    <a:pt x="798" y="3965"/>
                    <a:pt x="1548" y="3513"/>
                    <a:pt x="2013" y="2691"/>
                  </a:cubicBezTo>
                  <a:cubicBezTo>
                    <a:pt x="2477" y="1882"/>
                    <a:pt x="2537" y="882"/>
                    <a:pt x="2263"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20" name="Google Shape;2720;p52"/>
            <p:cNvSpPr/>
            <p:nvPr/>
          </p:nvSpPr>
          <p:spPr>
            <a:xfrm rot="753160">
              <a:off x="923828" y="1314538"/>
              <a:ext cx="105933" cy="174520"/>
            </a:xfrm>
            <a:custGeom>
              <a:avLst/>
              <a:gdLst/>
              <a:ahLst/>
              <a:cxnLst/>
              <a:rect l="l" t="t" r="r" b="b"/>
              <a:pathLst>
                <a:path w="2465" h="4061" extrusionOk="0">
                  <a:moveTo>
                    <a:pt x="2465" y="1"/>
                  </a:moveTo>
                  <a:lnTo>
                    <a:pt x="2465" y="1"/>
                  </a:lnTo>
                  <a:cubicBezTo>
                    <a:pt x="1679" y="120"/>
                    <a:pt x="953" y="608"/>
                    <a:pt x="500" y="1429"/>
                  </a:cubicBezTo>
                  <a:cubicBezTo>
                    <a:pt x="60" y="2251"/>
                    <a:pt x="0" y="3191"/>
                    <a:pt x="203" y="4061"/>
                  </a:cubicBezTo>
                  <a:cubicBezTo>
                    <a:pt x="989" y="2739"/>
                    <a:pt x="1739" y="1394"/>
                    <a:pt x="2465"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21" name="Google Shape;2721;p52"/>
            <p:cNvSpPr/>
            <p:nvPr/>
          </p:nvSpPr>
          <p:spPr>
            <a:xfrm rot="753160">
              <a:off x="760509" y="1181654"/>
              <a:ext cx="164808" cy="105675"/>
            </a:xfrm>
            <a:custGeom>
              <a:avLst/>
              <a:gdLst/>
              <a:ahLst/>
              <a:cxnLst/>
              <a:rect l="l" t="t" r="r" b="b"/>
              <a:pathLst>
                <a:path w="3835" h="2459" extrusionOk="0">
                  <a:moveTo>
                    <a:pt x="0" y="1"/>
                  </a:moveTo>
                  <a:lnTo>
                    <a:pt x="0" y="1"/>
                  </a:lnTo>
                  <a:cubicBezTo>
                    <a:pt x="191" y="834"/>
                    <a:pt x="703" y="1596"/>
                    <a:pt x="1453" y="2061"/>
                  </a:cubicBezTo>
                  <a:cubicBezTo>
                    <a:pt x="1904" y="2328"/>
                    <a:pt x="2396" y="2458"/>
                    <a:pt x="2876" y="2458"/>
                  </a:cubicBezTo>
                  <a:cubicBezTo>
                    <a:pt x="3207" y="2458"/>
                    <a:pt x="3533" y="2397"/>
                    <a:pt x="3834" y="2275"/>
                  </a:cubicBezTo>
                  <a:cubicBezTo>
                    <a:pt x="2572" y="1477"/>
                    <a:pt x="1298" y="715"/>
                    <a:pt x="0"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22" name="Google Shape;2722;p52"/>
            <p:cNvSpPr/>
            <p:nvPr/>
          </p:nvSpPr>
          <p:spPr>
            <a:xfrm rot="753160">
              <a:off x="762870" y="1172783"/>
              <a:ext cx="165281" cy="107007"/>
            </a:xfrm>
            <a:custGeom>
              <a:avLst/>
              <a:gdLst/>
              <a:ahLst/>
              <a:cxnLst/>
              <a:rect l="l" t="t" r="r" b="b"/>
              <a:pathLst>
                <a:path w="3846" h="2490" extrusionOk="0">
                  <a:moveTo>
                    <a:pt x="1050" y="0"/>
                  </a:moveTo>
                  <a:cubicBezTo>
                    <a:pt x="684" y="0"/>
                    <a:pt x="327" y="77"/>
                    <a:pt x="0" y="216"/>
                  </a:cubicBezTo>
                  <a:cubicBezTo>
                    <a:pt x="1298" y="930"/>
                    <a:pt x="2572" y="1692"/>
                    <a:pt x="3846" y="2490"/>
                  </a:cubicBezTo>
                  <a:cubicBezTo>
                    <a:pt x="3667" y="1633"/>
                    <a:pt x="3155" y="823"/>
                    <a:pt x="2381" y="371"/>
                  </a:cubicBezTo>
                  <a:cubicBezTo>
                    <a:pt x="1955" y="115"/>
                    <a:pt x="1497" y="0"/>
                    <a:pt x="1050"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23" name="Google Shape;2723;p52"/>
            <p:cNvSpPr/>
            <p:nvPr/>
          </p:nvSpPr>
          <p:spPr>
            <a:xfrm rot="753160">
              <a:off x="922619" y="968936"/>
              <a:ext cx="88571" cy="168375"/>
            </a:xfrm>
            <a:custGeom>
              <a:avLst/>
              <a:gdLst/>
              <a:ahLst/>
              <a:cxnLst/>
              <a:rect l="l" t="t" r="r" b="b"/>
              <a:pathLst>
                <a:path w="2061" h="3918" extrusionOk="0">
                  <a:moveTo>
                    <a:pt x="1727" y="0"/>
                  </a:moveTo>
                  <a:cubicBezTo>
                    <a:pt x="1167" y="1345"/>
                    <a:pt x="608" y="2655"/>
                    <a:pt x="0" y="3917"/>
                  </a:cubicBezTo>
                  <a:cubicBezTo>
                    <a:pt x="727" y="3762"/>
                    <a:pt x="1370" y="3274"/>
                    <a:pt x="1727" y="2488"/>
                  </a:cubicBezTo>
                  <a:cubicBezTo>
                    <a:pt x="2060" y="1703"/>
                    <a:pt x="2036" y="786"/>
                    <a:pt x="1727"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24" name="Google Shape;2724;p52"/>
            <p:cNvSpPr/>
            <p:nvPr/>
          </p:nvSpPr>
          <p:spPr>
            <a:xfrm rot="753160">
              <a:off x="909130" y="965760"/>
              <a:ext cx="87024" cy="168375"/>
            </a:xfrm>
            <a:custGeom>
              <a:avLst/>
              <a:gdLst/>
              <a:ahLst/>
              <a:cxnLst/>
              <a:rect l="l" t="t" r="r" b="b"/>
              <a:pathLst>
                <a:path w="2025" h="3918" extrusionOk="0">
                  <a:moveTo>
                    <a:pt x="2025" y="0"/>
                  </a:moveTo>
                  <a:cubicBezTo>
                    <a:pt x="1311" y="191"/>
                    <a:pt x="691" y="702"/>
                    <a:pt x="346" y="1488"/>
                  </a:cubicBezTo>
                  <a:cubicBezTo>
                    <a:pt x="1" y="2274"/>
                    <a:pt x="25" y="3143"/>
                    <a:pt x="299" y="3917"/>
                  </a:cubicBezTo>
                  <a:cubicBezTo>
                    <a:pt x="918" y="2631"/>
                    <a:pt x="1477" y="1345"/>
                    <a:pt x="2025"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25" name="Google Shape;2725;p52"/>
            <p:cNvSpPr/>
            <p:nvPr/>
          </p:nvSpPr>
          <p:spPr>
            <a:xfrm rot="753160">
              <a:off x="737291" y="868976"/>
              <a:ext cx="159178" cy="86723"/>
            </a:xfrm>
            <a:custGeom>
              <a:avLst/>
              <a:gdLst/>
              <a:ahLst/>
              <a:cxnLst/>
              <a:rect l="l" t="t" r="r" b="b"/>
              <a:pathLst>
                <a:path w="3704" h="2018" extrusionOk="0">
                  <a:moveTo>
                    <a:pt x="0" y="1"/>
                  </a:moveTo>
                  <a:cubicBezTo>
                    <a:pt x="250" y="751"/>
                    <a:pt x="750" y="1406"/>
                    <a:pt x="1500" y="1763"/>
                  </a:cubicBezTo>
                  <a:cubicBezTo>
                    <a:pt x="1860" y="1937"/>
                    <a:pt x="2233" y="2018"/>
                    <a:pt x="2599" y="2018"/>
                  </a:cubicBezTo>
                  <a:cubicBezTo>
                    <a:pt x="2984" y="2018"/>
                    <a:pt x="3361" y="1928"/>
                    <a:pt x="3703" y="1763"/>
                  </a:cubicBezTo>
                  <a:cubicBezTo>
                    <a:pt x="2465" y="1132"/>
                    <a:pt x="1227" y="548"/>
                    <a:pt x="0"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26" name="Google Shape;2726;p52"/>
            <p:cNvSpPr/>
            <p:nvPr/>
          </p:nvSpPr>
          <p:spPr>
            <a:xfrm rot="753160">
              <a:off x="739837" y="856793"/>
              <a:ext cx="159178" cy="88227"/>
            </a:xfrm>
            <a:custGeom>
              <a:avLst/>
              <a:gdLst/>
              <a:ahLst/>
              <a:cxnLst/>
              <a:rect l="l" t="t" r="r" b="b"/>
              <a:pathLst>
                <a:path w="3704" h="2053" extrusionOk="0">
                  <a:moveTo>
                    <a:pt x="1158" y="0"/>
                  </a:moveTo>
                  <a:cubicBezTo>
                    <a:pt x="750" y="0"/>
                    <a:pt x="356" y="103"/>
                    <a:pt x="0" y="291"/>
                  </a:cubicBezTo>
                  <a:cubicBezTo>
                    <a:pt x="1227" y="838"/>
                    <a:pt x="2477" y="1422"/>
                    <a:pt x="3703" y="2053"/>
                  </a:cubicBezTo>
                  <a:cubicBezTo>
                    <a:pt x="3477" y="1255"/>
                    <a:pt x="2941" y="576"/>
                    <a:pt x="2203" y="231"/>
                  </a:cubicBezTo>
                  <a:cubicBezTo>
                    <a:pt x="1855" y="73"/>
                    <a:pt x="1501" y="0"/>
                    <a:pt x="1158"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27" name="Google Shape;2727;p52"/>
            <p:cNvSpPr/>
            <p:nvPr/>
          </p:nvSpPr>
          <p:spPr>
            <a:xfrm rot="753160">
              <a:off x="878972" y="664663"/>
              <a:ext cx="68115" cy="144825"/>
            </a:xfrm>
            <a:custGeom>
              <a:avLst/>
              <a:gdLst/>
              <a:ahLst/>
              <a:cxnLst/>
              <a:rect l="l" t="t" r="r" b="b"/>
              <a:pathLst>
                <a:path w="1585" h="3370" extrusionOk="0">
                  <a:moveTo>
                    <a:pt x="1168" y="0"/>
                  </a:moveTo>
                  <a:cubicBezTo>
                    <a:pt x="810" y="1143"/>
                    <a:pt x="417" y="2274"/>
                    <a:pt x="1" y="3370"/>
                  </a:cubicBezTo>
                  <a:cubicBezTo>
                    <a:pt x="596" y="3179"/>
                    <a:pt x="1108" y="2739"/>
                    <a:pt x="1346" y="2048"/>
                  </a:cubicBezTo>
                  <a:cubicBezTo>
                    <a:pt x="1584" y="1369"/>
                    <a:pt x="1489" y="607"/>
                    <a:pt x="1168"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28" name="Google Shape;2728;p52"/>
            <p:cNvSpPr/>
            <p:nvPr/>
          </p:nvSpPr>
          <p:spPr>
            <a:xfrm rot="753160">
              <a:off x="863680" y="660035"/>
              <a:ext cx="66568" cy="145341"/>
            </a:xfrm>
            <a:custGeom>
              <a:avLst/>
              <a:gdLst/>
              <a:ahLst/>
              <a:cxnLst/>
              <a:rect l="l" t="t" r="r" b="b"/>
              <a:pathLst>
                <a:path w="1549" h="3382" extrusionOk="0">
                  <a:moveTo>
                    <a:pt x="1548" y="0"/>
                  </a:moveTo>
                  <a:lnTo>
                    <a:pt x="1548" y="0"/>
                  </a:lnTo>
                  <a:cubicBezTo>
                    <a:pt x="953" y="227"/>
                    <a:pt x="465" y="691"/>
                    <a:pt x="239" y="1370"/>
                  </a:cubicBezTo>
                  <a:cubicBezTo>
                    <a:pt x="1" y="2060"/>
                    <a:pt x="72" y="2775"/>
                    <a:pt x="394" y="3382"/>
                  </a:cubicBezTo>
                  <a:cubicBezTo>
                    <a:pt x="810" y="2286"/>
                    <a:pt x="1191" y="1155"/>
                    <a:pt x="1548"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29" name="Google Shape;2729;p52"/>
            <p:cNvSpPr/>
            <p:nvPr/>
          </p:nvSpPr>
          <p:spPr>
            <a:xfrm rot="753160">
              <a:off x="704435" y="597608"/>
              <a:ext cx="139195" cy="65408"/>
            </a:xfrm>
            <a:custGeom>
              <a:avLst/>
              <a:gdLst/>
              <a:ahLst/>
              <a:cxnLst/>
              <a:rect l="l" t="t" r="r" b="b"/>
              <a:pathLst>
                <a:path w="3239" h="1522" extrusionOk="0">
                  <a:moveTo>
                    <a:pt x="0" y="1"/>
                  </a:moveTo>
                  <a:lnTo>
                    <a:pt x="0" y="1"/>
                  </a:lnTo>
                  <a:cubicBezTo>
                    <a:pt x="274" y="620"/>
                    <a:pt x="750" y="1132"/>
                    <a:pt x="1393" y="1370"/>
                  </a:cubicBezTo>
                  <a:cubicBezTo>
                    <a:pt x="1643" y="1473"/>
                    <a:pt x="1900" y="1521"/>
                    <a:pt x="2152" y="1521"/>
                  </a:cubicBezTo>
                  <a:cubicBezTo>
                    <a:pt x="2539" y="1521"/>
                    <a:pt x="2915" y="1409"/>
                    <a:pt x="3239" y="1215"/>
                  </a:cubicBezTo>
                  <a:cubicBezTo>
                    <a:pt x="2167" y="774"/>
                    <a:pt x="1072" y="370"/>
                    <a:pt x="0"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30" name="Google Shape;2730;p52"/>
            <p:cNvSpPr/>
            <p:nvPr/>
          </p:nvSpPr>
          <p:spPr>
            <a:xfrm rot="753160">
              <a:off x="707298" y="584257"/>
              <a:ext cx="139195" cy="66396"/>
            </a:xfrm>
            <a:custGeom>
              <a:avLst/>
              <a:gdLst/>
              <a:ahLst/>
              <a:cxnLst/>
              <a:rect l="l" t="t" r="r" b="b"/>
              <a:pathLst>
                <a:path w="3239" h="1545" extrusionOk="0">
                  <a:moveTo>
                    <a:pt x="1130" y="0"/>
                  </a:moveTo>
                  <a:cubicBezTo>
                    <a:pt x="723" y="0"/>
                    <a:pt x="333" y="123"/>
                    <a:pt x="0" y="342"/>
                  </a:cubicBezTo>
                  <a:cubicBezTo>
                    <a:pt x="1096" y="723"/>
                    <a:pt x="2167" y="1128"/>
                    <a:pt x="3239" y="1545"/>
                  </a:cubicBezTo>
                  <a:cubicBezTo>
                    <a:pt x="3001" y="902"/>
                    <a:pt x="2501" y="366"/>
                    <a:pt x="1846" y="128"/>
                  </a:cubicBezTo>
                  <a:cubicBezTo>
                    <a:pt x="1606" y="41"/>
                    <a:pt x="1365" y="0"/>
                    <a:pt x="1130"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31" name="Google Shape;2731;p52"/>
            <p:cNvSpPr/>
            <p:nvPr/>
          </p:nvSpPr>
          <p:spPr>
            <a:xfrm rot="753160">
              <a:off x="819399" y="423276"/>
              <a:ext cx="47100" cy="115172"/>
            </a:xfrm>
            <a:custGeom>
              <a:avLst/>
              <a:gdLst/>
              <a:ahLst/>
              <a:cxnLst/>
              <a:rect l="l" t="t" r="r" b="b"/>
              <a:pathLst>
                <a:path w="1096" h="2680" extrusionOk="0">
                  <a:moveTo>
                    <a:pt x="715" y="1"/>
                  </a:moveTo>
                  <a:cubicBezTo>
                    <a:pt x="489" y="905"/>
                    <a:pt x="251" y="1798"/>
                    <a:pt x="1" y="2679"/>
                  </a:cubicBezTo>
                  <a:cubicBezTo>
                    <a:pt x="465" y="2501"/>
                    <a:pt x="822" y="2108"/>
                    <a:pt x="965" y="1572"/>
                  </a:cubicBezTo>
                  <a:cubicBezTo>
                    <a:pt x="1096" y="1036"/>
                    <a:pt x="1001" y="477"/>
                    <a:pt x="715"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32" name="Google Shape;2732;p52"/>
            <p:cNvSpPr/>
            <p:nvPr/>
          </p:nvSpPr>
          <p:spPr>
            <a:xfrm rot="753160">
              <a:off x="803926" y="419773"/>
              <a:ext cx="46585" cy="115172"/>
            </a:xfrm>
            <a:custGeom>
              <a:avLst/>
              <a:gdLst/>
              <a:ahLst/>
              <a:cxnLst/>
              <a:rect l="l" t="t" r="r" b="b"/>
              <a:pathLst>
                <a:path w="1084" h="2680" extrusionOk="0">
                  <a:moveTo>
                    <a:pt x="1084" y="1"/>
                  </a:moveTo>
                  <a:lnTo>
                    <a:pt x="1084" y="1"/>
                  </a:lnTo>
                  <a:cubicBezTo>
                    <a:pt x="631" y="203"/>
                    <a:pt x="274" y="596"/>
                    <a:pt x="143" y="1132"/>
                  </a:cubicBezTo>
                  <a:cubicBezTo>
                    <a:pt x="0" y="1667"/>
                    <a:pt x="96" y="2227"/>
                    <a:pt x="370" y="2679"/>
                  </a:cubicBezTo>
                  <a:cubicBezTo>
                    <a:pt x="620" y="1787"/>
                    <a:pt x="858" y="905"/>
                    <a:pt x="1084"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33" name="Google Shape;2733;p52"/>
            <p:cNvSpPr/>
            <p:nvPr/>
          </p:nvSpPr>
          <p:spPr>
            <a:xfrm rot="753160">
              <a:off x="671644" y="383471"/>
              <a:ext cx="110531" cy="45940"/>
            </a:xfrm>
            <a:custGeom>
              <a:avLst/>
              <a:gdLst/>
              <a:ahLst/>
              <a:cxnLst/>
              <a:rect l="l" t="t" r="r" b="b"/>
              <a:pathLst>
                <a:path w="2572" h="1069" extrusionOk="0">
                  <a:moveTo>
                    <a:pt x="0" y="1"/>
                  </a:moveTo>
                  <a:lnTo>
                    <a:pt x="0" y="1"/>
                  </a:lnTo>
                  <a:cubicBezTo>
                    <a:pt x="238" y="453"/>
                    <a:pt x="643" y="846"/>
                    <a:pt x="1143" y="989"/>
                  </a:cubicBezTo>
                  <a:cubicBezTo>
                    <a:pt x="1313" y="1043"/>
                    <a:pt x="1481" y="1069"/>
                    <a:pt x="1644" y="1069"/>
                  </a:cubicBezTo>
                  <a:cubicBezTo>
                    <a:pt x="1982" y="1069"/>
                    <a:pt x="2299" y="960"/>
                    <a:pt x="2572" y="775"/>
                  </a:cubicBezTo>
                  <a:cubicBezTo>
                    <a:pt x="1715" y="501"/>
                    <a:pt x="857" y="239"/>
                    <a:pt x="0"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34" name="Google Shape;2734;p52"/>
            <p:cNvSpPr/>
            <p:nvPr/>
          </p:nvSpPr>
          <p:spPr>
            <a:xfrm rot="753160">
              <a:off x="674460" y="370501"/>
              <a:ext cx="110531" cy="46585"/>
            </a:xfrm>
            <a:custGeom>
              <a:avLst/>
              <a:gdLst/>
              <a:ahLst/>
              <a:cxnLst/>
              <a:rect l="l" t="t" r="r" b="b"/>
              <a:pathLst>
                <a:path w="2572" h="1084" extrusionOk="0">
                  <a:moveTo>
                    <a:pt x="949" y="1"/>
                  </a:moveTo>
                  <a:cubicBezTo>
                    <a:pt x="603" y="1"/>
                    <a:pt x="279" y="113"/>
                    <a:pt x="0" y="310"/>
                  </a:cubicBezTo>
                  <a:cubicBezTo>
                    <a:pt x="857" y="548"/>
                    <a:pt x="1703" y="810"/>
                    <a:pt x="2572" y="1084"/>
                  </a:cubicBezTo>
                  <a:cubicBezTo>
                    <a:pt x="2346" y="608"/>
                    <a:pt x="1953" y="215"/>
                    <a:pt x="1429" y="72"/>
                  </a:cubicBezTo>
                  <a:cubicBezTo>
                    <a:pt x="1266" y="24"/>
                    <a:pt x="1105" y="1"/>
                    <a:pt x="949" y="1"/>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35" name="Google Shape;2735;p52"/>
            <p:cNvSpPr/>
            <p:nvPr/>
          </p:nvSpPr>
          <p:spPr>
            <a:xfrm rot="753160">
              <a:off x="287631" y="329045"/>
              <a:ext cx="703067" cy="3744432"/>
            </a:xfrm>
            <a:custGeom>
              <a:avLst/>
              <a:gdLst/>
              <a:ahLst/>
              <a:cxnLst/>
              <a:rect l="l" t="t" r="r" b="b"/>
              <a:pathLst>
                <a:path w="16360" h="87131" extrusionOk="0">
                  <a:moveTo>
                    <a:pt x="1072" y="0"/>
                  </a:moveTo>
                  <a:lnTo>
                    <a:pt x="846" y="131"/>
                  </a:lnTo>
                  <a:cubicBezTo>
                    <a:pt x="16360" y="25611"/>
                    <a:pt x="16003" y="61317"/>
                    <a:pt x="1" y="86975"/>
                  </a:cubicBezTo>
                  <a:lnTo>
                    <a:pt x="227" y="87130"/>
                  </a:lnTo>
                  <a:cubicBezTo>
                    <a:pt x="8156" y="74402"/>
                    <a:pt x="12431" y="59293"/>
                    <a:pt x="12574" y="43434"/>
                  </a:cubicBezTo>
                  <a:cubicBezTo>
                    <a:pt x="12716" y="27611"/>
                    <a:pt x="8740" y="12597"/>
                    <a:pt x="1072" y="0"/>
                  </a:cubicBezTo>
                  <a:close/>
                </a:path>
              </a:pathLst>
            </a:custGeom>
            <a:solidFill>
              <a:schemeClr val="dk2"/>
            </a:solidFill>
            <a:ln>
              <a:noFill/>
            </a:ln>
          </p:spPr>
          <p:txBody>
            <a:bodyPr spcFirstLastPara="1" wrap="square" lIns="121598" tIns="121598" rIns="121598" bIns="121598" anchor="ctr" anchorCtr="0">
              <a:noAutofit/>
            </a:bodyPr>
            <a:lstStyle/>
            <a:p>
              <a:pPr defTabSz="1216152"/>
              <a:endParaRPr sz="1862"/>
            </a:p>
          </p:txBody>
        </p:sp>
      </p:grpSp>
      <p:grpSp>
        <p:nvGrpSpPr>
          <p:cNvPr id="2736" name="Google Shape;2736;p52"/>
          <p:cNvGrpSpPr/>
          <p:nvPr/>
        </p:nvGrpSpPr>
        <p:grpSpPr>
          <a:xfrm>
            <a:off x="7884668" y="4618577"/>
            <a:ext cx="1952103" cy="4241785"/>
            <a:chOff x="6961200" y="2315282"/>
            <a:chExt cx="1467708" cy="3189229"/>
          </a:xfrm>
        </p:grpSpPr>
        <p:sp>
          <p:nvSpPr>
            <p:cNvPr id="2737" name="Google Shape;2737;p52"/>
            <p:cNvSpPr/>
            <p:nvPr/>
          </p:nvSpPr>
          <p:spPr>
            <a:xfrm>
              <a:off x="6961200" y="4380189"/>
              <a:ext cx="744872" cy="680623"/>
            </a:xfrm>
            <a:custGeom>
              <a:avLst/>
              <a:gdLst/>
              <a:ahLst/>
              <a:cxnLst/>
              <a:rect l="l" t="t" r="r" b="b"/>
              <a:pathLst>
                <a:path w="18086" h="16526" extrusionOk="0">
                  <a:moveTo>
                    <a:pt x="0" y="0"/>
                  </a:moveTo>
                  <a:cubicBezTo>
                    <a:pt x="0" y="0"/>
                    <a:pt x="3155" y="4358"/>
                    <a:pt x="5763" y="6882"/>
                  </a:cubicBezTo>
                  <a:cubicBezTo>
                    <a:pt x="8370" y="9418"/>
                    <a:pt x="18086" y="16526"/>
                    <a:pt x="18086" y="16526"/>
                  </a:cubicBezTo>
                  <a:lnTo>
                    <a:pt x="18026" y="15966"/>
                  </a:lnTo>
                  <a:cubicBezTo>
                    <a:pt x="18026" y="15966"/>
                    <a:pt x="16776" y="10251"/>
                    <a:pt x="11430" y="6013"/>
                  </a:cubicBezTo>
                  <a:cubicBezTo>
                    <a:pt x="6084" y="1762"/>
                    <a:pt x="2572" y="536"/>
                    <a:pt x="0" y="0"/>
                  </a:cubicBezTo>
                  <a:close/>
                </a:path>
              </a:pathLst>
            </a:custGeom>
            <a:solidFill>
              <a:schemeClr val="dk2"/>
            </a:solidFill>
            <a:ln>
              <a:noFill/>
            </a:ln>
          </p:spPr>
          <p:txBody>
            <a:bodyPr spcFirstLastPara="1" wrap="square" lIns="121598" tIns="121598" rIns="121598" bIns="121598" anchor="ctr" anchorCtr="0">
              <a:noAutofit/>
            </a:bodyPr>
            <a:lstStyle/>
            <a:p>
              <a:pPr defTabSz="1216152"/>
              <a:endParaRPr sz="1862"/>
            </a:p>
          </p:txBody>
        </p:sp>
        <p:sp>
          <p:nvSpPr>
            <p:cNvPr id="2738" name="Google Shape;2738;p52"/>
            <p:cNvSpPr/>
            <p:nvPr/>
          </p:nvSpPr>
          <p:spPr>
            <a:xfrm>
              <a:off x="7659984" y="3712726"/>
              <a:ext cx="768924" cy="654183"/>
            </a:xfrm>
            <a:custGeom>
              <a:avLst/>
              <a:gdLst/>
              <a:ahLst/>
              <a:cxnLst/>
              <a:rect l="l" t="t" r="r" b="b"/>
              <a:pathLst>
                <a:path w="18670" h="15884" extrusionOk="0">
                  <a:moveTo>
                    <a:pt x="18669" y="0"/>
                  </a:moveTo>
                  <a:cubicBezTo>
                    <a:pt x="16062" y="441"/>
                    <a:pt x="12490" y="1548"/>
                    <a:pt x="7013" y="5608"/>
                  </a:cubicBezTo>
                  <a:cubicBezTo>
                    <a:pt x="1524" y="9656"/>
                    <a:pt x="60" y="15312"/>
                    <a:pt x="60" y="15312"/>
                  </a:cubicBezTo>
                  <a:lnTo>
                    <a:pt x="0" y="15883"/>
                  </a:lnTo>
                  <a:cubicBezTo>
                    <a:pt x="0" y="15883"/>
                    <a:pt x="9966" y="9132"/>
                    <a:pt x="12657" y="6692"/>
                  </a:cubicBezTo>
                  <a:cubicBezTo>
                    <a:pt x="15347" y="4251"/>
                    <a:pt x="18669" y="1"/>
                    <a:pt x="18669" y="0"/>
                  </a:cubicBezTo>
                  <a:close/>
                </a:path>
              </a:pathLst>
            </a:custGeom>
            <a:solidFill>
              <a:schemeClr val="dk2"/>
            </a:solidFill>
            <a:ln>
              <a:noFill/>
            </a:ln>
          </p:spPr>
          <p:txBody>
            <a:bodyPr spcFirstLastPara="1" wrap="square" lIns="121598" tIns="121598" rIns="121598" bIns="121598" anchor="ctr" anchorCtr="0">
              <a:noAutofit/>
            </a:bodyPr>
            <a:lstStyle/>
            <a:p>
              <a:pPr defTabSz="1216152"/>
              <a:endParaRPr sz="1862"/>
            </a:p>
          </p:txBody>
        </p:sp>
        <p:sp>
          <p:nvSpPr>
            <p:cNvPr id="2739" name="Google Shape;2739;p52"/>
            <p:cNvSpPr/>
            <p:nvPr/>
          </p:nvSpPr>
          <p:spPr>
            <a:xfrm>
              <a:off x="7661920" y="3739208"/>
              <a:ext cx="715507" cy="627206"/>
            </a:xfrm>
            <a:custGeom>
              <a:avLst/>
              <a:gdLst/>
              <a:ahLst/>
              <a:cxnLst/>
              <a:rect l="l" t="t" r="r" b="b"/>
              <a:pathLst>
                <a:path w="17373" h="15229" extrusionOk="0">
                  <a:moveTo>
                    <a:pt x="17372" y="0"/>
                  </a:moveTo>
                  <a:cubicBezTo>
                    <a:pt x="17371" y="1"/>
                    <a:pt x="7537" y="4144"/>
                    <a:pt x="1" y="14669"/>
                  </a:cubicBezTo>
                  <a:lnTo>
                    <a:pt x="49" y="15228"/>
                  </a:lnTo>
                  <a:cubicBezTo>
                    <a:pt x="49" y="15228"/>
                    <a:pt x="6549" y="5477"/>
                    <a:pt x="17372" y="0"/>
                  </a:cubicBezTo>
                  <a:close/>
                </a:path>
              </a:pathLst>
            </a:custGeom>
            <a:solidFill>
              <a:schemeClr val="lt2"/>
            </a:solidFill>
            <a:ln>
              <a:noFill/>
            </a:ln>
          </p:spPr>
          <p:txBody>
            <a:bodyPr spcFirstLastPara="1" wrap="square" lIns="121598" tIns="121598" rIns="121598" bIns="121598" anchor="ctr" anchorCtr="0">
              <a:noAutofit/>
            </a:bodyPr>
            <a:lstStyle/>
            <a:p>
              <a:pPr defTabSz="1216152"/>
              <a:endParaRPr sz="1862"/>
            </a:p>
          </p:txBody>
        </p:sp>
        <p:sp>
          <p:nvSpPr>
            <p:cNvPr id="2740" name="Google Shape;2740;p52"/>
            <p:cNvSpPr/>
            <p:nvPr/>
          </p:nvSpPr>
          <p:spPr>
            <a:xfrm>
              <a:off x="7461797" y="2315282"/>
              <a:ext cx="537547" cy="1046676"/>
            </a:xfrm>
            <a:custGeom>
              <a:avLst/>
              <a:gdLst/>
              <a:ahLst/>
              <a:cxnLst/>
              <a:rect l="l" t="t" r="r" b="b"/>
              <a:pathLst>
                <a:path w="13052" h="25414" extrusionOk="0">
                  <a:moveTo>
                    <a:pt x="8831" y="0"/>
                  </a:moveTo>
                  <a:cubicBezTo>
                    <a:pt x="6794" y="0"/>
                    <a:pt x="3400" y="7326"/>
                    <a:pt x="1693" y="12594"/>
                  </a:cubicBezTo>
                  <a:cubicBezTo>
                    <a:pt x="1" y="17781"/>
                    <a:pt x="1843" y="25413"/>
                    <a:pt x="6016" y="25413"/>
                  </a:cubicBezTo>
                  <a:cubicBezTo>
                    <a:pt x="6336" y="25413"/>
                    <a:pt x="6669" y="25369"/>
                    <a:pt x="7015" y="25275"/>
                  </a:cubicBezTo>
                  <a:cubicBezTo>
                    <a:pt x="11897" y="23953"/>
                    <a:pt x="13051" y="16238"/>
                    <a:pt x="12551" y="12606"/>
                  </a:cubicBezTo>
                  <a:cubicBezTo>
                    <a:pt x="12063" y="8975"/>
                    <a:pt x="10623" y="795"/>
                    <a:pt x="9182" y="81"/>
                  </a:cubicBezTo>
                  <a:cubicBezTo>
                    <a:pt x="9070" y="27"/>
                    <a:pt x="8953" y="0"/>
                    <a:pt x="8831" y="0"/>
                  </a:cubicBezTo>
                  <a:close/>
                </a:path>
              </a:pathLst>
            </a:custGeom>
            <a:solidFill>
              <a:schemeClr val="accent6"/>
            </a:solidFill>
            <a:ln>
              <a:noFill/>
            </a:ln>
          </p:spPr>
          <p:txBody>
            <a:bodyPr spcFirstLastPara="1" wrap="square" lIns="121598" tIns="121598" rIns="121598" bIns="121598" anchor="ctr" anchorCtr="0">
              <a:noAutofit/>
            </a:bodyPr>
            <a:lstStyle/>
            <a:p>
              <a:pPr defTabSz="1216152"/>
              <a:endParaRPr sz="1862"/>
            </a:p>
          </p:txBody>
        </p:sp>
        <p:sp>
          <p:nvSpPr>
            <p:cNvPr id="2741" name="Google Shape;2741;p52"/>
            <p:cNvSpPr/>
            <p:nvPr/>
          </p:nvSpPr>
          <p:spPr>
            <a:xfrm>
              <a:off x="7517275" y="2394607"/>
              <a:ext cx="481082" cy="966818"/>
            </a:xfrm>
            <a:custGeom>
              <a:avLst/>
              <a:gdLst/>
              <a:ahLst/>
              <a:cxnLst/>
              <a:rect l="l" t="t" r="r" b="b"/>
              <a:pathLst>
                <a:path w="11681" h="23475" extrusionOk="0">
                  <a:moveTo>
                    <a:pt x="8930" y="0"/>
                  </a:moveTo>
                  <a:cubicBezTo>
                    <a:pt x="8109" y="858"/>
                    <a:pt x="7001" y="2322"/>
                    <a:pt x="5513" y="4834"/>
                  </a:cubicBezTo>
                  <a:cubicBezTo>
                    <a:pt x="3203" y="8740"/>
                    <a:pt x="1060" y="13835"/>
                    <a:pt x="1" y="17812"/>
                  </a:cubicBezTo>
                  <a:cubicBezTo>
                    <a:pt x="631" y="20945"/>
                    <a:pt x="2265" y="23474"/>
                    <a:pt x="4663" y="23474"/>
                  </a:cubicBezTo>
                  <a:cubicBezTo>
                    <a:pt x="4981" y="23474"/>
                    <a:pt x="5312" y="23430"/>
                    <a:pt x="5656" y="23337"/>
                  </a:cubicBezTo>
                  <a:cubicBezTo>
                    <a:pt x="10526" y="22015"/>
                    <a:pt x="11681" y="14300"/>
                    <a:pt x="11192" y="10668"/>
                  </a:cubicBezTo>
                  <a:cubicBezTo>
                    <a:pt x="10847" y="7990"/>
                    <a:pt x="9954" y="2798"/>
                    <a:pt x="8930" y="0"/>
                  </a:cubicBezTo>
                  <a:close/>
                </a:path>
              </a:pathLst>
            </a:custGeom>
            <a:solidFill>
              <a:schemeClr val="accent5"/>
            </a:solidFill>
            <a:ln>
              <a:noFill/>
            </a:ln>
          </p:spPr>
          <p:txBody>
            <a:bodyPr spcFirstLastPara="1" wrap="square" lIns="121598" tIns="121598" rIns="121598" bIns="121598" anchor="ctr" anchorCtr="0">
              <a:noAutofit/>
            </a:bodyPr>
            <a:lstStyle/>
            <a:p>
              <a:pPr defTabSz="1216152"/>
              <a:endParaRPr sz="1862"/>
            </a:p>
          </p:txBody>
        </p:sp>
        <p:sp>
          <p:nvSpPr>
            <p:cNvPr id="2742" name="Google Shape;2742;p52"/>
            <p:cNvSpPr/>
            <p:nvPr/>
          </p:nvSpPr>
          <p:spPr>
            <a:xfrm>
              <a:off x="7505990" y="3075742"/>
              <a:ext cx="462466" cy="307075"/>
            </a:xfrm>
            <a:custGeom>
              <a:avLst/>
              <a:gdLst/>
              <a:ahLst/>
              <a:cxnLst/>
              <a:rect l="l" t="t" r="r" b="b"/>
              <a:pathLst>
                <a:path w="11229" h="7456" extrusionOk="0">
                  <a:moveTo>
                    <a:pt x="2156" y="2215"/>
                  </a:moveTo>
                  <a:cubicBezTo>
                    <a:pt x="2155" y="2215"/>
                    <a:pt x="2155" y="2216"/>
                    <a:pt x="2156" y="2218"/>
                  </a:cubicBezTo>
                  <a:lnTo>
                    <a:pt x="2156" y="2218"/>
                  </a:lnTo>
                  <a:cubicBezTo>
                    <a:pt x="2156" y="2217"/>
                    <a:pt x="2156" y="2216"/>
                    <a:pt x="2156" y="2215"/>
                  </a:cubicBezTo>
                  <a:close/>
                  <a:moveTo>
                    <a:pt x="6156" y="0"/>
                  </a:moveTo>
                  <a:lnTo>
                    <a:pt x="6156" y="0"/>
                  </a:lnTo>
                  <a:cubicBezTo>
                    <a:pt x="4894" y="1631"/>
                    <a:pt x="4478" y="6013"/>
                    <a:pt x="4478" y="6013"/>
                  </a:cubicBezTo>
                  <a:cubicBezTo>
                    <a:pt x="3716" y="5275"/>
                    <a:pt x="2183" y="2324"/>
                    <a:pt x="2156" y="2218"/>
                  </a:cubicBezTo>
                  <a:lnTo>
                    <a:pt x="2156" y="2218"/>
                  </a:lnTo>
                  <a:cubicBezTo>
                    <a:pt x="2217" y="4193"/>
                    <a:pt x="3561" y="6203"/>
                    <a:pt x="3561" y="6203"/>
                  </a:cubicBezTo>
                  <a:cubicBezTo>
                    <a:pt x="2323" y="5572"/>
                    <a:pt x="1" y="2703"/>
                    <a:pt x="1" y="2703"/>
                  </a:cubicBezTo>
                  <a:lnTo>
                    <a:pt x="1" y="2703"/>
                  </a:lnTo>
                  <a:cubicBezTo>
                    <a:pt x="424" y="4216"/>
                    <a:pt x="2167" y="7455"/>
                    <a:pt x="5270" y="7455"/>
                  </a:cubicBezTo>
                  <a:cubicBezTo>
                    <a:pt x="5487" y="7455"/>
                    <a:pt x="5711" y="7439"/>
                    <a:pt x="5942" y="7406"/>
                  </a:cubicBezTo>
                  <a:cubicBezTo>
                    <a:pt x="9478" y="6906"/>
                    <a:pt x="11228" y="2085"/>
                    <a:pt x="11228" y="2084"/>
                  </a:cubicBezTo>
                  <a:lnTo>
                    <a:pt x="11228" y="2084"/>
                  </a:lnTo>
                  <a:cubicBezTo>
                    <a:pt x="10169" y="4536"/>
                    <a:pt x="7002" y="6191"/>
                    <a:pt x="7002" y="6191"/>
                  </a:cubicBezTo>
                  <a:cubicBezTo>
                    <a:pt x="8680" y="5072"/>
                    <a:pt x="9907" y="1751"/>
                    <a:pt x="9907" y="1750"/>
                  </a:cubicBezTo>
                  <a:lnTo>
                    <a:pt x="9907" y="1750"/>
                  </a:lnTo>
                  <a:cubicBezTo>
                    <a:pt x="8859" y="3667"/>
                    <a:pt x="5799" y="6191"/>
                    <a:pt x="5799" y="6191"/>
                  </a:cubicBezTo>
                  <a:cubicBezTo>
                    <a:pt x="5216" y="5144"/>
                    <a:pt x="6156" y="1"/>
                    <a:pt x="6156" y="0"/>
                  </a:cubicBezTo>
                  <a:close/>
                </a:path>
              </a:pathLst>
            </a:custGeom>
            <a:solidFill>
              <a:schemeClr val="lt2"/>
            </a:solidFill>
            <a:ln>
              <a:noFill/>
            </a:ln>
          </p:spPr>
          <p:txBody>
            <a:bodyPr spcFirstLastPara="1" wrap="square" lIns="121598" tIns="121598" rIns="121598" bIns="121598" anchor="ctr" anchorCtr="0">
              <a:noAutofit/>
            </a:bodyPr>
            <a:lstStyle/>
            <a:p>
              <a:pPr defTabSz="1216152"/>
              <a:endParaRPr sz="1862"/>
            </a:p>
          </p:txBody>
        </p:sp>
        <p:sp>
          <p:nvSpPr>
            <p:cNvPr id="2743" name="Google Shape;2743;p52"/>
            <p:cNvSpPr/>
            <p:nvPr/>
          </p:nvSpPr>
          <p:spPr>
            <a:xfrm>
              <a:off x="7616821" y="3358690"/>
              <a:ext cx="148142" cy="2145821"/>
            </a:xfrm>
            <a:custGeom>
              <a:avLst/>
              <a:gdLst/>
              <a:ahLst/>
              <a:cxnLst/>
              <a:rect l="l" t="t" r="r" b="b"/>
              <a:pathLst>
                <a:path w="3597" h="52102" extrusionOk="0">
                  <a:moveTo>
                    <a:pt x="2156" y="0"/>
                  </a:moveTo>
                  <a:cubicBezTo>
                    <a:pt x="2144" y="119"/>
                    <a:pt x="1" y="11180"/>
                    <a:pt x="798" y="29420"/>
                  </a:cubicBezTo>
                  <a:cubicBezTo>
                    <a:pt x="1406" y="43267"/>
                    <a:pt x="2882" y="52018"/>
                    <a:pt x="2894" y="52102"/>
                  </a:cubicBezTo>
                  <a:lnTo>
                    <a:pt x="3596" y="51971"/>
                  </a:lnTo>
                  <a:cubicBezTo>
                    <a:pt x="3584" y="51875"/>
                    <a:pt x="2120" y="43160"/>
                    <a:pt x="1513" y="29385"/>
                  </a:cubicBezTo>
                  <a:cubicBezTo>
                    <a:pt x="715" y="11240"/>
                    <a:pt x="2834" y="238"/>
                    <a:pt x="2858" y="131"/>
                  </a:cubicBezTo>
                  <a:lnTo>
                    <a:pt x="2156" y="0"/>
                  </a:lnTo>
                  <a:close/>
                </a:path>
              </a:pathLst>
            </a:custGeom>
            <a:solidFill>
              <a:schemeClr val="lt2"/>
            </a:solidFill>
            <a:ln>
              <a:noFill/>
            </a:ln>
          </p:spPr>
          <p:txBody>
            <a:bodyPr spcFirstLastPara="1" wrap="square" lIns="121598" tIns="121598" rIns="121598" bIns="121598" anchor="ctr" anchorCtr="0">
              <a:noAutofit/>
            </a:bodyPr>
            <a:lstStyle/>
            <a:p>
              <a:pPr defTabSz="1216152"/>
              <a:endParaRPr sz="1862"/>
            </a:p>
          </p:txBody>
        </p:sp>
        <p:sp>
          <p:nvSpPr>
            <p:cNvPr id="2744" name="Google Shape;2744;p52"/>
            <p:cNvSpPr/>
            <p:nvPr/>
          </p:nvSpPr>
          <p:spPr>
            <a:xfrm>
              <a:off x="7010705" y="4408607"/>
              <a:ext cx="692938" cy="652206"/>
            </a:xfrm>
            <a:custGeom>
              <a:avLst/>
              <a:gdLst/>
              <a:ahLst/>
              <a:cxnLst/>
              <a:rect l="l" t="t" r="r" b="b"/>
              <a:pathLst>
                <a:path w="16825" h="15836" extrusionOk="0">
                  <a:moveTo>
                    <a:pt x="1" y="1"/>
                  </a:moveTo>
                  <a:lnTo>
                    <a:pt x="1" y="1"/>
                  </a:lnTo>
                  <a:cubicBezTo>
                    <a:pt x="10621" y="5870"/>
                    <a:pt x="16765" y="15836"/>
                    <a:pt x="16765" y="15836"/>
                  </a:cubicBezTo>
                  <a:lnTo>
                    <a:pt x="16824" y="15276"/>
                  </a:lnTo>
                  <a:cubicBezTo>
                    <a:pt x="9693" y="4502"/>
                    <a:pt x="2" y="1"/>
                    <a:pt x="1" y="1"/>
                  </a:cubicBezTo>
                  <a:close/>
                </a:path>
              </a:pathLst>
            </a:custGeom>
            <a:solidFill>
              <a:schemeClr val="lt2"/>
            </a:solidFill>
            <a:ln>
              <a:noFill/>
            </a:ln>
          </p:spPr>
          <p:txBody>
            <a:bodyPr spcFirstLastPara="1" wrap="square" lIns="121598" tIns="121598" rIns="121598" bIns="121598" anchor="ctr" anchorCtr="0">
              <a:noAutofit/>
            </a:bodyPr>
            <a:lstStyle/>
            <a:p>
              <a:pPr defTabSz="1216152"/>
              <a:endParaRPr sz="1862"/>
            </a:p>
          </p:txBody>
        </p:sp>
      </p:grpSp>
      <p:sp>
        <p:nvSpPr>
          <p:cNvPr id="8" name="Google Shape;938;p39">
            <a:extLst>
              <a:ext uri="{FF2B5EF4-FFF2-40B4-BE49-F238E27FC236}">
                <a16:creationId xmlns:a16="http://schemas.microsoft.com/office/drawing/2014/main" id="{2C828416-23C7-5D50-34C5-B08F3E670FB2}"/>
              </a:ext>
            </a:extLst>
          </p:cNvPr>
          <p:cNvSpPr txBox="1">
            <a:spLocks noGrp="1"/>
          </p:cNvSpPr>
          <p:nvPr>
            <p:ph type="title" idx="4294967295"/>
          </p:nvPr>
        </p:nvSpPr>
        <p:spPr>
          <a:xfrm>
            <a:off x="4213225" y="1276350"/>
            <a:ext cx="7948613" cy="2266950"/>
          </a:xfrm>
          <a:prstGeom prst="rect">
            <a:avLst/>
          </a:prstGeom>
        </p:spPr>
        <p:txBody>
          <a:bodyPr spcFirstLastPara="1" wrap="square" lIns="121598" tIns="121598" rIns="121598" bIns="121598" anchor="b" anchorCtr="0">
            <a:noAutofit/>
          </a:bodyPr>
          <a:lstStyle/>
          <a:p>
            <a:r>
              <a:rPr lang="en" sz="9576" dirty="0">
                <a:solidFill>
                  <a:schemeClr val="bg1">
                    <a:lumMod val="10000"/>
                  </a:schemeClr>
                </a:solidFill>
                <a:latin typeface="+mj-lt"/>
              </a:rPr>
              <a:t>DẶN DÒ</a:t>
            </a:r>
            <a:endParaRPr sz="9576" dirty="0">
              <a:solidFill>
                <a:schemeClr val="bg1">
                  <a:lumMod val="10000"/>
                </a:schemeClr>
              </a:solidFill>
              <a:latin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7CBA5FA-96EC-07A7-D9D0-D135751BCA96}"/>
              </a:ext>
            </a:extLst>
          </p:cNvPr>
          <p:cNvSpPr txBox="1"/>
          <p:nvPr/>
        </p:nvSpPr>
        <p:spPr>
          <a:xfrm>
            <a:off x="2627524" y="2625804"/>
            <a:ext cx="6906789" cy="1446550"/>
          </a:xfrm>
          <a:prstGeom prst="rect">
            <a:avLst/>
          </a:prstGeom>
          <a:noFill/>
        </p:spPr>
        <p:txBody>
          <a:bodyPr wrap="square">
            <a:spAutoFit/>
          </a:bodyPr>
          <a:lstStyle/>
          <a:p>
            <a:pPr algn="ctr"/>
            <a:r>
              <a:rPr lang="en-US" sz="8800" b="1"/>
              <a:t>ĐỌC MẪU</a:t>
            </a:r>
          </a:p>
        </p:txBody>
      </p:sp>
    </p:spTree>
    <p:extLst>
      <p:ext uri="{BB962C8B-B14F-4D97-AF65-F5344CB8AC3E}">
        <p14:creationId xmlns:p14="http://schemas.microsoft.com/office/powerpoint/2010/main" val="1299231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23C5A6-A582-459A-32AC-E8E131EB0AC7}"/>
              </a:ext>
            </a:extLst>
          </p:cNvPr>
          <p:cNvSpPr txBox="1"/>
          <p:nvPr/>
        </p:nvSpPr>
        <p:spPr>
          <a:xfrm>
            <a:off x="1464771" y="1109590"/>
            <a:ext cx="4146242"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a:solidFill>
                  <a:srgbClr val="C00000"/>
                </a:solidFill>
              </a:rPr>
              <a:t>tr</a:t>
            </a:r>
            <a:r>
              <a:rPr lang="en-US" sz="4800">
                <a:solidFill>
                  <a:srgbClr val="000000"/>
                </a:solidFill>
              </a:rPr>
              <a:t>ời xanh</a:t>
            </a:r>
          </a:p>
        </p:txBody>
      </p:sp>
      <p:sp>
        <p:nvSpPr>
          <p:cNvPr id="6" name="TextBox 5">
            <a:extLst>
              <a:ext uri="{FF2B5EF4-FFF2-40B4-BE49-F238E27FC236}">
                <a16:creationId xmlns:a16="http://schemas.microsoft.com/office/drawing/2014/main" id="{A677ED36-6044-E351-9652-5E476A1E55C7}"/>
              </a:ext>
            </a:extLst>
          </p:cNvPr>
          <p:cNvSpPr txBox="1"/>
          <p:nvPr/>
        </p:nvSpPr>
        <p:spPr>
          <a:xfrm>
            <a:off x="1464771" y="4441305"/>
            <a:ext cx="4146242"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a:solidFill>
                  <a:srgbClr val="000000"/>
                </a:solidFill>
              </a:rPr>
              <a:t>co</a:t>
            </a:r>
            <a:r>
              <a:rPr lang="en-US" sz="4800">
                <a:solidFill>
                  <a:srgbClr val="C00000"/>
                </a:solidFill>
              </a:rPr>
              <a:t>n</a:t>
            </a:r>
            <a:r>
              <a:rPr lang="en-US" sz="4800">
                <a:solidFill>
                  <a:srgbClr val="000000"/>
                </a:solidFill>
              </a:rPr>
              <a:t> </a:t>
            </a:r>
            <a:r>
              <a:rPr lang="en-US" sz="4800">
                <a:solidFill>
                  <a:srgbClr val="C00000"/>
                </a:solidFill>
              </a:rPr>
              <a:t>r</a:t>
            </a:r>
            <a:r>
              <a:rPr lang="en-US" sz="4800">
                <a:solidFill>
                  <a:srgbClr val="000000"/>
                </a:solidFill>
              </a:rPr>
              <a:t>ắn</a:t>
            </a:r>
          </a:p>
        </p:txBody>
      </p:sp>
      <p:sp>
        <p:nvSpPr>
          <p:cNvPr id="3" name="TextBox 2">
            <a:extLst>
              <a:ext uri="{FF2B5EF4-FFF2-40B4-BE49-F238E27FC236}">
                <a16:creationId xmlns:a16="http://schemas.microsoft.com/office/drawing/2014/main" id="{33C2AE3E-F1CF-6E88-C7A5-774C3FB5A2D1}"/>
              </a:ext>
            </a:extLst>
          </p:cNvPr>
          <p:cNvSpPr txBox="1"/>
          <p:nvPr/>
        </p:nvSpPr>
        <p:spPr>
          <a:xfrm>
            <a:off x="1257459" y="6519446"/>
            <a:ext cx="9646920" cy="338554"/>
          </a:xfrm>
          <a:prstGeom prst="rect">
            <a:avLst/>
          </a:prstGeom>
          <a:noFill/>
        </p:spPr>
        <p:txBody>
          <a:bodyPr wrap="square">
            <a:spAutoFit/>
          </a:bodyPr>
          <a:lstStyle/>
          <a:p>
            <a:pPr marL="158750" indent="0" algn="ctr">
              <a:buNone/>
            </a:pPr>
            <a:r>
              <a:rPr lang="en-US" sz="1600"/>
              <a:t>Các em lưu ý thêm một số từ khó đọc khác nữa nhé!</a:t>
            </a:r>
          </a:p>
        </p:txBody>
      </p:sp>
      <p:sp>
        <p:nvSpPr>
          <p:cNvPr id="4" name="TextBox 3">
            <a:extLst>
              <a:ext uri="{FF2B5EF4-FFF2-40B4-BE49-F238E27FC236}">
                <a16:creationId xmlns:a16="http://schemas.microsoft.com/office/drawing/2014/main" id="{22241F55-948E-26F8-419A-C7119536A688}"/>
              </a:ext>
            </a:extLst>
          </p:cNvPr>
          <p:cNvSpPr txBox="1"/>
          <p:nvPr/>
        </p:nvSpPr>
        <p:spPr>
          <a:xfrm>
            <a:off x="1464771" y="0"/>
            <a:ext cx="4146242"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a:solidFill>
                  <a:srgbClr val="C00000"/>
                </a:solidFill>
              </a:rPr>
              <a:t>tr</a:t>
            </a:r>
            <a:r>
              <a:rPr lang="en-US" sz="4800">
                <a:solidFill>
                  <a:srgbClr val="000000"/>
                </a:solidFill>
              </a:rPr>
              <a:t>ướ</a:t>
            </a:r>
            <a:r>
              <a:rPr lang="en-US" sz="4800">
                <a:solidFill>
                  <a:srgbClr val="C00000"/>
                </a:solidFill>
              </a:rPr>
              <a:t>c</a:t>
            </a:r>
          </a:p>
        </p:txBody>
      </p:sp>
      <p:sp>
        <p:nvSpPr>
          <p:cNvPr id="20" name="TextBox 19">
            <a:extLst>
              <a:ext uri="{FF2B5EF4-FFF2-40B4-BE49-F238E27FC236}">
                <a16:creationId xmlns:a16="http://schemas.microsoft.com/office/drawing/2014/main" id="{1607EC6A-AFB1-4F8A-BEF3-80882EFEDFB1}"/>
              </a:ext>
            </a:extLst>
          </p:cNvPr>
          <p:cNvSpPr txBox="1"/>
          <p:nvPr/>
        </p:nvSpPr>
        <p:spPr>
          <a:xfrm>
            <a:off x="1464771" y="3325153"/>
            <a:ext cx="4146242"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a:solidFill>
                  <a:srgbClr val="C00000"/>
                </a:solidFill>
              </a:rPr>
              <a:t>r</a:t>
            </a:r>
            <a:r>
              <a:rPr lang="en-US" sz="4800">
                <a:solidFill>
                  <a:srgbClr val="000000"/>
                </a:solidFill>
              </a:rPr>
              <a:t>ễ</a:t>
            </a:r>
          </a:p>
        </p:txBody>
      </p:sp>
      <p:sp>
        <p:nvSpPr>
          <p:cNvPr id="2" name="TextBox 1">
            <a:extLst>
              <a:ext uri="{FF2B5EF4-FFF2-40B4-BE49-F238E27FC236}">
                <a16:creationId xmlns:a16="http://schemas.microsoft.com/office/drawing/2014/main" id="{0083808D-3F79-D6B4-91CC-7C06C9535418}"/>
              </a:ext>
            </a:extLst>
          </p:cNvPr>
          <p:cNvSpPr txBox="1"/>
          <p:nvPr/>
        </p:nvSpPr>
        <p:spPr>
          <a:xfrm>
            <a:off x="6378188" y="0"/>
            <a:ext cx="4146242"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a:solidFill>
                  <a:srgbClr val="C00000"/>
                </a:solidFill>
              </a:rPr>
              <a:t>tr</a:t>
            </a:r>
            <a:r>
              <a:rPr lang="en-US" sz="4800">
                <a:solidFill>
                  <a:srgbClr val="000000"/>
                </a:solidFill>
              </a:rPr>
              <a:t>ong</a:t>
            </a:r>
          </a:p>
        </p:txBody>
      </p:sp>
      <p:sp>
        <p:nvSpPr>
          <p:cNvPr id="7" name="TextBox 6">
            <a:extLst>
              <a:ext uri="{FF2B5EF4-FFF2-40B4-BE49-F238E27FC236}">
                <a16:creationId xmlns:a16="http://schemas.microsoft.com/office/drawing/2014/main" id="{DC8A72B8-A790-596F-B6DA-12FE8FD0F256}"/>
              </a:ext>
            </a:extLst>
          </p:cNvPr>
          <p:cNvSpPr txBox="1"/>
          <p:nvPr/>
        </p:nvSpPr>
        <p:spPr>
          <a:xfrm>
            <a:off x="1464771" y="2209001"/>
            <a:ext cx="4146242"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a:solidFill>
                  <a:srgbClr val="C00000"/>
                </a:solidFill>
              </a:rPr>
              <a:t>r</a:t>
            </a:r>
            <a:r>
              <a:rPr lang="en-US" sz="4800">
                <a:solidFill>
                  <a:srgbClr val="000000"/>
                </a:solidFill>
              </a:rPr>
              <a:t>õ</a:t>
            </a:r>
          </a:p>
        </p:txBody>
      </p:sp>
      <p:sp>
        <p:nvSpPr>
          <p:cNvPr id="8" name="TextBox 7">
            <a:extLst>
              <a:ext uri="{FF2B5EF4-FFF2-40B4-BE49-F238E27FC236}">
                <a16:creationId xmlns:a16="http://schemas.microsoft.com/office/drawing/2014/main" id="{55A1F62F-1A56-6E4C-5619-9E12DBA06FDE}"/>
              </a:ext>
            </a:extLst>
          </p:cNvPr>
          <p:cNvSpPr txBox="1"/>
          <p:nvPr/>
        </p:nvSpPr>
        <p:spPr>
          <a:xfrm>
            <a:off x="6378188" y="1109590"/>
            <a:ext cx="4146242"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a:solidFill>
                  <a:srgbClr val="C00000"/>
                </a:solidFill>
              </a:rPr>
              <a:t>s</a:t>
            </a:r>
            <a:r>
              <a:rPr lang="en-US" sz="4800">
                <a:solidFill>
                  <a:srgbClr val="000000"/>
                </a:solidFill>
              </a:rPr>
              <a:t>óng</a:t>
            </a:r>
          </a:p>
        </p:txBody>
      </p:sp>
      <p:sp>
        <p:nvSpPr>
          <p:cNvPr id="9" name="TextBox 8">
            <a:extLst>
              <a:ext uri="{FF2B5EF4-FFF2-40B4-BE49-F238E27FC236}">
                <a16:creationId xmlns:a16="http://schemas.microsoft.com/office/drawing/2014/main" id="{0C27B8C8-94A2-B1F8-69DF-1279484D0112}"/>
              </a:ext>
            </a:extLst>
          </p:cNvPr>
          <p:cNvSpPr txBox="1"/>
          <p:nvPr/>
        </p:nvSpPr>
        <p:spPr>
          <a:xfrm>
            <a:off x="4196263" y="5557457"/>
            <a:ext cx="3769311" cy="822960"/>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4800">
                <a:solidFill>
                  <a:srgbClr val="000000"/>
                </a:solidFill>
              </a:rPr>
              <a:t>...</a:t>
            </a:r>
            <a:endParaRPr lang="en-US" sz="4800">
              <a:solidFill>
                <a:srgbClr val="000000"/>
              </a:solidFill>
            </a:endParaRPr>
          </a:p>
        </p:txBody>
      </p:sp>
      <p:sp>
        <p:nvSpPr>
          <p:cNvPr id="10" name="TextBox 9">
            <a:extLst>
              <a:ext uri="{FF2B5EF4-FFF2-40B4-BE49-F238E27FC236}">
                <a16:creationId xmlns:a16="http://schemas.microsoft.com/office/drawing/2014/main" id="{3E11FBFE-C7E4-A67F-D67D-5F65615EDA13}"/>
              </a:ext>
            </a:extLst>
          </p:cNvPr>
          <p:cNvSpPr txBox="1"/>
          <p:nvPr/>
        </p:nvSpPr>
        <p:spPr>
          <a:xfrm>
            <a:off x="6378188" y="2209001"/>
            <a:ext cx="4146242"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a:solidFill>
                  <a:srgbClr val="C00000"/>
                </a:solidFill>
              </a:rPr>
              <a:t>s</a:t>
            </a:r>
            <a:r>
              <a:rPr lang="en-US" sz="4800">
                <a:solidFill>
                  <a:srgbClr val="000000"/>
                </a:solidFill>
              </a:rPr>
              <a:t>ừng </a:t>
            </a:r>
            <a:r>
              <a:rPr lang="en-US" sz="4800">
                <a:solidFill>
                  <a:srgbClr val="C00000"/>
                </a:solidFill>
              </a:rPr>
              <a:t>tr</a:t>
            </a:r>
            <a:r>
              <a:rPr lang="en-US" sz="4800">
                <a:solidFill>
                  <a:srgbClr val="000000"/>
                </a:solidFill>
              </a:rPr>
              <a:t>âu</a:t>
            </a:r>
          </a:p>
        </p:txBody>
      </p:sp>
      <p:sp>
        <p:nvSpPr>
          <p:cNvPr id="11" name="TextBox 10">
            <a:extLst>
              <a:ext uri="{FF2B5EF4-FFF2-40B4-BE49-F238E27FC236}">
                <a16:creationId xmlns:a16="http://schemas.microsoft.com/office/drawing/2014/main" id="{A0C435E6-6117-A922-DA16-18D4AA791423}"/>
              </a:ext>
            </a:extLst>
          </p:cNvPr>
          <p:cNvSpPr txBox="1"/>
          <p:nvPr/>
        </p:nvSpPr>
        <p:spPr>
          <a:xfrm>
            <a:off x="6378188" y="3325153"/>
            <a:ext cx="4146242"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a:solidFill>
                  <a:srgbClr val="C00000"/>
                </a:solidFill>
              </a:rPr>
              <a:t>r</a:t>
            </a:r>
            <a:r>
              <a:rPr lang="en-US" sz="4800">
                <a:solidFill>
                  <a:srgbClr val="000000"/>
                </a:solidFill>
              </a:rPr>
              <a:t>uộng</a:t>
            </a:r>
          </a:p>
        </p:txBody>
      </p:sp>
      <p:sp>
        <p:nvSpPr>
          <p:cNvPr id="12" name="TextBox 11">
            <a:extLst>
              <a:ext uri="{FF2B5EF4-FFF2-40B4-BE49-F238E27FC236}">
                <a16:creationId xmlns:a16="http://schemas.microsoft.com/office/drawing/2014/main" id="{4EF65516-D126-39FE-468D-7D49FE6C70BF}"/>
              </a:ext>
            </a:extLst>
          </p:cNvPr>
          <p:cNvSpPr txBox="1"/>
          <p:nvPr/>
        </p:nvSpPr>
        <p:spPr>
          <a:xfrm>
            <a:off x="6378188" y="4441305"/>
            <a:ext cx="4146242"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a:solidFill>
                  <a:srgbClr val="C00000"/>
                </a:solidFill>
              </a:rPr>
              <a:t>l</a:t>
            </a:r>
            <a:r>
              <a:rPr lang="en-US" sz="4800">
                <a:solidFill>
                  <a:srgbClr val="000000"/>
                </a:solidFill>
              </a:rPr>
              <a:t>ặng</a:t>
            </a:r>
          </a:p>
        </p:txBody>
      </p:sp>
    </p:spTree>
    <p:extLst>
      <p:ext uri="{BB962C8B-B14F-4D97-AF65-F5344CB8AC3E}">
        <p14:creationId xmlns:p14="http://schemas.microsoft.com/office/powerpoint/2010/main" val="1199321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D81AC9-DD31-1B0F-1F73-79A245469E44}"/>
              </a:ext>
            </a:extLst>
          </p:cNvPr>
          <p:cNvGrpSpPr/>
          <p:nvPr/>
        </p:nvGrpSpPr>
        <p:grpSpPr>
          <a:xfrm>
            <a:off x="3497073" y="174759"/>
            <a:ext cx="5167692" cy="758669"/>
            <a:chOff x="752815" y="767254"/>
            <a:chExt cx="2205781" cy="584775"/>
          </a:xfrm>
        </p:grpSpPr>
        <p:sp>
          <p:nvSpPr>
            <p:cNvPr id="3" name="Google Shape;4306;p14">
              <a:extLst>
                <a:ext uri="{FF2B5EF4-FFF2-40B4-BE49-F238E27FC236}">
                  <a16:creationId xmlns:a16="http://schemas.microsoft.com/office/drawing/2014/main" id="{80A1B449-58F2-43FE-074A-464049D277E0}"/>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4" name="TextBox 3">
              <a:extLst>
                <a:ext uri="{FF2B5EF4-FFF2-40B4-BE49-F238E27FC236}">
                  <a16:creationId xmlns:a16="http://schemas.microsoft.com/office/drawing/2014/main" id="{B9F9B396-4D04-D60C-170E-66EFA3551547}"/>
                </a:ext>
              </a:extLst>
            </p:cNvPr>
            <p:cNvSpPr txBox="1"/>
            <p:nvPr/>
          </p:nvSpPr>
          <p:spPr>
            <a:xfrm>
              <a:off x="877050" y="890364"/>
              <a:ext cx="1957309" cy="403293"/>
            </a:xfrm>
            <a:prstGeom prst="rect">
              <a:avLst/>
            </a:prstGeom>
            <a:noFill/>
          </p:spPr>
          <p:txBody>
            <a:bodyPr wrap="square" rtlCol="0">
              <a:spAutoFit/>
            </a:bodyPr>
            <a:lstStyle/>
            <a:p>
              <a:pPr algn="ctr"/>
              <a:r>
                <a:rPr lang="en-US" sz="2800" b="1"/>
                <a:t>Giải nghĩa từ khó</a:t>
              </a:r>
            </a:p>
          </p:txBody>
        </p:sp>
      </p:grpSp>
      <p:sp>
        <p:nvSpPr>
          <p:cNvPr id="5" name="TextBox 4">
            <a:extLst>
              <a:ext uri="{FF2B5EF4-FFF2-40B4-BE49-F238E27FC236}">
                <a16:creationId xmlns:a16="http://schemas.microsoft.com/office/drawing/2014/main" id="{F1932203-C2F4-CBCF-3D11-B91BE3C5B690}"/>
              </a:ext>
            </a:extLst>
          </p:cNvPr>
          <p:cNvSpPr txBox="1"/>
          <p:nvPr/>
        </p:nvSpPr>
        <p:spPr>
          <a:xfrm>
            <a:off x="645620" y="1619250"/>
            <a:ext cx="10822479"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4800">
                <a:solidFill>
                  <a:srgbClr val="C00000"/>
                </a:solidFill>
              </a:rPr>
              <a:t>Cổ kính: ?</a:t>
            </a:r>
          </a:p>
        </p:txBody>
      </p:sp>
      <p:sp>
        <p:nvSpPr>
          <p:cNvPr id="6" name="TextBox 5">
            <a:extLst>
              <a:ext uri="{FF2B5EF4-FFF2-40B4-BE49-F238E27FC236}">
                <a16:creationId xmlns:a16="http://schemas.microsoft.com/office/drawing/2014/main" id="{E0639046-2EC1-6501-80AD-96AE240B49D7}"/>
              </a:ext>
            </a:extLst>
          </p:cNvPr>
          <p:cNvSpPr txBox="1"/>
          <p:nvPr/>
        </p:nvSpPr>
        <p:spPr>
          <a:xfrm>
            <a:off x="645620" y="1619250"/>
            <a:ext cx="11184431" cy="91940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4800">
                <a:solidFill>
                  <a:srgbClr val="C00000"/>
                </a:solidFill>
              </a:rPr>
              <a:t>Cổ kính: cũ và có vẻ đẹp trang nghiêm.</a:t>
            </a:r>
          </a:p>
        </p:txBody>
      </p:sp>
      <p:pic>
        <p:nvPicPr>
          <p:cNvPr id="8194" name="Picture 2" descr="Lặng ngắm Hà Nội qua những khung hình cổ kính - Địa điểm du lịch">
            <a:extLst>
              <a:ext uri="{FF2B5EF4-FFF2-40B4-BE49-F238E27FC236}">
                <a16:creationId xmlns:a16="http://schemas.microsoft.com/office/drawing/2014/main" id="{7DF10CC6-8003-89A9-24C1-5174AC74B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7666" y="2740166"/>
            <a:ext cx="5727099" cy="3783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4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D81AC9-DD31-1B0F-1F73-79A245469E44}"/>
              </a:ext>
            </a:extLst>
          </p:cNvPr>
          <p:cNvGrpSpPr/>
          <p:nvPr/>
        </p:nvGrpSpPr>
        <p:grpSpPr>
          <a:xfrm>
            <a:off x="3497073" y="174759"/>
            <a:ext cx="5167692" cy="758669"/>
            <a:chOff x="752815" y="767254"/>
            <a:chExt cx="2205781" cy="584775"/>
          </a:xfrm>
        </p:grpSpPr>
        <p:sp>
          <p:nvSpPr>
            <p:cNvPr id="3" name="Google Shape;4306;p14">
              <a:extLst>
                <a:ext uri="{FF2B5EF4-FFF2-40B4-BE49-F238E27FC236}">
                  <a16:creationId xmlns:a16="http://schemas.microsoft.com/office/drawing/2014/main" id="{80A1B449-58F2-43FE-074A-464049D277E0}"/>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4" name="TextBox 3">
              <a:extLst>
                <a:ext uri="{FF2B5EF4-FFF2-40B4-BE49-F238E27FC236}">
                  <a16:creationId xmlns:a16="http://schemas.microsoft.com/office/drawing/2014/main" id="{B9F9B396-4D04-D60C-170E-66EFA3551547}"/>
                </a:ext>
              </a:extLst>
            </p:cNvPr>
            <p:cNvSpPr txBox="1"/>
            <p:nvPr/>
          </p:nvSpPr>
          <p:spPr>
            <a:xfrm>
              <a:off x="877050" y="890364"/>
              <a:ext cx="1957309" cy="403293"/>
            </a:xfrm>
            <a:prstGeom prst="rect">
              <a:avLst/>
            </a:prstGeom>
            <a:noFill/>
          </p:spPr>
          <p:txBody>
            <a:bodyPr wrap="square" rtlCol="0">
              <a:spAutoFit/>
            </a:bodyPr>
            <a:lstStyle/>
            <a:p>
              <a:pPr algn="ctr"/>
              <a:r>
                <a:rPr lang="en-US" sz="2800" b="1"/>
                <a:t>Giải nghĩa từ khó</a:t>
              </a:r>
            </a:p>
          </p:txBody>
        </p:sp>
      </p:grpSp>
      <p:sp>
        <p:nvSpPr>
          <p:cNvPr id="5" name="TextBox 4">
            <a:extLst>
              <a:ext uri="{FF2B5EF4-FFF2-40B4-BE49-F238E27FC236}">
                <a16:creationId xmlns:a16="http://schemas.microsoft.com/office/drawing/2014/main" id="{F1932203-C2F4-CBCF-3D11-B91BE3C5B690}"/>
              </a:ext>
            </a:extLst>
          </p:cNvPr>
          <p:cNvSpPr txBox="1"/>
          <p:nvPr/>
        </p:nvSpPr>
        <p:spPr>
          <a:xfrm>
            <a:off x="645620" y="1771650"/>
            <a:ext cx="10822479"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4800">
                <a:solidFill>
                  <a:srgbClr val="C00000"/>
                </a:solidFill>
              </a:rPr>
              <a:t>Chót vót: ?</a:t>
            </a:r>
          </a:p>
        </p:txBody>
      </p:sp>
      <p:sp>
        <p:nvSpPr>
          <p:cNvPr id="6" name="TextBox 5">
            <a:extLst>
              <a:ext uri="{FF2B5EF4-FFF2-40B4-BE49-F238E27FC236}">
                <a16:creationId xmlns:a16="http://schemas.microsoft.com/office/drawing/2014/main" id="{E0639046-2EC1-6501-80AD-96AE240B49D7}"/>
              </a:ext>
            </a:extLst>
          </p:cNvPr>
          <p:cNvSpPr txBox="1"/>
          <p:nvPr/>
        </p:nvSpPr>
        <p:spPr>
          <a:xfrm>
            <a:off x="645620" y="1616749"/>
            <a:ext cx="11184431" cy="173664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4800">
                <a:solidFill>
                  <a:srgbClr val="C00000"/>
                </a:solidFill>
              </a:rPr>
              <a:t>Chót vót: (cao) vượt lên hẳn những vật xung quanh.</a:t>
            </a:r>
          </a:p>
        </p:txBody>
      </p:sp>
      <p:sp>
        <p:nvSpPr>
          <p:cNvPr id="7" name="TextBox 6">
            <a:extLst>
              <a:ext uri="{FF2B5EF4-FFF2-40B4-BE49-F238E27FC236}">
                <a16:creationId xmlns:a16="http://schemas.microsoft.com/office/drawing/2014/main" id="{61DE7364-8E61-8225-D590-1BF07E08C4D2}"/>
              </a:ext>
            </a:extLst>
          </p:cNvPr>
          <p:cNvSpPr txBox="1"/>
          <p:nvPr/>
        </p:nvSpPr>
        <p:spPr>
          <a:xfrm>
            <a:off x="645620" y="3957900"/>
            <a:ext cx="10822479" cy="919401"/>
          </a:xfrm>
          <a:prstGeom prst="roundRect">
            <a:avLst/>
          </a:prstGeom>
          <a:solidFill>
            <a:srgbClr val="FDF8E7">
              <a:alpha val="50000"/>
            </a:srgbClr>
          </a:solidFill>
          <a:ln>
            <a:solidFill>
              <a:srgbClr val="0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4800">
                <a:solidFill>
                  <a:srgbClr val="C00000"/>
                </a:solidFill>
              </a:rPr>
              <a:t>Lững thững: ?</a:t>
            </a:r>
          </a:p>
        </p:txBody>
      </p:sp>
      <p:sp>
        <p:nvSpPr>
          <p:cNvPr id="8" name="TextBox 7">
            <a:extLst>
              <a:ext uri="{FF2B5EF4-FFF2-40B4-BE49-F238E27FC236}">
                <a16:creationId xmlns:a16="http://schemas.microsoft.com/office/drawing/2014/main" id="{8ED7568F-0B46-CF23-6D8B-51041CFA50A9}"/>
              </a:ext>
            </a:extLst>
          </p:cNvPr>
          <p:cNvSpPr txBox="1"/>
          <p:nvPr/>
        </p:nvSpPr>
        <p:spPr>
          <a:xfrm>
            <a:off x="645619" y="3957900"/>
            <a:ext cx="11184431" cy="91940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4800">
                <a:solidFill>
                  <a:srgbClr val="C00000"/>
                </a:solidFill>
              </a:rPr>
              <a:t>Lững thững: (đi) chậm, từng bước một.</a:t>
            </a:r>
          </a:p>
        </p:txBody>
      </p:sp>
    </p:spTree>
    <p:extLst>
      <p:ext uri="{BB962C8B-B14F-4D97-AF65-F5344CB8AC3E}">
        <p14:creationId xmlns:p14="http://schemas.microsoft.com/office/powerpoint/2010/main" val="65884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95BB32B-9A8F-B35C-2588-B514C4C1E1AB}"/>
              </a:ext>
            </a:extLst>
          </p:cNvPr>
          <p:cNvGrpSpPr/>
          <p:nvPr/>
        </p:nvGrpSpPr>
        <p:grpSpPr>
          <a:xfrm>
            <a:off x="-272479" y="55178"/>
            <a:ext cx="2205781" cy="399409"/>
            <a:chOff x="752815" y="767254"/>
            <a:chExt cx="2205781" cy="584775"/>
          </a:xfrm>
        </p:grpSpPr>
        <p:sp>
          <p:nvSpPr>
            <p:cNvPr id="14" name="Google Shape;4306;p14">
              <a:extLst>
                <a:ext uri="{FF2B5EF4-FFF2-40B4-BE49-F238E27FC236}">
                  <a16:creationId xmlns:a16="http://schemas.microsoft.com/office/drawing/2014/main"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id="{FE108D44-1FF3-469A-F471-37F39A922B33}"/>
                </a:ext>
              </a:extLst>
            </p:cNvPr>
            <p:cNvSpPr txBox="1"/>
            <p:nvPr/>
          </p:nvSpPr>
          <p:spPr>
            <a:xfrm>
              <a:off x="877050" y="805655"/>
              <a:ext cx="1957309" cy="484133"/>
            </a:xfrm>
            <a:prstGeom prst="rect">
              <a:avLst/>
            </a:prstGeom>
            <a:noFill/>
          </p:spPr>
          <p:txBody>
            <a:bodyPr wrap="square" rtlCol="0">
              <a:spAutoFit/>
            </a:bodyPr>
            <a:lstStyle/>
            <a:p>
              <a:pPr algn="ctr"/>
              <a:r>
                <a:rPr lang="en-US" sz="2000" b="1"/>
                <a:t>Đọc nối tiếp</a:t>
              </a:r>
            </a:p>
          </p:txBody>
        </p:sp>
      </p:grpSp>
      <p:grpSp>
        <p:nvGrpSpPr>
          <p:cNvPr id="2" name="Group 1">
            <a:extLst>
              <a:ext uri="{FF2B5EF4-FFF2-40B4-BE49-F238E27FC236}">
                <a16:creationId xmlns:a16="http://schemas.microsoft.com/office/drawing/2014/main" id="{CD48166D-4B5C-C742-7B61-9BD1CA302DE4}"/>
              </a:ext>
            </a:extLst>
          </p:cNvPr>
          <p:cNvGrpSpPr/>
          <p:nvPr/>
        </p:nvGrpSpPr>
        <p:grpSpPr>
          <a:xfrm>
            <a:off x="0" y="0"/>
            <a:ext cx="12161838" cy="7009835"/>
            <a:chOff x="0" y="0"/>
            <a:chExt cx="12161838" cy="7009835"/>
          </a:xfrm>
        </p:grpSpPr>
        <p:grpSp>
          <p:nvGrpSpPr>
            <p:cNvPr id="3" name="Group 2">
              <a:extLst>
                <a:ext uri="{FF2B5EF4-FFF2-40B4-BE49-F238E27FC236}">
                  <a16:creationId xmlns:a16="http://schemas.microsoft.com/office/drawing/2014/main" id="{9E5C727D-BB5A-4C88-16DA-1E8694E1F28D}"/>
                </a:ext>
              </a:extLst>
            </p:cNvPr>
            <p:cNvGrpSpPr/>
            <p:nvPr/>
          </p:nvGrpSpPr>
          <p:grpSpPr>
            <a:xfrm>
              <a:off x="228956" y="97110"/>
              <a:ext cx="11693412" cy="6912725"/>
              <a:chOff x="362305" y="192360"/>
              <a:chExt cx="12054228" cy="6912725"/>
            </a:xfrm>
          </p:grpSpPr>
          <p:sp>
            <p:nvSpPr>
              <p:cNvPr id="8" name="TextBox 7">
                <a:extLst>
                  <a:ext uri="{FF2B5EF4-FFF2-40B4-BE49-F238E27FC236}">
                    <a16:creationId xmlns:a16="http://schemas.microsoft.com/office/drawing/2014/main" id="{056FE137-A443-5B81-6698-8E0DCF98074E}"/>
                  </a:ext>
                </a:extLst>
              </p:cNvPr>
              <p:cNvSpPr txBox="1"/>
              <p:nvPr/>
            </p:nvSpPr>
            <p:spPr>
              <a:xfrm>
                <a:off x="362305" y="857221"/>
                <a:ext cx="12054228" cy="624786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lang="en-US" altLang="en-US" sz="2500">
                    <a:solidFill>
                      <a:srgbClr val="C00000"/>
                    </a:solidFill>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457200" algn="just" defTabSz="914400" rtl="0" eaLnBrk="0" fontAlgn="base" latinLnBrk="0" hangingPunct="0">
                  <a:lnSpc>
                    <a:spcPct val="100000"/>
                  </a:lnSpc>
                  <a:spcBef>
                    <a:spcPct val="0"/>
                  </a:spcBef>
                  <a:spcAft>
                    <a:spcPct val="0"/>
                  </a:spcAft>
                  <a:buClrTx/>
                  <a:buSzTx/>
                  <a:buFontTx/>
                  <a:buNone/>
                  <a:tabLst/>
                </a:pPr>
                <a:r>
                  <a:rPr lang="en-US" altLang="en-US" sz="2500">
                    <a:solidFill>
                      <a:srgbClr val="7030A0"/>
                    </a:solidFill>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457200" algn="just" defTabSz="914400" rtl="0" eaLnBrk="0" fontAlgn="base" latinLnBrk="0" hangingPunct="0">
                  <a:lnSpc>
                    <a:spcPct val="100000"/>
                  </a:lnSpc>
                  <a:spcBef>
                    <a:spcPct val="0"/>
                  </a:spcBef>
                  <a:spcAft>
                    <a:spcPct val="0"/>
                  </a:spcAft>
                  <a:buClrTx/>
                  <a:buSzTx/>
                  <a:buFontTx/>
                  <a:buNone/>
                  <a:tabLst/>
                </a:pPr>
                <a:r>
                  <a:rPr lang="en-US" altLang="en-US" sz="2500">
                    <a:solidFill>
                      <a:srgbClr val="00B050"/>
                    </a:solidFill>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a:t>
                </a:r>
              </a:p>
              <a:p>
                <a:pPr indent="457200" algn="r"/>
                <a:r>
                  <a:rPr lang="en-US" sz="2500">
                    <a:solidFill>
                      <a:srgbClr val="000000"/>
                    </a:solidFill>
                  </a:rPr>
                  <a:t>(Theo Nguyễn Khắc Viện)</a:t>
                </a:r>
              </a:p>
              <a:p>
                <a:pPr indent="457200"/>
                <a:endParaRPr lang="en-US" altLang="en-US" sz="2500">
                  <a:solidFill>
                    <a:srgbClr val="000000"/>
                  </a:solidFill>
                </a:endParaRPr>
              </a:p>
            </p:txBody>
          </p:sp>
          <p:sp>
            <p:nvSpPr>
              <p:cNvPr id="9" name="TextBox 8">
                <a:extLst>
                  <a:ext uri="{FF2B5EF4-FFF2-40B4-BE49-F238E27FC236}">
                    <a16:creationId xmlns:a16="http://schemas.microsoft.com/office/drawing/2014/main" id="{DDDC2D6D-AEC8-267A-0DA2-AC450D64D5B2}"/>
                  </a:ext>
                </a:extLst>
              </p:cNvPr>
              <p:cNvSpPr txBox="1"/>
              <p:nvPr/>
            </p:nvSpPr>
            <p:spPr>
              <a:xfrm>
                <a:off x="362306" y="192360"/>
                <a:ext cx="12054227" cy="53860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900" b="1">
                    <a:solidFill>
                      <a:srgbClr val="000000"/>
                    </a:solidFill>
                  </a:rPr>
                  <a:t>CÂY ĐA QUÊ HƯƠNG</a:t>
                </a:r>
              </a:p>
            </p:txBody>
          </p:sp>
        </p:grpSp>
        <p:sp>
          <p:nvSpPr>
            <p:cNvPr id="4" name="Rectangle 3">
              <a:extLst>
                <a:ext uri="{FF2B5EF4-FFF2-40B4-BE49-F238E27FC236}">
                  <a16:creationId xmlns:a16="http://schemas.microsoft.com/office/drawing/2014/main" id="{367E8FC9-E249-427B-529D-9286F0739003}"/>
                </a:ext>
              </a:extLst>
            </p:cNvPr>
            <p:cNvSpPr>
              <a:spLocks noChangeArrowheads="1"/>
            </p:cNvSpPr>
            <p:nvPr/>
          </p:nvSpPr>
          <p:spPr bwMode="auto">
            <a:xfrm>
              <a:off x="0" y="0"/>
              <a:ext cx="1216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spTree>
    <p:extLst>
      <p:ext uri="{BB962C8B-B14F-4D97-AF65-F5344CB8AC3E}">
        <p14:creationId xmlns:p14="http://schemas.microsoft.com/office/powerpoint/2010/main" val="3088275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BCEB9-167C-021F-B38B-52BF3B54C9D5}"/>
              </a:ext>
            </a:extLst>
          </p:cNvPr>
          <p:cNvSpPr txBox="1"/>
          <p:nvPr/>
        </p:nvSpPr>
        <p:spPr>
          <a:xfrm>
            <a:off x="1076950" y="1245652"/>
            <a:ext cx="9658350" cy="1015663"/>
          </a:xfrm>
          <a:prstGeom prst="rect">
            <a:avLst/>
          </a:prstGeom>
          <a:noFill/>
        </p:spPr>
        <p:txBody>
          <a:bodyPr wrap="square">
            <a:spAutoFit/>
          </a:bodyPr>
          <a:lstStyle/>
          <a:p>
            <a:pPr algn="ctr"/>
            <a:r>
              <a:rPr lang="en-US" sz="6000" b="1">
                <a:solidFill>
                  <a:srgbClr val="C00000"/>
                </a:solidFill>
              </a:rPr>
              <a:t>TRẢ LỜI CÂU HỎI</a:t>
            </a:r>
            <a:endParaRPr lang="en-US" sz="5400" b="1"/>
          </a:p>
        </p:txBody>
      </p:sp>
      <p:pic>
        <p:nvPicPr>
          <p:cNvPr id="4" name="Picture 3">
            <a:extLst>
              <a:ext uri="{FF2B5EF4-FFF2-40B4-BE49-F238E27FC236}">
                <a16:creationId xmlns:a16="http://schemas.microsoft.com/office/drawing/2014/main" id="{8ED7E232-7B5D-544F-7F63-6DC9A1444275}"/>
              </a:ext>
            </a:extLst>
          </p:cNvPr>
          <p:cNvPicPr>
            <a:picLocks noChangeAspect="1"/>
          </p:cNvPicPr>
          <p:nvPr/>
        </p:nvPicPr>
        <p:blipFill>
          <a:blip r:embed="rId2"/>
          <a:stretch>
            <a:fillRect/>
          </a:stretch>
        </p:blipFill>
        <p:spPr>
          <a:xfrm>
            <a:off x="5906125" y="2529698"/>
            <a:ext cx="4567025" cy="4328302"/>
          </a:xfrm>
          <a:prstGeom prst="rect">
            <a:avLst/>
          </a:prstGeom>
        </p:spPr>
      </p:pic>
    </p:spTree>
    <p:extLst>
      <p:ext uri="{BB962C8B-B14F-4D97-AF65-F5344CB8AC3E}">
        <p14:creationId xmlns:p14="http://schemas.microsoft.com/office/powerpoint/2010/main" val="1713683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874C0D-EE91-8AAB-F4AA-0CE2B7A8D70C}"/>
              </a:ext>
            </a:extLst>
          </p:cNvPr>
          <p:cNvSpPr/>
          <p:nvPr/>
        </p:nvSpPr>
        <p:spPr>
          <a:xfrm>
            <a:off x="570774" y="2019300"/>
            <a:ext cx="11050463" cy="4000500"/>
          </a:xfrm>
          <a:custGeom>
            <a:avLst/>
            <a:gdLst>
              <a:gd name="connsiteX0" fmla="*/ 0 w 11050463"/>
              <a:gd name="connsiteY0" fmla="*/ 666763 h 4000500"/>
              <a:gd name="connsiteX1" fmla="*/ 666763 w 11050463"/>
              <a:gd name="connsiteY1" fmla="*/ 0 h 4000500"/>
              <a:gd name="connsiteX2" fmla="*/ 1263661 w 11050463"/>
              <a:gd name="connsiteY2" fmla="*/ 0 h 4000500"/>
              <a:gd name="connsiteX3" fmla="*/ 1957727 w 11050463"/>
              <a:gd name="connsiteY3" fmla="*/ 0 h 4000500"/>
              <a:gd name="connsiteX4" fmla="*/ 2846133 w 11050463"/>
              <a:gd name="connsiteY4" fmla="*/ 0 h 4000500"/>
              <a:gd name="connsiteX5" fmla="*/ 3540200 w 11050463"/>
              <a:gd name="connsiteY5" fmla="*/ 0 h 4000500"/>
              <a:gd name="connsiteX6" fmla="*/ 4137098 w 11050463"/>
              <a:gd name="connsiteY6" fmla="*/ 0 h 4000500"/>
              <a:gd name="connsiteX7" fmla="*/ 4539656 w 11050463"/>
              <a:gd name="connsiteY7" fmla="*/ 0 h 4000500"/>
              <a:gd name="connsiteX8" fmla="*/ 5136554 w 11050463"/>
              <a:gd name="connsiteY8" fmla="*/ 0 h 4000500"/>
              <a:gd name="connsiteX9" fmla="*/ 5539113 w 11050463"/>
              <a:gd name="connsiteY9" fmla="*/ 0 h 4000500"/>
              <a:gd name="connsiteX10" fmla="*/ 6427519 w 11050463"/>
              <a:gd name="connsiteY10" fmla="*/ 0 h 4000500"/>
              <a:gd name="connsiteX11" fmla="*/ 7315924 w 11050463"/>
              <a:gd name="connsiteY11" fmla="*/ 0 h 4000500"/>
              <a:gd name="connsiteX12" fmla="*/ 8009991 w 11050463"/>
              <a:gd name="connsiteY12" fmla="*/ 0 h 4000500"/>
              <a:gd name="connsiteX13" fmla="*/ 8898397 w 11050463"/>
              <a:gd name="connsiteY13" fmla="*/ 0 h 4000500"/>
              <a:gd name="connsiteX14" fmla="*/ 9689633 w 11050463"/>
              <a:gd name="connsiteY14" fmla="*/ 0 h 4000500"/>
              <a:gd name="connsiteX15" fmla="*/ 10383700 w 11050463"/>
              <a:gd name="connsiteY15" fmla="*/ 0 h 4000500"/>
              <a:gd name="connsiteX16" fmla="*/ 11050463 w 11050463"/>
              <a:gd name="connsiteY16" fmla="*/ 666763 h 4000500"/>
              <a:gd name="connsiteX17" fmla="*/ 11050463 w 11050463"/>
              <a:gd name="connsiteY17" fmla="*/ 1280167 h 4000500"/>
              <a:gd name="connsiteX18" fmla="*/ 11050463 w 11050463"/>
              <a:gd name="connsiteY18" fmla="*/ 1946911 h 4000500"/>
              <a:gd name="connsiteX19" fmla="*/ 11050463 w 11050463"/>
              <a:gd name="connsiteY19" fmla="*/ 2613654 h 4000500"/>
              <a:gd name="connsiteX20" fmla="*/ 11050463 w 11050463"/>
              <a:gd name="connsiteY20" fmla="*/ 3333737 h 4000500"/>
              <a:gd name="connsiteX21" fmla="*/ 10383700 w 11050463"/>
              <a:gd name="connsiteY21" fmla="*/ 4000500 h 4000500"/>
              <a:gd name="connsiteX22" fmla="*/ 9981141 w 11050463"/>
              <a:gd name="connsiteY22" fmla="*/ 4000500 h 4000500"/>
              <a:gd name="connsiteX23" fmla="*/ 9578582 w 11050463"/>
              <a:gd name="connsiteY23" fmla="*/ 4000500 h 4000500"/>
              <a:gd name="connsiteX24" fmla="*/ 8981685 w 11050463"/>
              <a:gd name="connsiteY24" fmla="*/ 4000500 h 4000500"/>
              <a:gd name="connsiteX25" fmla="*/ 8384787 w 11050463"/>
              <a:gd name="connsiteY25" fmla="*/ 4000500 h 4000500"/>
              <a:gd name="connsiteX26" fmla="*/ 7496382 w 11050463"/>
              <a:gd name="connsiteY26" fmla="*/ 4000500 h 4000500"/>
              <a:gd name="connsiteX27" fmla="*/ 6899484 w 11050463"/>
              <a:gd name="connsiteY27" fmla="*/ 4000500 h 4000500"/>
              <a:gd name="connsiteX28" fmla="*/ 6011078 w 11050463"/>
              <a:gd name="connsiteY28" fmla="*/ 4000500 h 4000500"/>
              <a:gd name="connsiteX29" fmla="*/ 5317011 w 11050463"/>
              <a:gd name="connsiteY29" fmla="*/ 4000500 h 4000500"/>
              <a:gd name="connsiteX30" fmla="*/ 4525775 w 11050463"/>
              <a:gd name="connsiteY30" fmla="*/ 4000500 h 4000500"/>
              <a:gd name="connsiteX31" fmla="*/ 3831708 w 11050463"/>
              <a:gd name="connsiteY31" fmla="*/ 4000500 h 4000500"/>
              <a:gd name="connsiteX32" fmla="*/ 2943303 w 11050463"/>
              <a:gd name="connsiteY32" fmla="*/ 4000500 h 4000500"/>
              <a:gd name="connsiteX33" fmla="*/ 2152066 w 11050463"/>
              <a:gd name="connsiteY33" fmla="*/ 4000500 h 4000500"/>
              <a:gd name="connsiteX34" fmla="*/ 1360830 w 11050463"/>
              <a:gd name="connsiteY34" fmla="*/ 4000500 h 4000500"/>
              <a:gd name="connsiteX35" fmla="*/ 666763 w 11050463"/>
              <a:gd name="connsiteY35" fmla="*/ 4000500 h 4000500"/>
              <a:gd name="connsiteX36" fmla="*/ 0 w 11050463"/>
              <a:gd name="connsiteY36" fmla="*/ 3333737 h 4000500"/>
              <a:gd name="connsiteX37" fmla="*/ 0 w 11050463"/>
              <a:gd name="connsiteY37" fmla="*/ 2640324 h 4000500"/>
              <a:gd name="connsiteX38" fmla="*/ 0 w 11050463"/>
              <a:gd name="connsiteY38" fmla="*/ 2053589 h 4000500"/>
              <a:gd name="connsiteX39" fmla="*/ 0 w 11050463"/>
              <a:gd name="connsiteY39" fmla="*/ 1360176 h 4000500"/>
              <a:gd name="connsiteX40" fmla="*/ 0 w 11050463"/>
              <a:gd name="connsiteY40" fmla="*/ 666763 h 400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050463" h="4000500" fill="none" extrusionOk="0">
                <a:moveTo>
                  <a:pt x="0" y="666763"/>
                </a:moveTo>
                <a:cubicBezTo>
                  <a:pt x="79723" y="271320"/>
                  <a:pt x="266351" y="-35796"/>
                  <a:pt x="666763" y="0"/>
                </a:cubicBezTo>
                <a:cubicBezTo>
                  <a:pt x="913764" y="-2129"/>
                  <a:pt x="1100995" y="13548"/>
                  <a:pt x="1263661" y="0"/>
                </a:cubicBezTo>
                <a:cubicBezTo>
                  <a:pt x="1426327" y="-13548"/>
                  <a:pt x="1810561" y="9769"/>
                  <a:pt x="1957727" y="0"/>
                </a:cubicBezTo>
                <a:cubicBezTo>
                  <a:pt x="2104893" y="-9769"/>
                  <a:pt x="2639027" y="12708"/>
                  <a:pt x="2846133" y="0"/>
                </a:cubicBezTo>
                <a:cubicBezTo>
                  <a:pt x="3053239" y="-12708"/>
                  <a:pt x="3193446" y="-17949"/>
                  <a:pt x="3540200" y="0"/>
                </a:cubicBezTo>
                <a:cubicBezTo>
                  <a:pt x="3886954" y="17949"/>
                  <a:pt x="3855543" y="-25364"/>
                  <a:pt x="4137098" y="0"/>
                </a:cubicBezTo>
                <a:cubicBezTo>
                  <a:pt x="4418653" y="25364"/>
                  <a:pt x="4430838" y="-19170"/>
                  <a:pt x="4539656" y="0"/>
                </a:cubicBezTo>
                <a:cubicBezTo>
                  <a:pt x="4648474" y="19170"/>
                  <a:pt x="5011130" y="-521"/>
                  <a:pt x="5136554" y="0"/>
                </a:cubicBezTo>
                <a:cubicBezTo>
                  <a:pt x="5261978" y="521"/>
                  <a:pt x="5430480" y="-12406"/>
                  <a:pt x="5539113" y="0"/>
                </a:cubicBezTo>
                <a:cubicBezTo>
                  <a:pt x="5647746" y="12406"/>
                  <a:pt x="6046649" y="-42297"/>
                  <a:pt x="6427519" y="0"/>
                </a:cubicBezTo>
                <a:cubicBezTo>
                  <a:pt x="6808389" y="42297"/>
                  <a:pt x="7090375" y="6603"/>
                  <a:pt x="7315924" y="0"/>
                </a:cubicBezTo>
                <a:cubicBezTo>
                  <a:pt x="7541474" y="-6603"/>
                  <a:pt x="7823928" y="-17303"/>
                  <a:pt x="8009991" y="0"/>
                </a:cubicBezTo>
                <a:cubicBezTo>
                  <a:pt x="8196054" y="17303"/>
                  <a:pt x="8469366" y="-13283"/>
                  <a:pt x="8898397" y="0"/>
                </a:cubicBezTo>
                <a:cubicBezTo>
                  <a:pt x="9327428" y="13283"/>
                  <a:pt x="9491947" y="-38625"/>
                  <a:pt x="9689633" y="0"/>
                </a:cubicBezTo>
                <a:cubicBezTo>
                  <a:pt x="9887319" y="38625"/>
                  <a:pt x="10182387" y="14486"/>
                  <a:pt x="10383700" y="0"/>
                </a:cubicBezTo>
                <a:cubicBezTo>
                  <a:pt x="10775529" y="-1599"/>
                  <a:pt x="10967567" y="310109"/>
                  <a:pt x="11050463" y="666763"/>
                </a:cubicBezTo>
                <a:cubicBezTo>
                  <a:pt x="11024163" y="818365"/>
                  <a:pt x="11071607" y="1030114"/>
                  <a:pt x="11050463" y="1280167"/>
                </a:cubicBezTo>
                <a:cubicBezTo>
                  <a:pt x="11029319" y="1530220"/>
                  <a:pt x="11059121" y="1785038"/>
                  <a:pt x="11050463" y="1946911"/>
                </a:cubicBezTo>
                <a:cubicBezTo>
                  <a:pt x="11041805" y="2108784"/>
                  <a:pt x="11076767" y="2418843"/>
                  <a:pt x="11050463" y="2613654"/>
                </a:cubicBezTo>
                <a:cubicBezTo>
                  <a:pt x="11024159" y="2808465"/>
                  <a:pt x="11022595" y="3038190"/>
                  <a:pt x="11050463" y="3333737"/>
                </a:cubicBezTo>
                <a:cubicBezTo>
                  <a:pt x="11029941" y="3692539"/>
                  <a:pt x="10756328" y="4020300"/>
                  <a:pt x="10383700" y="4000500"/>
                </a:cubicBezTo>
                <a:cubicBezTo>
                  <a:pt x="10281615" y="4009229"/>
                  <a:pt x="10175612" y="3998358"/>
                  <a:pt x="9981141" y="4000500"/>
                </a:cubicBezTo>
                <a:cubicBezTo>
                  <a:pt x="9786670" y="4002642"/>
                  <a:pt x="9769273" y="4002209"/>
                  <a:pt x="9578582" y="4000500"/>
                </a:cubicBezTo>
                <a:cubicBezTo>
                  <a:pt x="9387891" y="3998791"/>
                  <a:pt x="9257039" y="4002876"/>
                  <a:pt x="8981685" y="4000500"/>
                </a:cubicBezTo>
                <a:cubicBezTo>
                  <a:pt x="8706331" y="3998124"/>
                  <a:pt x="8599502" y="4006311"/>
                  <a:pt x="8384787" y="4000500"/>
                </a:cubicBezTo>
                <a:cubicBezTo>
                  <a:pt x="8170072" y="3994689"/>
                  <a:pt x="7792859" y="3984391"/>
                  <a:pt x="7496382" y="4000500"/>
                </a:cubicBezTo>
                <a:cubicBezTo>
                  <a:pt x="7199905" y="4016609"/>
                  <a:pt x="7191221" y="3990848"/>
                  <a:pt x="6899484" y="4000500"/>
                </a:cubicBezTo>
                <a:cubicBezTo>
                  <a:pt x="6607747" y="4010152"/>
                  <a:pt x="6289169" y="4010332"/>
                  <a:pt x="6011078" y="4000500"/>
                </a:cubicBezTo>
                <a:cubicBezTo>
                  <a:pt x="5732987" y="3990668"/>
                  <a:pt x="5616017" y="3986014"/>
                  <a:pt x="5317011" y="4000500"/>
                </a:cubicBezTo>
                <a:cubicBezTo>
                  <a:pt x="5018005" y="4014986"/>
                  <a:pt x="4792480" y="4011471"/>
                  <a:pt x="4525775" y="4000500"/>
                </a:cubicBezTo>
                <a:cubicBezTo>
                  <a:pt x="4259070" y="3989529"/>
                  <a:pt x="4084978" y="4027942"/>
                  <a:pt x="3831708" y="4000500"/>
                </a:cubicBezTo>
                <a:cubicBezTo>
                  <a:pt x="3578438" y="3973058"/>
                  <a:pt x="3307589" y="4009410"/>
                  <a:pt x="2943303" y="4000500"/>
                </a:cubicBezTo>
                <a:cubicBezTo>
                  <a:pt x="2579018" y="3991590"/>
                  <a:pt x="2311048" y="3974358"/>
                  <a:pt x="2152066" y="4000500"/>
                </a:cubicBezTo>
                <a:cubicBezTo>
                  <a:pt x="1993084" y="4026642"/>
                  <a:pt x="1741176" y="3976500"/>
                  <a:pt x="1360830" y="4000500"/>
                </a:cubicBezTo>
                <a:cubicBezTo>
                  <a:pt x="980484" y="4024500"/>
                  <a:pt x="915068" y="4031895"/>
                  <a:pt x="666763" y="4000500"/>
                </a:cubicBezTo>
                <a:cubicBezTo>
                  <a:pt x="328111" y="3988751"/>
                  <a:pt x="45355" y="3685591"/>
                  <a:pt x="0" y="3333737"/>
                </a:cubicBezTo>
                <a:cubicBezTo>
                  <a:pt x="-11843" y="3126712"/>
                  <a:pt x="28816" y="2886368"/>
                  <a:pt x="0" y="2640324"/>
                </a:cubicBezTo>
                <a:cubicBezTo>
                  <a:pt x="-28816" y="2394280"/>
                  <a:pt x="15312" y="2280122"/>
                  <a:pt x="0" y="2053589"/>
                </a:cubicBezTo>
                <a:cubicBezTo>
                  <a:pt x="-15312" y="1827057"/>
                  <a:pt x="13291" y="1556465"/>
                  <a:pt x="0" y="1360176"/>
                </a:cubicBezTo>
                <a:cubicBezTo>
                  <a:pt x="-13291" y="1163887"/>
                  <a:pt x="-34514" y="835470"/>
                  <a:pt x="0" y="666763"/>
                </a:cubicBezTo>
                <a:close/>
              </a:path>
              <a:path w="11050463" h="4000500" stroke="0" extrusionOk="0">
                <a:moveTo>
                  <a:pt x="0" y="666763"/>
                </a:moveTo>
                <a:cubicBezTo>
                  <a:pt x="-54829" y="261561"/>
                  <a:pt x="235237" y="-10328"/>
                  <a:pt x="666763" y="0"/>
                </a:cubicBezTo>
                <a:cubicBezTo>
                  <a:pt x="915011" y="-43663"/>
                  <a:pt x="1310234" y="28391"/>
                  <a:pt x="1555169" y="0"/>
                </a:cubicBezTo>
                <a:cubicBezTo>
                  <a:pt x="1800104" y="-28391"/>
                  <a:pt x="2006647" y="20235"/>
                  <a:pt x="2346405" y="0"/>
                </a:cubicBezTo>
                <a:cubicBezTo>
                  <a:pt x="2686163" y="-20235"/>
                  <a:pt x="2937385" y="8782"/>
                  <a:pt x="3137641" y="0"/>
                </a:cubicBezTo>
                <a:cubicBezTo>
                  <a:pt x="3337897" y="-8782"/>
                  <a:pt x="3804735" y="-23961"/>
                  <a:pt x="4026047" y="0"/>
                </a:cubicBezTo>
                <a:cubicBezTo>
                  <a:pt x="4247359" y="23961"/>
                  <a:pt x="4509362" y="32965"/>
                  <a:pt x="4720114" y="0"/>
                </a:cubicBezTo>
                <a:cubicBezTo>
                  <a:pt x="4930866" y="-32965"/>
                  <a:pt x="5033942" y="5168"/>
                  <a:pt x="5219842" y="0"/>
                </a:cubicBezTo>
                <a:cubicBezTo>
                  <a:pt x="5405742" y="-5168"/>
                  <a:pt x="5538415" y="6968"/>
                  <a:pt x="5816740" y="0"/>
                </a:cubicBezTo>
                <a:cubicBezTo>
                  <a:pt x="6095065" y="-6968"/>
                  <a:pt x="6145712" y="10072"/>
                  <a:pt x="6413637" y="0"/>
                </a:cubicBezTo>
                <a:cubicBezTo>
                  <a:pt x="6681562" y="-10072"/>
                  <a:pt x="6633898" y="-1229"/>
                  <a:pt x="6816196" y="0"/>
                </a:cubicBezTo>
                <a:cubicBezTo>
                  <a:pt x="6998494" y="1229"/>
                  <a:pt x="7215741" y="4347"/>
                  <a:pt x="7607432" y="0"/>
                </a:cubicBezTo>
                <a:cubicBezTo>
                  <a:pt x="7999123" y="-4347"/>
                  <a:pt x="8072199" y="22387"/>
                  <a:pt x="8204330" y="0"/>
                </a:cubicBezTo>
                <a:cubicBezTo>
                  <a:pt x="8336461" y="-22387"/>
                  <a:pt x="8604517" y="1059"/>
                  <a:pt x="8801227" y="0"/>
                </a:cubicBezTo>
                <a:cubicBezTo>
                  <a:pt x="8997937" y="-1059"/>
                  <a:pt x="9257400" y="4353"/>
                  <a:pt x="9398125" y="0"/>
                </a:cubicBezTo>
                <a:cubicBezTo>
                  <a:pt x="9538850" y="-4353"/>
                  <a:pt x="10072969" y="29478"/>
                  <a:pt x="10383700" y="0"/>
                </a:cubicBezTo>
                <a:cubicBezTo>
                  <a:pt x="10759469" y="7904"/>
                  <a:pt x="11041045" y="302412"/>
                  <a:pt x="11050463" y="666763"/>
                </a:cubicBezTo>
                <a:cubicBezTo>
                  <a:pt x="11055700" y="786968"/>
                  <a:pt x="11079498" y="990384"/>
                  <a:pt x="11050463" y="1253497"/>
                </a:cubicBezTo>
                <a:cubicBezTo>
                  <a:pt x="11021428" y="1516610"/>
                  <a:pt x="11043511" y="1632630"/>
                  <a:pt x="11050463" y="1973580"/>
                </a:cubicBezTo>
                <a:cubicBezTo>
                  <a:pt x="11057415" y="2314530"/>
                  <a:pt x="11042826" y="2352051"/>
                  <a:pt x="11050463" y="2613654"/>
                </a:cubicBezTo>
                <a:cubicBezTo>
                  <a:pt x="11058100" y="2875257"/>
                  <a:pt x="11055565" y="3022867"/>
                  <a:pt x="11050463" y="3333737"/>
                </a:cubicBezTo>
                <a:cubicBezTo>
                  <a:pt x="11054113" y="3713053"/>
                  <a:pt x="10737353" y="3963446"/>
                  <a:pt x="10383700" y="4000500"/>
                </a:cubicBezTo>
                <a:cubicBezTo>
                  <a:pt x="10210387" y="4009909"/>
                  <a:pt x="10123274" y="4022179"/>
                  <a:pt x="9883972" y="4000500"/>
                </a:cubicBezTo>
                <a:cubicBezTo>
                  <a:pt x="9644670" y="3978821"/>
                  <a:pt x="9620313" y="3980989"/>
                  <a:pt x="9481413" y="4000500"/>
                </a:cubicBezTo>
                <a:cubicBezTo>
                  <a:pt x="9342513" y="4020011"/>
                  <a:pt x="9073737" y="4002734"/>
                  <a:pt x="8690177" y="4000500"/>
                </a:cubicBezTo>
                <a:cubicBezTo>
                  <a:pt x="8306617" y="3998266"/>
                  <a:pt x="8068720" y="3962173"/>
                  <a:pt x="7898940" y="4000500"/>
                </a:cubicBezTo>
                <a:cubicBezTo>
                  <a:pt x="7729160" y="4038827"/>
                  <a:pt x="7487882" y="3979139"/>
                  <a:pt x="7302043" y="4000500"/>
                </a:cubicBezTo>
                <a:cubicBezTo>
                  <a:pt x="7116204" y="4021861"/>
                  <a:pt x="6886474" y="4013655"/>
                  <a:pt x="6510807" y="4000500"/>
                </a:cubicBezTo>
                <a:cubicBezTo>
                  <a:pt x="6135140" y="3987345"/>
                  <a:pt x="6277408" y="4001988"/>
                  <a:pt x="6108248" y="4000500"/>
                </a:cubicBezTo>
                <a:cubicBezTo>
                  <a:pt x="5939088" y="3999012"/>
                  <a:pt x="5766216" y="4012239"/>
                  <a:pt x="5608520" y="4000500"/>
                </a:cubicBezTo>
                <a:cubicBezTo>
                  <a:pt x="5450824" y="3988761"/>
                  <a:pt x="5264454" y="3985760"/>
                  <a:pt x="5108791" y="4000500"/>
                </a:cubicBezTo>
                <a:cubicBezTo>
                  <a:pt x="4953128" y="4015240"/>
                  <a:pt x="4757709" y="4021604"/>
                  <a:pt x="4609063" y="4000500"/>
                </a:cubicBezTo>
                <a:cubicBezTo>
                  <a:pt x="4460417" y="3979396"/>
                  <a:pt x="4118004" y="4030181"/>
                  <a:pt x="3720657" y="4000500"/>
                </a:cubicBezTo>
                <a:cubicBezTo>
                  <a:pt x="3323310" y="3970819"/>
                  <a:pt x="3451489" y="3999316"/>
                  <a:pt x="3318099" y="4000500"/>
                </a:cubicBezTo>
                <a:cubicBezTo>
                  <a:pt x="3184709" y="4001684"/>
                  <a:pt x="2866902" y="3987791"/>
                  <a:pt x="2721201" y="4000500"/>
                </a:cubicBezTo>
                <a:cubicBezTo>
                  <a:pt x="2575500" y="4013209"/>
                  <a:pt x="2450575" y="3991042"/>
                  <a:pt x="2318642" y="4000500"/>
                </a:cubicBezTo>
                <a:cubicBezTo>
                  <a:pt x="2186709" y="4009958"/>
                  <a:pt x="2087866" y="4018442"/>
                  <a:pt x="1916083" y="4000500"/>
                </a:cubicBezTo>
                <a:cubicBezTo>
                  <a:pt x="1744300" y="3982558"/>
                  <a:pt x="1710124" y="4016756"/>
                  <a:pt x="1513525" y="4000500"/>
                </a:cubicBezTo>
                <a:cubicBezTo>
                  <a:pt x="1316926" y="3984244"/>
                  <a:pt x="1073993" y="3995324"/>
                  <a:pt x="666763" y="4000500"/>
                </a:cubicBezTo>
                <a:cubicBezTo>
                  <a:pt x="308465" y="4050018"/>
                  <a:pt x="-50408" y="3739753"/>
                  <a:pt x="0" y="3333737"/>
                </a:cubicBezTo>
                <a:cubicBezTo>
                  <a:pt x="21790" y="2974738"/>
                  <a:pt x="-31879" y="2810849"/>
                  <a:pt x="0" y="2613654"/>
                </a:cubicBezTo>
                <a:cubicBezTo>
                  <a:pt x="31879" y="2416459"/>
                  <a:pt x="12013" y="2067800"/>
                  <a:pt x="0" y="1893571"/>
                </a:cubicBezTo>
                <a:cubicBezTo>
                  <a:pt x="-12013" y="1719342"/>
                  <a:pt x="-17753" y="995013"/>
                  <a:pt x="0" y="666763"/>
                </a:cubicBezTo>
                <a:close/>
              </a:path>
            </a:pathLst>
          </a:custGeom>
          <a:solidFill>
            <a:schemeClr val="bg1"/>
          </a:solidFill>
          <a:ln>
            <a:solidFill>
              <a:srgbClr val="00B0F0"/>
            </a:solidFill>
            <a:prstDash val="lgDash"/>
            <a:extLst>
              <a:ext uri="{C807C97D-BFC1-408E-A445-0C87EB9F89A2}">
                <ask:lineSketchStyleProps xmlns="" xmlns:ask="http://schemas.microsoft.com/office/drawing/2018/sketchyshapes" sd="7559018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6600">
                <a:solidFill>
                  <a:srgbClr val="7030A0"/>
                </a:solidFill>
              </a:rPr>
              <a:t>    </a:t>
            </a:r>
            <a:r>
              <a:rPr lang="vi-VN" sz="6600">
                <a:solidFill>
                  <a:srgbClr val="7030A0"/>
                </a:solidFill>
              </a:rPr>
              <a:t>Nghĩ về quê hương, tác giả nhớ nhất hình ảnh </a:t>
            </a:r>
            <a:r>
              <a:rPr lang="vi-VN" sz="6600" b="1">
                <a:solidFill>
                  <a:srgbClr val="7030A0"/>
                </a:solidFill>
              </a:rPr>
              <a:t>cây đa trước xóm</a:t>
            </a:r>
            <a:r>
              <a:rPr lang="vi-VN" sz="6600">
                <a:solidFill>
                  <a:srgbClr val="7030A0"/>
                </a:solidFill>
              </a:rPr>
              <a:t>.</a:t>
            </a:r>
            <a:endParaRPr lang="en-US" sz="6600">
              <a:solidFill>
                <a:srgbClr val="7030A0"/>
              </a:solidFill>
            </a:endParaRPr>
          </a:p>
        </p:txBody>
      </p:sp>
      <p:sp>
        <p:nvSpPr>
          <p:cNvPr id="3" name="TextBox 2">
            <a:extLst>
              <a:ext uri="{FF2B5EF4-FFF2-40B4-BE49-F238E27FC236}">
                <a16:creationId xmlns:a16="http://schemas.microsoft.com/office/drawing/2014/main" id="{05A1C31B-BA9F-2A91-B950-DFE74EB44AD1}"/>
              </a:ext>
            </a:extLst>
          </p:cNvPr>
          <p:cNvSpPr txBox="1"/>
          <p:nvPr/>
        </p:nvSpPr>
        <p:spPr>
          <a:xfrm>
            <a:off x="570774" y="309814"/>
            <a:ext cx="11035376" cy="1323439"/>
          </a:xfrm>
          <a:prstGeom prst="rect">
            <a:avLst/>
          </a:prstGeom>
          <a:noFill/>
        </p:spPr>
        <p:txBody>
          <a:bodyPr wrap="square">
            <a:spAutoFit/>
          </a:bodyPr>
          <a:lstStyle/>
          <a:p>
            <a:pPr algn="just"/>
            <a:r>
              <a:rPr lang="en-US" sz="4000" b="1"/>
              <a:t>1. </a:t>
            </a:r>
            <a:r>
              <a:rPr lang="vi-VN" sz="4000" b="1"/>
              <a:t>Nghĩ về quê hương, tác giả nhớ nhất hình ảnh nào?</a:t>
            </a:r>
            <a:endParaRPr lang="en-US" sz="4000" b="1"/>
          </a:p>
        </p:txBody>
      </p:sp>
    </p:spTree>
    <p:extLst>
      <p:ext uri="{BB962C8B-B14F-4D97-AF65-F5344CB8AC3E}">
        <p14:creationId xmlns:p14="http://schemas.microsoft.com/office/powerpoint/2010/main" val="3767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874C0D-EE91-8AAB-F4AA-0CE2B7A8D70C}"/>
              </a:ext>
            </a:extLst>
          </p:cNvPr>
          <p:cNvSpPr/>
          <p:nvPr/>
        </p:nvSpPr>
        <p:spPr>
          <a:xfrm>
            <a:off x="570774" y="886567"/>
            <a:ext cx="11050463" cy="5857133"/>
          </a:xfrm>
          <a:custGeom>
            <a:avLst/>
            <a:gdLst>
              <a:gd name="connsiteX0" fmla="*/ 0 w 11050463"/>
              <a:gd name="connsiteY0" fmla="*/ 976208 h 5857133"/>
              <a:gd name="connsiteX1" fmla="*/ 976208 w 11050463"/>
              <a:gd name="connsiteY1" fmla="*/ 0 h 5857133"/>
              <a:gd name="connsiteX2" fmla="*/ 1858019 w 11050463"/>
              <a:gd name="connsiteY2" fmla="*/ 0 h 5857133"/>
              <a:gd name="connsiteX3" fmla="*/ 2739829 w 11050463"/>
              <a:gd name="connsiteY3" fmla="*/ 0 h 5857133"/>
              <a:gd name="connsiteX4" fmla="*/ 3439679 w 11050463"/>
              <a:gd name="connsiteY4" fmla="*/ 0 h 5857133"/>
              <a:gd name="connsiteX5" fmla="*/ 4048548 w 11050463"/>
              <a:gd name="connsiteY5" fmla="*/ 0 h 5857133"/>
              <a:gd name="connsiteX6" fmla="*/ 4475457 w 11050463"/>
              <a:gd name="connsiteY6" fmla="*/ 0 h 5857133"/>
              <a:gd name="connsiteX7" fmla="*/ 5084326 w 11050463"/>
              <a:gd name="connsiteY7" fmla="*/ 0 h 5857133"/>
              <a:gd name="connsiteX8" fmla="*/ 5511235 w 11050463"/>
              <a:gd name="connsiteY8" fmla="*/ 0 h 5857133"/>
              <a:gd name="connsiteX9" fmla="*/ 6393045 w 11050463"/>
              <a:gd name="connsiteY9" fmla="*/ 0 h 5857133"/>
              <a:gd name="connsiteX10" fmla="*/ 7274856 w 11050463"/>
              <a:gd name="connsiteY10" fmla="*/ 0 h 5857133"/>
              <a:gd name="connsiteX11" fmla="*/ 7974706 w 11050463"/>
              <a:gd name="connsiteY11" fmla="*/ 0 h 5857133"/>
              <a:gd name="connsiteX12" fmla="*/ 8856516 w 11050463"/>
              <a:gd name="connsiteY12" fmla="*/ 0 h 5857133"/>
              <a:gd name="connsiteX13" fmla="*/ 10074255 w 11050463"/>
              <a:gd name="connsiteY13" fmla="*/ 0 h 5857133"/>
              <a:gd name="connsiteX14" fmla="*/ 11050463 w 11050463"/>
              <a:gd name="connsiteY14" fmla="*/ 976208 h 5857133"/>
              <a:gd name="connsiteX15" fmla="*/ 11050463 w 11050463"/>
              <a:gd name="connsiteY15" fmla="*/ 1705089 h 5857133"/>
              <a:gd name="connsiteX16" fmla="*/ 11050463 w 11050463"/>
              <a:gd name="connsiteY16" fmla="*/ 2433969 h 5857133"/>
              <a:gd name="connsiteX17" fmla="*/ 11050463 w 11050463"/>
              <a:gd name="connsiteY17" fmla="*/ 3084755 h 5857133"/>
              <a:gd name="connsiteX18" fmla="*/ 11050463 w 11050463"/>
              <a:gd name="connsiteY18" fmla="*/ 3735541 h 5857133"/>
              <a:gd name="connsiteX19" fmla="*/ 11050463 w 11050463"/>
              <a:gd name="connsiteY19" fmla="*/ 4880925 h 5857133"/>
              <a:gd name="connsiteX20" fmla="*/ 10074255 w 11050463"/>
              <a:gd name="connsiteY20" fmla="*/ 5857133 h 5857133"/>
              <a:gd name="connsiteX21" fmla="*/ 9647347 w 11050463"/>
              <a:gd name="connsiteY21" fmla="*/ 5857133 h 5857133"/>
              <a:gd name="connsiteX22" fmla="*/ 9220438 w 11050463"/>
              <a:gd name="connsiteY22" fmla="*/ 5857133 h 5857133"/>
              <a:gd name="connsiteX23" fmla="*/ 8611569 w 11050463"/>
              <a:gd name="connsiteY23" fmla="*/ 5857133 h 5857133"/>
              <a:gd name="connsiteX24" fmla="*/ 8002700 w 11050463"/>
              <a:gd name="connsiteY24" fmla="*/ 5857133 h 5857133"/>
              <a:gd name="connsiteX25" fmla="*/ 7120889 w 11050463"/>
              <a:gd name="connsiteY25" fmla="*/ 5857133 h 5857133"/>
              <a:gd name="connsiteX26" fmla="*/ 6512020 w 11050463"/>
              <a:gd name="connsiteY26" fmla="*/ 5857133 h 5857133"/>
              <a:gd name="connsiteX27" fmla="*/ 5630209 w 11050463"/>
              <a:gd name="connsiteY27" fmla="*/ 5857133 h 5857133"/>
              <a:gd name="connsiteX28" fmla="*/ 4930359 w 11050463"/>
              <a:gd name="connsiteY28" fmla="*/ 5857133 h 5857133"/>
              <a:gd name="connsiteX29" fmla="*/ 4139529 w 11050463"/>
              <a:gd name="connsiteY29" fmla="*/ 5857133 h 5857133"/>
              <a:gd name="connsiteX30" fmla="*/ 3439679 w 11050463"/>
              <a:gd name="connsiteY30" fmla="*/ 5857133 h 5857133"/>
              <a:gd name="connsiteX31" fmla="*/ 2557868 w 11050463"/>
              <a:gd name="connsiteY31" fmla="*/ 5857133 h 5857133"/>
              <a:gd name="connsiteX32" fmla="*/ 1767038 w 11050463"/>
              <a:gd name="connsiteY32" fmla="*/ 5857133 h 5857133"/>
              <a:gd name="connsiteX33" fmla="*/ 976208 w 11050463"/>
              <a:gd name="connsiteY33" fmla="*/ 5857133 h 5857133"/>
              <a:gd name="connsiteX34" fmla="*/ 0 w 11050463"/>
              <a:gd name="connsiteY34" fmla="*/ 4880925 h 5857133"/>
              <a:gd name="connsiteX35" fmla="*/ 0 w 11050463"/>
              <a:gd name="connsiteY35" fmla="*/ 4230139 h 5857133"/>
              <a:gd name="connsiteX36" fmla="*/ 0 w 11050463"/>
              <a:gd name="connsiteY36" fmla="*/ 3618400 h 5857133"/>
              <a:gd name="connsiteX37" fmla="*/ 0 w 11050463"/>
              <a:gd name="connsiteY37" fmla="*/ 3084755 h 5857133"/>
              <a:gd name="connsiteX38" fmla="*/ 0 w 11050463"/>
              <a:gd name="connsiteY38" fmla="*/ 2394922 h 5857133"/>
              <a:gd name="connsiteX39" fmla="*/ 0 w 11050463"/>
              <a:gd name="connsiteY39" fmla="*/ 1705089 h 5857133"/>
              <a:gd name="connsiteX40" fmla="*/ 0 w 11050463"/>
              <a:gd name="connsiteY40" fmla="*/ 976208 h 585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050463" h="5857133" fill="none" extrusionOk="0">
                <a:moveTo>
                  <a:pt x="0" y="976208"/>
                </a:moveTo>
                <a:cubicBezTo>
                  <a:pt x="-36295" y="416858"/>
                  <a:pt x="414256" y="-938"/>
                  <a:pt x="976208" y="0"/>
                </a:cubicBezTo>
                <a:cubicBezTo>
                  <a:pt x="1389742" y="-23369"/>
                  <a:pt x="1666983" y="34143"/>
                  <a:pt x="1858019" y="0"/>
                </a:cubicBezTo>
                <a:cubicBezTo>
                  <a:pt x="2049055" y="-34143"/>
                  <a:pt x="2380704" y="-15288"/>
                  <a:pt x="2739829" y="0"/>
                </a:cubicBezTo>
                <a:cubicBezTo>
                  <a:pt x="3098954" y="15288"/>
                  <a:pt x="3182083" y="25047"/>
                  <a:pt x="3439679" y="0"/>
                </a:cubicBezTo>
                <a:cubicBezTo>
                  <a:pt x="3697275" y="-25047"/>
                  <a:pt x="3915200" y="16094"/>
                  <a:pt x="4048548" y="0"/>
                </a:cubicBezTo>
                <a:cubicBezTo>
                  <a:pt x="4181896" y="-16094"/>
                  <a:pt x="4384025" y="-16410"/>
                  <a:pt x="4475457" y="0"/>
                </a:cubicBezTo>
                <a:cubicBezTo>
                  <a:pt x="4566889" y="16410"/>
                  <a:pt x="4873930" y="-20817"/>
                  <a:pt x="5084326" y="0"/>
                </a:cubicBezTo>
                <a:cubicBezTo>
                  <a:pt x="5294722" y="20817"/>
                  <a:pt x="5322554" y="20560"/>
                  <a:pt x="5511235" y="0"/>
                </a:cubicBezTo>
                <a:cubicBezTo>
                  <a:pt x="5699916" y="-20560"/>
                  <a:pt x="6106047" y="36037"/>
                  <a:pt x="6393045" y="0"/>
                </a:cubicBezTo>
                <a:cubicBezTo>
                  <a:pt x="6680043" y="-36037"/>
                  <a:pt x="7000526" y="6465"/>
                  <a:pt x="7274856" y="0"/>
                </a:cubicBezTo>
                <a:cubicBezTo>
                  <a:pt x="7549186" y="-6465"/>
                  <a:pt x="7708329" y="10959"/>
                  <a:pt x="7974706" y="0"/>
                </a:cubicBezTo>
                <a:cubicBezTo>
                  <a:pt x="8241083" y="-10959"/>
                  <a:pt x="8542141" y="38629"/>
                  <a:pt x="8856516" y="0"/>
                </a:cubicBezTo>
                <a:cubicBezTo>
                  <a:pt x="9170891" y="-38629"/>
                  <a:pt x="9536568" y="-6808"/>
                  <a:pt x="10074255" y="0"/>
                </a:cubicBezTo>
                <a:cubicBezTo>
                  <a:pt x="10681783" y="114894"/>
                  <a:pt x="11029405" y="442312"/>
                  <a:pt x="11050463" y="976208"/>
                </a:cubicBezTo>
                <a:cubicBezTo>
                  <a:pt x="11060065" y="1297728"/>
                  <a:pt x="11026933" y="1515629"/>
                  <a:pt x="11050463" y="1705089"/>
                </a:cubicBezTo>
                <a:cubicBezTo>
                  <a:pt x="11073993" y="1894549"/>
                  <a:pt x="11062279" y="2144047"/>
                  <a:pt x="11050463" y="2433969"/>
                </a:cubicBezTo>
                <a:cubicBezTo>
                  <a:pt x="11038647" y="2723891"/>
                  <a:pt x="11034548" y="2913340"/>
                  <a:pt x="11050463" y="3084755"/>
                </a:cubicBezTo>
                <a:cubicBezTo>
                  <a:pt x="11066378" y="3256170"/>
                  <a:pt x="11018177" y="3583855"/>
                  <a:pt x="11050463" y="3735541"/>
                </a:cubicBezTo>
                <a:cubicBezTo>
                  <a:pt x="11082749" y="3887227"/>
                  <a:pt x="11050013" y="4615062"/>
                  <a:pt x="11050463" y="4880925"/>
                </a:cubicBezTo>
                <a:cubicBezTo>
                  <a:pt x="10983863" y="5389430"/>
                  <a:pt x="10640462" y="5979334"/>
                  <a:pt x="10074255" y="5857133"/>
                </a:cubicBezTo>
                <a:cubicBezTo>
                  <a:pt x="9949499" y="5875126"/>
                  <a:pt x="9765812" y="5860051"/>
                  <a:pt x="9647347" y="5857133"/>
                </a:cubicBezTo>
                <a:cubicBezTo>
                  <a:pt x="9528882" y="5854215"/>
                  <a:pt x="9360628" y="5853717"/>
                  <a:pt x="9220438" y="5857133"/>
                </a:cubicBezTo>
                <a:cubicBezTo>
                  <a:pt x="9080248" y="5860549"/>
                  <a:pt x="8800790" y="5866787"/>
                  <a:pt x="8611569" y="5857133"/>
                </a:cubicBezTo>
                <a:cubicBezTo>
                  <a:pt x="8422348" y="5847479"/>
                  <a:pt x="8150151" y="5838157"/>
                  <a:pt x="8002700" y="5857133"/>
                </a:cubicBezTo>
                <a:cubicBezTo>
                  <a:pt x="7855249" y="5876109"/>
                  <a:pt x="7412306" y="5824803"/>
                  <a:pt x="7120889" y="5857133"/>
                </a:cubicBezTo>
                <a:cubicBezTo>
                  <a:pt x="6829472" y="5889463"/>
                  <a:pt x="6758643" y="5842992"/>
                  <a:pt x="6512020" y="5857133"/>
                </a:cubicBezTo>
                <a:cubicBezTo>
                  <a:pt x="6265397" y="5871274"/>
                  <a:pt x="5939702" y="5849091"/>
                  <a:pt x="5630209" y="5857133"/>
                </a:cubicBezTo>
                <a:cubicBezTo>
                  <a:pt x="5320716" y="5865175"/>
                  <a:pt x="5236316" y="5834306"/>
                  <a:pt x="4930359" y="5857133"/>
                </a:cubicBezTo>
                <a:cubicBezTo>
                  <a:pt x="4624402" y="5879961"/>
                  <a:pt x="4446216" y="5858346"/>
                  <a:pt x="4139529" y="5857133"/>
                </a:cubicBezTo>
                <a:cubicBezTo>
                  <a:pt x="3832842" y="5855921"/>
                  <a:pt x="3789241" y="5881341"/>
                  <a:pt x="3439679" y="5857133"/>
                </a:cubicBezTo>
                <a:cubicBezTo>
                  <a:pt x="3090117" y="5832926"/>
                  <a:pt x="2738262" y="5879225"/>
                  <a:pt x="2557868" y="5857133"/>
                </a:cubicBezTo>
                <a:cubicBezTo>
                  <a:pt x="2377474" y="5835041"/>
                  <a:pt x="2054173" y="5843733"/>
                  <a:pt x="1767038" y="5857133"/>
                </a:cubicBezTo>
                <a:cubicBezTo>
                  <a:pt x="1479903" y="5870534"/>
                  <a:pt x="1356951" y="5856928"/>
                  <a:pt x="976208" y="5857133"/>
                </a:cubicBezTo>
                <a:cubicBezTo>
                  <a:pt x="449184" y="5827016"/>
                  <a:pt x="-11516" y="5427526"/>
                  <a:pt x="0" y="4880925"/>
                </a:cubicBezTo>
                <a:cubicBezTo>
                  <a:pt x="-28127" y="4718035"/>
                  <a:pt x="-26982" y="4550922"/>
                  <a:pt x="0" y="4230139"/>
                </a:cubicBezTo>
                <a:cubicBezTo>
                  <a:pt x="26982" y="3909356"/>
                  <a:pt x="-14104" y="3866707"/>
                  <a:pt x="0" y="3618400"/>
                </a:cubicBezTo>
                <a:cubicBezTo>
                  <a:pt x="14104" y="3370093"/>
                  <a:pt x="20638" y="3218918"/>
                  <a:pt x="0" y="3084755"/>
                </a:cubicBezTo>
                <a:cubicBezTo>
                  <a:pt x="-20638" y="2950592"/>
                  <a:pt x="13835" y="2567682"/>
                  <a:pt x="0" y="2394922"/>
                </a:cubicBezTo>
                <a:cubicBezTo>
                  <a:pt x="-13835" y="2222162"/>
                  <a:pt x="-9964" y="1865974"/>
                  <a:pt x="0" y="1705089"/>
                </a:cubicBezTo>
                <a:cubicBezTo>
                  <a:pt x="9964" y="1544204"/>
                  <a:pt x="20241" y="1187159"/>
                  <a:pt x="0" y="976208"/>
                </a:cubicBezTo>
                <a:close/>
              </a:path>
              <a:path w="11050463" h="5857133" stroke="0" extrusionOk="0">
                <a:moveTo>
                  <a:pt x="0" y="976208"/>
                </a:moveTo>
                <a:cubicBezTo>
                  <a:pt x="-75553" y="386134"/>
                  <a:pt x="311891" y="-20429"/>
                  <a:pt x="976208" y="0"/>
                </a:cubicBezTo>
                <a:cubicBezTo>
                  <a:pt x="1256837" y="16159"/>
                  <a:pt x="1455246" y="18444"/>
                  <a:pt x="1858019" y="0"/>
                </a:cubicBezTo>
                <a:cubicBezTo>
                  <a:pt x="2260792" y="-18444"/>
                  <a:pt x="2316878" y="-23158"/>
                  <a:pt x="2648849" y="0"/>
                </a:cubicBezTo>
                <a:cubicBezTo>
                  <a:pt x="2980820" y="23158"/>
                  <a:pt x="3277140" y="11598"/>
                  <a:pt x="3439679" y="0"/>
                </a:cubicBezTo>
                <a:cubicBezTo>
                  <a:pt x="3602218" y="-11598"/>
                  <a:pt x="3882617" y="-41068"/>
                  <a:pt x="4321490" y="0"/>
                </a:cubicBezTo>
                <a:cubicBezTo>
                  <a:pt x="4760363" y="41068"/>
                  <a:pt x="4831395" y="-13333"/>
                  <a:pt x="5021340" y="0"/>
                </a:cubicBezTo>
                <a:cubicBezTo>
                  <a:pt x="5211285" y="13333"/>
                  <a:pt x="5387662" y="-4329"/>
                  <a:pt x="5539228" y="0"/>
                </a:cubicBezTo>
                <a:cubicBezTo>
                  <a:pt x="5690794" y="4329"/>
                  <a:pt x="5867436" y="-12136"/>
                  <a:pt x="6148098" y="0"/>
                </a:cubicBezTo>
                <a:cubicBezTo>
                  <a:pt x="6428760" y="12136"/>
                  <a:pt x="6518047" y="25204"/>
                  <a:pt x="6756967" y="0"/>
                </a:cubicBezTo>
                <a:cubicBezTo>
                  <a:pt x="6995887" y="-25204"/>
                  <a:pt x="7026198" y="19850"/>
                  <a:pt x="7183875" y="0"/>
                </a:cubicBezTo>
                <a:cubicBezTo>
                  <a:pt x="7341552" y="-19850"/>
                  <a:pt x="7675879" y="-34"/>
                  <a:pt x="7974706" y="0"/>
                </a:cubicBezTo>
                <a:cubicBezTo>
                  <a:pt x="8273533" y="34"/>
                  <a:pt x="8381226" y="-4512"/>
                  <a:pt x="8583575" y="0"/>
                </a:cubicBezTo>
                <a:cubicBezTo>
                  <a:pt x="8785924" y="4512"/>
                  <a:pt x="8899323" y="-12000"/>
                  <a:pt x="9192444" y="0"/>
                </a:cubicBezTo>
                <a:cubicBezTo>
                  <a:pt x="9485565" y="12000"/>
                  <a:pt x="9783577" y="-43229"/>
                  <a:pt x="10074255" y="0"/>
                </a:cubicBezTo>
                <a:cubicBezTo>
                  <a:pt x="10655378" y="28869"/>
                  <a:pt x="11036058" y="482509"/>
                  <a:pt x="11050463" y="976208"/>
                </a:cubicBezTo>
                <a:cubicBezTo>
                  <a:pt x="11023013" y="1254870"/>
                  <a:pt x="11049907" y="1532108"/>
                  <a:pt x="11050463" y="1705089"/>
                </a:cubicBezTo>
                <a:cubicBezTo>
                  <a:pt x="11051019" y="1878070"/>
                  <a:pt x="11056136" y="2071672"/>
                  <a:pt x="11050463" y="2394922"/>
                </a:cubicBezTo>
                <a:cubicBezTo>
                  <a:pt x="11044790" y="2718172"/>
                  <a:pt x="11018711" y="2851289"/>
                  <a:pt x="11050463" y="3123802"/>
                </a:cubicBezTo>
                <a:cubicBezTo>
                  <a:pt x="11082215" y="3396315"/>
                  <a:pt x="11027010" y="3610469"/>
                  <a:pt x="11050463" y="3735541"/>
                </a:cubicBezTo>
                <a:cubicBezTo>
                  <a:pt x="11073916" y="3860613"/>
                  <a:pt x="11081774" y="4524137"/>
                  <a:pt x="11050463" y="4880925"/>
                </a:cubicBezTo>
                <a:cubicBezTo>
                  <a:pt x="11080804" y="5512115"/>
                  <a:pt x="10568556" y="5743242"/>
                  <a:pt x="10074255" y="5857133"/>
                </a:cubicBezTo>
                <a:cubicBezTo>
                  <a:pt x="9837311" y="5838221"/>
                  <a:pt x="9667785" y="5868529"/>
                  <a:pt x="9556366" y="5857133"/>
                </a:cubicBezTo>
                <a:cubicBezTo>
                  <a:pt x="9444947" y="5845737"/>
                  <a:pt x="9276333" y="5849850"/>
                  <a:pt x="9129458" y="5857133"/>
                </a:cubicBezTo>
                <a:cubicBezTo>
                  <a:pt x="8982583" y="5864416"/>
                  <a:pt x="8719434" y="5869190"/>
                  <a:pt x="8338628" y="5857133"/>
                </a:cubicBezTo>
                <a:cubicBezTo>
                  <a:pt x="7957822" y="5845077"/>
                  <a:pt x="7888146" y="5836940"/>
                  <a:pt x="7547797" y="5857133"/>
                </a:cubicBezTo>
                <a:cubicBezTo>
                  <a:pt x="7207448" y="5877326"/>
                  <a:pt x="7214683" y="5845796"/>
                  <a:pt x="6938928" y="5857133"/>
                </a:cubicBezTo>
                <a:cubicBezTo>
                  <a:pt x="6663173" y="5868470"/>
                  <a:pt x="6351548" y="5875743"/>
                  <a:pt x="6148098" y="5857133"/>
                </a:cubicBezTo>
                <a:cubicBezTo>
                  <a:pt x="5944648" y="5838524"/>
                  <a:pt x="5883202" y="5839873"/>
                  <a:pt x="5721189" y="5857133"/>
                </a:cubicBezTo>
                <a:cubicBezTo>
                  <a:pt x="5559176" y="5874393"/>
                  <a:pt x="5407063" y="5862133"/>
                  <a:pt x="5203301" y="5857133"/>
                </a:cubicBezTo>
                <a:cubicBezTo>
                  <a:pt x="4999539" y="5852133"/>
                  <a:pt x="4926638" y="5849795"/>
                  <a:pt x="4685412" y="5857133"/>
                </a:cubicBezTo>
                <a:cubicBezTo>
                  <a:pt x="4444186" y="5864471"/>
                  <a:pt x="4420904" y="5851011"/>
                  <a:pt x="4167523" y="5857133"/>
                </a:cubicBezTo>
                <a:cubicBezTo>
                  <a:pt x="3914142" y="5863255"/>
                  <a:pt x="3615027" y="5842591"/>
                  <a:pt x="3285712" y="5857133"/>
                </a:cubicBezTo>
                <a:cubicBezTo>
                  <a:pt x="2956397" y="5871675"/>
                  <a:pt x="3027041" y="5840181"/>
                  <a:pt x="2858804" y="5857133"/>
                </a:cubicBezTo>
                <a:cubicBezTo>
                  <a:pt x="2690567" y="5874085"/>
                  <a:pt x="2417596" y="5835221"/>
                  <a:pt x="2249935" y="5857133"/>
                </a:cubicBezTo>
                <a:cubicBezTo>
                  <a:pt x="2082274" y="5879045"/>
                  <a:pt x="1955797" y="5839926"/>
                  <a:pt x="1823026" y="5857133"/>
                </a:cubicBezTo>
                <a:cubicBezTo>
                  <a:pt x="1690255" y="5874340"/>
                  <a:pt x="1381275" y="5824112"/>
                  <a:pt x="976208" y="5857133"/>
                </a:cubicBezTo>
                <a:cubicBezTo>
                  <a:pt x="319584" y="5858009"/>
                  <a:pt x="-102939" y="5398869"/>
                  <a:pt x="0" y="4880925"/>
                </a:cubicBezTo>
                <a:cubicBezTo>
                  <a:pt x="12716" y="4629117"/>
                  <a:pt x="-7664" y="4395681"/>
                  <a:pt x="0" y="4269186"/>
                </a:cubicBezTo>
                <a:cubicBezTo>
                  <a:pt x="7664" y="4142691"/>
                  <a:pt x="-22385" y="3906832"/>
                  <a:pt x="0" y="3735541"/>
                </a:cubicBezTo>
                <a:cubicBezTo>
                  <a:pt x="22385" y="3564250"/>
                  <a:pt x="-22797" y="3342238"/>
                  <a:pt x="0" y="3084755"/>
                </a:cubicBezTo>
                <a:cubicBezTo>
                  <a:pt x="22797" y="2827272"/>
                  <a:pt x="8014" y="2678868"/>
                  <a:pt x="0" y="2355875"/>
                </a:cubicBezTo>
                <a:cubicBezTo>
                  <a:pt x="-8014" y="2032882"/>
                  <a:pt x="-8474" y="1874782"/>
                  <a:pt x="0" y="1705089"/>
                </a:cubicBezTo>
                <a:cubicBezTo>
                  <a:pt x="8474" y="1535396"/>
                  <a:pt x="18929" y="1279707"/>
                  <a:pt x="0" y="976208"/>
                </a:cubicBezTo>
                <a:close/>
              </a:path>
            </a:pathLst>
          </a:custGeom>
          <a:solidFill>
            <a:schemeClr val="bg1"/>
          </a:solidFill>
          <a:ln>
            <a:solidFill>
              <a:srgbClr val="00B0F0"/>
            </a:solidFill>
            <a:prstDash val="lgDash"/>
            <a:extLst>
              <a:ext uri="{C807C97D-BFC1-408E-A445-0C87EB9F89A2}">
                <ask:lineSketchStyleProps xmlns="" xmlns:ask="http://schemas.microsoft.com/office/drawing/2018/sketchyshapes" sd="7559018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a:solidFill>
                  <a:srgbClr val="7030A0"/>
                </a:solidFill>
              </a:rPr>
              <a:t>Cây đa được miêu tả:</a:t>
            </a:r>
          </a:p>
          <a:p>
            <a:pPr algn="just"/>
            <a:r>
              <a:rPr lang="vi-VN" sz="3200">
                <a:solidFill>
                  <a:srgbClr val="7030A0"/>
                </a:solidFill>
              </a:rPr>
              <a:t>- </a:t>
            </a:r>
            <a:r>
              <a:rPr lang="vi-VN" sz="3200" b="1">
                <a:solidFill>
                  <a:srgbClr val="7030A0"/>
                </a:solidFill>
              </a:rPr>
              <a:t>Rễ cây</a:t>
            </a:r>
            <a:r>
              <a:rPr lang="vi-VN" sz="3200">
                <a:solidFill>
                  <a:srgbClr val="7030A0"/>
                </a:solidFill>
              </a:rPr>
              <a:t>: Rễ cây nổi lên mặt đất thành những ụ, những hình thù quái lạ như những con rắn hổ mang giận dữ.</a:t>
            </a:r>
          </a:p>
          <a:p>
            <a:pPr algn="just"/>
            <a:r>
              <a:rPr lang="vi-VN" sz="3200">
                <a:solidFill>
                  <a:srgbClr val="7030A0"/>
                </a:solidFill>
              </a:rPr>
              <a:t>- </a:t>
            </a:r>
            <a:r>
              <a:rPr lang="vi-VN" sz="3200" b="1">
                <a:solidFill>
                  <a:srgbClr val="7030A0"/>
                </a:solidFill>
              </a:rPr>
              <a:t>Thân cây</a:t>
            </a:r>
            <a:r>
              <a:rPr lang="vi-VN" sz="3200">
                <a:solidFill>
                  <a:srgbClr val="7030A0"/>
                </a:solidFill>
              </a:rPr>
              <a:t>: Chín, mười đứa bé bắt tay nhau ôm không xuể.</a:t>
            </a:r>
          </a:p>
          <a:p>
            <a:pPr algn="just"/>
            <a:r>
              <a:rPr lang="vi-VN" sz="3200">
                <a:solidFill>
                  <a:srgbClr val="7030A0"/>
                </a:solidFill>
              </a:rPr>
              <a:t>- </a:t>
            </a:r>
            <a:r>
              <a:rPr lang="vi-VN" sz="3200" b="1">
                <a:solidFill>
                  <a:srgbClr val="7030A0"/>
                </a:solidFill>
              </a:rPr>
              <a:t>Cành cây</a:t>
            </a:r>
            <a:r>
              <a:rPr lang="vi-VN" sz="3200">
                <a:solidFill>
                  <a:srgbClr val="7030A0"/>
                </a:solidFill>
              </a:rPr>
              <a:t>: Cành cây lớn hơn cột đình.</a:t>
            </a:r>
          </a:p>
          <a:p>
            <a:pPr algn="just"/>
            <a:r>
              <a:rPr lang="vi-VN" sz="3200">
                <a:solidFill>
                  <a:srgbClr val="7030A0"/>
                </a:solidFill>
              </a:rPr>
              <a:t>- </a:t>
            </a:r>
            <a:r>
              <a:rPr lang="vi-VN" sz="3200" b="1">
                <a:solidFill>
                  <a:srgbClr val="7030A0"/>
                </a:solidFill>
              </a:rPr>
              <a:t>Vòm lá</a:t>
            </a:r>
            <a:r>
              <a:rPr lang="vi-VN" sz="3200">
                <a:solidFill>
                  <a:srgbClr val="7030A0"/>
                </a:solidFill>
              </a:rPr>
              <a:t>: Trong vòm lá, gió chiều gảy lên những điệu nhạc li kì, có khi tưởng chừng như ai cười ai nói trong cành, trong lá.</a:t>
            </a:r>
          </a:p>
          <a:p>
            <a:pPr algn="just"/>
            <a:r>
              <a:rPr lang="vi-VN" sz="3200">
                <a:solidFill>
                  <a:srgbClr val="7030A0"/>
                </a:solidFill>
              </a:rPr>
              <a:t>- </a:t>
            </a:r>
            <a:r>
              <a:rPr lang="vi-VN" sz="3200" b="1">
                <a:solidFill>
                  <a:srgbClr val="7030A0"/>
                </a:solidFill>
              </a:rPr>
              <a:t>Ngọn cây</a:t>
            </a:r>
            <a:r>
              <a:rPr lang="vi-VN" sz="3200">
                <a:solidFill>
                  <a:srgbClr val="7030A0"/>
                </a:solidFill>
              </a:rPr>
              <a:t>: Đỉnh chót vót giữa trời xanh, đến những con quạ đậu trên cao, nhìn cũng chẳng rõ.</a:t>
            </a:r>
          </a:p>
        </p:txBody>
      </p:sp>
      <p:sp>
        <p:nvSpPr>
          <p:cNvPr id="3" name="TextBox 2">
            <a:extLst>
              <a:ext uri="{FF2B5EF4-FFF2-40B4-BE49-F238E27FC236}">
                <a16:creationId xmlns:a16="http://schemas.microsoft.com/office/drawing/2014/main" id="{05A1C31B-BA9F-2A91-B950-DFE74EB44AD1}"/>
              </a:ext>
            </a:extLst>
          </p:cNvPr>
          <p:cNvSpPr txBox="1"/>
          <p:nvPr/>
        </p:nvSpPr>
        <p:spPr>
          <a:xfrm>
            <a:off x="719211" y="76200"/>
            <a:ext cx="11035376" cy="646331"/>
          </a:xfrm>
          <a:prstGeom prst="rect">
            <a:avLst/>
          </a:prstGeom>
          <a:noFill/>
        </p:spPr>
        <p:txBody>
          <a:bodyPr wrap="square">
            <a:spAutoFit/>
          </a:bodyPr>
          <a:lstStyle/>
          <a:p>
            <a:pPr algn="just"/>
            <a:r>
              <a:rPr lang="en-US" sz="3600" b="1"/>
              <a:t>2. </a:t>
            </a:r>
            <a:r>
              <a:rPr lang="vi-VN" sz="3600" b="1"/>
              <a:t>Cây đa quê hương được tả như thế nào?</a:t>
            </a:r>
            <a:endParaRPr lang="en-US" sz="3600" b="1"/>
          </a:p>
        </p:txBody>
      </p:sp>
    </p:spTree>
    <p:extLst>
      <p:ext uri="{BB962C8B-B14F-4D97-AF65-F5344CB8AC3E}">
        <p14:creationId xmlns:p14="http://schemas.microsoft.com/office/powerpoint/2010/main" val="374307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down)">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down)">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down)">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E96B13C1-23D3-43B2-A707-D4FE2F1F8CC3}:2007577229"/>
</p:tagLst>
</file>

<file path=ppt/theme/theme1.xml><?xml version="1.0" encoding="utf-8"?>
<a:theme xmlns:a="http://schemas.openxmlformats.org/drawingml/2006/main" name="Spring Woods by Slidesgo">
  <a:themeElements>
    <a:clrScheme name="Simple Light">
      <a:dk1>
        <a:srgbClr val="394644"/>
      </a:dk1>
      <a:lt1>
        <a:srgbClr val="FFFDF9"/>
      </a:lt1>
      <a:dk2>
        <a:srgbClr val="DBECCD"/>
      </a:dk2>
      <a:lt2>
        <a:srgbClr val="D8E191"/>
      </a:lt2>
      <a:accent1>
        <a:srgbClr val="A1CD97"/>
      </a:accent1>
      <a:accent2>
        <a:srgbClr val="4E9184"/>
      </a:accent2>
      <a:accent3>
        <a:srgbClr val="D6EDEE"/>
      </a:accent3>
      <a:accent4>
        <a:srgbClr val="39669A"/>
      </a:accent4>
      <a:accent5>
        <a:srgbClr val="D28096"/>
      </a:accent5>
      <a:accent6>
        <a:srgbClr val="FCC4D2"/>
      </a:accent6>
      <a:hlink>
        <a:srgbClr val="3946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730</Words>
  <Application>Microsoft Office PowerPoint</Application>
  <PresentationFormat>Custom</PresentationFormat>
  <Paragraphs>58</Paragraphs>
  <Slides>13</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Wingdings</vt:lpstr>
      <vt:lpstr>Calibri</vt:lpstr>
      <vt:lpstr>Figtree</vt:lpstr>
      <vt:lpstr>Times New Roman</vt:lpstr>
      <vt:lpstr>华康少女文字W5(P)</vt:lpstr>
      <vt:lpstr>Signika Negative</vt:lpstr>
      <vt:lpstr>Arial</vt:lpstr>
      <vt:lpstr>Spring Woods by Slidesgo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Woods</dc:title>
  <dc:creator>ADMIN</dc:creator>
  <cp:lastModifiedBy>STD_DELL</cp:lastModifiedBy>
  <cp:revision>27</cp:revision>
  <dcterms:modified xsi:type="dcterms:W3CDTF">2025-03-29T10:22:27Z</dcterms:modified>
</cp:coreProperties>
</file>