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93" r:id="rId2"/>
    <p:sldId id="381" r:id="rId3"/>
    <p:sldId id="385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B999F-64A4-438B-9303-59A8B26CAFA9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B2816-68EE-4831-BC50-ED47E7800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2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F058C7-7322-43E8-5073-4CFB09FF2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70448BC-2350-E858-8D66-4B21EE0B5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4FBD0C7-D471-2C4B-E442-CDC3D39C8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29309A-F859-C5AB-5114-F22FA99B9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EB004D-1879-27CB-2B55-98B480415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58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8152089-B651-0AF9-0ACE-403510DFB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9BA034B-2B12-09B9-5970-338DB3B95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CA5E40-7999-16EE-F96E-EE3B2A7E0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20BE68-2461-58A7-79AB-261141DAF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751866D-8AA6-C15F-006D-A17B5290E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16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D7CAA201-EA9C-B2BE-9FE6-6E6BE99826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810E72D-F2EC-C68F-872C-D2FF07BA5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4A21A8-210D-9A8B-90F5-F5E4886D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D843C1-9A6B-ACEB-D133-DB7A51148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AFBF58-AD3F-F1D6-3681-10EEEBB86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41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1441044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4652B4-2EDD-2A41-0ECD-F8EBEC03A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3BD6DB9-D3CE-704E-6155-C12AAFD96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C3F741D-705E-BE60-6D9F-E515B49C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0D4D117-E539-7CBC-8B85-DBD7C6901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2255304-53EC-65F5-E032-80F54D6F6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457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5C87D5-28C6-E5D6-6C31-F6CBE19A6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5738160-EEA9-6A6F-FBB1-B4DA427E6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B76EBBF-B378-6834-37FB-15940143A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8E44579-7A2E-5122-F6FB-093507D9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144FE64-455C-4FDD-1EEB-4ECBF0620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005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B55B6F-EF72-BB47-9DE0-F992945B9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63C83D9-1ECD-4B1A-D9BB-8B971004ED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0EEB54C-ED19-5D18-5FF2-403560FE6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E09A61D-3BDF-F161-3A36-0A7B469A1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A6D9DBE-DD9F-3ADC-C3EC-E196E227A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6D099CB-4A12-BA49-45EE-A894B8DD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17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EDA0EC-4066-060C-6ED1-3BA4A5604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0681A2A-4817-5424-ECFA-4FF74AFAB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B6838FD-C7EC-F189-BF33-9CDCB1780E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470AEA9-2162-F7B8-C7E5-F910591112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CC62781-F73E-DD9D-CCC6-9C778DC242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FFDC7EC-A6B9-1989-4F81-771FBDE5B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E24BB71-4142-E3CF-D0C5-338718716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C7C4623-8828-5CD4-B08A-86321761D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1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2DAAAC-0FAD-5E97-4EE3-5201C3EB2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B64493-8DD8-4807-CB24-DF3CE7DEE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1CD35C5-AAA6-508D-8E4B-EA83E38BB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20967AE-03D4-3EBE-C741-2E5D7942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26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C9907DF-9FAC-C71A-EB1A-906B2E77F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0BC994A-550A-DD35-A71B-071E17EBA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F755A4D-398D-2CE7-4FAC-7938D3367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9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44E047-3BB0-EBF1-64B1-16FB181A6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46A9257-C24B-D071-FC04-8DB39A0A7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82EDCCA-941C-0DE1-1CA5-778CF793C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9440499-53A4-617E-47F3-6D1565419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CA95294-12AC-D8E3-A236-FECC38CE0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3B01A28-3B7C-9329-3C6A-F8596CFF9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4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B49369-4736-B1B3-9CF9-CFE7852AC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13E3591-0560-8141-AF24-31D3A76A39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B41C02F-391A-3BEF-56C0-F47A20065E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5748CC1-F769-D2EC-89F3-C48BFFCCA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3772370-DE89-6B59-D3BF-005B1ECA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B7C9D82-799B-D269-3A67-32974FD9B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294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D00D2D1-8485-7354-0947-401A4915F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917CAAF-B701-7144-8827-F375F7EC5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81931FC-0DAE-852E-E5DA-11454A4162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0C53C-15F4-4F60-8571-6CA2AC744813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5721882-E5EA-A428-9184-2FE3210D8F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A5239D3-1BC2-11D3-27C7-E183EC2D4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405EF-6618-45D4-B2F6-AF24EDD4CD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4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79249" y="2973859"/>
            <a:ext cx="69475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18: Luyện tập sử dụng dấu câu: </a:t>
            </a:r>
          </a:p>
          <a:p>
            <a:pPr algn="ctr"/>
            <a:r>
              <a:rPr lang="en-US" sz="32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chấm, dấu chấm than, dấu phẩy.</a:t>
            </a:r>
            <a:endParaRPr 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511"/>
      </p:ext>
    </p:extLst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8E1871B-763D-48C3-9913-73277A3AA590}"/>
              </a:ext>
            </a:extLst>
          </p:cNvPr>
          <p:cNvSpPr txBox="1"/>
          <p:nvPr/>
        </p:nvSpPr>
        <p:spPr>
          <a:xfrm>
            <a:off x="2294775" y="922480"/>
            <a:ext cx="7995683" cy="11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1.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Chọn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dấu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chấm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,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dấu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chấm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than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cho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mỗi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câu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dưới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đây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2A127388-C091-4945-8F6C-F9D4EA1F944D}"/>
              </a:ext>
            </a:extLst>
          </p:cNvPr>
          <p:cNvSpPr/>
          <p:nvPr/>
        </p:nvSpPr>
        <p:spPr>
          <a:xfrm>
            <a:off x="2573232" y="2221637"/>
            <a:ext cx="7995683" cy="2299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533" dirty="0" err="1">
                <a:latin typeface="UTM Avo" panose="02040603050506020204" pitchFamily="18" charset="0"/>
              </a:rPr>
              <a:t>Đèn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sáng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quá</a:t>
            </a:r>
            <a:endParaRPr lang="en-US" sz="2533" dirty="0">
              <a:latin typeface="UTM Avo" panose="02040603050506020204" pitchFamily="18" charset="0"/>
            </a:endParaRPr>
          </a:p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533" dirty="0" err="1">
                <a:latin typeface="UTM Avo" panose="02040603050506020204" pitchFamily="18" charset="0"/>
              </a:rPr>
              <a:t>Ôi</a:t>
            </a:r>
            <a:r>
              <a:rPr lang="en-US" sz="2533" dirty="0">
                <a:latin typeface="UTM Avo" panose="02040603050506020204" pitchFamily="18" charset="0"/>
              </a:rPr>
              <a:t>, </a:t>
            </a:r>
            <a:r>
              <a:rPr lang="en-US" sz="2533" dirty="0" err="1">
                <a:latin typeface="UTM Avo" panose="02040603050506020204" pitchFamily="18" charset="0"/>
              </a:rPr>
              <a:t>thư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viện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rộng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thật</a:t>
            </a:r>
            <a:endParaRPr lang="en-US" sz="2533" dirty="0">
              <a:latin typeface="UTM Avo" panose="02040603050506020204" pitchFamily="18" charset="0"/>
            </a:endParaRPr>
          </a:p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533" dirty="0" err="1">
                <a:latin typeface="UTM Avo" panose="02040603050506020204" pitchFamily="18" charset="0"/>
              </a:rPr>
              <a:t>Các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bạn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nhỏ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rủ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nhau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đến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thư</a:t>
            </a:r>
            <a:r>
              <a:rPr lang="en-US" sz="2533" dirty="0">
                <a:latin typeface="UTM Avo" panose="02040603050506020204" pitchFamily="18" charset="0"/>
              </a:rPr>
              <a:t> </a:t>
            </a:r>
            <a:r>
              <a:rPr lang="en-US" sz="2533" dirty="0" err="1">
                <a:latin typeface="UTM Avo" panose="02040603050506020204" pitchFamily="18" charset="0"/>
              </a:rPr>
              <a:t>viện</a:t>
            </a:r>
            <a:endParaRPr lang="en-US" sz="2533" dirty="0">
              <a:latin typeface="UTM Avo" panose="020406030505060202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F4F29808-DDD9-4A27-A5F5-2EEE9585882D}"/>
              </a:ext>
            </a:extLst>
          </p:cNvPr>
          <p:cNvGrpSpPr/>
          <p:nvPr/>
        </p:nvGrpSpPr>
        <p:grpSpPr>
          <a:xfrm>
            <a:off x="5632217" y="2451547"/>
            <a:ext cx="556919" cy="556919"/>
            <a:chOff x="7507111" y="2996098"/>
            <a:chExt cx="417689" cy="417689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26EE1BFB-9BF7-4A1E-9503-67133D85EF57}"/>
                </a:ext>
              </a:extLst>
            </p:cNvPr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451D0BD6-FA04-4F07-B801-D9EBD7AFE51D}"/>
                </a:ext>
              </a:extLst>
            </p:cNvPr>
            <p:cNvCxnSpPr>
              <a:stCxn id="5" idx="0"/>
              <a:endCxn id="5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="" xmlns:a16="http://schemas.microsoft.com/office/drawing/2014/main" id="{3FFA59DB-7674-47C4-8108-E7D7B233DA76}"/>
                </a:ext>
              </a:extLst>
            </p:cNvPr>
            <p:cNvCxnSpPr>
              <a:stCxn id="5" idx="3"/>
              <a:endCxn id="5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EE1EF6BA-3EDF-46E4-B0F3-F287E39F0563}"/>
                </a:ext>
              </a:extLst>
            </p:cNvPr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A2DAAE1-C68B-4B0E-A9BC-A3BD7251E67A}"/>
              </a:ext>
            </a:extLst>
          </p:cNvPr>
          <p:cNvSpPr txBox="1"/>
          <p:nvPr/>
        </p:nvSpPr>
        <p:spPr>
          <a:xfrm>
            <a:off x="5533439" y="2422227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!</a:t>
            </a:r>
            <a:endParaRPr lang="en-US" sz="2533" b="1" dirty="0">
              <a:solidFill>
                <a:srgbClr val="FF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62A989D-4C15-4FB6-9326-A5C8E421FA45}"/>
              </a:ext>
            </a:extLst>
          </p:cNvPr>
          <p:cNvGrpSpPr/>
          <p:nvPr/>
        </p:nvGrpSpPr>
        <p:grpSpPr>
          <a:xfrm>
            <a:off x="6710306" y="3150541"/>
            <a:ext cx="556919" cy="556919"/>
            <a:chOff x="7507111" y="2996098"/>
            <a:chExt cx="417689" cy="417689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97AFC7E1-CA16-460E-8DD1-B1B0F161F362}"/>
                </a:ext>
              </a:extLst>
            </p:cNvPr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="" xmlns:a16="http://schemas.microsoft.com/office/drawing/2014/main" id="{DEDE2422-A15D-4BBF-B02A-42FC5472D8F2}"/>
                </a:ext>
              </a:extLst>
            </p:cNvPr>
            <p:cNvCxnSpPr>
              <a:stCxn id="11" idx="0"/>
              <a:endCxn id="11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="" xmlns:a16="http://schemas.microsoft.com/office/drawing/2014/main" id="{9BEADDCE-AC96-43EE-A64B-4EF060D32BC2}"/>
                </a:ext>
              </a:extLst>
            </p:cNvPr>
            <p:cNvCxnSpPr>
              <a:stCxn id="11" idx="3"/>
              <a:endCxn id="11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="" xmlns:a16="http://schemas.microsoft.com/office/drawing/2014/main" id="{6DF30A5F-625B-46F8-BEF0-952A8EC3FF3D}"/>
                </a:ext>
              </a:extLst>
            </p:cNvPr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E4DE800B-C99B-4FA8-865F-EFCBCA58FA30}"/>
              </a:ext>
            </a:extLst>
          </p:cNvPr>
          <p:cNvGrpSpPr/>
          <p:nvPr/>
        </p:nvGrpSpPr>
        <p:grpSpPr>
          <a:xfrm>
            <a:off x="8807217" y="3995358"/>
            <a:ext cx="556919" cy="556919"/>
            <a:chOff x="7507111" y="2996098"/>
            <a:chExt cx="417689" cy="417689"/>
          </a:xfrm>
        </p:grpSpPr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767A6777-5F6F-4474-A81B-3C335140B185}"/>
                </a:ext>
              </a:extLst>
            </p:cNvPr>
            <p:cNvSpPr/>
            <p:nvPr/>
          </p:nvSpPr>
          <p:spPr>
            <a:xfrm>
              <a:off x="7507111" y="2996098"/>
              <a:ext cx="417689" cy="417689"/>
            </a:xfrm>
            <a:prstGeom prst="rect">
              <a:avLst/>
            </a:prstGeom>
            <a:solidFill>
              <a:srgbClr val="FC7D7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="" xmlns:a16="http://schemas.microsoft.com/office/drawing/2014/main" id="{74193318-AF90-4954-B36A-54D9E87F9FB4}"/>
                </a:ext>
              </a:extLst>
            </p:cNvPr>
            <p:cNvCxnSpPr>
              <a:stCxn id="17" idx="0"/>
              <a:endCxn id="17" idx="1"/>
            </p:cNvCxnSpPr>
            <p:nvPr/>
          </p:nvCxnSpPr>
          <p:spPr>
            <a:xfrm flipH="1">
              <a:off x="7507111" y="2996098"/>
              <a:ext cx="208845" cy="20884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="" xmlns:a16="http://schemas.microsoft.com/office/drawing/2014/main" id="{DB915DD7-930A-4676-9016-FCDA52DECB93}"/>
                </a:ext>
              </a:extLst>
            </p:cNvPr>
            <p:cNvCxnSpPr>
              <a:stCxn id="17" idx="3"/>
              <a:endCxn id="17" idx="2"/>
            </p:cNvCxnSpPr>
            <p:nvPr/>
          </p:nvCxnSpPr>
          <p:spPr>
            <a:xfrm flipH="1">
              <a:off x="7715956" y="3204943"/>
              <a:ext cx="208844" cy="20884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="" xmlns:a16="http://schemas.microsoft.com/office/drawing/2014/main" id="{0A0E9D7A-350E-4FB2-8A39-48F7546178F7}"/>
                </a:ext>
              </a:extLst>
            </p:cNvPr>
            <p:cNvCxnSpPr/>
            <p:nvPr/>
          </p:nvCxnSpPr>
          <p:spPr>
            <a:xfrm flipH="1">
              <a:off x="7507111" y="2996098"/>
              <a:ext cx="417689" cy="4176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BB6E33A8-ADA8-4871-A700-D2CEEDD4AD84}"/>
              </a:ext>
            </a:extLst>
          </p:cNvPr>
          <p:cNvSpPr txBox="1"/>
          <p:nvPr/>
        </p:nvSpPr>
        <p:spPr>
          <a:xfrm>
            <a:off x="8708439" y="3973389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DCC0696-8422-42F3-99D9-44FAD0B1A6F5}"/>
              </a:ext>
            </a:extLst>
          </p:cNvPr>
          <p:cNvSpPr txBox="1"/>
          <p:nvPr/>
        </p:nvSpPr>
        <p:spPr>
          <a:xfrm>
            <a:off x="6562142" y="3179526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!</a:t>
            </a:r>
            <a:endParaRPr lang="en-US" sz="2533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177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8E1871B-763D-48C3-9913-73277A3AA590}"/>
              </a:ext>
            </a:extLst>
          </p:cNvPr>
          <p:cNvSpPr txBox="1"/>
          <p:nvPr/>
        </p:nvSpPr>
        <p:spPr>
          <a:xfrm>
            <a:off x="2294775" y="440816"/>
            <a:ext cx="7995683" cy="11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2.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Có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thể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đặt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dấu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i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phẩy</a:t>
            </a:r>
            <a:r>
              <a:rPr lang="en-US" sz="2400" b="1" i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vào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chỗ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nào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trong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mỗi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câu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sau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2A127388-C091-4945-8F6C-F9D4EA1F944D}"/>
              </a:ext>
            </a:extLst>
          </p:cNvPr>
          <p:cNvSpPr/>
          <p:nvPr/>
        </p:nvSpPr>
        <p:spPr>
          <a:xfrm>
            <a:off x="2098159" y="1709869"/>
            <a:ext cx="7995683" cy="3661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400" dirty="0" err="1">
                <a:latin typeface="UTM Avo" panose="02040603050506020204" pitchFamily="18" charset="0"/>
              </a:rPr>
              <a:t>Sách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báo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tạp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chí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đều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được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sắp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xếp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gọn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gàng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trên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giá</a:t>
            </a:r>
            <a:r>
              <a:rPr lang="en-US" sz="2400" dirty="0">
                <a:latin typeface="UTM Avo" panose="02040603050506020204" pitchFamily="18" charset="0"/>
              </a:rPr>
              <a:t>.</a:t>
            </a:r>
          </a:p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400" dirty="0" err="1">
                <a:latin typeface="UTM Avo" panose="02040603050506020204" pitchFamily="18" charset="0"/>
              </a:rPr>
              <a:t>Bạn</a:t>
            </a:r>
            <a:r>
              <a:rPr lang="en-US" sz="2400" dirty="0">
                <a:latin typeface="UTM Avo" panose="02040603050506020204" pitchFamily="18" charset="0"/>
              </a:rPr>
              <a:t> Mai </a:t>
            </a:r>
            <a:r>
              <a:rPr lang="en-US" sz="2400" dirty="0" err="1">
                <a:latin typeface="UTM Avo" panose="02040603050506020204" pitchFamily="18" charset="0"/>
              </a:rPr>
              <a:t>bạn</a:t>
            </a:r>
            <a:r>
              <a:rPr lang="en-US" sz="2400" dirty="0">
                <a:latin typeface="UTM Avo" panose="02040603050506020204" pitchFamily="18" charset="0"/>
              </a:rPr>
              <a:t> Lan </a:t>
            </a:r>
            <a:r>
              <a:rPr lang="en-US" sz="2400" dirty="0" err="1">
                <a:latin typeface="UTM Avo" panose="02040603050506020204" pitchFamily="18" charset="0"/>
              </a:rPr>
              <a:t>đều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thích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đọc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sách</a:t>
            </a:r>
            <a:r>
              <a:rPr lang="en-US" sz="2400" dirty="0">
                <a:latin typeface="UTM Avo" panose="02040603050506020204" pitchFamily="18" charset="0"/>
              </a:rPr>
              <a:t> khoa </a:t>
            </a:r>
            <a:r>
              <a:rPr lang="en-US" sz="2400" dirty="0" err="1">
                <a:latin typeface="UTM Avo" panose="02040603050506020204" pitchFamily="18" charset="0"/>
              </a:rPr>
              <a:t>học</a:t>
            </a:r>
            <a:r>
              <a:rPr lang="en-US" sz="2400" dirty="0">
                <a:latin typeface="UTM Avo" panose="02040603050506020204" pitchFamily="18" charset="0"/>
              </a:rPr>
              <a:t>.</a:t>
            </a:r>
          </a:p>
          <a:p>
            <a:pPr marL="609585" indent="-609585" algn="just">
              <a:lnSpc>
                <a:spcPct val="200000"/>
              </a:lnSpc>
              <a:buAutoNum type="alphaLcPeriod"/>
            </a:pPr>
            <a:r>
              <a:rPr lang="en-US" sz="2400" dirty="0" err="1">
                <a:latin typeface="UTM Avo" panose="02040603050506020204" pitchFamily="18" charset="0"/>
              </a:rPr>
              <a:t>Học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sinh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lớp</a:t>
            </a:r>
            <a:r>
              <a:rPr lang="en-US" sz="2400" dirty="0">
                <a:latin typeface="UTM Avo" panose="02040603050506020204" pitchFamily="18" charset="0"/>
              </a:rPr>
              <a:t> 1 </a:t>
            </a:r>
            <a:r>
              <a:rPr lang="en-US" sz="2400" dirty="0" err="1">
                <a:latin typeface="UTM Avo" panose="02040603050506020204" pitchFamily="18" charset="0"/>
              </a:rPr>
              <a:t>lớp</a:t>
            </a:r>
            <a:r>
              <a:rPr lang="en-US" sz="2400" dirty="0">
                <a:latin typeface="UTM Avo" panose="02040603050506020204" pitchFamily="18" charset="0"/>
              </a:rPr>
              <a:t> 2 </a:t>
            </a:r>
            <a:r>
              <a:rPr lang="en-US" sz="2400" dirty="0" err="1">
                <a:latin typeface="UTM Avo" panose="02040603050506020204" pitchFamily="18" charset="0"/>
              </a:rPr>
              <a:t>đến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thư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viện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đọc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sách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vào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chiều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thứ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Năm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hằng</a:t>
            </a:r>
            <a:r>
              <a:rPr lang="en-US" sz="2400" dirty="0">
                <a:latin typeface="UTM Avo" panose="02040603050506020204" pitchFamily="18" charset="0"/>
              </a:rPr>
              <a:t> </a:t>
            </a:r>
            <a:r>
              <a:rPr lang="en-US" sz="2400" dirty="0" err="1">
                <a:latin typeface="UTM Avo" panose="02040603050506020204" pitchFamily="18" charset="0"/>
              </a:rPr>
              <a:t>tuần</a:t>
            </a:r>
            <a:r>
              <a:rPr lang="en-US" sz="2400" dirty="0">
                <a:latin typeface="UTM Avo" panose="02040603050506020204" pitchFamily="18" charset="0"/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D03F0EE5-609B-4A3B-A6D4-47052E55E114}"/>
              </a:ext>
            </a:extLst>
          </p:cNvPr>
          <p:cNvSpPr txBox="1"/>
          <p:nvPr/>
        </p:nvSpPr>
        <p:spPr>
          <a:xfrm>
            <a:off x="3450639" y="1899923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,</a:t>
            </a:r>
            <a:endParaRPr lang="en-US" sz="2533" b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B90787A8-2065-420E-BBDF-528E77DA9105}"/>
              </a:ext>
            </a:extLst>
          </p:cNvPr>
          <p:cNvSpPr txBox="1"/>
          <p:nvPr/>
        </p:nvSpPr>
        <p:spPr>
          <a:xfrm>
            <a:off x="4171999" y="1899923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,</a:t>
            </a:r>
            <a:endParaRPr lang="en-US" sz="2533" b="1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ECB80105-E318-44E8-8D50-FE0068A996D9}"/>
              </a:ext>
            </a:extLst>
          </p:cNvPr>
          <p:cNvSpPr txBox="1"/>
          <p:nvPr/>
        </p:nvSpPr>
        <p:spPr>
          <a:xfrm>
            <a:off x="3887519" y="3348658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,</a:t>
            </a:r>
            <a:endParaRPr lang="en-US" sz="2533" b="1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92C96E9D-69C1-4B8B-AF5B-D540CB62BC2B}"/>
              </a:ext>
            </a:extLst>
          </p:cNvPr>
          <p:cNvSpPr txBox="1"/>
          <p:nvPr/>
        </p:nvSpPr>
        <p:spPr>
          <a:xfrm>
            <a:off x="4781599" y="4064003"/>
            <a:ext cx="377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UTM Avo" panose="02040603050506020204" pitchFamily="18" charset="0"/>
              </a:rPr>
              <a:t>,</a:t>
            </a:r>
            <a:endParaRPr lang="en-US" sz="2533" b="1" dirty="0">
              <a:solidFill>
                <a:srgbClr val="FF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67658267-E7DB-477A-9CD8-BDEF6973B94F}"/>
              </a:ext>
            </a:extLst>
          </p:cNvPr>
          <p:cNvSpPr txBox="1"/>
          <p:nvPr/>
        </p:nvSpPr>
        <p:spPr>
          <a:xfrm>
            <a:off x="2294775" y="5515288"/>
            <a:ext cx="7995683" cy="574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3.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Đặt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một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câu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có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sử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dụng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dấu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phẩy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814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B9DC8CF9-385F-4433-AEE2-CCC6A4F25217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FFFD{D234E8E4-0EC1-41A7-BA04-A50D91F55142}&quot;,&quot;D:\\PAPOI GỬI THƯ VIỆN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18- Luyện tập sử dụng dấu câu - Dấu chấm, dấu chấm than, dấu phẩy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9A986735-4E19-4562-901E-970340C0D8EA}:38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DA0BF2AA-831C-4B92-A731-48CC885E69D6}:38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127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18- Luyện tập sử dụng dấu câu - Dấu chấm, dấu chấm than, dấu phẩy.</dc:title>
  <dc:creator>HP</dc:creator>
  <cp:lastModifiedBy>STD_NHA</cp:lastModifiedBy>
  <cp:revision>6</cp:revision>
  <dcterms:created xsi:type="dcterms:W3CDTF">2025-03-30T09:15:33Z</dcterms:created>
  <dcterms:modified xsi:type="dcterms:W3CDTF">2025-03-30T12:42:31Z</dcterms:modified>
</cp:coreProperties>
</file>