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92" r:id="rId2"/>
    <p:sldId id="387" r:id="rId3"/>
    <p:sldId id="388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1B80D-CE24-4E8C-8483-E0BBB96403E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A6DE-3958-4F91-8506-762A0F0D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7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1A6DE-3958-4F91-8506-762A0F0D48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6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1A6DE-3958-4F91-8506-762A0F0D48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25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1A6DE-3958-4F91-8506-762A0F0D48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4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1E5E52-50CD-C40A-5558-A3C0F53C5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F1456B-DE11-7A5F-367C-331E33375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5D4346-7DBA-92C5-8901-2C5D3BE9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5FCF-ADF1-46C3-AE5B-4065C5569E0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8B076C-57B9-781E-4E84-D484F555F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13017-5087-4A76-5407-614CF28F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10B-FB42-4349-85B6-39385B51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5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D7D97-F2B8-3189-45DF-7C9DBBC1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C38AA4-7456-36D8-443C-A590E2B1A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417F90-761A-B07F-9D71-CE519A126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5FCF-ADF1-46C3-AE5B-4065C5569E0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CB9633-9278-005F-B3A7-152F88C0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23A307-9F0D-5A24-65CD-57EDD5AB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10B-FB42-4349-85B6-39385B51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3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ED5627-4F46-DC5E-2F59-D2195C0B6B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BC8852-AD12-93ED-36B2-1A2AF66B6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25C0AF-4E20-C72F-6D09-90AA25DCC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5FCF-ADF1-46C3-AE5B-4065C5569E0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74AFA9-BD0E-E3CC-28AB-344CE018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516EC0-9376-66C8-DAAF-26ACFE51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10B-FB42-4349-85B6-39385B51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8671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4B67B9-B21F-44CB-B603-512112B01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CEDA9D-7216-CC9C-1E80-0EEAAA2D7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83D5F8-0AA2-C661-16CE-1EF2F866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5FCF-ADF1-46C3-AE5B-4065C5569E0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ABB11-149B-CD52-4597-DA4DC5A8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544382-0734-884F-116B-4D5A8347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10B-FB42-4349-85B6-39385B51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EF1ACB-09D5-A97B-CE0F-D9369EAB1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8EC49A-EF0F-90BA-5DB4-E892941A3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F1601B-1602-7062-B7BE-C20FDE8B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5FCF-ADF1-46C3-AE5B-4065C5569E0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312F5B-C631-4556-629B-D9FB5B7C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0AD3F4-0EA5-F1CD-2676-A36094344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10B-FB42-4349-85B6-39385B51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F605F9-14E4-F191-683A-1316D6A3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429D7E-4857-1802-7655-93D7133FBD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126DDC-7791-A97F-6B7C-4C230CD29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13F210-3E3B-23E9-6F6A-5B6D191C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5FCF-ADF1-46C3-AE5B-4065C5569E0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63F733-6FAD-805B-A4E8-BFAC19D2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6F3D94-B5DA-A21F-382C-323A956D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10B-FB42-4349-85B6-39385B51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4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78AD7D-C060-B3B3-5EDC-31692048D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F49AC6-844E-FDC6-270D-14C6F7AB8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582DE9-3F8B-172F-416A-8CD38967F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58884CF-843B-131F-A52D-74F5863ED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1C58444-224E-AECC-0A64-EF549B608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EB952CF-1F01-8222-AD9B-E16B0DDF6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5FCF-ADF1-46C3-AE5B-4065C5569E0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BB66D8-28FC-DAD0-609D-7D04EA9B7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A49F00-97C6-AD48-57DB-06E49E39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10B-FB42-4349-85B6-39385B51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4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20473-AB66-8D07-D274-1D96AEF15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8962F0-2864-CD3B-8EB1-02B713E2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5FCF-ADF1-46C3-AE5B-4065C5569E0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480EB1-8968-305F-2C52-4E8E57CA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C4ADE2-93E7-655A-503D-3A0EBEBB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10B-FB42-4349-85B6-39385B51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0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4DDDC1F-F945-0911-BECE-22F8D622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5FCF-ADF1-46C3-AE5B-4065C5569E0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7AD746-D785-3382-F275-A3D4D778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891A55-BE2A-2781-735E-62C148B0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10B-FB42-4349-85B6-39385B51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5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FBF552-68CF-A19E-5096-D2BD5E066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BC1A5B-6190-E782-A2E0-397DA9DCB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02BB33-81AC-0FAE-1A8B-170B697AC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DCE2AE-AC75-26B5-3372-5AC9021E4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5FCF-ADF1-46C3-AE5B-4065C5569E0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893360-E217-44F2-4D50-A1E5F1BC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03C973-1EBD-177B-D0D0-30FEF443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10B-FB42-4349-85B6-39385B51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1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996CDF-748A-106E-74FE-0815BC07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B1FE88D-C993-CB16-9F14-18D44283D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4C1F56-815F-680E-D55C-412D344A1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4B22B4-77D7-A6C1-8AB3-F56E4FA2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5FCF-ADF1-46C3-AE5B-4065C5569E0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493032-6175-9046-6595-81D88D0D3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0A41CC-6FE1-D175-E941-9EFDFA25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10B-FB42-4349-85B6-39385B51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5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5F61091-3530-311B-4298-AC01FE93C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0BBAC9-302D-85A6-9C93-C48453A7A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FD5572-237A-046C-DB5A-A2646FB442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5FCF-ADF1-46C3-AE5B-4065C5569E0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A5D070-4371-F4E5-0ADA-D2F47809A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DB374F-A7A4-D681-4E10-A60E8C832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5E10B-FB42-4349-85B6-39385B51D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9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6BF005E-BE75-CD5B-5A6D-31717EDE1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489FF3-F440-8401-48DA-0C1ACB834973}"/>
              </a:ext>
            </a:extLst>
          </p:cNvPr>
          <p:cNvSpPr txBox="1"/>
          <p:nvPr/>
        </p:nvSpPr>
        <p:spPr>
          <a:xfrm>
            <a:off x="722432" y="814365"/>
            <a:ext cx="2151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Môn </a:t>
            </a:r>
          </a:p>
          <a:p>
            <a:pPr algn="ctr"/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Tiếng Việt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UTM Cookies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90AF07-02F0-A5BD-C4AE-5C0A023B6B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3671" y="1879598"/>
            <a:ext cx="927752" cy="4889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7AB597-D749-26EF-046B-0077C5017ECC}"/>
              </a:ext>
            </a:extLst>
          </p:cNvPr>
          <p:cNvSpPr txBox="1"/>
          <p:nvPr/>
        </p:nvSpPr>
        <p:spPr>
          <a:xfrm>
            <a:off x="3762191" y="681599"/>
            <a:ext cx="759166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667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33CEE4-9F9E-1D46-655D-CB0350199B6F}"/>
              </a:ext>
            </a:extLst>
          </p:cNvPr>
          <p:cNvSpPr txBox="1"/>
          <p:nvPr/>
        </p:nvSpPr>
        <p:spPr>
          <a:xfrm>
            <a:off x="2879662" y="2666275"/>
            <a:ext cx="6650667" cy="2390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3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</a:t>
            </a:r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Luyện tập: Viết đoạn văn </a:t>
            </a:r>
          </a:p>
          <a:p>
            <a:pPr algn="ctr"/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một đồ dùng học tập.</a:t>
            </a:r>
          </a:p>
          <a:p>
            <a:pPr algn="ctr"/>
            <a:endParaRPr lang="en-US" sz="3733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733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8410" y="5667023"/>
            <a:ext cx="4510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Hà - Lớp 2A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768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:a16="http://schemas.microsoft.com/office/drawing/2014/main" xmlns="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2147454" y="449859"/>
            <a:ext cx="928255" cy="85344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3E9087-6D70-4C5C-B95A-02B5B2B51D22}"/>
              </a:ext>
            </a:extLst>
          </p:cNvPr>
          <p:cNvSpPr txBox="1"/>
          <p:nvPr/>
        </p:nvSpPr>
        <p:spPr>
          <a:xfrm>
            <a:off x="3075709" y="585645"/>
            <a:ext cx="7835425" cy="5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dùng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endParaRPr lang="en-US" sz="2667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21E812A-4F5F-46ED-899F-7633A668CD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4805306" y="1615690"/>
            <a:ext cx="5207423" cy="4180148"/>
          </a:xfrm>
          <a:prstGeom prst="rect">
            <a:avLst/>
          </a:prstGeom>
        </p:spPr>
      </p:pic>
      <p:pic>
        <p:nvPicPr>
          <p:cNvPr id="3074" name="Picture 2" descr="Free Pen Cartoon Image｜Charatoon">
            <a:extLst>
              <a:ext uri="{FF2B5EF4-FFF2-40B4-BE49-F238E27FC236}">
                <a16:creationId xmlns:a16="http://schemas.microsoft.com/office/drawing/2014/main" xmlns="" id="{11346FD5-8702-4163-9986-55A04F430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93" y="1615690"/>
            <a:ext cx="1941689" cy="194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ncil with eraser cartoon isolated 1968805 Vector Art at Vecteezy">
            <a:extLst>
              <a:ext uri="{FF2B5EF4-FFF2-40B4-BE49-F238E27FC236}">
                <a16:creationId xmlns:a16="http://schemas.microsoft.com/office/drawing/2014/main" xmlns="" id="{97B92F54-F382-4EAB-8EA0-78BDDF5AF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34461" y="1879348"/>
            <a:ext cx="1941689" cy="194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pen Book Cartoon Vector Symbol Icon Design. Beautiful Illustration  Isolated On White Background Stock Vector - Illustration of empty, drawn:  97272350">
            <a:extLst>
              <a:ext uri="{FF2B5EF4-FFF2-40B4-BE49-F238E27FC236}">
                <a16:creationId xmlns:a16="http://schemas.microsoft.com/office/drawing/2014/main" xmlns="" id="{7A705A87-2BD3-4484-A6C6-E937D6EC9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01" y="3549733"/>
            <a:ext cx="3357041" cy="269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3E9087-6D70-4C5C-B95A-02B5B2B51D22}"/>
              </a:ext>
            </a:extLst>
          </p:cNvPr>
          <p:cNvSpPr txBox="1"/>
          <p:nvPr/>
        </p:nvSpPr>
        <p:spPr>
          <a:xfrm>
            <a:off x="2141129" y="660904"/>
            <a:ext cx="7556028" cy="106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4 – 5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dùng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F277044-CCB2-4321-86BD-F446B9BF4CD1}"/>
              </a:ext>
            </a:extLst>
          </p:cNvPr>
          <p:cNvGrpSpPr/>
          <p:nvPr/>
        </p:nvGrpSpPr>
        <p:grpSpPr>
          <a:xfrm>
            <a:off x="2034960" y="2291838"/>
            <a:ext cx="8122080" cy="2589444"/>
            <a:chOff x="383219" y="1655378"/>
            <a:chExt cx="6091560" cy="194208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70EDC42-71A8-432A-8D91-5F0B14958A38}"/>
                </a:ext>
              </a:extLst>
            </p:cNvPr>
            <p:cNvGrpSpPr/>
            <p:nvPr/>
          </p:nvGrpSpPr>
          <p:grpSpPr>
            <a:xfrm>
              <a:off x="2399751" y="1655378"/>
              <a:ext cx="2058497" cy="821122"/>
              <a:chOff x="2200784" y="2204300"/>
              <a:chExt cx="2058497" cy="821122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xmlns="" id="{95E274EC-381D-4DC5-87CE-2D861A8A2CB5}"/>
                  </a:ext>
                </a:extLst>
              </p:cNvPr>
              <p:cNvSpPr/>
              <p:nvPr/>
            </p:nvSpPr>
            <p:spPr>
              <a:xfrm>
                <a:off x="2269067" y="2204300"/>
                <a:ext cx="1896533" cy="82112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97CD770-CE8B-4449-89FC-B36E3B67D2D8}"/>
                  </a:ext>
                </a:extLst>
              </p:cNvPr>
              <p:cNvSpPr txBox="1"/>
              <p:nvPr/>
            </p:nvSpPr>
            <p:spPr>
              <a:xfrm>
                <a:off x="2200784" y="2363762"/>
                <a:ext cx="2058497" cy="561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133" dirty="0" err="1">
                    <a:latin typeface="UTM Avo" panose="02040603050506020204" pitchFamily="18" charset="0"/>
                  </a:rPr>
                  <a:t>Giới</a:t>
                </a:r>
                <a:r>
                  <a:rPr lang="en-US" sz="2133" dirty="0">
                    <a:latin typeface="UTM Avo" panose="02040603050506020204" pitchFamily="18" charset="0"/>
                  </a:rPr>
                  <a:t> </a:t>
                </a:r>
                <a:r>
                  <a:rPr lang="en-US" sz="2133" dirty="0" err="1">
                    <a:latin typeface="UTM Avo" panose="02040603050506020204" pitchFamily="18" charset="0"/>
                  </a:rPr>
                  <a:t>thiệu</a:t>
                </a:r>
                <a:r>
                  <a:rPr lang="en-US" sz="2133" dirty="0">
                    <a:latin typeface="UTM Avo" panose="02040603050506020204" pitchFamily="18" charset="0"/>
                  </a:rPr>
                  <a:t> </a:t>
                </a:r>
                <a:r>
                  <a:rPr lang="en-US" sz="2133" dirty="0" err="1">
                    <a:latin typeface="UTM Avo" panose="02040603050506020204" pitchFamily="18" charset="0"/>
                  </a:rPr>
                  <a:t>đồ</a:t>
                </a:r>
                <a:r>
                  <a:rPr lang="en-US" sz="2133" dirty="0">
                    <a:latin typeface="UTM Avo" panose="02040603050506020204" pitchFamily="18" charset="0"/>
                  </a:rPr>
                  <a:t> </a:t>
                </a:r>
                <a:r>
                  <a:rPr lang="en-US" sz="2133" dirty="0" err="1">
                    <a:latin typeface="UTM Avo" panose="02040603050506020204" pitchFamily="18" charset="0"/>
                  </a:rPr>
                  <a:t>dùng</a:t>
                </a:r>
                <a:r>
                  <a:rPr lang="en-US" sz="2133" dirty="0">
                    <a:latin typeface="UTM Avo" panose="02040603050506020204" pitchFamily="18" charset="0"/>
                  </a:rPr>
                  <a:t> </a:t>
                </a:r>
              </a:p>
              <a:p>
                <a:pPr algn="ctr"/>
                <a:r>
                  <a:rPr lang="en-US" sz="2133" dirty="0" err="1">
                    <a:latin typeface="UTM Avo" panose="02040603050506020204" pitchFamily="18" charset="0"/>
                  </a:rPr>
                  <a:t>học</a:t>
                </a:r>
                <a:r>
                  <a:rPr lang="en-US" sz="2133" dirty="0">
                    <a:latin typeface="UTM Avo" panose="02040603050506020204" pitchFamily="18" charset="0"/>
                  </a:rPr>
                  <a:t> </a:t>
                </a:r>
                <a:r>
                  <a:rPr lang="en-US" sz="2133" dirty="0" err="1">
                    <a:latin typeface="UTM Avo" panose="02040603050506020204" pitchFamily="18" charset="0"/>
                  </a:rPr>
                  <a:t>tập</a:t>
                </a:r>
                <a:endParaRPr lang="en-US" sz="2133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24F09FC6-D4EA-429E-82B8-02A3383A7482}"/>
                </a:ext>
              </a:extLst>
            </p:cNvPr>
            <p:cNvGrpSpPr/>
            <p:nvPr/>
          </p:nvGrpSpPr>
          <p:grpSpPr>
            <a:xfrm>
              <a:off x="383219" y="3165040"/>
              <a:ext cx="6091560" cy="432421"/>
              <a:chOff x="462847" y="3217333"/>
              <a:chExt cx="6091560" cy="43242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C61119BB-7913-4E8A-A718-354C9DF41B81}"/>
                  </a:ext>
                </a:extLst>
              </p:cNvPr>
              <p:cNvGrpSpPr/>
              <p:nvPr/>
            </p:nvGrpSpPr>
            <p:grpSpPr>
              <a:xfrm>
                <a:off x="462847" y="3217333"/>
                <a:ext cx="596334" cy="428978"/>
                <a:chOff x="462847" y="3217333"/>
                <a:chExt cx="596334" cy="428978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xmlns="" id="{62DC85F6-D3A4-4656-9D8D-B22B203E177E}"/>
                    </a:ext>
                  </a:extLst>
                </p:cNvPr>
                <p:cNvSpPr/>
                <p:nvPr/>
              </p:nvSpPr>
              <p:spPr>
                <a:xfrm>
                  <a:off x="462847" y="3217333"/>
                  <a:ext cx="596334" cy="428978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E5735219-DA8B-4CA5-8997-BF20CB326481}"/>
                    </a:ext>
                  </a:extLst>
                </p:cNvPr>
                <p:cNvSpPr txBox="1"/>
                <p:nvPr/>
              </p:nvSpPr>
              <p:spPr>
                <a:xfrm>
                  <a:off x="518639" y="3262545"/>
                  <a:ext cx="484748" cy="3154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133" dirty="0" err="1">
                      <a:latin typeface="UTM Avo" panose="02040603050506020204" pitchFamily="18" charset="0"/>
                    </a:rPr>
                    <a:t>Tên</a:t>
                  </a:r>
                  <a:endParaRPr lang="en-US" sz="2133" dirty="0">
                    <a:latin typeface="UTM Avo" panose="02040603050506020204" pitchFamily="18" charset="0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3E7B6E5F-D2DB-42EE-B438-0494B6B55470}"/>
                  </a:ext>
                </a:extLst>
              </p:cNvPr>
              <p:cNvGrpSpPr/>
              <p:nvPr/>
            </p:nvGrpSpPr>
            <p:grpSpPr>
              <a:xfrm>
                <a:off x="1097887" y="3220776"/>
                <a:ext cx="2146261" cy="428978"/>
                <a:chOff x="427025" y="3217333"/>
                <a:chExt cx="2146261" cy="428978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xmlns="" id="{EE7E633C-C486-4A4D-B781-133C0719F521}"/>
                    </a:ext>
                  </a:extLst>
                </p:cNvPr>
                <p:cNvSpPr/>
                <p:nvPr/>
              </p:nvSpPr>
              <p:spPr>
                <a:xfrm>
                  <a:off x="462846" y="3217333"/>
                  <a:ext cx="2105063" cy="428978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33448692-E75D-40F1-8EBC-CE3741A594EB}"/>
                    </a:ext>
                  </a:extLst>
                </p:cNvPr>
                <p:cNvSpPr txBox="1"/>
                <p:nvPr/>
              </p:nvSpPr>
              <p:spPr>
                <a:xfrm>
                  <a:off x="427025" y="3262545"/>
                  <a:ext cx="2146261" cy="3154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133" dirty="0" err="1">
                      <a:latin typeface="UTM Avo" panose="02040603050506020204" pitchFamily="18" charset="0"/>
                    </a:rPr>
                    <a:t>Hình</a:t>
                  </a:r>
                  <a:r>
                    <a:rPr lang="en-US" sz="2133" dirty="0">
                      <a:latin typeface="UTM Avo" panose="02040603050506020204" pitchFamily="18" charset="0"/>
                    </a:rPr>
                    <a:t> </a:t>
                  </a:r>
                  <a:r>
                    <a:rPr lang="en-US" sz="2133" dirty="0" err="1">
                      <a:latin typeface="UTM Avo" panose="02040603050506020204" pitchFamily="18" charset="0"/>
                    </a:rPr>
                    <a:t>dáng</a:t>
                  </a:r>
                  <a:r>
                    <a:rPr lang="en-US" sz="2133" dirty="0">
                      <a:latin typeface="UTM Avo" panose="02040603050506020204" pitchFamily="18" charset="0"/>
                    </a:rPr>
                    <a:t>, </a:t>
                  </a:r>
                  <a:r>
                    <a:rPr lang="en-US" sz="2133" dirty="0" err="1">
                      <a:latin typeface="UTM Avo" panose="02040603050506020204" pitchFamily="18" charset="0"/>
                    </a:rPr>
                    <a:t>màu</a:t>
                  </a:r>
                  <a:r>
                    <a:rPr lang="en-US" sz="2133" dirty="0">
                      <a:latin typeface="UTM Avo" panose="02040603050506020204" pitchFamily="18" charset="0"/>
                    </a:rPr>
                    <a:t> </a:t>
                  </a:r>
                  <a:r>
                    <a:rPr lang="en-US" sz="2133" dirty="0" err="1">
                      <a:latin typeface="UTM Avo" panose="02040603050506020204" pitchFamily="18" charset="0"/>
                    </a:rPr>
                    <a:t>sắc</a:t>
                  </a:r>
                  <a:endParaRPr lang="en-US" sz="2133" dirty="0">
                    <a:latin typeface="UTM Avo" panose="02040603050506020204" pitchFamily="18" charset="0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36428408-ED49-4102-8E06-F9C13B331585}"/>
                  </a:ext>
                </a:extLst>
              </p:cNvPr>
              <p:cNvGrpSpPr/>
              <p:nvPr/>
            </p:nvGrpSpPr>
            <p:grpSpPr>
              <a:xfrm>
                <a:off x="3342160" y="3217333"/>
                <a:ext cx="1334020" cy="428978"/>
                <a:chOff x="462847" y="3217333"/>
                <a:chExt cx="1334020" cy="428978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xmlns="" id="{B8FED52D-688C-4C42-8552-C02F96BE888C}"/>
                    </a:ext>
                  </a:extLst>
                </p:cNvPr>
                <p:cNvSpPr/>
                <p:nvPr/>
              </p:nvSpPr>
              <p:spPr>
                <a:xfrm>
                  <a:off x="462847" y="3217333"/>
                  <a:ext cx="1334020" cy="428978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BC789863-E837-4242-B127-2F06E66EDE1A}"/>
                    </a:ext>
                  </a:extLst>
                </p:cNvPr>
                <p:cNvSpPr txBox="1"/>
                <p:nvPr/>
              </p:nvSpPr>
              <p:spPr>
                <a:xfrm>
                  <a:off x="485329" y="3262545"/>
                  <a:ext cx="1289054" cy="3154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133" dirty="0" err="1">
                      <a:latin typeface="UTM Avo" panose="02040603050506020204" pitchFamily="18" charset="0"/>
                    </a:rPr>
                    <a:t>Công</a:t>
                  </a:r>
                  <a:r>
                    <a:rPr lang="en-US" sz="2133" dirty="0">
                      <a:latin typeface="UTM Avo" panose="02040603050506020204" pitchFamily="18" charset="0"/>
                    </a:rPr>
                    <a:t> </a:t>
                  </a:r>
                  <a:r>
                    <a:rPr lang="en-US" sz="2133" dirty="0" err="1">
                      <a:latin typeface="UTM Avo" panose="02040603050506020204" pitchFamily="18" charset="0"/>
                    </a:rPr>
                    <a:t>dụng</a:t>
                  </a:r>
                  <a:endParaRPr lang="en-US" sz="2133" dirty="0">
                    <a:latin typeface="UTM Avo" panose="02040603050506020204" pitchFamily="18" charset="0"/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7115B201-933B-48D1-9AE6-97FBB87512AF}"/>
                  </a:ext>
                </a:extLst>
              </p:cNvPr>
              <p:cNvGrpSpPr/>
              <p:nvPr/>
            </p:nvGrpSpPr>
            <p:grpSpPr>
              <a:xfrm>
                <a:off x="4765929" y="3217333"/>
                <a:ext cx="1788478" cy="428978"/>
                <a:chOff x="462847" y="3217333"/>
                <a:chExt cx="1788478" cy="428978"/>
              </a:xfrm>
            </p:grpSpPr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xmlns="" id="{05A93D0B-314A-4F60-9F32-723392FE8BC2}"/>
                    </a:ext>
                  </a:extLst>
                </p:cNvPr>
                <p:cNvSpPr/>
                <p:nvPr/>
              </p:nvSpPr>
              <p:spPr>
                <a:xfrm>
                  <a:off x="462847" y="3217333"/>
                  <a:ext cx="1788478" cy="428978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9FE28A07-05C9-486C-911A-15C81D48B1B9}"/>
                    </a:ext>
                  </a:extLst>
                </p:cNvPr>
                <p:cNvSpPr txBox="1"/>
                <p:nvPr/>
              </p:nvSpPr>
              <p:spPr>
                <a:xfrm>
                  <a:off x="470508" y="3262545"/>
                  <a:ext cx="1757932" cy="3154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133" dirty="0" err="1">
                      <a:latin typeface="UTM Avo" panose="02040603050506020204" pitchFamily="18" charset="0"/>
                    </a:rPr>
                    <a:t>Cách</a:t>
                  </a:r>
                  <a:r>
                    <a:rPr lang="en-US" sz="2133" dirty="0">
                      <a:latin typeface="UTM Avo" panose="02040603050506020204" pitchFamily="18" charset="0"/>
                    </a:rPr>
                    <a:t> </a:t>
                  </a:r>
                  <a:r>
                    <a:rPr lang="en-US" sz="2133" dirty="0" err="1">
                      <a:latin typeface="UTM Avo" panose="02040603050506020204" pitchFamily="18" charset="0"/>
                    </a:rPr>
                    <a:t>bảo</a:t>
                  </a:r>
                  <a:r>
                    <a:rPr lang="en-US" sz="2133" dirty="0">
                      <a:latin typeface="UTM Avo" panose="02040603050506020204" pitchFamily="18" charset="0"/>
                    </a:rPr>
                    <a:t> </a:t>
                  </a:r>
                  <a:r>
                    <a:rPr lang="en-US" sz="2133" dirty="0" err="1">
                      <a:latin typeface="UTM Avo" panose="02040603050506020204" pitchFamily="18" charset="0"/>
                    </a:rPr>
                    <a:t>quản</a:t>
                  </a:r>
                  <a:endParaRPr lang="en-US" sz="2133" dirty="0">
                    <a:latin typeface="UTM Avo" panose="02040603050506020204" pitchFamily="18" charset="0"/>
                  </a:endParaRPr>
                </a:p>
              </p:txBody>
            </p:sp>
          </p:grp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150C88BA-1F39-42A5-8FFD-FAD6F1715B96}"/>
                </a:ext>
              </a:extLst>
            </p:cNvPr>
            <p:cNvCxnSpPr>
              <a:stCxn id="4" idx="4"/>
              <a:endCxn id="7" idx="0"/>
            </p:cNvCxnSpPr>
            <p:nvPr/>
          </p:nvCxnSpPr>
          <p:spPr>
            <a:xfrm flipH="1">
              <a:off x="681386" y="2476500"/>
              <a:ext cx="2734915" cy="6885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F6F2EF51-3553-4077-AE5F-E37EB7CF88F4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>
              <a:off x="3394952" y="2470808"/>
              <a:ext cx="2185588" cy="694232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4B9B5BAC-A884-4448-9C94-1C2F32C24585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 flipH="1">
              <a:off x="2106612" y="2470808"/>
              <a:ext cx="1280728" cy="697675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329B83AB-862E-4AEC-BE67-F993ED58FEFC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3380543" y="2476500"/>
              <a:ext cx="548999" cy="6885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45259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89BB198-04EF-4753-A052-0ADB98A1CA2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8 - Luyện tập - Viết đoạn văn giới thiệu một đồ dùng học tập.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BD35C50C-23F6-437E-B7B0-F9CB7496CB82}:3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FE7742D5-3669-4A94-9475-E230086A5BC5}:3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B0FDCDA-5686-45C9-AD09-627BEE6DD7DA}:3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84</Words>
  <Application>Microsoft Office PowerPoint</Application>
  <PresentationFormat>Widescreen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18 - Luyện tập - Viết đoạn văn giới thiệu một đồ dùng học tập.</dc:title>
  <dc:creator>HP</dc:creator>
  <cp:lastModifiedBy>STD_NHA</cp:lastModifiedBy>
  <cp:revision>5</cp:revision>
  <dcterms:created xsi:type="dcterms:W3CDTF">2025-03-30T09:20:14Z</dcterms:created>
  <dcterms:modified xsi:type="dcterms:W3CDTF">2025-03-30T12:17:07Z</dcterms:modified>
</cp:coreProperties>
</file>