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370" r:id="rId2"/>
    <p:sldId id="322" r:id="rId3"/>
    <p:sldId id="320" r:id="rId4"/>
    <p:sldId id="363" r:id="rId5"/>
    <p:sldId id="353" r:id="rId6"/>
    <p:sldId id="355" r:id="rId7"/>
    <p:sldId id="365" r:id="rId8"/>
    <p:sldId id="356" r:id="rId9"/>
    <p:sldId id="327" r:id="rId10"/>
    <p:sldId id="358" r:id="rId11"/>
    <p:sldId id="366" r:id="rId12"/>
    <p:sldId id="330" r:id="rId13"/>
  </p:sldIdLst>
  <p:sldSz cx="6858000" cy="5143500"/>
  <p:notesSz cx="6858000" cy="9144000"/>
  <p:embeddedFontLst>
    <p:embeddedFont>
      <p:font typeface="Kalam" panose="020B0604020202020204" charset="0"/>
      <p:regular r:id="rId15"/>
      <p:bold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 autoAdjust="0"/>
    <p:restoredTop sz="93506" autoAdjust="0"/>
  </p:normalViewPr>
  <p:slideViewPr>
    <p:cSldViewPr snapToGrid="0">
      <p:cViewPr varScale="1">
        <p:scale>
          <a:sx n="106" d="100"/>
          <a:sy n="106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52992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19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34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86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9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0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24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20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39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62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0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microsoft.com/office/2007/relationships/hdphoto" Target="../media/hdphoto7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66429D-EF66-A63C-FCCD-E487C2CE4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E8DBF6-4C97-51D3-B16E-9D83C41A17BB}"/>
              </a:ext>
            </a:extLst>
          </p:cNvPr>
          <p:cNvSpPr txBox="1"/>
          <p:nvPr/>
        </p:nvSpPr>
        <p:spPr>
          <a:xfrm>
            <a:off x="183605" y="540072"/>
            <a:ext cx="161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Môn </a:t>
            </a:r>
          </a:p>
          <a:p>
            <a:pPr algn="ctr"/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Tiếng Việt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E6E7BC-D017-7643-FE4F-E638E8690B2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7DE479-9BD9-8A36-0A4B-D6746A8CB34A}"/>
              </a:ext>
            </a:extLst>
          </p:cNvPr>
          <p:cNvSpPr txBox="1"/>
          <p:nvPr/>
        </p:nvSpPr>
        <p:spPr>
          <a:xfrm>
            <a:off x="1678643" y="511199"/>
            <a:ext cx="5693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511C38-1BE0-4BF3-A905-5F0F22976283}"/>
              </a:ext>
            </a:extLst>
          </p:cNvPr>
          <p:cNvSpPr txBox="1"/>
          <p:nvPr/>
        </p:nvSpPr>
        <p:spPr>
          <a:xfrm>
            <a:off x="314326" y="2484420"/>
            <a:ext cx="6364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Những cách chào độc đáo (tiết 1,2)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Hà - Lớp 2A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78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D55338-2E38-446A-9940-5A00DA1F8DD0}"/>
              </a:ext>
            </a:extLst>
          </p:cNvPr>
          <p:cNvSpPr txBox="1"/>
          <p:nvPr/>
        </p:nvSpPr>
        <p:spPr>
          <a:xfrm>
            <a:off x="455481" y="47165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biệt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76B7322-B1E5-4A3C-AF6F-B9E0474C5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41181" y="3058847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359E7B-1BD9-440C-B748-75A3BC9BBDE4}"/>
              </a:ext>
            </a:extLst>
          </p:cNvPr>
          <p:cNvSpPr txBox="1"/>
          <p:nvPr/>
        </p:nvSpPr>
        <p:spPr>
          <a:xfrm>
            <a:off x="820142" y="3110584"/>
            <a:ext cx="5513983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còn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khác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DDFDEAB1-DBE7-41A3-9DF1-2EFF6F6EE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39616"/>
              </p:ext>
            </p:extLst>
          </p:nvPr>
        </p:nvGraphicFramePr>
        <p:xfrm>
          <a:off x="341181" y="1201213"/>
          <a:ext cx="26020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044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Ma-ô-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ri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Niu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lân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Ấn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Nhiều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Mỹ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Dim-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-ê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4567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B745C81E-29E8-416E-BE91-2D204DA41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493304"/>
              </p:ext>
            </p:extLst>
          </p:nvPr>
        </p:nvGraphicFramePr>
        <p:xfrm>
          <a:off x="3267075" y="1201213"/>
          <a:ext cx="3276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599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chắp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hai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cúi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đầu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chạm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mũi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trán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vỗ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đấm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vào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nắm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nhau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456787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8098363-9FF4-4F78-B8E0-C033C25EDB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943225" y="1762125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56F5639-1A54-44FA-AFB5-343E283090C6}"/>
              </a:ext>
            </a:extLst>
          </p:cNvPr>
          <p:cNvCxnSpPr>
            <a:cxnSpLocks/>
          </p:cNvCxnSpPr>
          <p:nvPr/>
        </p:nvCxnSpPr>
        <p:spPr>
          <a:xfrm flipV="1">
            <a:off x="2943225" y="1762125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D32B4B0-7C49-464C-B957-9B8173289F0B}"/>
              </a:ext>
            </a:extLst>
          </p:cNvPr>
          <p:cNvCxnSpPr>
            <a:cxnSpLocks/>
          </p:cNvCxnSpPr>
          <p:nvPr/>
        </p:nvCxnSpPr>
        <p:spPr>
          <a:xfrm>
            <a:off x="2943225" y="2523681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EA4D04E-04F3-4EA8-BBDF-5B7EAFE83830}"/>
              </a:ext>
            </a:extLst>
          </p:cNvPr>
          <p:cNvCxnSpPr>
            <a:cxnSpLocks/>
          </p:cNvCxnSpPr>
          <p:nvPr/>
        </p:nvCxnSpPr>
        <p:spPr>
          <a:xfrm flipV="1">
            <a:off x="2943225" y="2525776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A1AB432-A2C3-49D7-B7D4-F94C480A70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9054" y="3567667"/>
            <a:ext cx="2052639" cy="1276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242679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57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366889" y="249431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AF3651-CAA0-4A17-9F3F-2FB7B70976FB}"/>
              </a:ext>
            </a:extLst>
          </p:cNvPr>
          <p:cNvSpPr txBox="1"/>
          <p:nvPr/>
        </p:nvSpPr>
        <p:spPr>
          <a:xfrm>
            <a:off x="461949" y="3281151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M: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ngực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cúi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đầu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nhẹ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728F582-C44E-4001-A955-0E1961606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5EB648-97E3-44F5-B6D1-D4DF34E547BC}"/>
              </a:ext>
            </a:extLst>
          </p:cNvPr>
          <p:cNvSpPr txBox="1"/>
          <p:nvPr/>
        </p:nvSpPr>
        <p:spPr>
          <a:xfrm>
            <a:off x="552532" y="208418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1334421" y="1344014"/>
            <a:ext cx="5104480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Hằng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ngày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mọi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F85E19-BD77-4375-9335-5060DAE6B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379" y="2223000"/>
            <a:ext cx="5947522" cy="261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03A129-F003-43D4-8209-4BB2754E6F55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BD8839A-EF33-48AB-9BD5-AB4770BC8358}"/>
              </a:ext>
            </a:extLst>
          </p:cNvPr>
          <p:cNvCxnSpPr/>
          <p:nvPr/>
        </p:nvCxnSpPr>
        <p:spPr>
          <a:xfrm>
            <a:off x="1411111" y="2291644"/>
            <a:ext cx="6205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DFA2D99-34FC-49D2-BAC2-52A71652492B}"/>
              </a:ext>
            </a:extLst>
          </p:cNvPr>
          <p:cNvCxnSpPr>
            <a:cxnSpLocks/>
          </p:cNvCxnSpPr>
          <p:nvPr/>
        </p:nvCxnSpPr>
        <p:spPr>
          <a:xfrm>
            <a:off x="2286000" y="2308577"/>
            <a:ext cx="8297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2152A0D-D5D7-4A3D-8B69-84784E39EE74}"/>
              </a:ext>
            </a:extLst>
          </p:cNvPr>
          <p:cNvCxnSpPr>
            <a:cxnSpLocks/>
          </p:cNvCxnSpPr>
          <p:nvPr/>
        </p:nvCxnSpPr>
        <p:spPr>
          <a:xfrm>
            <a:off x="597526" y="3584222"/>
            <a:ext cx="1084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36B793-6A88-44A1-B24B-F006C1C390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235BC4-7045-4FC5-AB59-F80D38E69717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67FBB8-E308-4818-9F63-400EF4DF6E5C}"/>
              </a:ext>
            </a:extLst>
          </p:cNvPr>
          <p:cNvSpPr/>
          <p:nvPr/>
        </p:nvSpPr>
        <p:spPr>
          <a:xfrm>
            <a:off x="430620" y="1991743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vẫy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cúi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vi-VN" sz="1800" dirty="0">
                <a:latin typeface="UTM Avo" panose="02040603050506020204" pitchFamily="18" charset="0"/>
              </a:rPr>
              <a:t>. 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992EE46-0E6D-4C0E-8EBE-A57F0FB0674B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FCAD331-D78F-492A-8C70-C0838D01E4E9}"/>
              </a:ext>
            </a:extLst>
          </p:cNvPr>
          <p:cNvCxnSpPr/>
          <p:nvPr/>
        </p:nvCxnSpPr>
        <p:spPr>
          <a:xfrm flipH="1">
            <a:off x="2239026" y="201072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6E22269-179D-4675-B1CA-B6465D6CEF54}"/>
              </a:ext>
            </a:extLst>
          </p:cNvPr>
          <p:cNvCxnSpPr/>
          <p:nvPr/>
        </p:nvCxnSpPr>
        <p:spPr>
          <a:xfrm flipH="1">
            <a:off x="5824160" y="201072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FDFCF8-F006-4C30-ADDC-742750375F05}"/>
              </a:ext>
            </a:extLst>
          </p:cNvPr>
          <p:cNvCxnSpPr/>
          <p:nvPr/>
        </p:nvCxnSpPr>
        <p:spPr>
          <a:xfrm flipH="1">
            <a:off x="1358748" y="241854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B9E2497-C805-45A5-AD9C-27AA7DA9501A}"/>
              </a:ext>
            </a:extLst>
          </p:cNvPr>
          <p:cNvGrpSpPr/>
          <p:nvPr/>
        </p:nvGrpSpPr>
        <p:grpSpPr>
          <a:xfrm>
            <a:off x="3687057" y="2436545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A6341FB-BE75-4D8E-ABF6-3642AE8D38D9}"/>
              </a:ext>
            </a:extLst>
          </p:cNvPr>
          <p:cNvCxnSpPr/>
          <p:nvPr/>
        </p:nvCxnSpPr>
        <p:spPr>
          <a:xfrm flipH="1">
            <a:off x="2234974" y="2436545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EFCC9C-75D2-406B-9754-2B11500AD5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1" y="1136332"/>
            <a:ext cx="30477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32253A2-F714-46C5-A01E-54AB0331501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6" y="2064185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8AE899-8C8B-4BD9-A29C-62CB7635C1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3" y="4325504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7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B93AEE-39F9-4EBE-BA06-A67844B952C1}"/>
              </a:ext>
            </a:extLst>
          </p:cNvPr>
          <p:cNvSpPr/>
          <p:nvPr/>
        </p:nvSpPr>
        <p:spPr>
          <a:xfrm>
            <a:off x="460224" y="143519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Niu</a:t>
            </a:r>
            <a:r>
              <a:rPr lang="en-US" sz="1800" dirty="0">
                <a:latin typeface="UTM Avo" panose="02040603050506020204" pitchFamily="18" charset="0"/>
              </a:rPr>
              <a:t> Di-</a:t>
            </a:r>
            <a:r>
              <a:rPr lang="en-US" sz="1800" dirty="0" err="1">
                <a:latin typeface="UTM Avo" panose="02040603050506020204" pitchFamily="18" charset="0"/>
              </a:rPr>
              <a:t>lân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98CB5-6DD4-45FF-94F1-AB412825FF47}"/>
              </a:ext>
            </a:extLst>
          </p:cNvPr>
          <p:cNvSpPr/>
          <p:nvPr/>
        </p:nvSpPr>
        <p:spPr>
          <a:xfrm>
            <a:off x="550605" y="157262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D3ED9D-A7D6-4538-B3D2-6833909DB01C}"/>
              </a:ext>
            </a:extLst>
          </p:cNvPr>
          <p:cNvSpPr/>
          <p:nvPr/>
        </p:nvSpPr>
        <p:spPr>
          <a:xfrm>
            <a:off x="443723" y="2146156"/>
            <a:ext cx="124029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Ấn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899420E-519C-4C45-9D8A-4FDDA77931E1}"/>
              </a:ext>
            </a:extLst>
          </p:cNvPr>
          <p:cNvSpPr/>
          <p:nvPr/>
        </p:nvSpPr>
        <p:spPr>
          <a:xfrm>
            <a:off x="534104" y="228358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A562F3-3A79-456F-AA3D-ECDE3D1B9B6E}"/>
              </a:ext>
            </a:extLst>
          </p:cNvPr>
          <p:cNvSpPr/>
          <p:nvPr/>
        </p:nvSpPr>
        <p:spPr>
          <a:xfrm>
            <a:off x="430620" y="2794685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Mỹ</a:t>
            </a:r>
            <a:endParaRPr lang="vi-VN" sz="1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4412109-FAD5-47DF-8CE7-07BEFCFF584E}"/>
              </a:ext>
            </a:extLst>
          </p:cNvPr>
          <p:cNvSpPr/>
          <p:nvPr/>
        </p:nvSpPr>
        <p:spPr>
          <a:xfrm>
            <a:off x="521001" y="293211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D1D45-3D61-4AE0-A71B-B62257A185D9}"/>
              </a:ext>
            </a:extLst>
          </p:cNvPr>
          <p:cNvSpPr txBox="1"/>
          <p:nvPr/>
        </p:nvSpPr>
        <p:spPr>
          <a:xfrm>
            <a:off x="1876094" y="144128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6263BB-ED88-4763-8DE9-626A212F440F}"/>
              </a:ext>
            </a:extLst>
          </p:cNvPr>
          <p:cNvSpPr txBox="1"/>
          <p:nvPr/>
        </p:nvSpPr>
        <p:spPr>
          <a:xfrm>
            <a:off x="1545530" y="2149201"/>
            <a:ext cx="39063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Á.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BA5D86-98CB-4185-96C8-359E5555254C}"/>
              </a:ext>
            </a:extLst>
          </p:cNvPr>
          <p:cNvSpPr txBox="1"/>
          <p:nvPr/>
        </p:nvSpPr>
        <p:spPr>
          <a:xfrm>
            <a:off x="1133144" y="2797730"/>
            <a:ext cx="31058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Mỹ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18856A8-36BC-44C0-B276-151B042B7F87}"/>
              </a:ext>
            </a:extLst>
          </p:cNvPr>
          <p:cNvSpPr/>
          <p:nvPr/>
        </p:nvSpPr>
        <p:spPr>
          <a:xfrm>
            <a:off x="457797" y="3461987"/>
            <a:ext cx="193371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>
                <a:latin typeface="UTM Avo" panose="02040603050506020204" pitchFamily="18" charset="0"/>
              </a:rPr>
              <a:t>Dim-</a:t>
            </a:r>
            <a:r>
              <a:rPr lang="en-US" sz="1800" dirty="0" err="1">
                <a:latin typeface="UTM Avo" panose="02040603050506020204" pitchFamily="18" charset="0"/>
              </a:rPr>
              <a:t>ba</a:t>
            </a:r>
            <a:r>
              <a:rPr lang="en-US" sz="1800" dirty="0">
                <a:latin typeface="UTM Avo" panose="02040603050506020204" pitchFamily="18" charset="0"/>
              </a:rPr>
              <a:t>-</a:t>
            </a:r>
            <a:r>
              <a:rPr lang="en-US" sz="1800" dirty="0" err="1">
                <a:latin typeface="UTM Avo" panose="02040603050506020204" pitchFamily="18" charset="0"/>
              </a:rPr>
              <a:t>bu</a:t>
            </a:r>
            <a:r>
              <a:rPr lang="en-US" sz="1800" dirty="0">
                <a:latin typeface="UTM Avo" panose="02040603050506020204" pitchFamily="18" charset="0"/>
              </a:rPr>
              <a:t>-ê</a:t>
            </a:r>
            <a:endParaRPr lang="vi-VN" sz="1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5A4B87A-DF29-427D-89A3-0BF47493BD6B}"/>
              </a:ext>
            </a:extLst>
          </p:cNvPr>
          <p:cNvSpPr/>
          <p:nvPr/>
        </p:nvSpPr>
        <p:spPr>
          <a:xfrm>
            <a:off x="534104" y="3645488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764B752-1E81-4859-A854-E238BD6B2F96}"/>
              </a:ext>
            </a:extLst>
          </p:cNvPr>
          <p:cNvSpPr txBox="1"/>
          <p:nvPr/>
        </p:nvSpPr>
        <p:spPr>
          <a:xfrm>
            <a:off x="2286000" y="3468078"/>
            <a:ext cx="31058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Phi.</a:t>
            </a:r>
          </a:p>
        </p:txBody>
      </p:sp>
      <p:pic>
        <p:nvPicPr>
          <p:cNvPr id="1026" name="Picture 2" descr="Hình ảnh Quả địa Cầu Bằng Tay Hoạt Hình, Môn Địa Lý, Hành Tinh, Trái Bóng  Vector và PNG với nền trong suốt để tải xuống miễn phí">
            <a:extLst>
              <a:ext uri="{FF2B5EF4-FFF2-40B4-BE49-F238E27FC236}">
                <a16:creationId xmlns:a16="http://schemas.microsoft.com/office/drawing/2014/main" xmlns="" id="{4A8C119E-47D1-431C-814B-E5AD22A44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5678" r="13381" b="5433"/>
          <a:stretch/>
        </p:blipFill>
        <p:spPr bwMode="auto">
          <a:xfrm>
            <a:off x="4696833" y="1766031"/>
            <a:ext cx="1700943" cy="20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4" grpId="0"/>
      <p:bldP spid="1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5" y="1809775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phổ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369087" y="3238115"/>
            <a:ext cx="6119826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bắt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		b. </a:t>
            </a:r>
            <a:r>
              <a:rPr lang="en-US" sz="1500" dirty="0" err="1">
                <a:latin typeface="UTM Avo" panose="02040603050506020204" pitchFamily="18" charset="0"/>
              </a:rPr>
              <a:t>chạm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mũi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trán</a:t>
            </a:r>
            <a:r>
              <a:rPr lang="en-US" sz="1500" dirty="0">
                <a:latin typeface="UTM Avo" panose="02040603050506020204" pitchFamily="18" charset="0"/>
              </a:rPr>
              <a:t>	c.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A502FC9-C13C-49FA-9B49-F47DD1FB7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28E0AE-2FFE-4F65-8B15-364F5E287DDD}"/>
              </a:ext>
            </a:extLst>
          </p:cNvPr>
          <p:cNvSpPr txBox="1"/>
          <p:nvPr/>
        </p:nvSpPr>
        <p:spPr>
          <a:xfrm>
            <a:off x="369087" y="2480601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bắt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vẫy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cúi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2E05915-0038-4E31-85DB-2A0F7E5AFD03}"/>
              </a:ext>
            </a:extLst>
          </p:cNvPr>
          <p:cNvSpPr/>
          <p:nvPr/>
        </p:nvSpPr>
        <p:spPr>
          <a:xfrm>
            <a:off x="4923095" y="3878713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  <p:tag name="ISPRING_LMS_API_VERSION" val="SCORM 2004 (4th edition)"/>
  <p:tag name="ISPRING_ULTRA_SCORM_COURSE_ID" val="D854FE5E-B12C-4E1F-8F5F-B3B2AB65B7D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17.Nhungcachchaodocdao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6C98FF7C-0B99-4415-85B5-55A787A8BECD}:3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B720E4B3-DC27-4E22-AE26-2A12927ADF6F}:3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B7DE569A-1358-4D06-B07D-F48E5F7622B7}:3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F1FACC3-4B81-4591-B84B-C9D1EE382672}:3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E641ED97-571F-484D-ABD1-191AE542DACA}:3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645D9B73-E7EE-4D22-9617-EDF0C09155B1}:3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1C571159-61B6-4D4F-8607-BE3F32DAB4B3}:3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D5440EF7-E3AC-4F3D-9630-6E6080E036D9}:3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A1BF1CAF-9C28-4E5F-8198-D9E242D082A5}:3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8D714F46-BB80-4BF6-A025-698B9EC4E847}:3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FE177F25-F011-460B-9CFF-B0DE7AF1ACA3}:3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24DFF6E0-A4D4-4552-9DD9-09DA86F10014}:356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762</Words>
  <Application>Microsoft Office PowerPoint</Application>
  <PresentationFormat>Custom</PresentationFormat>
  <Paragraphs>69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Kalam</vt:lpstr>
      <vt:lpstr>Times New Roman</vt:lpstr>
      <vt:lpstr>Wingdings</vt:lpstr>
      <vt:lpstr>UTM Cookies</vt:lpstr>
      <vt:lpstr>Montserrat</vt:lpstr>
      <vt:lpstr>UTM Avo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Bai17.Nhungcachchaodocdao</dc:title>
  <dc:creator>L.U</dc:creator>
  <cp:lastModifiedBy>STD_NHA</cp:lastModifiedBy>
  <cp:revision>128</cp:revision>
  <dcterms:modified xsi:type="dcterms:W3CDTF">2025-03-30T12:20:55Z</dcterms:modified>
</cp:coreProperties>
</file>