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6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4E152-91D9-4135-91A9-56BB6A7DAD4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9E04-4D83-4CE8-ACE7-2F22348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A9E04-4D83-4CE8-ACE7-2F22348BB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Môn: Toán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35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vi-VN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087" y="2644156"/>
            <a:ext cx="7910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59: PHÉP CÔNG (Có </a:t>
            </a:r>
            <a:r>
              <a:rPr lang="en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NHỚ</a:t>
            </a:r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) </a:t>
            </a:r>
          </a:p>
          <a:p>
            <a:pPr algn="ctr"/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</a:t>
            </a:r>
            <a:r>
              <a:rPr lang="en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PHẠM </a:t>
            </a:r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 1000</a:t>
            </a:r>
          </a:p>
          <a:p>
            <a:pPr algn="ctr"/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GV: Nguyễn Thị Hà</a:t>
            </a:r>
          </a:p>
          <a:p>
            <a:pPr algn="ctr"/>
            <a:r>
              <a:rPr lang="en-US" sz="2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Lớp 2A</a:t>
            </a:r>
            <a:endParaRPr lang="en-US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2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4BDB12-1C53-4C3B-B0BD-B34B46B9EF9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60 - Phép cộng (có nhớ) trong phạm vi 1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F99E03-874A-4BBB-9DB6-1AF0F616525E}:3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992B3D-82DF-4CE8-84F1-D549DF8B2A44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B24B97-8021-4D66-ABC1-34B0273FF45D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CB925E-09A9-48DC-A284-9939598EB68E}:3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8EA56-E97A-41A5-951B-D712C6B3F916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0D4999-103E-431D-A4F6-6358664DE56B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A7DDB-B660-462A-83C1-E15B0C215A38}:31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249</Words>
  <Application>Microsoft Office PowerPoint</Application>
  <PresentationFormat>Widescreen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Bai60 - Phép cộng (có nhớ) trong phạm vi 1000</dc:title>
  <dc:creator>Phạm Thanh Hằng (ADAS – GV)</dc:creator>
  <cp:lastModifiedBy>STD_NHA</cp:lastModifiedBy>
  <cp:revision>154</cp:revision>
  <dcterms:created xsi:type="dcterms:W3CDTF">2021-06-02T01:34:28Z</dcterms:created>
  <dcterms:modified xsi:type="dcterms:W3CDTF">2025-03-30T12:30:35Z</dcterms:modified>
</cp:coreProperties>
</file>