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  <p:sldMasterId id="2147483683" r:id="rId3"/>
    <p:sldMasterId id="2147483694" r:id="rId4"/>
    <p:sldMasterId id="2147483705" r:id="rId5"/>
    <p:sldMasterId id="2147483716" r:id="rId6"/>
    <p:sldMasterId id="2147483727" r:id="rId7"/>
  </p:sldMasterIdLst>
  <p:notesMasterIdLst>
    <p:notesMasterId r:id="rId24"/>
  </p:notesMasterIdLst>
  <p:sldIdLst>
    <p:sldId id="259" r:id="rId8"/>
    <p:sldId id="260" r:id="rId9"/>
    <p:sldId id="261" r:id="rId10"/>
    <p:sldId id="262" r:id="rId11"/>
    <p:sldId id="263" r:id="rId12"/>
    <p:sldId id="264" r:id="rId13"/>
    <p:sldId id="266" r:id="rId14"/>
    <p:sldId id="270" r:id="rId15"/>
    <p:sldId id="272" r:id="rId16"/>
    <p:sldId id="267" r:id="rId17"/>
    <p:sldId id="271" r:id="rId18"/>
    <p:sldId id="274" r:id="rId19"/>
    <p:sldId id="275" r:id="rId20"/>
    <p:sldId id="276" r:id="rId21"/>
    <p:sldId id="268" r:id="rId22"/>
    <p:sldId id="26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289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934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578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254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866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480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095" algn="l" defTabSz="9132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7" autoAdjust="0"/>
  </p:normalViewPr>
  <p:slideViewPr>
    <p:cSldViewPr>
      <p:cViewPr varScale="1">
        <p:scale>
          <a:sx n="73" d="100"/>
          <a:sy n="73" d="100"/>
        </p:scale>
        <p:origin x="1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966A4-008E-4941-AB39-0D112B462A8B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1911-EA24-4028-B8FF-4CB1B808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15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89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34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78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4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66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80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95" algn="l" defTabSz="9132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1911-EA24-4028-B8FF-4CB1B8082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Maori: Ma-ô-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3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New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zealand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lân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3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Zimbabwe: Dim-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1911-EA24-4028-B8FF-4CB1B8082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11911-EA24-4028-B8FF-4CB1B8082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0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15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0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3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23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59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73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52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71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2" tIns="60896" rIns="121792" bIns="60896" rtlCol="0" anchor="ctr"/>
          <a:lstStyle/>
          <a:p>
            <a:pPr algn="ctr" defTabSz="913334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334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49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49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92" tIns="60896" rIns="121792" bIns="60896" numCol="1" anchor="t" anchorCtr="0" compatLnSpc="1">
            <a:prstTxWarp prst="textNoShape">
              <a:avLst/>
            </a:prstTxWarp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88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651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3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77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606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818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130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17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21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0" tIns="60900" rIns="121800" bIns="60900" rtlCol="0" anchor="ctr"/>
          <a:lstStyle/>
          <a:p>
            <a:pPr algn="ctr" defTabSz="91340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867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743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00" tIns="60900" rIns="121800" bIns="60900" numCol="1" anchor="t" anchorCtr="0" compatLnSpc="1">
            <a:prstTxWarp prst="textNoShape">
              <a:avLst/>
            </a:prstTxWarp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3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47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211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89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730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684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334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904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436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5" rIns="121810" bIns="60905" rtlCol="0" anchor="ctr"/>
          <a:lstStyle/>
          <a:p>
            <a:pPr algn="ctr" defTabSz="913493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343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466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43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682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981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709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356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1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712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115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5578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606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6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087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6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24" tIns="60912" rIns="121824" bIns="60912" numCol="1" anchor="t" anchorCtr="0" compatLnSpc="1">
            <a:prstTxWarp prst="textNoShape">
              <a:avLst/>
            </a:prstTxWarp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64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473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79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005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015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510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42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25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243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913742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42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1032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58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4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854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5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675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364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015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185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7768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667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914218"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8">
                <a:buClr>
                  <a:srgbClr val="000000"/>
                </a:buClr>
                <a:buFont typeface="Arial"/>
                <a:buNone/>
              </a:pPr>
              <a:endParaRPr lang="en-US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560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7385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13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233253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3" rIns="121786" bIns="60893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9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8" y="1762125"/>
            <a:ext cx="8582413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19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242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09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55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3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786" tIns="60893" rIns="121786" bIns="60893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97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6" tIns="121766" rIns="121766" bIns="12176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786" tIns="60893" rIns="121786" bIns="60893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577774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72" tIns="121772" rIns="121772" bIns="12177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792" tIns="60896" rIns="121792" bIns="60896">
            <a:spAutoFit/>
          </a:bodyPr>
          <a:lstStyle/>
          <a:p>
            <a:pPr defTabSz="913334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70097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0" tIns="121780" rIns="121780" bIns="12178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0" tIns="121780" rIns="121780" bIns="12178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00" tIns="60900" rIns="121800" bIns="60900">
            <a:spAutoFit/>
          </a:bodyPr>
          <a:lstStyle/>
          <a:p>
            <a:pPr defTabSz="913402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71451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0" tIns="121790" rIns="121790" bIns="12179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90" tIns="121790" rIns="121790" bIns="12179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10" tIns="60905" rIns="121810" bIns="60905">
            <a:spAutoFit/>
          </a:bodyPr>
          <a:lstStyle/>
          <a:p>
            <a:pPr defTabSz="913493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2796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4" tIns="121804" rIns="121804" bIns="121804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defTabSz="913606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1580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0" tIns="121820" rIns="121820" bIns="12182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0" tIns="121820" rIns="121820" bIns="12182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40" tIns="60920" rIns="121840" bIns="60920">
            <a:spAutoFit/>
          </a:bodyPr>
          <a:lstStyle/>
          <a:p>
            <a:pPr defTabSz="913742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4099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6280139" y="6501168"/>
            <a:ext cx="2200276" cy="292384"/>
          </a:xfrm>
          <a:prstGeom prst="rect">
            <a:avLst/>
          </a:prstGeom>
        </p:spPr>
        <p:txBody>
          <a:bodyPr wrap="none" lIns="121896" tIns="60948" rIns="121896" bIns="60948">
            <a:spAutoFit/>
          </a:bodyPr>
          <a:lstStyle/>
          <a:p>
            <a:pPr defTabSz="914218">
              <a:buClr>
                <a:srgbClr val="000000"/>
              </a:buClr>
              <a:buFont typeface="Arial"/>
              <a:buNone/>
            </a:pPr>
            <a:r>
              <a:rPr lang="vi-VN" sz="11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53191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5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6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7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500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4500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671" y="1879665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779228" y="1792023"/>
            <a:ext cx="6805973" cy="1046436"/>
          </a:xfrm>
          <a:prstGeom prst="rect">
            <a:avLst/>
          </a:prstGeom>
          <a:noFill/>
        </p:spPr>
        <p:txBody>
          <a:bodyPr wrap="square" lIns="121784" tIns="60892" rIns="121784" bIns="60892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ngày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thường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mọi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828800" y="914400"/>
            <a:ext cx="7591660" cy="615416"/>
          </a:xfrm>
          <a:prstGeom prst="rect">
            <a:avLst/>
          </a:prstGeom>
          <a:noFill/>
        </p:spPr>
        <p:txBody>
          <a:bodyPr wrap="square" lIns="121784" tIns="60892" rIns="121784" bIns="6089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</a:t>
            </a:r>
            <a:r>
              <a:rPr lang="en-US" sz="3200" ker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CÁCH </a:t>
            </a:r>
            <a:r>
              <a:rPr lang="en-US" sz="3200" kern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CHÀO </a:t>
            </a:r>
            <a:r>
              <a:rPr lang="en-US" sz="32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172" y="2964000"/>
            <a:ext cx="7930029" cy="349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1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624139" y="613992"/>
            <a:ext cx="1084780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algn="ctr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994779" y="1254891"/>
            <a:ext cx="7154436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algn="ctr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 ngữ</a:t>
            </a:r>
            <a:endParaRPr lang="en-US" sz="2400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613632" y="1913596"/>
            <a:ext cx="2434368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734140" y="209683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591672" y="2861543"/>
            <a:ext cx="1653729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712139" y="3044780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574161" y="3726248"/>
            <a:ext cx="7995683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694668" y="39094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501459" y="1921716"/>
            <a:ext cx="4787264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Đại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Dương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2060707" y="2865601"/>
            <a:ext cx="5208464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1510900" y="3730307"/>
            <a:ext cx="4141073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18856A8-36BC-44C0-B276-151B042B7F87}"/>
              </a:ext>
            </a:extLst>
          </p:cNvPr>
          <p:cNvSpPr/>
          <p:nvPr/>
        </p:nvSpPr>
        <p:spPr>
          <a:xfrm>
            <a:off x="610437" y="4615984"/>
            <a:ext cx="2578289" cy="677104"/>
          </a:xfrm>
          <a:prstGeom prst="rect">
            <a:avLst/>
          </a:prstGeom>
        </p:spPr>
        <p:txBody>
          <a:bodyPr wrap="square" lIns="121837" tIns="60918" rIns="121837" bIns="60918">
            <a:spAutoFit/>
          </a:bodyPr>
          <a:lstStyle/>
          <a:p>
            <a:pPr algn="just"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Dim-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</a:t>
            </a:r>
            <a:endParaRPr lang="vi-VN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5A4B87A-DF29-427D-89A3-0BF47493BD6B}"/>
              </a:ext>
            </a:extLst>
          </p:cNvPr>
          <p:cNvSpPr/>
          <p:nvPr/>
        </p:nvSpPr>
        <p:spPr>
          <a:xfrm>
            <a:off x="712139" y="486065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37" tIns="60918" rIns="121837" bIns="60918" rtlCol="0" anchor="ctr"/>
          <a:lstStyle/>
          <a:p>
            <a:pPr algn="ctr" defTabSz="121830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764B752-1E81-4859-A854-E238BD6B2F96}"/>
              </a:ext>
            </a:extLst>
          </p:cNvPr>
          <p:cNvSpPr txBox="1"/>
          <p:nvPr/>
        </p:nvSpPr>
        <p:spPr>
          <a:xfrm>
            <a:off x="3048041" y="4624104"/>
            <a:ext cx="4141073" cy="677104"/>
          </a:xfrm>
          <a:prstGeom prst="rect">
            <a:avLst/>
          </a:prstGeom>
          <a:noFill/>
        </p:spPr>
        <p:txBody>
          <a:bodyPr wrap="square" lIns="121837" tIns="60918" rIns="121837" bIns="60918" rtlCol="0">
            <a:spAutoFit/>
          </a:bodyPr>
          <a:lstStyle/>
          <a:p>
            <a:pPr defTabSz="121830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="" xmlns:a16="http://schemas.microsoft.com/office/drawing/2014/main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6262447" y="2354711"/>
            <a:ext cx="2267924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5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3733800" cy="505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4349"/>
            <a:ext cx="3810000" cy="5057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715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Ma-ô-</a:t>
            </a:r>
            <a:r>
              <a:rPr lang="en-US" sz="2400" b="1" dirty="0" err="1" smtClean="0"/>
              <a:t>ri</a:t>
            </a:r>
            <a:r>
              <a:rPr lang="en-US" sz="2400" b="1" dirty="0" smtClean="0"/>
              <a:t> (Maori)</a:t>
            </a:r>
          </a:p>
          <a:p>
            <a:pPr algn="ctr"/>
            <a:r>
              <a:rPr lang="en-US" sz="2400" b="1" dirty="0" err="1" smtClean="0"/>
              <a:t>chào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nhau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58716" y="5730239"/>
            <a:ext cx="37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Niu</a:t>
            </a:r>
            <a:r>
              <a:rPr lang="en-US" sz="2400" b="1" dirty="0"/>
              <a:t> </a:t>
            </a:r>
            <a:r>
              <a:rPr lang="en-US" sz="2400" b="1" dirty="0" smtClean="0"/>
              <a:t>Di-</a:t>
            </a:r>
            <a:r>
              <a:rPr lang="en-US" sz="2400" b="1" dirty="0" err="1" smtClean="0"/>
              <a:t>lân</a:t>
            </a:r>
            <a:r>
              <a:rPr lang="en-US" sz="2400" b="1" dirty="0" smtClean="0"/>
              <a:t> </a:t>
            </a:r>
            <a:r>
              <a:rPr lang="en-US" sz="2000" b="1" dirty="0" smtClean="0"/>
              <a:t>(</a:t>
            </a:r>
            <a:r>
              <a:rPr lang="en-US" sz="2400" b="1" dirty="0"/>
              <a:t>New </a:t>
            </a:r>
            <a:r>
              <a:rPr lang="en-US" sz="2400" b="1" dirty="0" err="1" smtClean="0"/>
              <a:t>zealand</a:t>
            </a:r>
            <a:r>
              <a:rPr lang="en-US" sz="2400" b="1" dirty="0" smtClean="0"/>
              <a:t>)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013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191000" cy="5070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47" y="701039"/>
            <a:ext cx="3833273" cy="505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68394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Ấn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endParaRPr lang="en-US" sz="2400" b="1" dirty="0" smtClean="0"/>
          </a:p>
          <a:p>
            <a:pPr algn="ctr"/>
            <a:r>
              <a:rPr lang="en-US" sz="2400" b="1" dirty="0" err="1"/>
              <a:t>chào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965902" y="5756514"/>
            <a:ext cx="10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213054"/>
                </a:solidFill>
              </a:rPr>
              <a:t>Ấn</a:t>
            </a:r>
            <a:r>
              <a:rPr lang="en-US" sz="2400" b="1" dirty="0">
                <a:solidFill>
                  <a:srgbClr val="213054"/>
                </a:solidFill>
              </a:rPr>
              <a:t> </a:t>
            </a:r>
            <a:r>
              <a:rPr lang="en-US" sz="2400" b="1" dirty="0" err="1">
                <a:solidFill>
                  <a:srgbClr val="213054"/>
                </a:solidFill>
              </a:rPr>
              <a:t>Độ</a:t>
            </a:r>
            <a:endParaRPr lang="en-US" sz="2400" b="1" dirty="0">
              <a:solidFill>
                <a:srgbClr val="21305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6576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685800"/>
            <a:ext cx="391584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396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Cựu</a:t>
            </a:r>
            <a:r>
              <a:rPr lang="en-US" b="1" dirty="0" smtClean="0"/>
              <a:t>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thống</a:t>
            </a:r>
            <a:r>
              <a:rPr lang="en-US" b="1" dirty="0" smtClean="0"/>
              <a:t> </a:t>
            </a:r>
            <a:r>
              <a:rPr lang="en-US" b="1" dirty="0" err="1" smtClean="0"/>
              <a:t>Mỹ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chào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lãnh</a:t>
            </a:r>
            <a:r>
              <a:rPr lang="en-US" b="1" dirty="0" smtClean="0"/>
              <a:t> </a:t>
            </a:r>
            <a:r>
              <a:rPr lang="en-US" b="1" dirty="0" err="1" smtClean="0"/>
              <a:t>đạo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5867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Mỹ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4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130040" cy="516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41910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61975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Dim-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-ê</a:t>
            </a:r>
          </a:p>
          <a:p>
            <a:pPr algn="ctr"/>
            <a:r>
              <a:rPr lang="en-US" sz="2400" b="1" dirty="0" err="1"/>
              <a:t>chào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11040" y="5669101"/>
            <a:ext cx="394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Người</a:t>
            </a:r>
            <a:r>
              <a:rPr lang="en-US" sz="2400" b="1" dirty="0" smtClean="0"/>
              <a:t> Dim-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bu</a:t>
            </a:r>
            <a:r>
              <a:rPr lang="en-US" sz="2400" b="1" dirty="0" smtClean="0"/>
              <a:t>-ê</a:t>
            </a:r>
          </a:p>
          <a:p>
            <a:pPr algn="ctr"/>
            <a:r>
              <a:rPr lang="en-US" sz="2400" b="1" dirty="0" smtClean="0"/>
              <a:t>(Zimbabwe)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4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495047" y="2413033"/>
            <a:ext cx="8159768" cy="584771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just" defTabSz="121893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492116" y="4317488"/>
            <a:ext cx="8159768" cy="1354213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just" defTabSz="1218930">
              <a:lnSpc>
                <a:spcPct val="20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8930">
              <a:lnSpc>
                <a:spcPct val="20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b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c.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250891" y="655077"/>
            <a:ext cx="7591660" cy="86177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defTabSz="121893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TRẢ LỜI CÂU HỎI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9" y="351636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492116" y="3307471"/>
            <a:ext cx="8159768" cy="1046436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just" defTabSz="121893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4033638" y="5166769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121893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43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607308" y="628876"/>
            <a:ext cx="8159768" cy="58477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3.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số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54909" y="4078464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1093525" y="4147446"/>
            <a:ext cx="7351977" cy="104643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34170"/>
              </p:ext>
            </p:extLst>
          </p:nvPr>
        </p:nvGraphicFramePr>
        <p:xfrm>
          <a:off x="454908" y="1601617"/>
          <a:ext cx="3469392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92">
                  <a:extLst>
                    <a:ext uri="{9D8B030D-6E8A-4147-A177-3AD203B41FA5}">
                      <a16:colId xmlns="" xmlns:a16="http://schemas.microsoft.com/office/drawing/2014/main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20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20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0214"/>
              </p:ext>
            </p:extLst>
          </p:nvPr>
        </p:nvGraphicFramePr>
        <p:xfrm>
          <a:off x="4356102" y="1601617"/>
          <a:ext cx="4368799" cy="247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799">
                  <a:extLst>
                    <a:ext uri="{9D8B030D-6E8A-4147-A177-3AD203B41FA5}">
                      <a16:colId xmlns="" xmlns:a16="http://schemas.microsoft.com/office/drawing/2014/main" val="82498418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31296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77892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045687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0268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924300" y="2349501"/>
            <a:ext cx="431802" cy="488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3924300" y="2349502"/>
            <a:ext cx="431800" cy="485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3924300" y="3364909"/>
            <a:ext cx="431800" cy="488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3924300" y="3367704"/>
            <a:ext cx="431800" cy="485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2074" y="4756891"/>
            <a:ext cx="2736852" cy="1701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7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35627" y="863044"/>
            <a:ext cx="2194060" cy="794234"/>
            <a:chOff x="337445" y="617893"/>
            <a:chExt cx="1645545" cy="59567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760">
                <a:buClr>
                  <a:srgbClr val="000000"/>
                </a:buClr>
              </a:pPr>
              <a:r>
                <a:rPr lang="en-US" sz="4500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760">
                <a:buClr>
                  <a:srgbClr val="000000"/>
                </a:buClr>
              </a:pPr>
              <a:r>
                <a:rPr lang="en-US" sz="4500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525754" y="1854467"/>
            <a:ext cx="6932446" cy="442436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2387782" y="3188074"/>
              <a:ext cx="2800652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776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b="1" kern="0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Giáo viên: Bùi Thị Nhã</a:t>
              </a:r>
            </a:p>
            <a:p>
              <a:pPr algn="ctr" defTabSz="121776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800" b="1" kern="0" smtClean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Lớp: 2B</a:t>
              </a:r>
              <a:endParaRPr lang="en-US" sz="2800" b="1" kern="0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371600" y="533400"/>
            <a:ext cx="7591660" cy="984748"/>
          </a:xfrm>
          <a:prstGeom prst="rect">
            <a:avLst/>
          </a:prstGeom>
          <a:noFill/>
        </p:spPr>
        <p:txBody>
          <a:bodyPr wrap="square" lIns="121784" tIns="60892" rIns="121784" bIns="60892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</a:t>
            </a:r>
            <a:r>
              <a:rPr lang="en-US" sz="2800" ker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CÁCH </a:t>
            </a:r>
            <a:r>
              <a:rPr lang="en-US" sz="2800" kern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CHÀO ĐỘC ĐÁO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(tiết 1 + 2)</a:t>
            </a:r>
            <a:endParaRPr lang="en-US" sz="2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592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994779" y="853505"/>
            <a:ext cx="7154436" cy="7463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7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668213" y="1519245"/>
            <a:ext cx="7986603" cy="47397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7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58"/>
            <a:ext cx="8077200" cy="707887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pPr algn="ctr"/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endParaRPr lang="en-US" sz="4000" dirty="0"/>
          </a:p>
        </p:txBody>
      </p:sp>
      <p:sp>
        <p:nvSpPr>
          <p:cNvPr id="3" name="5-Point Star 2"/>
          <p:cNvSpPr/>
          <p:nvPr/>
        </p:nvSpPr>
        <p:spPr>
          <a:xfrm>
            <a:off x="2272145" y="1856509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2272145" y="2667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272145" y="3828388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272144" y="5054515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82503" y="2531104"/>
            <a:ext cx="2071936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4105" y="4682844"/>
            <a:ext cx="2373299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Dim-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5338" y="3609115"/>
            <a:ext cx="1578209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3036" y="1637236"/>
            <a:ext cx="2009952" cy="830997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pPr algn="just" defTabSz="913402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Ma – ô -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endParaRPr lang="vi-VN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3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994779" y="853505"/>
            <a:ext cx="7154436" cy="7463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ctr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7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668213" y="1519245"/>
            <a:ext cx="7986603" cy="4739755"/>
          </a:xfrm>
          <a:prstGeom prst="rect">
            <a:avLst/>
          </a:prstGeom>
          <a:noFill/>
        </p:spPr>
        <p:txBody>
          <a:bodyPr wrap="square" lIns="121797" tIns="60898" rIns="121797" bIns="60898" rtlCol="0">
            <a:spAutoFit/>
          </a:bodyPr>
          <a:lstStyle/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785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sz="20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624139" y="1005344"/>
            <a:ext cx="1084780" cy="677104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algn="ctr" defTabSz="12179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1045404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994779" y="1803512"/>
            <a:ext cx="7154436" cy="1138768"/>
          </a:xfrm>
          <a:prstGeom prst="rect">
            <a:avLst/>
          </a:prstGeom>
          <a:noFill/>
        </p:spPr>
        <p:txBody>
          <a:bodyPr wrap="square" lIns="121808" tIns="60904" rIns="121808" bIns="60904" rtlCol="0">
            <a:spAutoFit/>
          </a:bodyPr>
          <a:lstStyle/>
          <a:p>
            <a:pPr algn="ctr" defTabSz="121797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4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4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400" b="1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dài</a:t>
            </a:r>
            <a:endParaRPr lang="en-US" sz="4400" b="1" kern="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515540" y="2994893"/>
            <a:ext cx="8323679" cy="2893095"/>
          </a:xfrm>
          <a:prstGeom prst="rect">
            <a:avLst/>
          </a:prstGeom>
        </p:spPr>
        <p:txBody>
          <a:bodyPr wrap="square" lIns="121808" tIns="60904" rIns="121808" bIns="60904">
            <a:spAutoFit/>
          </a:bodyPr>
          <a:lstStyle/>
          <a:p>
            <a:pPr defTabSz="12179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vi-VN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lang="vi-VN" sz="4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38724" y="322794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8" tIns="60904" rIns="121808" bIns="60904" rtlCol="0" anchor="ctr"/>
          <a:lstStyle/>
          <a:p>
            <a:pPr algn="ctr" defTabSz="1217970">
              <a:buClr>
                <a:srgbClr val="000000"/>
              </a:buClr>
            </a:pPr>
            <a:endParaRPr lang="vi-VN" kern="0">
              <a:solidFill>
                <a:srgbClr val="BAE5E4"/>
              </a:solidFill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3888347" y="322595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3521963" y="41275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5197583" y="41275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1752601" y="5029254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6781853" y="419105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62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994779" y="853554"/>
            <a:ext cx="7154436" cy="677087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668213" y="1371909"/>
            <a:ext cx="7986603" cy="4508923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" y="1458211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2368247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4" y="4953000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3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2250891" y="655077"/>
            <a:ext cx="7591660" cy="86177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defTabSz="1218930">
              <a:buClr>
                <a:srgbClr val="000000"/>
              </a:buClr>
            </a:pPr>
            <a:r>
              <a:rPr lang="en-US" sz="4800" kern="0" dirty="0" err="1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Hoạt</a:t>
            </a:r>
            <a:r>
              <a:rPr lang="en-US" sz="4800" kern="0" dirty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động</a:t>
            </a:r>
            <a:r>
              <a:rPr lang="en-US" sz="4800" kern="0" dirty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nhóm</a:t>
            </a:r>
            <a:r>
              <a:rPr lang="en-US" sz="4800" kern="0" dirty="0" smtClean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 2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49" y="351636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3"/>
          <p:cNvSpPr/>
          <p:nvPr/>
        </p:nvSpPr>
        <p:spPr>
          <a:xfrm>
            <a:off x="457200" y="2514600"/>
            <a:ext cx="3962400" cy="3733800"/>
          </a:xfrm>
          <a:prstGeom prst="clou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</a:rPr>
              <a:t>Việc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1:</a:t>
            </a:r>
          </a:p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</a:rPr>
              <a:t>Đọc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đoạn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theo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nhóm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724400" y="2667000"/>
            <a:ext cx="3962400" cy="3733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ysClr val="windowText" lastClr="000000"/>
                </a:solidFill>
              </a:rPr>
              <a:t>Việc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smtClean="0">
                <a:solidFill>
                  <a:sysClr val="windowText" lastClr="000000"/>
                </a:solidFill>
              </a:rPr>
              <a:t>2:</a:t>
            </a:r>
            <a:endParaRPr lang="en-US" sz="4000" dirty="0">
              <a:solidFill>
                <a:sysClr val="windowText" lastClr="000000"/>
              </a:solidFill>
            </a:endParaRPr>
          </a:p>
          <a:p>
            <a:pPr lvl="0" algn="ctr"/>
            <a:r>
              <a:rPr lang="en-US" sz="4000" dirty="0" err="1">
                <a:solidFill>
                  <a:sysClr val="windowText" lastClr="000000"/>
                </a:solidFill>
              </a:rPr>
              <a:t>Đọc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giải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nghĩa</a:t>
            </a:r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</a:rPr>
              <a:t>từ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8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624139" y="448420"/>
            <a:ext cx="1084780" cy="677104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488480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994779" y="853554"/>
            <a:ext cx="7154436" cy="677087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ctr" defTabSz="121812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FFAB4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668213" y="1371909"/>
            <a:ext cx="7986603" cy="4508923"/>
          </a:xfrm>
          <a:prstGeom prst="rect">
            <a:avLst/>
          </a:prstGeom>
          <a:noFill/>
        </p:spPr>
        <p:txBody>
          <a:bodyPr wrap="square" lIns="121821" tIns="60910" rIns="121821" bIns="60910" rtlCol="0">
            <a:spAutoFit/>
          </a:bodyPr>
          <a:lstStyle/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phổ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vẫy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ra,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ta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biệt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Ma-ô-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Niu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Ấn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chắp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ngực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kèm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cúi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đấm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nhẹ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nắm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kia.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Dim-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-ê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truyền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thống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vỗ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,…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Mỗi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riêng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giao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nước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  <a:p>
            <a:pPr algn="just" defTabSz="121812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			              (</a:t>
            </a:r>
            <a:r>
              <a:rPr lang="en-US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Hoàng</a:t>
            </a:r>
            <a:r>
              <a:rPr lang="en-US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Anh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tổng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hợp</a:t>
            </a:r>
            <a:r>
              <a:rPr lang="en-US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9" y="1458211"/>
            <a:ext cx="406360" cy="38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3" y="2368247"/>
            <a:ext cx="38400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4" y="4953000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37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D2E634D-9592-448D-B0AE-C696CE70182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Nhung cach chao doc da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863CE81-A71A-4FD4-B56E-4F0116BC7946}:2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D4FBD3AA-B9B4-4B9A-97F0-0AD1856ED97B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9F1C58-F58C-40EC-8D56-D2B4B34BB385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0297DA-DE5D-420E-B429-CBEB78C3E020}:2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5BB6E9-CE99-48E4-83E0-BBE8088606A1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1859C9-217F-4C04-9404-2F025DA1D0E2}:2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4511B07F-DBBD-482D-AAEC-70D00A7905D7}: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82629A7-7F82-465B-95A2-5FB64F164389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3EF1D73F-E7E8-4F7E-8CF8-247D58C16D16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31F4CC8-460D-4F16-9ECD-61806072233F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8090A28B-5F97-4039-97D0-43D1DAB35A71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2088C1-9CF5-482C-BC5F-61616D1E9E6B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CE63CE99-854D-4543-A557-A05B39B32324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D737818C-7138-44FF-87AE-BA0F60FB357A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885362A2-0460-4779-8387-551A753CEC6F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AB25BBF9-C1E6-4094-913C-6BD5D7C05A72}:27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899</Words>
  <Application>Microsoft Office PowerPoint</Application>
  <PresentationFormat>On-screen Show (4:3)</PresentationFormat>
  <Paragraphs>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Kalam</vt:lpstr>
      <vt:lpstr>Montserrat</vt:lpstr>
      <vt:lpstr>Tahoma</vt:lpstr>
      <vt:lpstr>Times New Roman</vt:lpstr>
      <vt:lpstr>UTM Avo</vt:lpstr>
      <vt:lpstr>UTM Cookies</vt:lpstr>
      <vt:lpstr>Wingdings</vt:lpstr>
      <vt:lpstr>Doodle Sketchbook by Slidesgo</vt:lpstr>
      <vt:lpstr>1_Doodle Sketchbook by Slidesgo</vt:lpstr>
      <vt:lpstr>2_Doodle Sketchbook by Slidesgo</vt:lpstr>
      <vt:lpstr>3_Doodle Sketchbook by Slidesgo</vt:lpstr>
      <vt:lpstr>4_Doodle Sketchbook by Slidesgo</vt:lpstr>
      <vt:lpstr>5_Doodle Sketchbook by Slidesgo</vt:lpstr>
      <vt:lpstr>6_Doodle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Nhung cach chao doc dao</dc:title>
  <dc:creator>Dell</dc:creator>
  <cp:lastModifiedBy>STD_NHA</cp:lastModifiedBy>
  <cp:revision>29</cp:revision>
  <dcterms:created xsi:type="dcterms:W3CDTF">2022-03-28T08:51:18Z</dcterms:created>
  <dcterms:modified xsi:type="dcterms:W3CDTF">2025-03-30T12:53:46Z</dcterms:modified>
</cp:coreProperties>
</file>