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1A97-38CE-4672-BDAF-67786864149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3ED0-CBA9-47E1-8B47-10866D582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6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1A97-38CE-4672-BDAF-67786864149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3ED0-CBA9-47E1-8B47-10866D582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7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1A97-38CE-4672-BDAF-67786864149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3ED0-CBA9-47E1-8B47-10866D582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19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6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32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1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1A97-38CE-4672-BDAF-67786864149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3ED0-CBA9-47E1-8B47-10866D582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0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1A97-38CE-4672-BDAF-67786864149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3ED0-CBA9-47E1-8B47-10866D582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8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1A97-38CE-4672-BDAF-67786864149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3ED0-CBA9-47E1-8B47-10866D582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8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1A97-38CE-4672-BDAF-67786864149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3ED0-CBA9-47E1-8B47-10866D582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1A97-38CE-4672-BDAF-67786864149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3ED0-CBA9-47E1-8B47-10866D582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9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1A97-38CE-4672-BDAF-67786864149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3ED0-CBA9-47E1-8B47-10866D582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6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1A97-38CE-4672-BDAF-67786864149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3ED0-CBA9-47E1-8B47-10866D582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2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1A97-38CE-4672-BDAF-67786864149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3ED0-CBA9-47E1-8B47-10866D582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81A97-38CE-4672-BDAF-677868641496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93ED0-CBA9-47E1-8B47-10866D582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7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 thể là hình minh họa về văn bản cho biết 'LOVE SCHOOL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" y="142043"/>
            <a:ext cx="11949343" cy="6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0438" y="4030462"/>
            <a:ext cx="7359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KHÔNG NHỚ</a:t>
            </a:r>
          </a:p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1000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6234" y="5619565"/>
            <a:ext cx="2475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1584" y="532660"/>
            <a:ext cx="422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8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22959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346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978331" y="114083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229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76704" y="1523282"/>
            <a:ext cx="3043645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2880356"/>
            <a:ext cx="5905765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98527" y="2572682"/>
            <a:ext cx="3735976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Nhà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đủ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mùa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chưa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/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=""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=""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=""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229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9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 </a:t>
            </a:r>
            <a:r>
              <a:rPr lang="en-US" sz="2800" dirty="0" err="1" smtClean="0"/>
              <a:t>nhớ</a:t>
            </a:r>
            <a:r>
              <a:rPr lang="en-US" sz="2800" dirty="0" smtClean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thêm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5, 5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3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798430" y="5278878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6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build="p"/>
      <p:bldP spid="103" grpId="0" animBg="1"/>
      <p:bldP spid="10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77868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3499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bằng</a:t>
              </a:r>
              <a:r>
                <a:rPr lang="en-US" sz="2800" dirty="0" smtClean="0"/>
                <a:t> 709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289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49989" y="1456034"/>
            <a:ext cx="4002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: 709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   : 289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     : … </a:t>
            </a:r>
            <a:r>
              <a:rPr lang="en-US" sz="2800" dirty="0" err="1" smtClean="0"/>
              <a:t>chấm</a:t>
            </a:r>
            <a:r>
              <a:rPr lang="en-US" sz="2800" dirty="0" smtClean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83200" y="3831859"/>
            <a:ext cx="673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7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Widescreen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2</cp:revision>
  <dcterms:created xsi:type="dcterms:W3CDTF">2025-03-30T13:21:58Z</dcterms:created>
  <dcterms:modified xsi:type="dcterms:W3CDTF">2025-03-30T13:22:37Z</dcterms:modified>
</cp:coreProperties>
</file>