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8"/>
  </p:notesMasterIdLst>
  <p:sldIdLst>
    <p:sldId id="256" r:id="rId3"/>
    <p:sldId id="303" r:id="rId4"/>
    <p:sldId id="317" r:id="rId5"/>
    <p:sldId id="325" r:id="rId6"/>
    <p:sldId id="326" r:id="rId7"/>
  </p:sldIdLst>
  <p:sldSz cx="12192000" cy="6858000"/>
  <p:notesSz cx="6858000" cy="9144000"/>
  <p:custDataLst>
    <p:tags r:id="rId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94660"/>
  </p:normalViewPr>
  <p:slideViewPr>
    <p:cSldViewPr snapToGrid="0">
      <p:cViewPr varScale="1">
        <p:scale>
          <a:sx n="81" d="100"/>
          <a:sy n="81" d="100"/>
        </p:scale>
        <p:origin x="63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517DF7-BA61-401D-8871-DAC0CEC0DFB8}" type="datetimeFigureOut">
              <a:rPr lang="en-US" smtClean="0"/>
              <a:t>3/31/2025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39C16D-6004-4D17-AD0B-1858B853283F}" type="slidenum">
              <a:rPr lang="en-US" smtClean="0"/>
              <a:t>‹#›</a:t>
            </a:fld>
            <a:endParaRPr lang="en-US"/>
          </a:p>
        </p:txBody>
      </p:sp>
    </p:spTree>
    <p:extLst>
      <p:ext uri="{BB962C8B-B14F-4D97-AF65-F5344CB8AC3E}">
        <p14:creationId xmlns:p14="http://schemas.microsoft.com/office/powerpoint/2010/main" val="3003785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9C16D-6004-4D17-AD0B-1858B853283F}" type="slidenum">
              <a:rPr lang="en-US" smtClean="0"/>
              <a:t>1</a:t>
            </a:fld>
            <a:endParaRPr lang="en-US"/>
          </a:p>
        </p:txBody>
      </p:sp>
    </p:spTree>
    <p:extLst>
      <p:ext uri="{BB962C8B-B14F-4D97-AF65-F5344CB8AC3E}">
        <p14:creationId xmlns:p14="http://schemas.microsoft.com/office/powerpoint/2010/main" val="1898617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2EFB06-5F17-49C2-91DA-F48D8E806B19}"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78510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9C16D-6004-4D17-AD0B-1858B853283F}" type="slidenum">
              <a:rPr lang="en-US" smtClean="0"/>
              <a:t>3</a:t>
            </a:fld>
            <a:endParaRPr lang="en-US"/>
          </a:p>
        </p:txBody>
      </p:sp>
    </p:spTree>
    <p:extLst>
      <p:ext uri="{BB962C8B-B14F-4D97-AF65-F5344CB8AC3E}">
        <p14:creationId xmlns:p14="http://schemas.microsoft.com/office/powerpoint/2010/main" val="2587698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9C16D-6004-4D17-AD0B-1858B853283F}" type="slidenum">
              <a:rPr lang="en-US" smtClean="0"/>
              <a:t>4</a:t>
            </a:fld>
            <a:endParaRPr lang="en-US"/>
          </a:p>
        </p:txBody>
      </p:sp>
    </p:spTree>
    <p:extLst>
      <p:ext uri="{BB962C8B-B14F-4D97-AF65-F5344CB8AC3E}">
        <p14:creationId xmlns:p14="http://schemas.microsoft.com/office/powerpoint/2010/main" val="4293008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9C16D-6004-4D17-AD0B-1858B853283F}" type="slidenum">
              <a:rPr lang="en-US" smtClean="0"/>
              <a:t>5</a:t>
            </a:fld>
            <a:endParaRPr lang="en-US"/>
          </a:p>
        </p:txBody>
      </p:sp>
    </p:spTree>
    <p:extLst>
      <p:ext uri="{BB962C8B-B14F-4D97-AF65-F5344CB8AC3E}">
        <p14:creationId xmlns:p14="http://schemas.microsoft.com/office/powerpoint/2010/main" val="3024912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EDA85A-3373-F3E2-2877-4077D7D395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C34DA9DB-9499-D912-01E8-516D358BD7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C16EB7-FBB8-4445-10D0-CCA6A248D866}"/>
              </a:ext>
            </a:extLst>
          </p:cNvPr>
          <p:cNvSpPr>
            <a:spLocks noGrp="1"/>
          </p:cNvSpPr>
          <p:nvPr>
            <p:ph type="dt" sz="half" idx="10"/>
          </p:nvPr>
        </p:nvSpPr>
        <p:spPr/>
        <p:txBody>
          <a:bodyPr/>
          <a:lstStyle/>
          <a:p>
            <a:fld id="{C250F40F-91E6-4E15-B71E-9080C49DF1FA}" type="datetimeFigureOut">
              <a:rPr lang="en-US" smtClean="0"/>
              <a:t>3/31/2025</a:t>
            </a:fld>
            <a:endParaRPr lang="en-US"/>
          </a:p>
        </p:txBody>
      </p:sp>
      <p:sp>
        <p:nvSpPr>
          <p:cNvPr id="5" name="Footer Placeholder 4">
            <a:extLst>
              <a:ext uri="{FF2B5EF4-FFF2-40B4-BE49-F238E27FC236}">
                <a16:creationId xmlns:a16="http://schemas.microsoft.com/office/drawing/2014/main" xmlns="" id="{74D78141-2DA7-8C2A-FC7A-C4D4206D6C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CE8108C-3A4B-2341-44D3-DEFD502F9802}"/>
              </a:ext>
            </a:extLst>
          </p:cNvPr>
          <p:cNvSpPr>
            <a:spLocks noGrp="1"/>
          </p:cNvSpPr>
          <p:nvPr>
            <p:ph type="sldNum" sz="quarter" idx="12"/>
          </p:nvPr>
        </p:nvSpPr>
        <p:spPr/>
        <p:txBody>
          <a:bodyPr/>
          <a:lstStyle/>
          <a:p>
            <a:fld id="{C5E9EE77-0DB5-47F7-A16F-84E055D96C23}" type="slidenum">
              <a:rPr lang="en-US" smtClean="0"/>
              <a:t>‹#›</a:t>
            </a:fld>
            <a:endParaRPr lang="en-US"/>
          </a:p>
        </p:txBody>
      </p:sp>
    </p:spTree>
    <p:extLst>
      <p:ext uri="{BB962C8B-B14F-4D97-AF65-F5344CB8AC3E}">
        <p14:creationId xmlns:p14="http://schemas.microsoft.com/office/powerpoint/2010/main" val="866578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CD7D59-A16A-FF9B-40CE-54C93A72D3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32DFFB1-5519-92B9-CD83-695996A3EA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6E21FE3-3509-2F07-323A-3C8D90096054}"/>
              </a:ext>
            </a:extLst>
          </p:cNvPr>
          <p:cNvSpPr>
            <a:spLocks noGrp="1"/>
          </p:cNvSpPr>
          <p:nvPr>
            <p:ph type="dt" sz="half" idx="10"/>
          </p:nvPr>
        </p:nvSpPr>
        <p:spPr/>
        <p:txBody>
          <a:bodyPr/>
          <a:lstStyle/>
          <a:p>
            <a:fld id="{C250F40F-91E6-4E15-B71E-9080C49DF1FA}" type="datetimeFigureOut">
              <a:rPr lang="en-US" smtClean="0"/>
              <a:t>3/31/2025</a:t>
            </a:fld>
            <a:endParaRPr lang="en-US"/>
          </a:p>
        </p:txBody>
      </p:sp>
      <p:sp>
        <p:nvSpPr>
          <p:cNvPr id="5" name="Footer Placeholder 4">
            <a:extLst>
              <a:ext uri="{FF2B5EF4-FFF2-40B4-BE49-F238E27FC236}">
                <a16:creationId xmlns:a16="http://schemas.microsoft.com/office/drawing/2014/main" xmlns="" id="{B02BE402-CBF5-5160-B8AB-EFF7072A16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3FE7AEF-5686-6ACE-C952-3D53EB4B6A73}"/>
              </a:ext>
            </a:extLst>
          </p:cNvPr>
          <p:cNvSpPr>
            <a:spLocks noGrp="1"/>
          </p:cNvSpPr>
          <p:nvPr>
            <p:ph type="sldNum" sz="quarter" idx="12"/>
          </p:nvPr>
        </p:nvSpPr>
        <p:spPr/>
        <p:txBody>
          <a:bodyPr/>
          <a:lstStyle/>
          <a:p>
            <a:fld id="{C5E9EE77-0DB5-47F7-A16F-84E055D96C23}" type="slidenum">
              <a:rPr lang="en-US" smtClean="0"/>
              <a:t>‹#›</a:t>
            </a:fld>
            <a:endParaRPr lang="en-US"/>
          </a:p>
        </p:txBody>
      </p:sp>
    </p:spTree>
    <p:extLst>
      <p:ext uri="{BB962C8B-B14F-4D97-AF65-F5344CB8AC3E}">
        <p14:creationId xmlns:p14="http://schemas.microsoft.com/office/powerpoint/2010/main" val="3314538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5D0EAB5-86F9-6EE8-EA5E-8613DC5D5A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B216B56-B246-B9E2-DB8C-107ECA5C2A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D9BDE03-3C09-A1D3-3A20-406FC551A17D}"/>
              </a:ext>
            </a:extLst>
          </p:cNvPr>
          <p:cNvSpPr>
            <a:spLocks noGrp="1"/>
          </p:cNvSpPr>
          <p:nvPr>
            <p:ph type="dt" sz="half" idx="10"/>
          </p:nvPr>
        </p:nvSpPr>
        <p:spPr/>
        <p:txBody>
          <a:bodyPr/>
          <a:lstStyle/>
          <a:p>
            <a:fld id="{C250F40F-91E6-4E15-B71E-9080C49DF1FA}" type="datetimeFigureOut">
              <a:rPr lang="en-US" smtClean="0"/>
              <a:t>3/31/2025</a:t>
            </a:fld>
            <a:endParaRPr lang="en-US"/>
          </a:p>
        </p:txBody>
      </p:sp>
      <p:sp>
        <p:nvSpPr>
          <p:cNvPr id="5" name="Footer Placeholder 4">
            <a:extLst>
              <a:ext uri="{FF2B5EF4-FFF2-40B4-BE49-F238E27FC236}">
                <a16:creationId xmlns:a16="http://schemas.microsoft.com/office/drawing/2014/main" xmlns="" id="{1C7346D1-1003-5D3C-96E6-9714B76B9B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B136DBB-3AC6-0F3D-D3B5-0AB4E83E04EE}"/>
              </a:ext>
            </a:extLst>
          </p:cNvPr>
          <p:cNvSpPr>
            <a:spLocks noGrp="1"/>
          </p:cNvSpPr>
          <p:nvPr>
            <p:ph type="sldNum" sz="quarter" idx="12"/>
          </p:nvPr>
        </p:nvSpPr>
        <p:spPr/>
        <p:txBody>
          <a:bodyPr/>
          <a:lstStyle/>
          <a:p>
            <a:fld id="{C5E9EE77-0DB5-47F7-A16F-84E055D96C23}" type="slidenum">
              <a:rPr lang="en-US" smtClean="0"/>
              <a:t>‹#›</a:t>
            </a:fld>
            <a:endParaRPr lang="en-US"/>
          </a:p>
        </p:txBody>
      </p:sp>
    </p:spTree>
    <p:extLst>
      <p:ext uri="{BB962C8B-B14F-4D97-AF65-F5344CB8AC3E}">
        <p14:creationId xmlns:p14="http://schemas.microsoft.com/office/powerpoint/2010/main" val="3031513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83909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a:solidFill>
                  <a:schemeClr val="accent6">
                    <a:lumMod val="50000"/>
                  </a:schemeClr>
                </a:solidFill>
                <a:latin typeface="+mj-lt"/>
              </a:rPr>
              <a:t>KHÁM PHÁ</a:t>
            </a:r>
          </a:p>
        </p:txBody>
      </p:sp>
    </p:spTree>
    <p:extLst>
      <p:ext uri="{BB962C8B-B14F-4D97-AF65-F5344CB8AC3E}">
        <p14:creationId xmlns:p14="http://schemas.microsoft.com/office/powerpoint/2010/main" val="247857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a:solidFill>
                  <a:srgbClr val="C00000"/>
                </a:solidFill>
                <a:latin typeface="+mj-lt"/>
              </a:rPr>
              <a:t>HOẠT ĐỘNG</a:t>
            </a:r>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4629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7766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a:solidFill>
                  <a:srgbClr val="C00000"/>
                </a:solidFill>
                <a:latin typeface="+mj-lt"/>
              </a:rPr>
              <a:t>TRÒ CHƠI</a:t>
            </a:r>
          </a:p>
        </p:txBody>
      </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939;p32">
            <a:extLst>
              <a:ext uri="{FF2B5EF4-FFF2-40B4-BE49-F238E27FC236}">
                <a16:creationId xmlns:a16="http://schemas.microsoft.com/office/drawing/2014/main" xmlns="" id="{4DD75D50-C8A9-46A9-A6B8-FF16B2FC7E80}"/>
              </a:ext>
            </a:extLst>
          </p:cNvPr>
          <p:cNvGrpSpPr/>
          <p:nvPr userDrawn="1"/>
        </p:nvGrpSpPr>
        <p:grpSpPr>
          <a:xfrm>
            <a:off x="2204474" y="3886315"/>
            <a:ext cx="1973864" cy="2020086"/>
            <a:chOff x="2718975" y="493050"/>
            <a:chExt cx="2013175" cy="2066600"/>
          </a:xfrm>
        </p:grpSpPr>
        <p:sp>
          <p:nvSpPr>
            <p:cNvPr id="139" name="Google Shape;940;p32">
              <a:extLst>
                <a:ext uri="{FF2B5EF4-FFF2-40B4-BE49-F238E27FC236}">
                  <a16:creationId xmlns:a16="http://schemas.microsoft.com/office/drawing/2014/main" xmlns="" id="{296E8662-8EA3-4C8B-820E-4BF6DFD80CD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6C1A066B-AB0B-4489-8545-9A6C22C6D5CE}"/>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04FCC8BC-CDB6-4AD2-B06D-F0687FB90ABD}"/>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5383075D-EADF-4C11-840F-91164E34321C}"/>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A53E41FA-10BF-4870-BF2C-1C3E32928AA0}"/>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58800010-9A82-4E81-8E5B-0DFD2052E66C}"/>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B158E422-1902-4E29-A4CE-7AE300619172}"/>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6F9DE660-430D-4DC0-BDE0-D53AAF560A94}"/>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28443C46-AE51-4F8F-8DD4-1A2441132300}"/>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BDEE59E5-3E6B-47A6-A192-9E1CA173F702}"/>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1FCBE1A0-9104-49DF-86CE-4788FB463DF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50BEE43F-134E-41CE-9B7E-A5A812180F42}"/>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D21F54E6-8881-45B0-97D8-002CB72A1A9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AF7CA650-6488-4917-A81F-8B0E6245BDD8}"/>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3B4FFC92-6173-4A77-89EA-8DC117444B3A}"/>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77194712-7B2E-4F2D-AEF8-32FE8CB2AE33}"/>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EDB48CD4-455C-4B48-8CE7-66878C257A28}"/>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120BF107-E018-4DF4-B743-36924AEDAF6F}"/>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E47F8288-E77F-4C1B-A081-C85AF58E6D17}"/>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A7522094-7202-437A-928E-3DBD12EA380E}"/>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E646C7AF-5DFF-4D0A-BFCF-2B1953187AEF}"/>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1E341F08-FEC4-4E8C-93EA-134416B65ABD}"/>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37049977-2AF7-45DB-BE8D-26185630A595}"/>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5968E01A-D720-42F5-BACC-1CE94E670FAC}"/>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EFFB5181-4B7C-4DBC-9557-5604624D9814}"/>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BCDC0EFE-0ED6-48B1-9443-EF43A18AE1CD}"/>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0E0E28D6-59A1-4969-9133-5864882D79E2}"/>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17954B1A-55A0-4A56-8890-C6AE57C0687D}"/>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6C9624CB-AD7F-4119-BE35-31158A1249F3}"/>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C8C675A8-440C-4C62-9652-0D5635B1FE27}"/>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C9753C64-8E01-49C3-8CD9-17060FBE5618}"/>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F6CFEFFE-DF0E-47EE-9824-FAFD0FE7F6CD}"/>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C9A24EF2-0346-433C-A241-CA68F005651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FE9E4DA9-41B4-4901-8393-0F903CDE5936}"/>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20F273AC-86B8-4F5B-B6EB-14BCD9CBF2E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864D3505-7993-4AB0-947A-79419454B1D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230F51EA-E5B6-446E-AD13-D4101D564099}"/>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05F86326-3805-4FE4-95B0-258EC64E9E02}"/>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4A0FF057-5F69-498A-A2D3-04106984B60F}"/>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48556D-DDA5-40A1-A560-4ECD6C995026}"/>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0BA7DF30-D72A-4FC8-A0ED-E1F3FE8BA66C}"/>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04899CAB-A0A6-4D8E-BC98-224D47303F87}"/>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2494363C-74F9-459A-9222-63CD703C82A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7A17EA9B-D19F-4B6F-A468-C6A1A3F301B7}"/>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F48BA30-5499-4B2F-AFF4-79B992FF4822}"/>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5BB2DB8F-F279-43E3-98F8-309FC92782AE}"/>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046558E1-5AFE-4C58-98E0-7A8C467E3738}"/>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F24D903E-495C-4D31-942F-2F426BEB355E}"/>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9567D77-1C1D-4D16-A64F-119FE4762BE4}"/>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B5B4C8A3-4C37-457B-9DC3-881006E8E4CD}"/>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AE95CD98-7F86-40E0-BE34-64B6BB9D144E}"/>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04C370B4-7E44-4790-B2A9-7FF96DD0180C}"/>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0F8BA807-E34B-400B-8B0F-B5A0A6BEB92C}"/>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6D74C190-2720-4FB3-989A-DE5914D97966}"/>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AC826749-7293-498A-9378-07BD103E8C84}"/>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57F940B0-74CF-4BEF-A8E7-C17BA1101B9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84DFCA67-3788-430C-B58B-FFC0F634FC4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397D4BF7-76F0-4E99-BFCD-43C81B8B138A}"/>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C9C3A80C-9B2E-460F-9C36-A0CFA83E050D}"/>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19A60A5-7DFE-4AE5-BE9A-BBE66161FFE8}"/>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C622E568-4F65-414A-98A7-5690D52ECFB5}"/>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D70CB92B-15DA-49CA-BCEE-D5FA7A4AD008}"/>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66F74D55-7445-4C90-B936-BA5BB634E999}"/>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631;p30">
            <a:extLst>
              <a:ext uri="{FF2B5EF4-FFF2-40B4-BE49-F238E27FC236}">
                <a16:creationId xmlns:a16="http://schemas.microsoft.com/office/drawing/2014/main" xmlns="" id="{68384AAF-B7B5-447C-A808-82D0AFB6AC77}"/>
              </a:ext>
            </a:extLst>
          </p:cNvPr>
          <p:cNvGrpSpPr/>
          <p:nvPr userDrawn="1"/>
        </p:nvGrpSpPr>
        <p:grpSpPr>
          <a:xfrm>
            <a:off x="7672546" y="3622312"/>
            <a:ext cx="1309691" cy="2486166"/>
            <a:chOff x="961250" y="234750"/>
            <a:chExt cx="1222525" cy="2320700"/>
          </a:xfrm>
        </p:grpSpPr>
        <p:sp>
          <p:nvSpPr>
            <p:cNvPr id="203" name="Google Shape;632;p30">
              <a:extLst>
                <a:ext uri="{FF2B5EF4-FFF2-40B4-BE49-F238E27FC236}">
                  <a16:creationId xmlns:a16="http://schemas.microsoft.com/office/drawing/2014/main" xmlns="" id="{C8119E67-0B6B-4353-9F10-DB0F7D2FFDC2}"/>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633;p30">
              <a:extLst>
                <a:ext uri="{FF2B5EF4-FFF2-40B4-BE49-F238E27FC236}">
                  <a16:creationId xmlns:a16="http://schemas.microsoft.com/office/drawing/2014/main" xmlns="" id="{91702C4B-81BE-4D3A-B731-611758AFD442}"/>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634;p30">
              <a:extLst>
                <a:ext uri="{FF2B5EF4-FFF2-40B4-BE49-F238E27FC236}">
                  <a16:creationId xmlns:a16="http://schemas.microsoft.com/office/drawing/2014/main" xmlns="" id="{37C6E89E-E0C2-4EDE-B21C-928CA6FBF21B}"/>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635;p30">
              <a:extLst>
                <a:ext uri="{FF2B5EF4-FFF2-40B4-BE49-F238E27FC236}">
                  <a16:creationId xmlns:a16="http://schemas.microsoft.com/office/drawing/2014/main" xmlns="" id="{16E95490-5F86-43A3-BEDD-2967D5036D48}"/>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636;p30">
              <a:extLst>
                <a:ext uri="{FF2B5EF4-FFF2-40B4-BE49-F238E27FC236}">
                  <a16:creationId xmlns:a16="http://schemas.microsoft.com/office/drawing/2014/main" xmlns="" id="{F5861418-6D4E-4F3C-9ABD-4DCF91D0220A}"/>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637;p30">
              <a:extLst>
                <a:ext uri="{FF2B5EF4-FFF2-40B4-BE49-F238E27FC236}">
                  <a16:creationId xmlns:a16="http://schemas.microsoft.com/office/drawing/2014/main" xmlns="" id="{E852FCE3-C2C0-4D04-B168-357F8275842F}"/>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638;p30">
              <a:extLst>
                <a:ext uri="{FF2B5EF4-FFF2-40B4-BE49-F238E27FC236}">
                  <a16:creationId xmlns:a16="http://schemas.microsoft.com/office/drawing/2014/main" xmlns="" id="{5AE9FE46-679C-4FEA-8DCE-BE2F7FAF1946}"/>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639;p30">
              <a:extLst>
                <a:ext uri="{FF2B5EF4-FFF2-40B4-BE49-F238E27FC236}">
                  <a16:creationId xmlns:a16="http://schemas.microsoft.com/office/drawing/2014/main" xmlns="" id="{3D3D3ACC-4C06-42BE-9E79-FC88ADB68340}"/>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640;p30">
              <a:extLst>
                <a:ext uri="{FF2B5EF4-FFF2-40B4-BE49-F238E27FC236}">
                  <a16:creationId xmlns:a16="http://schemas.microsoft.com/office/drawing/2014/main" xmlns="" id="{C957BCC4-29D1-47EC-B1F7-73AEACDA49E0}"/>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641;p30">
              <a:extLst>
                <a:ext uri="{FF2B5EF4-FFF2-40B4-BE49-F238E27FC236}">
                  <a16:creationId xmlns:a16="http://schemas.microsoft.com/office/drawing/2014/main" xmlns="" id="{8C71BB02-EA7E-4A8A-A3C6-98D02317F5D9}"/>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642;p30">
              <a:extLst>
                <a:ext uri="{FF2B5EF4-FFF2-40B4-BE49-F238E27FC236}">
                  <a16:creationId xmlns:a16="http://schemas.microsoft.com/office/drawing/2014/main" xmlns="" id="{00AB493D-AF54-4CD3-B14C-B3F00B4FB2FF}"/>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643;p30">
              <a:extLst>
                <a:ext uri="{FF2B5EF4-FFF2-40B4-BE49-F238E27FC236}">
                  <a16:creationId xmlns:a16="http://schemas.microsoft.com/office/drawing/2014/main" xmlns="" id="{2DF8DF2D-C3A5-49F3-B510-02A1898F2777}"/>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644;p30">
              <a:extLst>
                <a:ext uri="{FF2B5EF4-FFF2-40B4-BE49-F238E27FC236}">
                  <a16:creationId xmlns:a16="http://schemas.microsoft.com/office/drawing/2014/main" xmlns="" id="{BC833655-5634-4240-9899-FD9224B9CC10}"/>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645;p30">
              <a:extLst>
                <a:ext uri="{FF2B5EF4-FFF2-40B4-BE49-F238E27FC236}">
                  <a16:creationId xmlns:a16="http://schemas.microsoft.com/office/drawing/2014/main" xmlns="" id="{FC412254-AB1A-4B56-9D34-43CDD9A006F5}"/>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646;p30">
              <a:extLst>
                <a:ext uri="{FF2B5EF4-FFF2-40B4-BE49-F238E27FC236}">
                  <a16:creationId xmlns:a16="http://schemas.microsoft.com/office/drawing/2014/main" xmlns="" id="{418836FC-F298-4B7A-83CA-FB6D988BE6CE}"/>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647;p30">
              <a:extLst>
                <a:ext uri="{FF2B5EF4-FFF2-40B4-BE49-F238E27FC236}">
                  <a16:creationId xmlns:a16="http://schemas.microsoft.com/office/drawing/2014/main" xmlns="" id="{52B85772-2E22-435E-9B8E-11AEBE3D05EC}"/>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648;p30">
              <a:extLst>
                <a:ext uri="{FF2B5EF4-FFF2-40B4-BE49-F238E27FC236}">
                  <a16:creationId xmlns:a16="http://schemas.microsoft.com/office/drawing/2014/main" xmlns="" id="{073E355F-591A-4F8F-ADE2-CD68B69DAFB9}"/>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649;p30">
              <a:extLst>
                <a:ext uri="{FF2B5EF4-FFF2-40B4-BE49-F238E27FC236}">
                  <a16:creationId xmlns:a16="http://schemas.microsoft.com/office/drawing/2014/main" xmlns="" id="{1592EFBB-BD34-4DC6-A753-9DF710D68B62}"/>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650;p30">
              <a:extLst>
                <a:ext uri="{FF2B5EF4-FFF2-40B4-BE49-F238E27FC236}">
                  <a16:creationId xmlns:a16="http://schemas.microsoft.com/office/drawing/2014/main" xmlns="" id="{D1763DA2-E91A-4647-9F88-CBAC0C1FF7C8}"/>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651;p30">
              <a:extLst>
                <a:ext uri="{FF2B5EF4-FFF2-40B4-BE49-F238E27FC236}">
                  <a16:creationId xmlns:a16="http://schemas.microsoft.com/office/drawing/2014/main" xmlns="" id="{A37B7A95-0D42-462E-ACB6-DF5E68B47F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652;p30">
              <a:extLst>
                <a:ext uri="{FF2B5EF4-FFF2-40B4-BE49-F238E27FC236}">
                  <a16:creationId xmlns:a16="http://schemas.microsoft.com/office/drawing/2014/main" xmlns="" id="{035B4059-F804-4F0A-A687-0578164FC201}"/>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653;p30">
              <a:extLst>
                <a:ext uri="{FF2B5EF4-FFF2-40B4-BE49-F238E27FC236}">
                  <a16:creationId xmlns:a16="http://schemas.microsoft.com/office/drawing/2014/main" xmlns="" id="{AC3F8667-F8EB-44D5-8E7C-F146BC3114FB}"/>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654;p30">
              <a:extLst>
                <a:ext uri="{FF2B5EF4-FFF2-40B4-BE49-F238E27FC236}">
                  <a16:creationId xmlns:a16="http://schemas.microsoft.com/office/drawing/2014/main" xmlns="" id="{5FAC0A30-3BED-4B9D-AAE7-EF7C7E0EE1E7}"/>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655;p30">
              <a:extLst>
                <a:ext uri="{FF2B5EF4-FFF2-40B4-BE49-F238E27FC236}">
                  <a16:creationId xmlns:a16="http://schemas.microsoft.com/office/drawing/2014/main" xmlns="" id="{3FD2F0B1-4C74-428D-B499-F24C02C809CA}"/>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656;p30">
              <a:extLst>
                <a:ext uri="{FF2B5EF4-FFF2-40B4-BE49-F238E27FC236}">
                  <a16:creationId xmlns:a16="http://schemas.microsoft.com/office/drawing/2014/main" xmlns="" id="{2A16750A-BA6E-4B19-8A8F-841516B81B55}"/>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657;p30">
              <a:extLst>
                <a:ext uri="{FF2B5EF4-FFF2-40B4-BE49-F238E27FC236}">
                  <a16:creationId xmlns:a16="http://schemas.microsoft.com/office/drawing/2014/main" xmlns="" id="{0ACCDDEA-6700-4981-96FD-F69C08E17911}"/>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658;p30">
              <a:extLst>
                <a:ext uri="{FF2B5EF4-FFF2-40B4-BE49-F238E27FC236}">
                  <a16:creationId xmlns:a16="http://schemas.microsoft.com/office/drawing/2014/main" xmlns="" id="{A186D19B-D827-45D7-8241-51DAE20706AF}"/>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659;p30">
              <a:extLst>
                <a:ext uri="{FF2B5EF4-FFF2-40B4-BE49-F238E27FC236}">
                  <a16:creationId xmlns:a16="http://schemas.microsoft.com/office/drawing/2014/main" xmlns="" id="{0F9E9CC8-7BF5-4B07-82B6-65F2EDB31903}"/>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660;p30">
              <a:extLst>
                <a:ext uri="{FF2B5EF4-FFF2-40B4-BE49-F238E27FC236}">
                  <a16:creationId xmlns:a16="http://schemas.microsoft.com/office/drawing/2014/main" xmlns="" id="{E89840E0-2312-4109-9B8E-27042911B01E}"/>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661;p30">
              <a:extLst>
                <a:ext uri="{FF2B5EF4-FFF2-40B4-BE49-F238E27FC236}">
                  <a16:creationId xmlns:a16="http://schemas.microsoft.com/office/drawing/2014/main" xmlns="" id="{ABDDA8C6-86B1-4D13-8477-26BFF49FE82A}"/>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662;p30">
              <a:extLst>
                <a:ext uri="{FF2B5EF4-FFF2-40B4-BE49-F238E27FC236}">
                  <a16:creationId xmlns:a16="http://schemas.microsoft.com/office/drawing/2014/main" xmlns="" id="{F4320CEA-EED6-4E76-A829-D7C121CC54BD}"/>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663;p30">
              <a:extLst>
                <a:ext uri="{FF2B5EF4-FFF2-40B4-BE49-F238E27FC236}">
                  <a16:creationId xmlns:a16="http://schemas.microsoft.com/office/drawing/2014/main" xmlns="" id="{EAB61CDD-5EC4-4093-8C2F-8464B40B6242}"/>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664;p30">
              <a:extLst>
                <a:ext uri="{FF2B5EF4-FFF2-40B4-BE49-F238E27FC236}">
                  <a16:creationId xmlns:a16="http://schemas.microsoft.com/office/drawing/2014/main" xmlns="" id="{EF0AE066-94D1-4496-B873-6D37A4E8134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665;p30">
              <a:extLst>
                <a:ext uri="{FF2B5EF4-FFF2-40B4-BE49-F238E27FC236}">
                  <a16:creationId xmlns:a16="http://schemas.microsoft.com/office/drawing/2014/main" xmlns="" id="{42E21A7A-649B-451B-84CD-5B5E5210975A}"/>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666;p30">
              <a:extLst>
                <a:ext uri="{FF2B5EF4-FFF2-40B4-BE49-F238E27FC236}">
                  <a16:creationId xmlns:a16="http://schemas.microsoft.com/office/drawing/2014/main" xmlns="" id="{EFC63EFC-4985-4181-B268-BBE86AFEB9C5}"/>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667;p30">
              <a:extLst>
                <a:ext uri="{FF2B5EF4-FFF2-40B4-BE49-F238E27FC236}">
                  <a16:creationId xmlns:a16="http://schemas.microsoft.com/office/drawing/2014/main" xmlns="" id="{300F47C0-B7A0-440B-89C5-D425A98B829E}"/>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668;p30">
              <a:extLst>
                <a:ext uri="{FF2B5EF4-FFF2-40B4-BE49-F238E27FC236}">
                  <a16:creationId xmlns:a16="http://schemas.microsoft.com/office/drawing/2014/main" xmlns="" id="{C85A5A99-D403-4672-BF93-AAE1C98744FA}"/>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669;p30">
              <a:extLst>
                <a:ext uri="{FF2B5EF4-FFF2-40B4-BE49-F238E27FC236}">
                  <a16:creationId xmlns:a16="http://schemas.microsoft.com/office/drawing/2014/main" xmlns="" id="{CCDC3E1D-A4C6-480F-9648-58AF27DBC5F0}"/>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670;p30">
              <a:extLst>
                <a:ext uri="{FF2B5EF4-FFF2-40B4-BE49-F238E27FC236}">
                  <a16:creationId xmlns:a16="http://schemas.microsoft.com/office/drawing/2014/main" xmlns="" id="{4A6FFDD3-23DB-4E57-B21E-BB3086F18452}"/>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671;p30">
              <a:extLst>
                <a:ext uri="{FF2B5EF4-FFF2-40B4-BE49-F238E27FC236}">
                  <a16:creationId xmlns:a16="http://schemas.microsoft.com/office/drawing/2014/main" xmlns="" id="{0A863DF9-6C68-4CD3-A6D3-B635474FD1C1}"/>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672;p30">
              <a:extLst>
                <a:ext uri="{FF2B5EF4-FFF2-40B4-BE49-F238E27FC236}">
                  <a16:creationId xmlns:a16="http://schemas.microsoft.com/office/drawing/2014/main" xmlns="" id="{071D6E0A-9424-4050-8F03-C9F0079004E9}"/>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13644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235"/>
                                        </p:tgtEl>
                                        <p:attrNameLst>
                                          <p:attrName>style.visibility</p:attrName>
                                        </p:attrNameLst>
                                      </p:cBhvr>
                                      <p:to>
                                        <p:strVal val="visible"/>
                                      </p:to>
                                    </p:set>
                                    <p:animEffect transition="in" filter="randombar(horizontal)">
                                      <p:cBhvr>
                                        <p:cTn id="30" dur="500"/>
                                        <p:tgtEl>
                                          <p:spTgt spid="235"/>
                                        </p:tgtEl>
                                      </p:cBhvr>
                                    </p:animEffect>
                                  </p:childTnLst>
                                </p:cTn>
                              </p:par>
                            </p:childTnLst>
                          </p:cTn>
                        </p:par>
                        <p:par>
                          <p:cTn id="31" fill="hold">
                            <p:stCondLst>
                              <p:cond delay="2000"/>
                            </p:stCondLst>
                            <p:childTnLst>
                              <p:par>
                                <p:cTn id="32" presetID="31" presetClass="entr" presetSubtype="0" fill="hold" nodeType="afterEffect">
                                  <p:stCondLst>
                                    <p:cond delay="0"/>
                                  </p:stCondLst>
                                  <p:childTnLst>
                                    <p:set>
                                      <p:cBhvr>
                                        <p:cTn id="33" dur="1" fill="hold">
                                          <p:stCondLst>
                                            <p:cond delay="0"/>
                                          </p:stCondLst>
                                        </p:cTn>
                                        <p:tgtEl>
                                          <p:spTgt spid="138"/>
                                        </p:tgtEl>
                                        <p:attrNameLst>
                                          <p:attrName>style.visibility</p:attrName>
                                        </p:attrNameLst>
                                      </p:cBhvr>
                                      <p:to>
                                        <p:strVal val="visible"/>
                                      </p:to>
                                    </p:set>
                                    <p:anim calcmode="lin" valueType="num">
                                      <p:cBhvr>
                                        <p:cTn id="34" dur="1000" fill="hold"/>
                                        <p:tgtEl>
                                          <p:spTgt spid="138"/>
                                        </p:tgtEl>
                                        <p:attrNameLst>
                                          <p:attrName>ppt_w</p:attrName>
                                        </p:attrNameLst>
                                      </p:cBhvr>
                                      <p:tavLst>
                                        <p:tav tm="0">
                                          <p:val>
                                            <p:fltVal val="0"/>
                                          </p:val>
                                        </p:tav>
                                        <p:tav tm="100000">
                                          <p:val>
                                            <p:strVal val="#ppt_w"/>
                                          </p:val>
                                        </p:tav>
                                      </p:tavLst>
                                    </p:anim>
                                    <p:anim calcmode="lin" valueType="num">
                                      <p:cBhvr>
                                        <p:cTn id="35" dur="1000" fill="hold"/>
                                        <p:tgtEl>
                                          <p:spTgt spid="138"/>
                                        </p:tgtEl>
                                        <p:attrNameLst>
                                          <p:attrName>ppt_h</p:attrName>
                                        </p:attrNameLst>
                                      </p:cBhvr>
                                      <p:tavLst>
                                        <p:tav tm="0">
                                          <p:val>
                                            <p:fltVal val="0"/>
                                          </p:val>
                                        </p:tav>
                                        <p:tav tm="100000">
                                          <p:val>
                                            <p:strVal val="#ppt_h"/>
                                          </p:val>
                                        </p:tav>
                                      </p:tavLst>
                                    </p:anim>
                                    <p:anim calcmode="lin" valueType="num">
                                      <p:cBhvr>
                                        <p:cTn id="36" dur="1000" fill="hold"/>
                                        <p:tgtEl>
                                          <p:spTgt spid="138"/>
                                        </p:tgtEl>
                                        <p:attrNameLst>
                                          <p:attrName>style.rotation</p:attrName>
                                        </p:attrNameLst>
                                      </p:cBhvr>
                                      <p:tavLst>
                                        <p:tav tm="0">
                                          <p:val>
                                            <p:fltVal val="90"/>
                                          </p:val>
                                        </p:tav>
                                        <p:tav tm="100000">
                                          <p:val>
                                            <p:fltVal val="0"/>
                                          </p:val>
                                        </p:tav>
                                      </p:tavLst>
                                    </p:anim>
                                    <p:animEffect transition="in" filter="fade">
                                      <p:cBhvr>
                                        <p:cTn id="37" dur="1000"/>
                                        <p:tgtEl>
                                          <p:spTgt spid="138"/>
                                        </p:tgtEl>
                                      </p:cBhvr>
                                    </p:animEffect>
                                  </p:childTnLst>
                                </p:cTn>
                              </p:par>
                            </p:childTnLst>
                          </p:cTn>
                        </p:par>
                        <p:par>
                          <p:cTn id="38" fill="hold">
                            <p:stCondLst>
                              <p:cond delay="3000"/>
                            </p:stCondLst>
                            <p:childTnLst>
                              <p:par>
                                <p:cTn id="39" presetID="31" presetClass="entr" presetSubtype="0" fill="hold" nodeType="afterEffect">
                                  <p:stCondLst>
                                    <p:cond delay="0"/>
                                  </p:stCondLst>
                                  <p:childTnLst>
                                    <p:set>
                                      <p:cBhvr>
                                        <p:cTn id="40" dur="1" fill="hold">
                                          <p:stCondLst>
                                            <p:cond delay="0"/>
                                          </p:stCondLst>
                                        </p:cTn>
                                        <p:tgtEl>
                                          <p:spTgt spid="202"/>
                                        </p:tgtEl>
                                        <p:attrNameLst>
                                          <p:attrName>style.visibility</p:attrName>
                                        </p:attrNameLst>
                                      </p:cBhvr>
                                      <p:to>
                                        <p:strVal val="visible"/>
                                      </p:to>
                                    </p:set>
                                    <p:anim calcmode="lin" valueType="num">
                                      <p:cBhvr>
                                        <p:cTn id="41" dur="1000" fill="hold"/>
                                        <p:tgtEl>
                                          <p:spTgt spid="202"/>
                                        </p:tgtEl>
                                        <p:attrNameLst>
                                          <p:attrName>ppt_w</p:attrName>
                                        </p:attrNameLst>
                                      </p:cBhvr>
                                      <p:tavLst>
                                        <p:tav tm="0">
                                          <p:val>
                                            <p:fltVal val="0"/>
                                          </p:val>
                                        </p:tav>
                                        <p:tav tm="100000">
                                          <p:val>
                                            <p:strVal val="#ppt_w"/>
                                          </p:val>
                                        </p:tav>
                                      </p:tavLst>
                                    </p:anim>
                                    <p:anim calcmode="lin" valueType="num">
                                      <p:cBhvr>
                                        <p:cTn id="42" dur="1000" fill="hold"/>
                                        <p:tgtEl>
                                          <p:spTgt spid="202"/>
                                        </p:tgtEl>
                                        <p:attrNameLst>
                                          <p:attrName>ppt_h</p:attrName>
                                        </p:attrNameLst>
                                      </p:cBhvr>
                                      <p:tavLst>
                                        <p:tav tm="0">
                                          <p:val>
                                            <p:fltVal val="0"/>
                                          </p:val>
                                        </p:tav>
                                        <p:tav tm="100000">
                                          <p:val>
                                            <p:strVal val="#ppt_h"/>
                                          </p:val>
                                        </p:tav>
                                      </p:tavLst>
                                    </p:anim>
                                    <p:anim calcmode="lin" valueType="num">
                                      <p:cBhvr>
                                        <p:cTn id="43" dur="1000" fill="hold"/>
                                        <p:tgtEl>
                                          <p:spTgt spid="202"/>
                                        </p:tgtEl>
                                        <p:attrNameLst>
                                          <p:attrName>style.rotation</p:attrName>
                                        </p:attrNameLst>
                                      </p:cBhvr>
                                      <p:tavLst>
                                        <p:tav tm="0">
                                          <p:val>
                                            <p:fltVal val="90"/>
                                          </p:val>
                                        </p:tav>
                                        <p:tav tm="100000">
                                          <p:val>
                                            <p:fltVal val="0"/>
                                          </p:val>
                                        </p:tav>
                                      </p:tavLst>
                                    </p:anim>
                                    <p:animEffect transition="in" filter="fade">
                                      <p:cBhvr>
                                        <p:cTn id="44"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2381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Picture 96">
            <a:extLst>
              <a:ext uri="{FF2B5EF4-FFF2-40B4-BE49-F238E27FC236}">
                <a16:creationId xmlns:a16="http://schemas.microsoft.com/office/drawing/2014/main" xmlns="" id="{C747FDE4-8F45-F44C-B9B6-817871E1EA58}"/>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harpenSoften amount="28000"/>
                    </a14:imgEffect>
                  </a14:imgLayer>
                </a14:imgProps>
              </a:ext>
              <a:ext uri="{28A0092B-C50C-407E-A947-70E740481C1C}">
                <a14:useLocalDpi xmlns:a14="http://schemas.microsoft.com/office/drawing/2010/main" val="0"/>
              </a:ext>
            </a:extLst>
          </a:blip>
          <a:stretch>
            <a:fillRect/>
          </a:stretch>
        </p:blipFill>
        <p:spPr>
          <a:xfrm>
            <a:off x="527336" y="106519"/>
            <a:ext cx="2069886" cy="1034943"/>
          </a:xfrm>
          <a:prstGeom prst="rect">
            <a:avLst/>
          </a:prstGeom>
        </p:spPr>
      </p:pic>
    </p:spTree>
    <p:extLst>
      <p:ext uri="{BB962C8B-B14F-4D97-AF65-F5344CB8AC3E}">
        <p14:creationId xmlns:p14="http://schemas.microsoft.com/office/powerpoint/2010/main" val="19841507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971288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EFF743-B3DC-40AE-960F-95636AE77E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3014254-214A-EB19-8DE4-8FD7A4F485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C4A3841-BE48-640F-6458-00D5CC88A479}"/>
              </a:ext>
            </a:extLst>
          </p:cNvPr>
          <p:cNvSpPr>
            <a:spLocks noGrp="1"/>
          </p:cNvSpPr>
          <p:nvPr>
            <p:ph type="dt" sz="half" idx="10"/>
          </p:nvPr>
        </p:nvSpPr>
        <p:spPr/>
        <p:txBody>
          <a:bodyPr/>
          <a:lstStyle/>
          <a:p>
            <a:fld id="{C250F40F-91E6-4E15-B71E-9080C49DF1FA}" type="datetimeFigureOut">
              <a:rPr lang="en-US" smtClean="0"/>
              <a:t>3/31/2025</a:t>
            </a:fld>
            <a:endParaRPr lang="en-US"/>
          </a:p>
        </p:txBody>
      </p:sp>
      <p:sp>
        <p:nvSpPr>
          <p:cNvPr id="5" name="Footer Placeholder 4">
            <a:extLst>
              <a:ext uri="{FF2B5EF4-FFF2-40B4-BE49-F238E27FC236}">
                <a16:creationId xmlns:a16="http://schemas.microsoft.com/office/drawing/2014/main" xmlns="" id="{B2B43F69-282E-0BB6-94D7-0BA8B04B38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C50EE0A-CD50-23D9-9310-E1D7BF8CDDEF}"/>
              </a:ext>
            </a:extLst>
          </p:cNvPr>
          <p:cNvSpPr>
            <a:spLocks noGrp="1"/>
          </p:cNvSpPr>
          <p:nvPr>
            <p:ph type="sldNum" sz="quarter" idx="12"/>
          </p:nvPr>
        </p:nvSpPr>
        <p:spPr/>
        <p:txBody>
          <a:bodyPr/>
          <a:lstStyle/>
          <a:p>
            <a:fld id="{C5E9EE77-0DB5-47F7-A16F-84E055D96C23}" type="slidenum">
              <a:rPr lang="en-US" smtClean="0"/>
              <a:t>‹#›</a:t>
            </a:fld>
            <a:endParaRPr lang="en-US"/>
          </a:p>
        </p:txBody>
      </p:sp>
    </p:spTree>
    <p:extLst>
      <p:ext uri="{BB962C8B-B14F-4D97-AF65-F5344CB8AC3E}">
        <p14:creationId xmlns:p14="http://schemas.microsoft.com/office/powerpoint/2010/main" val="1824735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a:solidFill>
                  <a:schemeClr val="accent6">
                    <a:lumMod val="50000"/>
                  </a:schemeClr>
                </a:solidFill>
                <a:latin typeface="+mj-lt"/>
              </a:rPr>
              <a:t>KHÁM PHÁ</a:t>
            </a:r>
          </a:p>
        </p:txBody>
      </p:sp>
    </p:spTree>
    <p:extLst>
      <p:ext uri="{BB962C8B-B14F-4D97-AF65-F5344CB8AC3E}">
        <p14:creationId xmlns:p14="http://schemas.microsoft.com/office/powerpoint/2010/main" val="302017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a:solidFill>
                  <a:srgbClr val="C00000"/>
                </a:solidFill>
                <a:latin typeface="+mj-lt"/>
              </a:rPr>
              <a:t>HOẠT ĐỘNG</a:t>
            </a:r>
          </a:p>
        </p:txBody>
      </p:sp>
    </p:spTree>
    <p:extLst>
      <p:ext uri="{BB962C8B-B14F-4D97-AF65-F5344CB8AC3E}">
        <p14:creationId xmlns:p14="http://schemas.microsoft.com/office/powerpoint/2010/main" val="256256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a:solidFill>
                  <a:srgbClr val="002060"/>
                </a:solidFill>
                <a:latin typeface="+mj-lt"/>
              </a:rPr>
              <a:t>LUYỆN TẬP</a:t>
            </a:r>
          </a:p>
        </p:txBody>
      </p:sp>
    </p:spTree>
    <p:extLst>
      <p:ext uri="{BB962C8B-B14F-4D97-AF65-F5344CB8AC3E}">
        <p14:creationId xmlns:p14="http://schemas.microsoft.com/office/powerpoint/2010/main" val="2039110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62859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73661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a:solidFill>
                  <a:schemeClr val="accent6">
                    <a:lumMod val="50000"/>
                  </a:schemeClr>
                </a:solidFill>
                <a:latin typeface="+mj-lt"/>
              </a:rPr>
              <a:t>KHÁM PHÁ</a:t>
            </a:r>
          </a:p>
        </p:txBody>
      </p:sp>
    </p:spTree>
    <p:extLst>
      <p:ext uri="{BB962C8B-B14F-4D97-AF65-F5344CB8AC3E}">
        <p14:creationId xmlns:p14="http://schemas.microsoft.com/office/powerpoint/2010/main" val="3166064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a:solidFill>
                  <a:srgbClr val="C00000"/>
                </a:solidFill>
                <a:latin typeface="+mj-lt"/>
              </a:rPr>
              <a:t>HOẠT ĐỘNG</a:t>
            </a:r>
          </a:p>
        </p:txBody>
      </p:sp>
    </p:spTree>
    <p:extLst>
      <p:ext uri="{BB962C8B-B14F-4D97-AF65-F5344CB8AC3E}">
        <p14:creationId xmlns:p14="http://schemas.microsoft.com/office/powerpoint/2010/main" val="379266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p>
        </p:txBody>
      </p:sp>
    </p:spTree>
    <p:extLst>
      <p:ext uri="{BB962C8B-B14F-4D97-AF65-F5344CB8AC3E}">
        <p14:creationId xmlns:p14="http://schemas.microsoft.com/office/powerpoint/2010/main" val="410532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67970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71059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34FA40-EE09-7760-82FC-46D96C97FC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1D9F5D9D-628F-4321-AE10-9539CA9DFF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3EA748F-EFAF-C4E6-C85F-B4F75DCD1133}"/>
              </a:ext>
            </a:extLst>
          </p:cNvPr>
          <p:cNvSpPr>
            <a:spLocks noGrp="1"/>
          </p:cNvSpPr>
          <p:nvPr>
            <p:ph type="dt" sz="half" idx="10"/>
          </p:nvPr>
        </p:nvSpPr>
        <p:spPr/>
        <p:txBody>
          <a:bodyPr/>
          <a:lstStyle/>
          <a:p>
            <a:fld id="{C250F40F-91E6-4E15-B71E-9080C49DF1FA}" type="datetimeFigureOut">
              <a:rPr lang="en-US" smtClean="0"/>
              <a:t>3/31/2025</a:t>
            </a:fld>
            <a:endParaRPr lang="en-US"/>
          </a:p>
        </p:txBody>
      </p:sp>
      <p:sp>
        <p:nvSpPr>
          <p:cNvPr id="5" name="Footer Placeholder 4">
            <a:extLst>
              <a:ext uri="{FF2B5EF4-FFF2-40B4-BE49-F238E27FC236}">
                <a16:creationId xmlns:a16="http://schemas.microsoft.com/office/drawing/2014/main" xmlns="" id="{1572104C-E6ED-3948-BBE9-69BA0E2E13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4CE9CAA-C7FA-8617-2E3F-26DD5780CCF1}"/>
              </a:ext>
            </a:extLst>
          </p:cNvPr>
          <p:cNvSpPr>
            <a:spLocks noGrp="1"/>
          </p:cNvSpPr>
          <p:nvPr>
            <p:ph type="sldNum" sz="quarter" idx="12"/>
          </p:nvPr>
        </p:nvSpPr>
        <p:spPr/>
        <p:txBody>
          <a:bodyPr/>
          <a:lstStyle/>
          <a:p>
            <a:fld id="{C5E9EE77-0DB5-47F7-A16F-84E055D96C23}" type="slidenum">
              <a:rPr lang="en-US" smtClean="0"/>
              <a:t>‹#›</a:t>
            </a:fld>
            <a:endParaRPr lang="en-US"/>
          </a:p>
        </p:txBody>
      </p:sp>
    </p:spTree>
    <p:extLst>
      <p:ext uri="{BB962C8B-B14F-4D97-AF65-F5344CB8AC3E}">
        <p14:creationId xmlns:p14="http://schemas.microsoft.com/office/powerpoint/2010/main" val="16850703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a:solidFill>
                  <a:schemeClr val="accent6">
                    <a:lumMod val="50000"/>
                  </a:schemeClr>
                </a:solidFill>
                <a:latin typeface="+mj-lt"/>
              </a:rPr>
              <a:t>KHÁM PHÁ</a:t>
            </a:r>
          </a:p>
        </p:txBody>
      </p:sp>
    </p:spTree>
    <p:extLst>
      <p:ext uri="{BB962C8B-B14F-4D97-AF65-F5344CB8AC3E}">
        <p14:creationId xmlns:p14="http://schemas.microsoft.com/office/powerpoint/2010/main" val="342604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a:solidFill>
                  <a:srgbClr val="C00000"/>
                </a:solidFill>
                <a:latin typeface="+mj-lt"/>
              </a:rPr>
              <a:t>HOẠT ĐỘNG</a:t>
            </a:r>
          </a:p>
        </p:txBody>
      </p:sp>
    </p:spTree>
    <p:extLst>
      <p:ext uri="{BB962C8B-B14F-4D97-AF65-F5344CB8AC3E}">
        <p14:creationId xmlns:p14="http://schemas.microsoft.com/office/powerpoint/2010/main" val="244633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p>
        </p:txBody>
      </p:sp>
    </p:spTree>
    <p:extLst>
      <p:ext uri="{BB962C8B-B14F-4D97-AF65-F5344CB8AC3E}">
        <p14:creationId xmlns:p14="http://schemas.microsoft.com/office/powerpoint/2010/main" val="373045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77378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62129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a:solidFill>
                  <a:schemeClr val="accent6">
                    <a:lumMod val="50000"/>
                  </a:schemeClr>
                </a:solidFill>
                <a:latin typeface="+mj-lt"/>
              </a:rPr>
              <a:t>KHÁM PHÁ</a:t>
            </a:r>
          </a:p>
        </p:txBody>
      </p:sp>
    </p:spTree>
    <p:extLst>
      <p:ext uri="{BB962C8B-B14F-4D97-AF65-F5344CB8AC3E}">
        <p14:creationId xmlns:p14="http://schemas.microsoft.com/office/powerpoint/2010/main" val="284332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a:solidFill>
                  <a:srgbClr val="C00000"/>
                </a:solidFill>
                <a:latin typeface="+mj-lt"/>
              </a:rPr>
              <a:t>HOẠT ĐỘNG</a:t>
            </a:r>
          </a:p>
        </p:txBody>
      </p:sp>
    </p:spTree>
    <p:extLst>
      <p:ext uri="{BB962C8B-B14F-4D97-AF65-F5344CB8AC3E}">
        <p14:creationId xmlns:p14="http://schemas.microsoft.com/office/powerpoint/2010/main" val="258780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p>
        </p:txBody>
      </p:sp>
    </p:spTree>
    <p:extLst>
      <p:ext uri="{BB962C8B-B14F-4D97-AF65-F5344CB8AC3E}">
        <p14:creationId xmlns:p14="http://schemas.microsoft.com/office/powerpoint/2010/main" val="3620363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9502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A81750-E35B-8E93-CB04-99B27E17CE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D58FC07-37BA-1E00-47C0-0AB042ADCB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AF353A1-9976-CF3D-3213-3F4BC74694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8325316-BD82-A863-9BD9-E365A3568B84}"/>
              </a:ext>
            </a:extLst>
          </p:cNvPr>
          <p:cNvSpPr>
            <a:spLocks noGrp="1"/>
          </p:cNvSpPr>
          <p:nvPr>
            <p:ph type="dt" sz="half" idx="10"/>
          </p:nvPr>
        </p:nvSpPr>
        <p:spPr/>
        <p:txBody>
          <a:bodyPr/>
          <a:lstStyle/>
          <a:p>
            <a:fld id="{C250F40F-91E6-4E15-B71E-9080C49DF1FA}" type="datetimeFigureOut">
              <a:rPr lang="en-US" smtClean="0"/>
              <a:t>3/31/2025</a:t>
            </a:fld>
            <a:endParaRPr lang="en-US"/>
          </a:p>
        </p:txBody>
      </p:sp>
      <p:sp>
        <p:nvSpPr>
          <p:cNvPr id="6" name="Footer Placeholder 5">
            <a:extLst>
              <a:ext uri="{FF2B5EF4-FFF2-40B4-BE49-F238E27FC236}">
                <a16:creationId xmlns:a16="http://schemas.microsoft.com/office/drawing/2014/main" xmlns="" id="{8483EE9B-B5A1-F30F-1F31-DDDE20CF2B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6091854-46A3-7AC2-D9E8-BDB8EF3384D0}"/>
              </a:ext>
            </a:extLst>
          </p:cNvPr>
          <p:cNvSpPr>
            <a:spLocks noGrp="1"/>
          </p:cNvSpPr>
          <p:nvPr>
            <p:ph type="sldNum" sz="quarter" idx="12"/>
          </p:nvPr>
        </p:nvSpPr>
        <p:spPr/>
        <p:txBody>
          <a:bodyPr/>
          <a:lstStyle/>
          <a:p>
            <a:fld id="{C5E9EE77-0DB5-47F7-A16F-84E055D96C23}" type="slidenum">
              <a:rPr lang="en-US" smtClean="0"/>
              <a:t>‹#›</a:t>
            </a:fld>
            <a:endParaRPr lang="en-US"/>
          </a:p>
        </p:txBody>
      </p:sp>
    </p:spTree>
    <p:extLst>
      <p:ext uri="{BB962C8B-B14F-4D97-AF65-F5344CB8AC3E}">
        <p14:creationId xmlns:p14="http://schemas.microsoft.com/office/powerpoint/2010/main" val="3279987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11800F-7C51-2172-B028-D04ED498EE0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146A07A-6E1F-F032-B310-1285A4D64A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B8BAEC1-CB1C-AD6D-482D-0F6B941A3F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15F5F20-5C8E-1518-80AC-AC7FBEA39E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F545CD6-19D8-E977-319A-86246E8DB8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B65E7DBC-3123-6E21-2DA4-D17DFF04F17C}"/>
              </a:ext>
            </a:extLst>
          </p:cNvPr>
          <p:cNvSpPr>
            <a:spLocks noGrp="1"/>
          </p:cNvSpPr>
          <p:nvPr>
            <p:ph type="dt" sz="half" idx="10"/>
          </p:nvPr>
        </p:nvSpPr>
        <p:spPr/>
        <p:txBody>
          <a:bodyPr/>
          <a:lstStyle/>
          <a:p>
            <a:fld id="{C250F40F-91E6-4E15-B71E-9080C49DF1FA}" type="datetimeFigureOut">
              <a:rPr lang="en-US" smtClean="0"/>
              <a:t>3/31/2025</a:t>
            </a:fld>
            <a:endParaRPr lang="en-US"/>
          </a:p>
        </p:txBody>
      </p:sp>
      <p:sp>
        <p:nvSpPr>
          <p:cNvPr id="8" name="Footer Placeholder 7">
            <a:extLst>
              <a:ext uri="{FF2B5EF4-FFF2-40B4-BE49-F238E27FC236}">
                <a16:creationId xmlns:a16="http://schemas.microsoft.com/office/drawing/2014/main" xmlns="" id="{67DD09E5-B2C1-D0FC-6090-DE724291E2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952E6098-12CF-B5BE-E4A1-6E7832C1574D}"/>
              </a:ext>
            </a:extLst>
          </p:cNvPr>
          <p:cNvSpPr>
            <a:spLocks noGrp="1"/>
          </p:cNvSpPr>
          <p:nvPr>
            <p:ph type="sldNum" sz="quarter" idx="12"/>
          </p:nvPr>
        </p:nvSpPr>
        <p:spPr/>
        <p:txBody>
          <a:bodyPr/>
          <a:lstStyle/>
          <a:p>
            <a:fld id="{C5E9EE77-0DB5-47F7-A16F-84E055D96C23}" type="slidenum">
              <a:rPr lang="en-US" smtClean="0"/>
              <a:t>‹#›</a:t>
            </a:fld>
            <a:endParaRPr lang="en-US"/>
          </a:p>
        </p:txBody>
      </p:sp>
    </p:spTree>
    <p:extLst>
      <p:ext uri="{BB962C8B-B14F-4D97-AF65-F5344CB8AC3E}">
        <p14:creationId xmlns:p14="http://schemas.microsoft.com/office/powerpoint/2010/main" val="4142832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4A94C4-B9CF-970A-5543-5420A6CC89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67C2C1D9-CFE8-F482-A0DF-4BAD24B1D833}"/>
              </a:ext>
            </a:extLst>
          </p:cNvPr>
          <p:cNvSpPr>
            <a:spLocks noGrp="1"/>
          </p:cNvSpPr>
          <p:nvPr>
            <p:ph type="dt" sz="half" idx="10"/>
          </p:nvPr>
        </p:nvSpPr>
        <p:spPr/>
        <p:txBody>
          <a:bodyPr/>
          <a:lstStyle/>
          <a:p>
            <a:fld id="{C250F40F-91E6-4E15-B71E-9080C49DF1FA}" type="datetimeFigureOut">
              <a:rPr lang="en-US" smtClean="0"/>
              <a:t>3/31/2025</a:t>
            </a:fld>
            <a:endParaRPr lang="en-US"/>
          </a:p>
        </p:txBody>
      </p:sp>
      <p:sp>
        <p:nvSpPr>
          <p:cNvPr id="4" name="Footer Placeholder 3">
            <a:extLst>
              <a:ext uri="{FF2B5EF4-FFF2-40B4-BE49-F238E27FC236}">
                <a16:creationId xmlns:a16="http://schemas.microsoft.com/office/drawing/2014/main" xmlns="" id="{32515EC6-0FAE-58D0-04DA-45956C07DC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95F4EB42-7D90-8D02-9787-C90D0288D031}"/>
              </a:ext>
            </a:extLst>
          </p:cNvPr>
          <p:cNvSpPr>
            <a:spLocks noGrp="1"/>
          </p:cNvSpPr>
          <p:nvPr>
            <p:ph type="sldNum" sz="quarter" idx="12"/>
          </p:nvPr>
        </p:nvSpPr>
        <p:spPr/>
        <p:txBody>
          <a:bodyPr/>
          <a:lstStyle/>
          <a:p>
            <a:fld id="{C5E9EE77-0DB5-47F7-A16F-84E055D96C23}" type="slidenum">
              <a:rPr lang="en-US" smtClean="0"/>
              <a:t>‹#›</a:t>
            </a:fld>
            <a:endParaRPr lang="en-US"/>
          </a:p>
        </p:txBody>
      </p:sp>
    </p:spTree>
    <p:extLst>
      <p:ext uri="{BB962C8B-B14F-4D97-AF65-F5344CB8AC3E}">
        <p14:creationId xmlns:p14="http://schemas.microsoft.com/office/powerpoint/2010/main" val="1491834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C97B087-3998-3724-4B88-9579434C46C6}"/>
              </a:ext>
            </a:extLst>
          </p:cNvPr>
          <p:cNvSpPr>
            <a:spLocks noGrp="1"/>
          </p:cNvSpPr>
          <p:nvPr>
            <p:ph type="dt" sz="half" idx="10"/>
          </p:nvPr>
        </p:nvSpPr>
        <p:spPr/>
        <p:txBody>
          <a:bodyPr/>
          <a:lstStyle/>
          <a:p>
            <a:fld id="{C250F40F-91E6-4E15-B71E-9080C49DF1FA}" type="datetimeFigureOut">
              <a:rPr lang="en-US" smtClean="0"/>
              <a:t>3/31/2025</a:t>
            </a:fld>
            <a:endParaRPr lang="en-US"/>
          </a:p>
        </p:txBody>
      </p:sp>
      <p:sp>
        <p:nvSpPr>
          <p:cNvPr id="3" name="Footer Placeholder 2">
            <a:extLst>
              <a:ext uri="{FF2B5EF4-FFF2-40B4-BE49-F238E27FC236}">
                <a16:creationId xmlns:a16="http://schemas.microsoft.com/office/drawing/2014/main" xmlns="" id="{C27710C9-030B-24A6-E665-479B5A3D69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99D840AC-858C-A4D2-2572-B74F82E0B38C}"/>
              </a:ext>
            </a:extLst>
          </p:cNvPr>
          <p:cNvSpPr>
            <a:spLocks noGrp="1"/>
          </p:cNvSpPr>
          <p:nvPr>
            <p:ph type="sldNum" sz="quarter" idx="12"/>
          </p:nvPr>
        </p:nvSpPr>
        <p:spPr/>
        <p:txBody>
          <a:bodyPr/>
          <a:lstStyle/>
          <a:p>
            <a:fld id="{C5E9EE77-0DB5-47F7-A16F-84E055D96C23}" type="slidenum">
              <a:rPr lang="en-US" smtClean="0"/>
              <a:t>‹#›</a:t>
            </a:fld>
            <a:endParaRPr lang="en-US"/>
          </a:p>
        </p:txBody>
      </p:sp>
    </p:spTree>
    <p:extLst>
      <p:ext uri="{BB962C8B-B14F-4D97-AF65-F5344CB8AC3E}">
        <p14:creationId xmlns:p14="http://schemas.microsoft.com/office/powerpoint/2010/main" val="69718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C51956-BFB2-3D00-3132-98700CBD4D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6C1D49A-C3D0-FBC3-0D6B-BD1EEED077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89F272F-4ECF-E45F-410C-2F90F601B7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7521C7D-B52C-5F46-BC3E-E4F77726065C}"/>
              </a:ext>
            </a:extLst>
          </p:cNvPr>
          <p:cNvSpPr>
            <a:spLocks noGrp="1"/>
          </p:cNvSpPr>
          <p:nvPr>
            <p:ph type="dt" sz="half" idx="10"/>
          </p:nvPr>
        </p:nvSpPr>
        <p:spPr/>
        <p:txBody>
          <a:bodyPr/>
          <a:lstStyle/>
          <a:p>
            <a:fld id="{C250F40F-91E6-4E15-B71E-9080C49DF1FA}" type="datetimeFigureOut">
              <a:rPr lang="en-US" smtClean="0"/>
              <a:t>3/31/2025</a:t>
            </a:fld>
            <a:endParaRPr lang="en-US"/>
          </a:p>
        </p:txBody>
      </p:sp>
      <p:sp>
        <p:nvSpPr>
          <p:cNvPr id="6" name="Footer Placeholder 5">
            <a:extLst>
              <a:ext uri="{FF2B5EF4-FFF2-40B4-BE49-F238E27FC236}">
                <a16:creationId xmlns:a16="http://schemas.microsoft.com/office/drawing/2014/main" xmlns="" id="{AF907097-6227-D256-163E-F2A37F478C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555BE9D-2091-A16F-D4EF-DE82545E6968}"/>
              </a:ext>
            </a:extLst>
          </p:cNvPr>
          <p:cNvSpPr>
            <a:spLocks noGrp="1"/>
          </p:cNvSpPr>
          <p:nvPr>
            <p:ph type="sldNum" sz="quarter" idx="12"/>
          </p:nvPr>
        </p:nvSpPr>
        <p:spPr/>
        <p:txBody>
          <a:bodyPr/>
          <a:lstStyle/>
          <a:p>
            <a:fld id="{C5E9EE77-0DB5-47F7-A16F-84E055D96C23}" type="slidenum">
              <a:rPr lang="en-US" smtClean="0"/>
              <a:t>‹#›</a:t>
            </a:fld>
            <a:endParaRPr lang="en-US"/>
          </a:p>
        </p:txBody>
      </p:sp>
    </p:spTree>
    <p:extLst>
      <p:ext uri="{BB962C8B-B14F-4D97-AF65-F5344CB8AC3E}">
        <p14:creationId xmlns:p14="http://schemas.microsoft.com/office/powerpoint/2010/main" val="3396007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E5F862-AE59-EBAF-3678-68BBEEDB72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8A287BE-5E98-786C-506C-B47407705C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6E5406F7-300F-5051-B829-D294210866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2D7862F-A2A1-D2F3-F78C-FAFC7ED6E6FF}"/>
              </a:ext>
            </a:extLst>
          </p:cNvPr>
          <p:cNvSpPr>
            <a:spLocks noGrp="1"/>
          </p:cNvSpPr>
          <p:nvPr>
            <p:ph type="dt" sz="half" idx="10"/>
          </p:nvPr>
        </p:nvSpPr>
        <p:spPr/>
        <p:txBody>
          <a:bodyPr/>
          <a:lstStyle/>
          <a:p>
            <a:fld id="{C250F40F-91E6-4E15-B71E-9080C49DF1FA}" type="datetimeFigureOut">
              <a:rPr lang="en-US" smtClean="0"/>
              <a:t>3/31/2025</a:t>
            </a:fld>
            <a:endParaRPr lang="en-US"/>
          </a:p>
        </p:txBody>
      </p:sp>
      <p:sp>
        <p:nvSpPr>
          <p:cNvPr id="6" name="Footer Placeholder 5">
            <a:extLst>
              <a:ext uri="{FF2B5EF4-FFF2-40B4-BE49-F238E27FC236}">
                <a16:creationId xmlns:a16="http://schemas.microsoft.com/office/drawing/2014/main" xmlns="" id="{489EF646-6D78-988D-D0A6-D87609151C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C5218DF-A4CE-43C9-677B-A2E35ACAE510}"/>
              </a:ext>
            </a:extLst>
          </p:cNvPr>
          <p:cNvSpPr>
            <a:spLocks noGrp="1"/>
          </p:cNvSpPr>
          <p:nvPr>
            <p:ph type="sldNum" sz="quarter" idx="12"/>
          </p:nvPr>
        </p:nvSpPr>
        <p:spPr/>
        <p:txBody>
          <a:bodyPr/>
          <a:lstStyle/>
          <a:p>
            <a:fld id="{C5E9EE77-0DB5-47F7-A16F-84E055D96C23}" type="slidenum">
              <a:rPr lang="en-US" smtClean="0"/>
              <a:t>‹#›</a:t>
            </a:fld>
            <a:endParaRPr lang="en-US"/>
          </a:p>
        </p:txBody>
      </p:sp>
    </p:spTree>
    <p:extLst>
      <p:ext uri="{BB962C8B-B14F-4D97-AF65-F5344CB8AC3E}">
        <p14:creationId xmlns:p14="http://schemas.microsoft.com/office/powerpoint/2010/main" val="2257328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3C251A2-7B8C-0066-C274-529C255307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37DD3B3F-1F62-053D-49A6-1A5ECA00D7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5010DC3-84FC-0877-367D-CD88E314C0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50F40F-91E6-4E15-B71E-9080C49DF1FA}" type="datetimeFigureOut">
              <a:rPr lang="en-US" smtClean="0"/>
              <a:t>3/31/2025</a:t>
            </a:fld>
            <a:endParaRPr lang="en-US"/>
          </a:p>
        </p:txBody>
      </p:sp>
      <p:sp>
        <p:nvSpPr>
          <p:cNvPr id="5" name="Footer Placeholder 4">
            <a:extLst>
              <a:ext uri="{FF2B5EF4-FFF2-40B4-BE49-F238E27FC236}">
                <a16:creationId xmlns:a16="http://schemas.microsoft.com/office/drawing/2014/main" xmlns="" id="{EBAF6DCC-AABC-EEDF-5638-1896DB05D7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2B27E02A-8770-2DA8-DD7E-35DED49DFE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E9EE77-0DB5-47F7-A16F-84E055D96C23}" type="slidenum">
              <a:rPr lang="en-US" smtClean="0"/>
              <a:t>‹#›</a:t>
            </a:fld>
            <a:endParaRPr lang="en-US"/>
          </a:p>
        </p:txBody>
      </p:sp>
    </p:spTree>
    <p:extLst>
      <p:ext uri="{BB962C8B-B14F-4D97-AF65-F5344CB8AC3E}">
        <p14:creationId xmlns:p14="http://schemas.microsoft.com/office/powerpoint/2010/main" val="2755639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xmlns=""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xmlns=""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a:solidFill>
                  <a:srgbClr val="000000"/>
                </a:solidFill>
                <a:effectLst/>
                <a:latin typeface="+mn-lt"/>
              </a:rPr>
              <a:t>FeistyForwarders_0968120672</a:t>
            </a:r>
            <a:endParaRPr lang="vi-VN" sz="800">
              <a:solidFill>
                <a:srgbClr val="000000"/>
              </a:solidFill>
              <a:latin typeface="+mn-lt"/>
            </a:endParaRPr>
          </a:p>
        </p:txBody>
      </p:sp>
    </p:spTree>
    <p:extLst>
      <p:ext uri="{BB962C8B-B14F-4D97-AF65-F5344CB8AC3E}">
        <p14:creationId xmlns:p14="http://schemas.microsoft.com/office/powerpoint/2010/main" val="13567509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ags" Target="../tags/tag3.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microsoft.com/office/2007/relationships/hdphoto" Target="../media/hdphoto4.wdp"/><Relationship Id="rId2" Type="http://schemas.openxmlformats.org/officeDocument/2006/relationships/slideLayout" Target="../slideLayouts/slideLayout17.xml"/><Relationship Id="rId1" Type="http://schemas.openxmlformats.org/officeDocument/2006/relationships/tags" Target="../tags/tag4.xml"/><Relationship Id="rId6" Type="http://schemas.openxmlformats.org/officeDocument/2006/relationships/image" Target="../media/image5.png"/><Relationship Id="rId5" Type="http://schemas.microsoft.com/office/2007/relationships/hdphoto" Target="../media/hdphoto3.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7.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7.xml"/><Relationship Id="rId1" Type="http://schemas.openxmlformats.org/officeDocument/2006/relationships/tags" Target="../tags/tag6.xml"/><Relationship Id="rId5" Type="http://schemas.microsoft.com/office/2007/relationships/hdphoto" Target="../media/hdphoto5.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2E4F04-0891-E8F4-C4AA-6ACC2E71EBC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xmlns="" id="{72C94788-0A46-93AD-6B4C-8594DB7647DB}"/>
              </a:ext>
            </a:extLst>
          </p:cNvPr>
          <p:cNvSpPr>
            <a:spLocks noGrp="1"/>
          </p:cNvSpPr>
          <p:nvPr>
            <p:ph type="subTitle" idx="1"/>
          </p:nvPr>
        </p:nvSpPr>
        <p:spPr/>
        <p:txBody>
          <a:bodyPr/>
          <a:lstStyle/>
          <a:p>
            <a:endParaRPr lang="en-US"/>
          </a:p>
        </p:txBody>
      </p:sp>
      <p:pic>
        <p:nvPicPr>
          <p:cNvPr id="4" name="Picture 2" descr="Top những Background Powerpoint đẹp cho bày thuyết trình ấn tượng">
            <a:extLst>
              <a:ext uri="{FF2B5EF4-FFF2-40B4-BE49-F238E27FC236}">
                <a16:creationId xmlns:a16="http://schemas.microsoft.com/office/drawing/2014/main" xmlns="" id="{53930ECB-30FF-6CCF-1304-A34357982A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267"/>
            <a:ext cx="13494774" cy="6871267"/>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a:extLst>
              <a:ext uri="{FF2B5EF4-FFF2-40B4-BE49-F238E27FC236}">
                <a16:creationId xmlns:a16="http://schemas.microsoft.com/office/drawing/2014/main" xmlns="" id="{857E352C-FD43-9534-52BB-EC001740359B}"/>
              </a:ext>
            </a:extLst>
          </p:cNvPr>
          <p:cNvSpPr txBox="1">
            <a:spLocks/>
          </p:cNvSpPr>
          <p:nvPr/>
        </p:nvSpPr>
        <p:spPr>
          <a:xfrm>
            <a:off x="1574389" y="1974847"/>
            <a:ext cx="9144000" cy="11764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a:solidFill>
                  <a:srgbClr val="FF0000"/>
                </a:solidFill>
                <a:latin typeface="Times New Roman" panose="02020603050405020304" pitchFamily="18" charset="0"/>
                <a:cs typeface="Times New Roman" panose="02020603050405020304" pitchFamily="18" charset="0"/>
              </a:rPr>
              <a:t>SÁCH KẾT NỐI TRI THỨC VỚI CUỘC SỐNG</a:t>
            </a:r>
          </a:p>
          <a:p>
            <a:pPr marL="0" indent="0" algn="ctr">
              <a:buNone/>
            </a:pPr>
            <a:r>
              <a:rPr lang="en-US" sz="3200" b="1" dirty="0">
                <a:solidFill>
                  <a:schemeClr val="tx2"/>
                </a:solidFill>
                <a:latin typeface="Times New Roman" panose="02020603050405020304" pitchFamily="18" charset="0"/>
                <a:cs typeface="Times New Roman" panose="02020603050405020304" pitchFamily="18" charset="0"/>
              </a:rPr>
              <a:t>Môn : </a:t>
            </a:r>
            <a:r>
              <a:rPr lang="en-US" sz="3200" b="1" dirty="0" err="1">
                <a:solidFill>
                  <a:schemeClr val="tx2"/>
                </a:solidFill>
                <a:latin typeface="Times New Roman" panose="02020603050405020304" pitchFamily="18" charset="0"/>
                <a:cs typeface="Times New Roman" panose="02020603050405020304" pitchFamily="18" charset="0"/>
              </a:rPr>
              <a:t>Toán</a:t>
            </a:r>
            <a:endParaRPr lang="en-US" sz="3200" b="1" dirty="0">
              <a:solidFill>
                <a:schemeClr val="tx2"/>
              </a:solidFill>
              <a:latin typeface="Times New Roman" panose="02020603050405020304" pitchFamily="18" charset="0"/>
              <a:cs typeface="Times New Roman" panose="02020603050405020304" pitchFamily="18" charset="0"/>
            </a:endParaRPr>
          </a:p>
        </p:txBody>
      </p:sp>
      <p:sp>
        <p:nvSpPr>
          <p:cNvPr id="6" name="Title 4">
            <a:extLst>
              <a:ext uri="{FF2B5EF4-FFF2-40B4-BE49-F238E27FC236}">
                <a16:creationId xmlns:a16="http://schemas.microsoft.com/office/drawing/2014/main" xmlns="" id="{F3F8BE5F-4469-676A-C0D2-304CF0637E93}"/>
              </a:ext>
            </a:extLst>
          </p:cNvPr>
          <p:cNvSpPr txBox="1">
            <a:spLocks/>
          </p:cNvSpPr>
          <p:nvPr/>
        </p:nvSpPr>
        <p:spPr>
          <a:xfrm>
            <a:off x="4021393" y="427244"/>
            <a:ext cx="5451987" cy="6782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chemeClr val="accent1">
                    <a:lumMod val="50000"/>
                  </a:schemeClr>
                </a:solidFill>
                <a:latin typeface="Times New Roman" panose="02020603050405020304" pitchFamily="18" charset="0"/>
                <a:cs typeface="Times New Roman" panose="02020603050405020304" pitchFamily="18" charset="0"/>
              </a:rPr>
              <a:t>UỶ BAN NHÂN DÂN HUYỆN AN LÃO</a:t>
            </a:r>
            <a:br>
              <a:rPr lang="en-US" sz="2000" b="1" dirty="0">
                <a:solidFill>
                  <a:schemeClr val="accent1">
                    <a:lumMod val="50000"/>
                  </a:schemeClr>
                </a:solidFill>
                <a:latin typeface="Times New Roman" panose="02020603050405020304" pitchFamily="18" charset="0"/>
                <a:cs typeface="Times New Roman" panose="02020603050405020304" pitchFamily="18" charset="0"/>
              </a:rPr>
            </a:br>
            <a:r>
              <a:rPr lang="en-US" sz="2000" b="1" dirty="0">
                <a:solidFill>
                  <a:schemeClr val="accent1">
                    <a:lumMod val="50000"/>
                  </a:schemeClr>
                </a:solidFill>
                <a:latin typeface="Times New Roman" panose="02020603050405020304" pitchFamily="18" charset="0"/>
                <a:cs typeface="Times New Roman" panose="02020603050405020304" pitchFamily="18" charset="0"/>
              </a:rPr>
              <a:t>TRƯỜNG TIỂU HỌC QUANG TRUNG</a:t>
            </a:r>
          </a:p>
        </p:txBody>
      </p:sp>
      <p:sp>
        <p:nvSpPr>
          <p:cNvPr id="7" name="Subtitle 2">
            <a:extLst>
              <a:ext uri="{FF2B5EF4-FFF2-40B4-BE49-F238E27FC236}">
                <a16:creationId xmlns:a16="http://schemas.microsoft.com/office/drawing/2014/main" xmlns="" id="{DB165690-CD0A-2852-FDFE-4AC853819E34}"/>
              </a:ext>
            </a:extLst>
          </p:cNvPr>
          <p:cNvSpPr txBox="1">
            <a:spLocks/>
          </p:cNvSpPr>
          <p:nvPr/>
        </p:nvSpPr>
        <p:spPr>
          <a:xfrm>
            <a:off x="1632154" y="3566528"/>
            <a:ext cx="9028471" cy="89154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b="1" dirty="0" err="1">
                <a:solidFill>
                  <a:schemeClr val="accent6">
                    <a:lumMod val="50000"/>
                  </a:schemeClr>
                </a:solidFill>
                <a:latin typeface="Times New Roman" panose="02020603050405020304" pitchFamily="18" charset="0"/>
                <a:cs typeface="Times New Roman" panose="02020603050405020304" pitchFamily="18" charset="0"/>
              </a:rPr>
              <a:t>Bài</a:t>
            </a:r>
            <a:r>
              <a:rPr lang="en-US" sz="3600" b="1" dirty="0">
                <a:solidFill>
                  <a:schemeClr val="accent6">
                    <a:lumMod val="50000"/>
                  </a:schemeClr>
                </a:solidFill>
                <a:latin typeface="Times New Roman" panose="02020603050405020304" pitchFamily="18" charset="0"/>
                <a:cs typeface="Times New Roman" panose="02020603050405020304" pitchFamily="18" charset="0"/>
              </a:rPr>
              <a:t> 57: </a:t>
            </a:r>
            <a:r>
              <a:rPr lang="en-US" sz="3600" b="1" dirty="0" err="1">
                <a:solidFill>
                  <a:schemeClr val="accent6">
                    <a:lumMod val="50000"/>
                  </a:schemeClr>
                </a:solidFill>
                <a:latin typeface="Times New Roman" panose="02020603050405020304" pitchFamily="18" charset="0"/>
                <a:cs typeface="Times New Roman" panose="02020603050405020304" pitchFamily="18" charset="0"/>
              </a:rPr>
              <a:t>Thực</a:t>
            </a:r>
            <a:r>
              <a:rPr lang="en-US" sz="3600" b="1" dirty="0">
                <a:solidFill>
                  <a:schemeClr val="accent6">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cs typeface="Times New Roman" panose="02020603050405020304" pitchFamily="18" charset="0"/>
              </a:rPr>
              <a:t>hành</a:t>
            </a:r>
            <a:r>
              <a:rPr lang="en-US" sz="3600" b="1" dirty="0">
                <a:solidFill>
                  <a:schemeClr val="accent6">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cs typeface="Times New Roman" panose="02020603050405020304" pitchFamily="18" charset="0"/>
              </a:rPr>
              <a:t>và</a:t>
            </a:r>
            <a:r>
              <a:rPr lang="en-US" sz="3600" b="1" dirty="0">
                <a:solidFill>
                  <a:schemeClr val="accent6">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cs typeface="Times New Roman" panose="02020603050405020304" pitchFamily="18" charset="0"/>
              </a:rPr>
              <a:t>trải</a:t>
            </a:r>
            <a:r>
              <a:rPr lang="en-US" sz="3600" b="1" dirty="0">
                <a:solidFill>
                  <a:schemeClr val="accent6">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cs typeface="Times New Roman" panose="02020603050405020304" pitchFamily="18" charset="0"/>
              </a:rPr>
              <a:t>nghiệm</a:t>
            </a:r>
            <a:r>
              <a:rPr lang="en-US" sz="3600" b="1" dirty="0">
                <a:solidFill>
                  <a:schemeClr val="accent6">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cs typeface="Times New Roman" panose="02020603050405020304" pitchFamily="18" charset="0"/>
              </a:rPr>
              <a:t>đo</a:t>
            </a:r>
            <a:r>
              <a:rPr lang="en-US" sz="3600" b="1" dirty="0">
                <a:solidFill>
                  <a:schemeClr val="accent6">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cs typeface="Times New Roman" panose="02020603050405020304" pitchFamily="18" charset="0"/>
              </a:rPr>
              <a:t>độ</a:t>
            </a:r>
            <a:r>
              <a:rPr lang="en-US" sz="3600" b="1" dirty="0">
                <a:solidFill>
                  <a:schemeClr val="accent6">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cs typeface="Times New Roman" panose="02020603050405020304" pitchFamily="18" charset="0"/>
              </a:rPr>
              <a:t>dài</a:t>
            </a:r>
            <a:endParaRPr lang="en-US" sz="36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8" name="Subtitle 2">
            <a:extLst>
              <a:ext uri="{FF2B5EF4-FFF2-40B4-BE49-F238E27FC236}">
                <a16:creationId xmlns:a16="http://schemas.microsoft.com/office/drawing/2014/main" xmlns="" id="{530D2096-C142-5DBA-D9DE-1A12BD918BAC}"/>
              </a:ext>
            </a:extLst>
          </p:cNvPr>
          <p:cNvSpPr txBox="1">
            <a:spLocks/>
          </p:cNvSpPr>
          <p:nvPr/>
        </p:nvSpPr>
        <p:spPr>
          <a:xfrm>
            <a:off x="1874520" y="5371845"/>
            <a:ext cx="8901634" cy="1103357"/>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err="1">
                <a:solidFill>
                  <a:srgbClr val="002060"/>
                </a:solidFill>
                <a:latin typeface="Times New Roman" panose="02020603050405020304" pitchFamily="18" charset="0"/>
                <a:cs typeface="Times New Roman" panose="02020603050405020304" pitchFamily="18" charset="0"/>
              </a:rPr>
              <a:t>Giáo</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viên</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Phạm</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Thị</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Hương</a:t>
            </a:r>
            <a:endParaRPr lang="en-US" b="1" dirty="0">
              <a:solidFill>
                <a:srgbClr val="002060"/>
              </a:solidFill>
              <a:latin typeface="Times New Roman" panose="02020603050405020304" pitchFamily="18" charset="0"/>
              <a:cs typeface="Times New Roman" panose="02020603050405020304" pitchFamily="18" charset="0"/>
            </a:endParaRPr>
          </a:p>
          <a:p>
            <a:r>
              <a:rPr lang="en-US" b="1" dirty="0" err="1">
                <a:solidFill>
                  <a:srgbClr val="002060"/>
                </a:solidFill>
                <a:latin typeface="Times New Roman" panose="02020603050405020304" pitchFamily="18" charset="0"/>
                <a:cs typeface="Times New Roman" panose="02020603050405020304" pitchFamily="18" charset="0"/>
              </a:rPr>
              <a:t>Lớp</a:t>
            </a:r>
            <a:r>
              <a:rPr lang="en-US" b="1" dirty="0">
                <a:solidFill>
                  <a:srgbClr val="002060"/>
                </a:solidFill>
                <a:latin typeface="Times New Roman" panose="02020603050405020304" pitchFamily="18" charset="0"/>
                <a:cs typeface="Times New Roman" panose="02020603050405020304" pitchFamily="18" charset="0"/>
              </a:rPr>
              <a:t> 2D</a:t>
            </a:r>
          </a:p>
          <a:p>
            <a:r>
              <a:rPr lang="en-US" b="1" dirty="0" err="1">
                <a:solidFill>
                  <a:srgbClr val="002060"/>
                </a:solidFill>
                <a:latin typeface="Times New Roman" panose="02020603050405020304" pitchFamily="18" charset="0"/>
                <a:cs typeface="Times New Roman" panose="02020603050405020304" pitchFamily="18" charset="0"/>
              </a:rPr>
              <a:t>Trường</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Tiểu</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học</a:t>
            </a:r>
            <a:r>
              <a:rPr lang="en-US" b="1" dirty="0">
                <a:solidFill>
                  <a:srgbClr val="002060"/>
                </a:solidFill>
                <a:latin typeface="Times New Roman" panose="02020603050405020304" pitchFamily="18" charset="0"/>
                <a:cs typeface="Times New Roman" panose="02020603050405020304" pitchFamily="18" charset="0"/>
              </a:rPr>
              <a:t> Quang Trung</a:t>
            </a:r>
          </a:p>
        </p:txBody>
      </p:sp>
    </p:spTree>
    <p:custDataLst>
      <p:tags r:id="rId1"/>
    </p:custDataLst>
    <p:extLst>
      <p:ext uri="{BB962C8B-B14F-4D97-AF65-F5344CB8AC3E}">
        <p14:creationId xmlns:p14="http://schemas.microsoft.com/office/powerpoint/2010/main" val="2407867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xmlns="" id="{339F1BD7-0479-7E49-8689-C54A32F14D40}"/>
              </a:ext>
            </a:extLst>
          </p:cNvPr>
          <p:cNvPicPr>
            <a:picLocks noChangeAspect="1"/>
          </p:cNvPicPr>
          <p:nvPr/>
        </p:nvPicPr>
        <p:blipFill>
          <a:blip r:embed="rId4" cstate="print">
            <a:extLst>
              <a:ext uri="{BEBA8EAE-BF5A-486C-A8C5-ECC9F3942E4B}">
                <a14:imgProps xmlns:a14="http://schemas.microsoft.com/office/drawing/2010/main">
                  <a14:imgLayer r:embed="rId5">
                    <a14:imgEffect>
                      <a14:sharpenSoften amount="45000"/>
                    </a14:imgEffect>
                  </a14:imgLayer>
                </a14:imgProps>
              </a:ext>
              <a:ext uri="{28A0092B-C50C-407E-A947-70E740481C1C}">
                <a14:useLocalDpi xmlns:a14="http://schemas.microsoft.com/office/drawing/2010/main" val="0"/>
              </a:ext>
            </a:extLst>
          </a:blip>
          <a:stretch>
            <a:fillRect/>
          </a:stretch>
        </p:blipFill>
        <p:spPr>
          <a:xfrm>
            <a:off x="423808" y="145611"/>
            <a:ext cx="2325467" cy="1162735"/>
          </a:xfrm>
          <a:prstGeom prst="rect">
            <a:avLst/>
          </a:prstGeom>
        </p:spPr>
      </p:pic>
      <p:grpSp>
        <p:nvGrpSpPr>
          <p:cNvPr id="72" name="Group 71">
            <a:extLst>
              <a:ext uri="{FF2B5EF4-FFF2-40B4-BE49-F238E27FC236}">
                <a16:creationId xmlns:a16="http://schemas.microsoft.com/office/drawing/2014/main" xmlns="" id="{1C0FA1DB-170C-794D-BCAD-D23D14A26DE2}"/>
              </a:ext>
            </a:extLst>
          </p:cNvPr>
          <p:cNvGrpSpPr/>
          <p:nvPr/>
        </p:nvGrpSpPr>
        <p:grpSpPr>
          <a:xfrm>
            <a:off x="2957822" y="617724"/>
            <a:ext cx="5945546" cy="570588"/>
            <a:chOff x="1183343" y="1464304"/>
            <a:chExt cx="5945546" cy="570588"/>
          </a:xfrm>
        </p:grpSpPr>
        <p:sp>
          <p:nvSpPr>
            <p:cNvPr id="73" name="TextBox 72">
              <a:extLst>
                <a:ext uri="{FF2B5EF4-FFF2-40B4-BE49-F238E27FC236}">
                  <a16:creationId xmlns:a16="http://schemas.microsoft.com/office/drawing/2014/main" xmlns="" id="{636F61FE-06FE-FB4C-BBD0-13146A7A11C5}"/>
                </a:ext>
              </a:extLst>
            </p:cNvPr>
            <p:cNvSpPr txBox="1"/>
            <p:nvPr/>
          </p:nvSpPr>
          <p:spPr>
            <a:xfrm>
              <a:off x="1820069" y="1474175"/>
              <a:ext cx="5308820" cy="523220"/>
            </a:xfrm>
            <a:prstGeom prst="rect">
              <a:avLst/>
            </a:prstGeom>
            <a:noFill/>
            <a:ln w="381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Arial"/>
                  <a:ea typeface="+mn-ea"/>
                  <a:cs typeface="+mn-cs"/>
                </a:rPr>
                <a:t>Làm</a:t>
              </a:r>
              <a:r>
                <a:rPr kumimoji="0" lang="en-US" sz="2800" b="0" i="0" u="none" strike="noStrike" kern="1200" cap="none" spc="0" normalizeH="0" baseline="0" noProof="0">
                  <a:ln>
                    <a:noFill/>
                  </a:ln>
                  <a:solidFill>
                    <a:prstClr val="black"/>
                  </a:solidFill>
                  <a:effectLst/>
                  <a:uLnTx/>
                  <a:uFillTx/>
                  <a:latin typeface="Arial"/>
                  <a:ea typeface="+mn-ea"/>
                  <a:cs typeface="+mn-cs"/>
                </a:rPr>
                <a:t> </a:t>
              </a:r>
              <a:r>
                <a:rPr kumimoji="0" lang="en-US" sz="2800" b="0" i="0" u="none" strike="noStrike" kern="1200" cap="none" spc="0" normalizeH="0" baseline="0" noProof="0" err="1">
                  <a:ln>
                    <a:noFill/>
                  </a:ln>
                  <a:solidFill>
                    <a:prstClr val="black"/>
                  </a:solidFill>
                  <a:effectLst/>
                  <a:uLnTx/>
                  <a:uFillTx/>
                  <a:latin typeface="Arial"/>
                  <a:ea typeface="+mn-ea"/>
                  <a:cs typeface="+mn-cs"/>
                </a:rPr>
                <a:t>thước</a:t>
              </a:r>
              <a:r>
                <a:rPr kumimoji="0" lang="en-US" sz="2800" b="0" i="0" u="none" strike="noStrike" kern="1200" cap="none" spc="0" normalizeH="0" baseline="0" noProof="0">
                  <a:ln>
                    <a:noFill/>
                  </a:ln>
                  <a:solidFill>
                    <a:prstClr val="black"/>
                  </a:solidFill>
                  <a:effectLst/>
                  <a:uLnTx/>
                  <a:uFillTx/>
                  <a:latin typeface="Arial"/>
                  <a:ea typeface="+mn-ea"/>
                  <a:cs typeface="+mn-cs"/>
                </a:rPr>
                <a:t> </a:t>
              </a:r>
              <a:r>
                <a:rPr kumimoji="0" lang="en-US" sz="2800" b="0" i="0" u="none" strike="noStrike" kern="1200" cap="none" spc="0" normalizeH="0" baseline="0" noProof="0" err="1">
                  <a:ln>
                    <a:noFill/>
                  </a:ln>
                  <a:solidFill>
                    <a:prstClr val="black"/>
                  </a:solidFill>
                  <a:effectLst/>
                  <a:uLnTx/>
                  <a:uFillTx/>
                  <a:latin typeface="Arial"/>
                  <a:ea typeface="+mn-ea"/>
                  <a:cs typeface="+mn-cs"/>
                </a:rPr>
                <a:t>dây</a:t>
              </a:r>
              <a:r>
                <a:rPr kumimoji="0" lang="en-US" sz="2800" b="0" i="0" u="none" strike="noStrike" kern="1200" cap="none" spc="0" normalizeH="0" baseline="0" noProof="0">
                  <a:ln>
                    <a:noFill/>
                  </a:ln>
                  <a:solidFill>
                    <a:prstClr val="black"/>
                  </a:solidFill>
                  <a:effectLst/>
                  <a:uLnTx/>
                  <a:uFillTx/>
                  <a:latin typeface="Arial"/>
                  <a:ea typeface="+mn-ea"/>
                  <a:cs typeface="+mn-cs"/>
                </a:rPr>
                <a:t>:</a:t>
              </a:r>
            </a:p>
          </p:txBody>
        </p:sp>
        <p:sp>
          <p:nvSpPr>
            <p:cNvPr id="74" name="Oval 73">
              <a:extLst>
                <a:ext uri="{FF2B5EF4-FFF2-40B4-BE49-F238E27FC236}">
                  <a16:creationId xmlns:a16="http://schemas.microsoft.com/office/drawing/2014/main" xmlns="" id="{66D889A0-ED05-754F-BAD6-14DDC2253448}"/>
                </a:ext>
              </a:extLst>
            </p:cNvPr>
            <p:cNvSpPr/>
            <p:nvPr/>
          </p:nvSpPr>
          <p:spPr>
            <a:xfrm>
              <a:off x="1183343" y="1464304"/>
              <a:ext cx="570588" cy="570588"/>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Arial"/>
                  <a:ea typeface="+mn-ea"/>
                  <a:cs typeface="+mn-cs"/>
                </a:rPr>
                <a:t>1</a:t>
              </a:r>
            </a:p>
          </p:txBody>
        </p:sp>
      </p:grpSp>
      <p:pic>
        <p:nvPicPr>
          <p:cNvPr id="68" name="Picture 67">
            <a:extLst>
              <a:ext uri="{FF2B5EF4-FFF2-40B4-BE49-F238E27FC236}">
                <a16:creationId xmlns:a16="http://schemas.microsoft.com/office/drawing/2014/main" xmlns="" id="{7816E786-C921-944E-8A15-936DE23A6C7D}"/>
              </a:ext>
            </a:extLst>
          </p:cNvPr>
          <p:cNvPicPr>
            <a:picLocks noChangeAspect="1"/>
          </p:cNvPicPr>
          <p:nvPr/>
        </p:nvPicPr>
        <p:blipFill rotWithShape="1">
          <a:blip r:embed="rId6">
            <a:extLst>
              <a:ext uri="{28A0092B-C50C-407E-A947-70E740481C1C}">
                <a14:useLocalDpi xmlns:a14="http://schemas.microsoft.com/office/drawing/2010/main" val="0"/>
              </a:ext>
            </a:extLst>
          </a:blip>
          <a:srcRect l="2377"/>
          <a:stretch/>
        </p:blipFill>
        <p:spPr>
          <a:xfrm>
            <a:off x="6337339" y="2305921"/>
            <a:ext cx="4966270" cy="2246157"/>
          </a:xfrm>
          <a:prstGeom prst="rect">
            <a:avLst/>
          </a:prstGeom>
        </p:spPr>
      </p:pic>
      <p:sp>
        <p:nvSpPr>
          <p:cNvPr id="77" name="TextBox 76">
            <a:extLst>
              <a:ext uri="{FF2B5EF4-FFF2-40B4-BE49-F238E27FC236}">
                <a16:creationId xmlns:a16="http://schemas.microsoft.com/office/drawing/2014/main" xmlns="" id="{F1495702-8FE6-9043-91D5-31CA0645DD21}"/>
              </a:ext>
            </a:extLst>
          </p:cNvPr>
          <p:cNvSpPr txBox="1"/>
          <p:nvPr/>
        </p:nvSpPr>
        <p:spPr>
          <a:xfrm>
            <a:off x="803936" y="2205474"/>
            <a:ext cx="5448948" cy="3890424"/>
          </a:xfrm>
          <a:prstGeom prst="rect">
            <a:avLst/>
          </a:prstGeom>
          <a:noFill/>
          <a:ln w="38100">
            <a:noFill/>
          </a:ln>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 Dùng thước 1 m. từ đầu dây, cứ 1 m em hãy vạch một vạch đỏ</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 Dùng thước kẻ có vạch chia đề-xi-mét. Từ đầu dây cứ 1 dm em hãy vạch một vạch xanh (trừ chỗ đã có vạch đỏ)</a:t>
            </a:r>
          </a:p>
        </p:txBody>
      </p:sp>
      <p:sp>
        <p:nvSpPr>
          <p:cNvPr id="69" name="Rectangle 68">
            <a:extLst>
              <a:ext uri="{FF2B5EF4-FFF2-40B4-BE49-F238E27FC236}">
                <a16:creationId xmlns:a16="http://schemas.microsoft.com/office/drawing/2014/main" xmlns="" id="{6AC1A809-7591-324A-8DE9-7FBD1D710B77}"/>
              </a:ext>
            </a:extLst>
          </p:cNvPr>
          <p:cNvSpPr/>
          <p:nvPr/>
        </p:nvSpPr>
        <p:spPr>
          <a:xfrm>
            <a:off x="803936" y="1455783"/>
            <a:ext cx="5719836" cy="658770"/>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 Chuẩn bị một dải dây dài hơn 3m</a:t>
            </a:r>
          </a:p>
        </p:txBody>
      </p:sp>
    </p:spTree>
    <p:custDataLst>
      <p:tags r:id="rId1"/>
    </p:custDataLst>
    <p:extLst>
      <p:ext uri="{BB962C8B-B14F-4D97-AF65-F5344CB8AC3E}">
        <p14:creationId xmlns:p14="http://schemas.microsoft.com/office/powerpoint/2010/main" val="78142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6CD1E955-30C6-B540-8430-26A67175D8BC}"/>
              </a:ext>
            </a:extLst>
          </p:cNvPr>
          <p:cNvPicPr>
            <a:picLocks noChangeAspect="1"/>
          </p:cNvPicPr>
          <p:nvPr/>
        </p:nvPicPr>
        <p:blipFill>
          <a:blip r:embed="rId4" cstate="print">
            <a:extLst>
              <a:ext uri="{BEBA8EAE-BF5A-486C-A8C5-ECC9F3942E4B}">
                <a14:imgProps xmlns:a14="http://schemas.microsoft.com/office/drawing/2010/main">
                  <a14:imgLayer r:embed="rId5">
                    <a14:imgEffect>
                      <a14:sharpenSoften amount="45000"/>
                    </a14:imgEffect>
                  </a14:imgLayer>
                </a14:imgProps>
              </a:ext>
              <a:ext uri="{28A0092B-C50C-407E-A947-70E740481C1C}">
                <a14:useLocalDpi xmlns:a14="http://schemas.microsoft.com/office/drawing/2010/main" val="0"/>
              </a:ext>
            </a:extLst>
          </a:blip>
          <a:stretch>
            <a:fillRect/>
          </a:stretch>
        </p:blipFill>
        <p:spPr>
          <a:xfrm>
            <a:off x="423808" y="145611"/>
            <a:ext cx="2325467" cy="1162735"/>
          </a:xfrm>
          <a:prstGeom prst="rect">
            <a:avLst/>
          </a:prstGeom>
        </p:spPr>
      </p:pic>
      <p:grpSp>
        <p:nvGrpSpPr>
          <p:cNvPr id="16" name="Group 15">
            <a:extLst>
              <a:ext uri="{FF2B5EF4-FFF2-40B4-BE49-F238E27FC236}">
                <a16:creationId xmlns:a16="http://schemas.microsoft.com/office/drawing/2014/main" xmlns="" id="{D984502E-5919-394F-A5B0-592D3902C996}"/>
              </a:ext>
            </a:extLst>
          </p:cNvPr>
          <p:cNvGrpSpPr/>
          <p:nvPr/>
        </p:nvGrpSpPr>
        <p:grpSpPr>
          <a:xfrm>
            <a:off x="2957822" y="617724"/>
            <a:ext cx="5945546" cy="570588"/>
            <a:chOff x="1183343" y="1464304"/>
            <a:chExt cx="5945546" cy="570588"/>
          </a:xfrm>
        </p:grpSpPr>
        <p:sp>
          <p:nvSpPr>
            <p:cNvPr id="17" name="TextBox 16">
              <a:extLst>
                <a:ext uri="{FF2B5EF4-FFF2-40B4-BE49-F238E27FC236}">
                  <a16:creationId xmlns:a16="http://schemas.microsoft.com/office/drawing/2014/main" xmlns="" id="{F2BF7A7E-4D9C-9445-B274-018AAA310032}"/>
                </a:ext>
              </a:extLst>
            </p:cNvPr>
            <p:cNvSpPr txBox="1"/>
            <p:nvPr/>
          </p:nvSpPr>
          <p:spPr>
            <a:xfrm>
              <a:off x="1820069" y="1474175"/>
              <a:ext cx="5308820" cy="523220"/>
            </a:xfrm>
            <a:prstGeom prst="rect">
              <a:avLst/>
            </a:prstGeom>
            <a:noFill/>
            <a:ln w="381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err="1">
                  <a:ln>
                    <a:noFill/>
                  </a:ln>
                  <a:solidFill>
                    <a:prstClr val="black"/>
                  </a:solidFill>
                  <a:effectLst/>
                  <a:uLnTx/>
                  <a:uFillTx/>
                  <a:latin typeface="Arial"/>
                  <a:ea typeface="+mn-ea"/>
                  <a:cs typeface="+mn-cs"/>
                </a:rPr>
                <a:t>Thực</a:t>
              </a:r>
              <a:r>
                <a:rPr kumimoji="0" lang="en-US" sz="2800" b="0" i="0" u="none" strike="noStrike" kern="1200" cap="none" spc="0" normalizeH="0" baseline="0" noProof="0">
                  <a:ln>
                    <a:noFill/>
                  </a:ln>
                  <a:solidFill>
                    <a:prstClr val="black"/>
                  </a:solidFill>
                  <a:effectLst/>
                  <a:uLnTx/>
                  <a:uFillTx/>
                  <a:latin typeface="Arial"/>
                  <a:ea typeface="+mn-ea"/>
                  <a:cs typeface="+mn-cs"/>
                </a:rPr>
                <a:t> </a:t>
              </a:r>
              <a:r>
                <a:rPr kumimoji="0" lang="en-US" sz="2800" b="0" i="0" u="none" strike="noStrike" kern="1200" cap="none" spc="0" normalizeH="0" baseline="0" noProof="0" err="1">
                  <a:ln>
                    <a:noFill/>
                  </a:ln>
                  <a:solidFill>
                    <a:prstClr val="black"/>
                  </a:solidFill>
                  <a:effectLst/>
                  <a:uLnTx/>
                  <a:uFillTx/>
                  <a:latin typeface="Arial"/>
                  <a:ea typeface="+mn-ea"/>
                  <a:cs typeface="+mn-cs"/>
                </a:rPr>
                <a:t>hành</a:t>
              </a:r>
              <a:r>
                <a:rPr kumimoji="0" lang="en-US" sz="2800" b="0" i="0" u="none" strike="noStrike" kern="1200" cap="none" spc="0" normalizeH="0" baseline="0" noProof="0">
                  <a:ln>
                    <a:noFill/>
                  </a:ln>
                  <a:solidFill>
                    <a:prstClr val="black"/>
                  </a:solidFill>
                  <a:effectLst/>
                  <a:uLnTx/>
                  <a:uFillTx/>
                  <a:latin typeface="Arial"/>
                  <a:ea typeface="+mn-ea"/>
                  <a:cs typeface="+mn-cs"/>
                </a:rPr>
                <a:t> </a:t>
              </a:r>
              <a:r>
                <a:rPr kumimoji="0" lang="en-US" sz="2800" b="0" i="0" u="none" strike="noStrike" kern="1200" cap="none" spc="0" normalizeH="0" baseline="0" noProof="0" err="1">
                  <a:ln>
                    <a:noFill/>
                  </a:ln>
                  <a:solidFill>
                    <a:prstClr val="black"/>
                  </a:solidFill>
                  <a:effectLst/>
                  <a:uLnTx/>
                  <a:uFillTx/>
                  <a:latin typeface="Arial"/>
                  <a:ea typeface="+mn-ea"/>
                  <a:cs typeface="+mn-cs"/>
                </a:rPr>
                <a:t>đo</a:t>
              </a:r>
              <a:r>
                <a:rPr kumimoji="0" lang="en-US" sz="2800" b="0" i="0" u="none" strike="noStrike" kern="1200" cap="none" spc="0" normalizeH="0" baseline="0" noProof="0">
                  <a:ln>
                    <a:noFill/>
                  </a:ln>
                  <a:solidFill>
                    <a:prstClr val="black"/>
                  </a:solidFill>
                  <a:effectLst/>
                  <a:uLnTx/>
                  <a:uFillTx/>
                  <a:latin typeface="Arial"/>
                  <a:ea typeface="+mn-ea"/>
                  <a:cs typeface="+mn-cs"/>
                </a:rPr>
                <a:t>:</a:t>
              </a:r>
            </a:p>
          </p:txBody>
        </p:sp>
        <p:sp>
          <p:nvSpPr>
            <p:cNvPr id="18" name="Oval 17">
              <a:extLst>
                <a:ext uri="{FF2B5EF4-FFF2-40B4-BE49-F238E27FC236}">
                  <a16:creationId xmlns:a16="http://schemas.microsoft.com/office/drawing/2014/main" xmlns="" id="{95FE5B27-9280-4F41-8FAE-9DA1919042B2}"/>
                </a:ext>
              </a:extLst>
            </p:cNvPr>
            <p:cNvSpPr/>
            <p:nvPr/>
          </p:nvSpPr>
          <p:spPr>
            <a:xfrm>
              <a:off x="1183343" y="1464304"/>
              <a:ext cx="570588" cy="570588"/>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Arial"/>
                  <a:ea typeface="+mn-ea"/>
                  <a:cs typeface="+mn-cs"/>
                </a:rPr>
                <a:t>2</a:t>
              </a:r>
            </a:p>
          </p:txBody>
        </p:sp>
      </p:grpSp>
      <p:pic>
        <p:nvPicPr>
          <p:cNvPr id="10" name="Picture 9">
            <a:extLst>
              <a:ext uri="{FF2B5EF4-FFF2-40B4-BE49-F238E27FC236}">
                <a16:creationId xmlns:a16="http://schemas.microsoft.com/office/drawing/2014/main" xmlns="" id="{38B26B3E-B1FF-DC4E-85DC-C8AAC9980E1A}"/>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57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4855669" y="2022095"/>
            <a:ext cx="6378818" cy="2813810"/>
          </a:xfrm>
          <a:prstGeom prst="rect">
            <a:avLst/>
          </a:prstGeom>
        </p:spPr>
      </p:pic>
      <p:sp>
        <p:nvSpPr>
          <p:cNvPr id="25" name="TextBox 24">
            <a:extLst>
              <a:ext uri="{FF2B5EF4-FFF2-40B4-BE49-F238E27FC236}">
                <a16:creationId xmlns:a16="http://schemas.microsoft.com/office/drawing/2014/main" xmlns="" id="{67375527-D8A4-ED4F-9D9E-2845D5650C66}"/>
              </a:ext>
            </a:extLst>
          </p:cNvPr>
          <p:cNvSpPr txBox="1"/>
          <p:nvPr/>
        </p:nvSpPr>
        <p:spPr>
          <a:xfrm>
            <a:off x="819264" y="1829589"/>
            <a:ext cx="3865031" cy="3664208"/>
          </a:xfrm>
          <a:prstGeom prst="rect">
            <a:avLst/>
          </a:prstGeom>
          <a:noFill/>
          <a:ln w="38100">
            <a:noFill/>
          </a:ln>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Em hãy ước lượng độ dài của một số đồ vật trong lớp theo yêu cầu, rồi dùng thước dây đã làm đo lại. Sau đó ghi kết quả vào phiếu thực hành.</a:t>
            </a:r>
            <a:endParaRPr kumimoji="0" lang="en-US" sz="2800" b="0" i="0" u="none" strike="noStrike" kern="1200" cap="none" spc="0" normalizeH="0" baseline="0" noProof="0">
              <a:ln>
                <a:noFill/>
              </a:ln>
              <a:solidFill>
                <a:prstClr val="black"/>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49690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490">
            <a:extLst>
              <a:ext uri="{FF2B5EF4-FFF2-40B4-BE49-F238E27FC236}">
                <a16:creationId xmlns:a16="http://schemas.microsoft.com/office/drawing/2014/main" xmlns="" id="{DBF09A9A-4489-0E4F-A954-798BA667CB23}"/>
              </a:ext>
            </a:extLst>
          </p:cNvPr>
          <p:cNvGraphicFramePr>
            <a:graphicFrameLocks noGrp="1"/>
          </p:cNvGraphicFramePr>
          <p:nvPr/>
        </p:nvGraphicFramePr>
        <p:xfrm>
          <a:off x="946483" y="1122946"/>
          <a:ext cx="9914022" cy="5037220"/>
        </p:xfrm>
        <a:graphic>
          <a:graphicData uri="http://schemas.openxmlformats.org/drawingml/2006/table">
            <a:tbl>
              <a:tblPr firstRow="1" bandRow="1">
                <a:tableStyleId>{5C22544A-7EE6-4342-B048-85BDC9FD1C3A}</a:tableStyleId>
              </a:tblPr>
              <a:tblGrid>
                <a:gridCol w="4315328">
                  <a:extLst>
                    <a:ext uri="{9D8B030D-6E8A-4147-A177-3AD203B41FA5}">
                      <a16:colId xmlns:a16="http://schemas.microsoft.com/office/drawing/2014/main" xmlns="" val="2828112282"/>
                    </a:ext>
                  </a:extLst>
                </a:gridCol>
                <a:gridCol w="3088151">
                  <a:extLst>
                    <a:ext uri="{9D8B030D-6E8A-4147-A177-3AD203B41FA5}">
                      <a16:colId xmlns:a16="http://schemas.microsoft.com/office/drawing/2014/main" xmlns="" val="2636762149"/>
                    </a:ext>
                  </a:extLst>
                </a:gridCol>
                <a:gridCol w="2510543">
                  <a:extLst>
                    <a:ext uri="{9D8B030D-6E8A-4147-A177-3AD203B41FA5}">
                      <a16:colId xmlns:a16="http://schemas.microsoft.com/office/drawing/2014/main" xmlns="" val="1380285473"/>
                    </a:ext>
                  </a:extLst>
                </a:gridCol>
              </a:tblGrid>
              <a:tr h="1154419">
                <a:tc>
                  <a:txBody>
                    <a:bodyPr/>
                    <a:lstStyle/>
                    <a:p>
                      <a:pPr algn="ctr"/>
                      <a:r>
                        <a:rPr lang="x-none" sz="2800">
                          <a:solidFill>
                            <a:schemeClr val="tx1"/>
                          </a:solidFill>
                        </a:rPr>
                        <a:t>Yêu cầu</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rgbClr val="FFF79A"/>
                    </a:solidFill>
                  </a:tcPr>
                </a:tc>
                <a:tc>
                  <a:txBody>
                    <a:bodyPr/>
                    <a:lstStyle/>
                    <a:p>
                      <a:pPr algn="ctr"/>
                      <a:r>
                        <a:rPr lang="x-none" sz="2800">
                          <a:solidFill>
                            <a:schemeClr val="tx1"/>
                          </a:solidFill>
                        </a:rPr>
                        <a:t>Ước lượng</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rgbClr val="FFF79A"/>
                    </a:solidFill>
                  </a:tcPr>
                </a:tc>
                <a:tc>
                  <a:txBody>
                    <a:bodyPr/>
                    <a:lstStyle/>
                    <a:p>
                      <a:pPr algn="ctr"/>
                      <a:r>
                        <a:rPr lang="x-none" sz="2800">
                          <a:solidFill>
                            <a:schemeClr val="tx1"/>
                          </a:solidFill>
                        </a:rPr>
                        <a:t>Đo bằng thước</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rgbClr val="FFF79A"/>
                    </a:solidFill>
                  </a:tcPr>
                </a:tc>
                <a:extLst>
                  <a:ext uri="{0D108BD9-81ED-4DB2-BD59-A6C34878D82A}">
                    <a16:rowId xmlns:a16="http://schemas.microsoft.com/office/drawing/2014/main" xmlns="" val="2137862058"/>
                  </a:ext>
                </a:extLst>
              </a:tr>
              <a:tr h="1227032">
                <a:tc>
                  <a:txBody>
                    <a:bodyPr/>
                    <a:lstStyle/>
                    <a:p>
                      <a:pPr marL="317500" indent="0" algn="l">
                        <a:tabLst/>
                      </a:pPr>
                      <a:r>
                        <a:rPr lang="x-none" sz="2800">
                          <a:solidFill>
                            <a:schemeClr val="tx1"/>
                          </a:solidFill>
                        </a:rPr>
                        <a:t>Đo độ dài bảng lớp</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x-none" sz="2800">
                          <a:solidFill>
                            <a:schemeClr val="tx1"/>
                          </a:solidFill>
                        </a:rPr>
                        <a:t> Khoảng         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76375" indent="0" algn="l">
                        <a:tabLst/>
                      </a:pPr>
                      <a:r>
                        <a:rPr lang="x-none" sz="2800">
                          <a:solidFill>
                            <a:schemeClr val="tx1"/>
                          </a:solidFill>
                        </a:rPr>
                        <a:t>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127607564"/>
                  </a:ext>
                </a:extLst>
              </a:tr>
              <a:tr h="1275180">
                <a:tc>
                  <a:txBody>
                    <a:bodyPr/>
                    <a:lstStyle/>
                    <a:p>
                      <a:pPr marL="317500" indent="0" algn="l">
                        <a:tabLst/>
                      </a:pPr>
                      <a:r>
                        <a:rPr lang="x-none" sz="2800">
                          <a:solidFill>
                            <a:schemeClr val="tx1"/>
                          </a:solidFill>
                        </a:rPr>
                        <a:t>Đo chiều rộng cửa lớp</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x-none" sz="2800">
                          <a:solidFill>
                            <a:schemeClr val="tx1"/>
                          </a:solidFill>
                        </a:rPr>
                        <a:t> Khoảng         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76375" indent="0" algn="l">
                        <a:tabLst/>
                      </a:pPr>
                      <a:r>
                        <a:rPr lang="x-none" sz="2800">
                          <a:solidFill>
                            <a:schemeClr val="tx1"/>
                          </a:solidFill>
                        </a:rPr>
                        <a:t>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948627883"/>
                  </a:ext>
                </a:extLst>
              </a:tr>
              <a:tr h="1380589">
                <a:tc>
                  <a:txBody>
                    <a:bodyPr/>
                    <a:lstStyle/>
                    <a:p>
                      <a:pPr marL="317500" indent="0" algn="l">
                        <a:tabLst/>
                      </a:pPr>
                      <a:r>
                        <a:rPr lang="x-none" sz="2800">
                          <a:solidFill>
                            <a:schemeClr val="tx1"/>
                          </a:solidFill>
                        </a:rPr>
                        <a:t>Đo chiều cao bàn học</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x-none" sz="2800">
                          <a:solidFill>
                            <a:schemeClr val="tx1"/>
                          </a:solidFill>
                        </a:rPr>
                        <a:t> Khoảng         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76375" indent="0" algn="l">
                        <a:tabLst/>
                      </a:pPr>
                      <a:r>
                        <a:rPr lang="x-none" sz="2800">
                          <a:solidFill>
                            <a:schemeClr val="tx1"/>
                          </a:solidFill>
                        </a:rPr>
                        <a:t>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624106989"/>
                  </a:ext>
                </a:extLst>
              </a:tr>
            </a:tbl>
          </a:graphicData>
        </a:graphic>
      </p:graphicFrame>
      <p:sp>
        <p:nvSpPr>
          <p:cNvPr id="10" name="TextBox 9">
            <a:extLst>
              <a:ext uri="{FF2B5EF4-FFF2-40B4-BE49-F238E27FC236}">
                <a16:creationId xmlns:a16="http://schemas.microsoft.com/office/drawing/2014/main" xmlns="" id="{0FE425E8-AC16-6245-A504-5FA007403E14}"/>
              </a:ext>
            </a:extLst>
          </p:cNvPr>
          <p:cNvSpPr txBox="1"/>
          <p:nvPr/>
        </p:nvSpPr>
        <p:spPr>
          <a:xfrm>
            <a:off x="4087277" y="388067"/>
            <a:ext cx="4017446"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2800" b="0" i="0" u="none" strike="noStrike" kern="1200" cap="none" spc="0" normalizeH="0" baseline="0" noProof="0" dirty="0">
                <a:ln>
                  <a:noFill/>
                </a:ln>
                <a:solidFill>
                  <a:prstClr val="black"/>
                </a:solidFill>
                <a:effectLst/>
                <a:uLnTx/>
                <a:uFillTx/>
                <a:latin typeface="UTM Cooper Black" panose="02040603050506020204" pitchFamily="18" charset="0"/>
                <a:ea typeface="+mn-ea"/>
                <a:cs typeface="+mn-cs"/>
              </a:rPr>
              <a:t>PHIẾU THỰC HÀNH </a:t>
            </a:r>
          </a:p>
        </p:txBody>
      </p:sp>
      <p:sp>
        <p:nvSpPr>
          <p:cNvPr id="11" name="Rounded Rectangle 10">
            <a:extLst>
              <a:ext uri="{FF2B5EF4-FFF2-40B4-BE49-F238E27FC236}">
                <a16:creationId xmlns:a16="http://schemas.microsoft.com/office/drawing/2014/main" xmlns="" id="{930EF005-7F1C-9D43-9703-9F81912BEA06}"/>
              </a:ext>
            </a:extLst>
          </p:cNvPr>
          <p:cNvSpPr/>
          <p:nvPr/>
        </p:nvSpPr>
        <p:spPr>
          <a:xfrm>
            <a:off x="6759808" y="2512308"/>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3200" b="0" i="0" u="none" strike="noStrike" kern="1200" cap="none" spc="0" normalizeH="0" baseline="0" noProof="0">
                <a:ln>
                  <a:noFill/>
                </a:ln>
                <a:solidFill>
                  <a:srgbClr val="000000"/>
                </a:solidFill>
                <a:effectLst/>
                <a:uLnTx/>
                <a:uFillTx/>
                <a:latin typeface="Arial"/>
                <a:ea typeface="+mn-ea"/>
                <a:cs typeface="+mn-cs"/>
              </a:rPr>
              <a:t>?</a:t>
            </a:r>
          </a:p>
        </p:txBody>
      </p:sp>
      <p:sp>
        <p:nvSpPr>
          <p:cNvPr id="12" name="Rounded Rectangle 11">
            <a:extLst>
              <a:ext uri="{FF2B5EF4-FFF2-40B4-BE49-F238E27FC236}">
                <a16:creationId xmlns:a16="http://schemas.microsoft.com/office/drawing/2014/main" xmlns="" id="{12959EB6-A524-EB4C-ADCE-0A3C24F54AF3}"/>
              </a:ext>
            </a:extLst>
          </p:cNvPr>
          <p:cNvSpPr/>
          <p:nvPr/>
        </p:nvSpPr>
        <p:spPr>
          <a:xfrm>
            <a:off x="6759807" y="3771614"/>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3200" b="0" i="0" u="none" strike="noStrike" kern="1200" cap="none" spc="0" normalizeH="0" baseline="0" noProof="0">
                <a:ln>
                  <a:noFill/>
                </a:ln>
                <a:solidFill>
                  <a:srgbClr val="000000"/>
                </a:solidFill>
                <a:effectLst/>
                <a:uLnTx/>
                <a:uFillTx/>
                <a:latin typeface="Arial"/>
                <a:ea typeface="+mn-ea"/>
                <a:cs typeface="+mn-cs"/>
              </a:rPr>
              <a:t>?</a:t>
            </a:r>
          </a:p>
        </p:txBody>
      </p:sp>
      <p:sp>
        <p:nvSpPr>
          <p:cNvPr id="13" name="Rounded Rectangle 12">
            <a:extLst>
              <a:ext uri="{FF2B5EF4-FFF2-40B4-BE49-F238E27FC236}">
                <a16:creationId xmlns:a16="http://schemas.microsoft.com/office/drawing/2014/main" xmlns="" id="{9BE8F83A-A155-6447-B917-02B486A7F36A}"/>
              </a:ext>
            </a:extLst>
          </p:cNvPr>
          <p:cNvSpPr/>
          <p:nvPr/>
        </p:nvSpPr>
        <p:spPr>
          <a:xfrm>
            <a:off x="6759806" y="5160976"/>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3200" b="0" i="0" u="none" strike="noStrike" kern="1200" cap="none" spc="0" normalizeH="0" baseline="0" noProof="0">
                <a:ln>
                  <a:noFill/>
                </a:ln>
                <a:solidFill>
                  <a:srgbClr val="000000"/>
                </a:solidFill>
                <a:effectLst/>
                <a:uLnTx/>
                <a:uFillTx/>
                <a:latin typeface="Arial"/>
                <a:ea typeface="+mn-ea"/>
                <a:cs typeface="+mn-cs"/>
              </a:rPr>
              <a:t>?</a:t>
            </a:r>
          </a:p>
        </p:txBody>
      </p:sp>
      <p:sp>
        <p:nvSpPr>
          <p:cNvPr id="14" name="Rounded Rectangle 13">
            <a:extLst>
              <a:ext uri="{FF2B5EF4-FFF2-40B4-BE49-F238E27FC236}">
                <a16:creationId xmlns:a16="http://schemas.microsoft.com/office/drawing/2014/main" xmlns="" id="{4D689368-5785-BF4E-9F31-F41B4ECC7601}"/>
              </a:ext>
            </a:extLst>
          </p:cNvPr>
          <p:cNvSpPr/>
          <p:nvPr/>
        </p:nvSpPr>
        <p:spPr>
          <a:xfrm>
            <a:off x="8981639" y="2512308"/>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3200" b="0" i="0" u="none" strike="noStrike" kern="1200" cap="none" spc="0" normalizeH="0" baseline="0" noProof="0">
                <a:ln>
                  <a:noFill/>
                </a:ln>
                <a:solidFill>
                  <a:srgbClr val="000000"/>
                </a:solidFill>
                <a:effectLst/>
                <a:uLnTx/>
                <a:uFillTx/>
                <a:latin typeface="Arial"/>
                <a:ea typeface="+mn-ea"/>
                <a:cs typeface="+mn-cs"/>
              </a:rPr>
              <a:t>?</a:t>
            </a:r>
          </a:p>
        </p:txBody>
      </p:sp>
      <p:sp>
        <p:nvSpPr>
          <p:cNvPr id="15" name="Rounded Rectangle 14">
            <a:extLst>
              <a:ext uri="{FF2B5EF4-FFF2-40B4-BE49-F238E27FC236}">
                <a16:creationId xmlns:a16="http://schemas.microsoft.com/office/drawing/2014/main" xmlns="" id="{D88999F6-76F9-744C-938B-AB25141F7521}"/>
              </a:ext>
            </a:extLst>
          </p:cNvPr>
          <p:cNvSpPr/>
          <p:nvPr/>
        </p:nvSpPr>
        <p:spPr>
          <a:xfrm>
            <a:off x="8981638" y="3771614"/>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3200" b="0" i="0" u="none" strike="noStrike" kern="1200" cap="none" spc="0" normalizeH="0" baseline="0" noProof="0">
                <a:ln>
                  <a:noFill/>
                </a:ln>
                <a:solidFill>
                  <a:srgbClr val="000000"/>
                </a:solidFill>
                <a:effectLst/>
                <a:uLnTx/>
                <a:uFillTx/>
                <a:latin typeface="Arial"/>
                <a:ea typeface="+mn-ea"/>
                <a:cs typeface="+mn-cs"/>
              </a:rPr>
              <a:t>?</a:t>
            </a:r>
          </a:p>
        </p:txBody>
      </p:sp>
      <p:sp>
        <p:nvSpPr>
          <p:cNvPr id="16" name="Rounded Rectangle 15">
            <a:extLst>
              <a:ext uri="{FF2B5EF4-FFF2-40B4-BE49-F238E27FC236}">
                <a16:creationId xmlns:a16="http://schemas.microsoft.com/office/drawing/2014/main" xmlns="" id="{901FAC8F-A896-D345-AEA3-5A40F1754023}"/>
              </a:ext>
            </a:extLst>
          </p:cNvPr>
          <p:cNvSpPr/>
          <p:nvPr/>
        </p:nvSpPr>
        <p:spPr>
          <a:xfrm>
            <a:off x="8981637" y="5160976"/>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3200" b="0" i="0" u="none" strike="noStrike" kern="1200" cap="none" spc="0" normalizeH="0" baseline="0" noProof="0">
                <a:ln>
                  <a:noFill/>
                </a:ln>
                <a:solidFill>
                  <a:srgbClr val="000000"/>
                </a:solidFill>
                <a:effectLst/>
                <a:uLnTx/>
                <a:uFillTx/>
                <a:latin typeface="Arial"/>
                <a:ea typeface="+mn-ea"/>
                <a:cs typeface="+mn-cs"/>
              </a:rPr>
              <a:t>?</a:t>
            </a:r>
          </a:p>
        </p:txBody>
      </p:sp>
    </p:spTree>
    <p:custDataLst>
      <p:tags r:id="rId1"/>
    </p:custDataLst>
    <p:extLst>
      <p:ext uri="{BB962C8B-B14F-4D97-AF65-F5344CB8AC3E}">
        <p14:creationId xmlns:p14="http://schemas.microsoft.com/office/powerpoint/2010/main" val="22812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xmlns="" id="{6C6A631C-2A22-8A4D-89D0-B72819DC9515}"/>
              </a:ext>
            </a:extLst>
          </p:cNvPr>
          <p:cNvSpPr/>
          <p:nvPr/>
        </p:nvSpPr>
        <p:spPr>
          <a:xfrm>
            <a:off x="3584531" y="607865"/>
            <a:ext cx="923301" cy="523220"/>
          </a:xfrm>
          <a:prstGeom prst="roundRect">
            <a:avLst/>
          </a:prstGeom>
          <a:solidFill>
            <a:srgbClr val="FFC00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Arial"/>
              <a:ea typeface="+mn-ea"/>
              <a:cs typeface="+mn-cs"/>
            </a:endParaRPr>
          </a:p>
        </p:txBody>
      </p:sp>
      <p:pic>
        <p:nvPicPr>
          <p:cNvPr id="8" name="Picture 7">
            <a:extLst>
              <a:ext uri="{FF2B5EF4-FFF2-40B4-BE49-F238E27FC236}">
                <a16:creationId xmlns:a16="http://schemas.microsoft.com/office/drawing/2014/main" xmlns="" id="{830EF416-7A41-8243-81AB-75596F831606}"/>
              </a:ext>
            </a:extLst>
          </p:cNvPr>
          <p:cNvPicPr>
            <a:picLocks noChangeAspect="1"/>
          </p:cNvPicPr>
          <p:nvPr/>
        </p:nvPicPr>
        <p:blipFill>
          <a:blip r:embed="rId4" cstate="print">
            <a:extLst>
              <a:ext uri="{BEBA8EAE-BF5A-486C-A8C5-ECC9F3942E4B}">
                <a14:imgProps xmlns:a14="http://schemas.microsoft.com/office/drawing/2010/main">
                  <a14:imgLayer r:embed="rId5">
                    <a14:imgEffect>
                      <a14:sharpenSoften amount="45000"/>
                    </a14:imgEffect>
                  </a14:imgLayer>
                </a14:imgProps>
              </a:ext>
              <a:ext uri="{28A0092B-C50C-407E-A947-70E740481C1C}">
                <a14:useLocalDpi xmlns:a14="http://schemas.microsoft.com/office/drawing/2010/main" val="0"/>
              </a:ext>
            </a:extLst>
          </a:blip>
          <a:stretch>
            <a:fillRect/>
          </a:stretch>
        </p:blipFill>
        <p:spPr>
          <a:xfrm>
            <a:off x="423808" y="145611"/>
            <a:ext cx="2325467" cy="1162735"/>
          </a:xfrm>
          <a:prstGeom prst="rect">
            <a:avLst/>
          </a:prstGeom>
        </p:spPr>
      </p:pic>
      <p:grpSp>
        <p:nvGrpSpPr>
          <p:cNvPr id="9" name="Group 8">
            <a:extLst>
              <a:ext uri="{FF2B5EF4-FFF2-40B4-BE49-F238E27FC236}">
                <a16:creationId xmlns:a16="http://schemas.microsoft.com/office/drawing/2014/main" xmlns="" id="{39D5D529-54A5-3041-90B8-9193A91388A7}"/>
              </a:ext>
            </a:extLst>
          </p:cNvPr>
          <p:cNvGrpSpPr/>
          <p:nvPr/>
        </p:nvGrpSpPr>
        <p:grpSpPr>
          <a:xfrm>
            <a:off x="2957822" y="617724"/>
            <a:ext cx="5945546" cy="570588"/>
            <a:chOff x="1183343" y="1464304"/>
            <a:chExt cx="5945546" cy="570588"/>
          </a:xfrm>
        </p:grpSpPr>
        <p:sp>
          <p:nvSpPr>
            <p:cNvPr id="10" name="TextBox 9">
              <a:extLst>
                <a:ext uri="{FF2B5EF4-FFF2-40B4-BE49-F238E27FC236}">
                  <a16:creationId xmlns:a16="http://schemas.microsoft.com/office/drawing/2014/main" xmlns="" id="{B5223AF5-4FD1-3D4A-859C-5FBEEC41B064}"/>
                </a:ext>
              </a:extLst>
            </p:cNvPr>
            <p:cNvSpPr txBox="1"/>
            <p:nvPr/>
          </p:nvSpPr>
          <p:spPr>
            <a:xfrm>
              <a:off x="1820069" y="1474175"/>
              <a:ext cx="5308820" cy="523220"/>
            </a:xfrm>
            <a:prstGeom prst="rect">
              <a:avLst/>
            </a:prstGeom>
            <a:noFill/>
            <a:ln w="381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Arial"/>
                  <a:ea typeface="+mn-ea"/>
                  <a:cs typeface="+mn-cs"/>
                </a:rPr>
                <a:t>Số</a:t>
              </a:r>
              <a:r>
                <a:rPr kumimoji="0" lang="en-US" sz="2800" b="0" i="0" u="none" strike="noStrike" kern="1200" cap="none" spc="0" normalizeH="0" baseline="0" noProof="0" dirty="0">
                  <a:ln>
                    <a:noFill/>
                  </a:ln>
                  <a:solidFill>
                    <a:prstClr val="black"/>
                  </a:solidFill>
                  <a:effectLst/>
                  <a:uLnTx/>
                  <a:uFillTx/>
                  <a:latin typeface="Arial"/>
                  <a:ea typeface="+mn-ea"/>
                  <a:cs typeface="+mn-cs"/>
                </a:rPr>
                <a:t> ?</a:t>
              </a:r>
            </a:p>
          </p:txBody>
        </p:sp>
        <p:sp>
          <p:nvSpPr>
            <p:cNvPr id="11" name="Oval 10">
              <a:extLst>
                <a:ext uri="{FF2B5EF4-FFF2-40B4-BE49-F238E27FC236}">
                  <a16:creationId xmlns:a16="http://schemas.microsoft.com/office/drawing/2014/main" xmlns="" id="{7CAD24FA-2370-5642-A29F-B384F849200F}"/>
                </a:ext>
              </a:extLst>
            </p:cNvPr>
            <p:cNvSpPr/>
            <p:nvPr/>
          </p:nvSpPr>
          <p:spPr>
            <a:xfrm>
              <a:off x="1183343" y="1464304"/>
              <a:ext cx="570588" cy="570588"/>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Arial"/>
                  <a:ea typeface="+mn-ea"/>
                  <a:cs typeface="+mn-cs"/>
                </a:rPr>
                <a:t>3</a:t>
              </a:r>
            </a:p>
          </p:txBody>
        </p:sp>
      </p:grpSp>
      <p:grpSp>
        <p:nvGrpSpPr>
          <p:cNvPr id="18" name="Group 17">
            <a:extLst>
              <a:ext uri="{FF2B5EF4-FFF2-40B4-BE49-F238E27FC236}">
                <a16:creationId xmlns:a16="http://schemas.microsoft.com/office/drawing/2014/main" xmlns="" id="{1DDA8D09-9489-E646-A2EB-8CA4AE65C792}"/>
              </a:ext>
            </a:extLst>
          </p:cNvPr>
          <p:cNvGrpSpPr/>
          <p:nvPr/>
        </p:nvGrpSpPr>
        <p:grpSpPr>
          <a:xfrm>
            <a:off x="1138988" y="1308346"/>
            <a:ext cx="8454190" cy="5633402"/>
            <a:chOff x="1138988" y="1150815"/>
            <a:chExt cx="8454190" cy="5633402"/>
          </a:xfrm>
        </p:grpSpPr>
        <p:sp>
          <p:nvSpPr>
            <p:cNvPr id="13" name="TextBox 12">
              <a:extLst>
                <a:ext uri="{FF2B5EF4-FFF2-40B4-BE49-F238E27FC236}">
                  <a16:creationId xmlns:a16="http://schemas.microsoft.com/office/drawing/2014/main" xmlns="" id="{AE2CDFAD-5466-754B-9E6E-6009F5B7DE25}"/>
                </a:ext>
              </a:extLst>
            </p:cNvPr>
            <p:cNvSpPr txBox="1"/>
            <p:nvPr/>
          </p:nvSpPr>
          <p:spPr>
            <a:xfrm>
              <a:off x="1138988" y="1150815"/>
              <a:ext cx="8454190" cy="563340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a:ea typeface="+mn-ea"/>
                  <a:cs typeface="+mn-cs"/>
                </a:rPr>
                <a:t>a) </a:t>
              </a:r>
              <a:r>
                <a:rPr kumimoji="0" lang="en-US" sz="3200" b="0" i="0" u="none" strike="noStrike" kern="1200" cap="none" spc="0" normalizeH="0" baseline="0" noProof="0" dirty="0" err="1">
                  <a:ln>
                    <a:noFill/>
                  </a:ln>
                  <a:solidFill>
                    <a:prstClr val="black"/>
                  </a:solidFill>
                  <a:effectLst/>
                  <a:uLnTx/>
                  <a:uFillTx/>
                  <a:latin typeface="Arial"/>
                  <a:ea typeface="+mn-ea"/>
                  <a:cs typeface="+mn-cs"/>
                </a:rPr>
                <a:t>Em</a:t>
              </a:r>
              <a:r>
                <a:rPr kumimoji="0" lang="en-US" sz="3200" b="0" i="0" u="none" strike="noStrike" kern="1200" cap="none" spc="0" normalizeH="0" baseline="0" noProof="0" dirty="0">
                  <a:ln>
                    <a:noFill/>
                  </a:ln>
                  <a:solidFill>
                    <a:prstClr val="black"/>
                  </a:solidFill>
                  <a:effectLst/>
                  <a:uLnTx/>
                  <a:uFillTx/>
                  <a:latin typeface="Arial"/>
                  <a:ea typeface="+mn-ea"/>
                  <a:cs typeface="+mn-cs"/>
                </a:rPr>
                <a:t> </a:t>
              </a:r>
              <a:r>
                <a:rPr kumimoji="0" lang="en-US" sz="3200" b="0" i="0" u="none" strike="noStrike" kern="1200" cap="none" spc="0" normalizeH="0" baseline="0" noProof="0" dirty="0" err="1">
                  <a:ln>
                    <a:noFill/>
                  </a:ln>
                  <a:solidFill>
                    <a:prstClr val="black"/>
                  </a:solidFill>
                  <a:effectLst/>
                  <a:uLnTx/>
                  <a:uFillTx/>
                  <a:latin typeface="Arial"/>
                  <a:ea typeface="+mn-ea"/>
                  <a:cs typeface="+mn-cs"/>
                </a:rPr>
                <a:t>hã</a:t>
              </a:r>
              <a:r>
                <a:rPr kumimoji="0" lang="vi-VN" sz="3200" b="0" i="0" u="none" strike="noStrike" kern="1200" cap="none" spc="0" normalizeH="0" baseline="0" noProof="0" dirty="0">
                  <a:ln>
                    <a:noFill/>
                  </a:ln>
                  <a:solidFill>
                    <a:prstClr val="black"/>
                  </a:solidFill>
                  <a:effectLst/>
                  <a:uLnTx/>
                  <a:uFillTx/>
                  <a:latin typeface="Arial"/>
                  <a:ea typeface="+mn-ea"/>
                  <a:cs typeface="+mn-cs"/>
                </a:rPr>
                <a:t>y</a:t>
              </a:r>
              <a:r>
                <a:rPr kumimoji="0" lang="en-US" sz="3200" b="0" i="0" u="none" strike="noStrike" kern="1200" cap="none" spc="0" normalizeH="0" baseline="0" noProof="0" dirty="0">
                  <a:ln>
                    <a:noFill/>
                  </a:ln>
                  <a:solidFill>
                    <a:prstClr val="black"/>
                  </a:solidFill>
                  <a:effectLst/>
                  <a:uLnTx/>
                  <a:uFillTx/>
                  <a:latin typeface="Arial"/>
                  <a:ea typeface="+mn-ea"/>
                  <a:cs typeface="+mn-cs"/>
                </a:rPr>
                <a:t> </a:t>
              </a:r>
              <a:r>
                <a:rPr kumimoji="0" lang="en-US" sz="3200" b="0" i="0" u="none" strike="noStrike" kern="1200" cap="none" spc="0" normalizeH="0" baseline="0" noProof="0" dirty="0" err="1">
                  <a:ln>
                    <a:noFill/>
                  </a:ln>
                  <a:solidFill>
                    <a:prstClr val="black"/>
                  </a:solidFill>
                  <a:effectLst/>
                  <a:uLnTx/>
                  <a:uFillTx/>
                  <a:latin typeface="Arial"/>
                  <a:ea typeface="+mn-ea"/>
                  <a:cs typeface="+mn-cs"/>
                </a:rPr>
                <a:t>quan</a:t>
              </a:r>
              <a:r>
                <a:rPr kumimoji="0" lang="en-US" sz="3200" b="0" i="0" u="none" strike="noStrike" kern="1200" cap="none" spc="0" normalizeH="0" baseline="0" noProof="0" dirty="0">
                  <a:ln>
                    <a:noFill/>
                  </a:ln>
                  <a:solidFill>
                    <a:prstClr val="black"/>
                  </a:solidFill>
                  <a:effectLst/>
                  <a:uLnTx/>
                  <a:uFillTx/>
                  <a:latin typeface="Arial"/>
                  <a:ea typeface="+mn-ea"/>
                  <a:cs typeface="+mn-cs"/>
                </a:rPr>
                <a:t> </a:t>
              </a:r>
              <a:r>
                <a:rPr kumimoji="0" lang="en-US" sz="3200" b="0" i="0" u="none" strike="noStrike" kern="1200" cap="none" spc="0" normalizeH="0" baseline="0" noProof="0" dirty="0" err="1">
                  <a:ln>
                    <a:noFill/>
                  </a:ln>
                  <a:solidFill>
                    <a:prstClr val="black"/>
                  </a:solidFill>
                  <a:effectLst/>
                  <a:uLnTx/>
                  <a:uFillTx/>
                  <a:latin typeface="Arial"/>
                  <a:ea typeface="+mn-ea"/>
                  <a:cs typeface="+mn-cs"/>
                </a:rPr>
                <a:t>sát</a:t>
              </a:r>
              <a:r>
                <a:rPr kumimoji="0" lang="en-US" sz="3200" b="0" i="0" u="none" strike="noStrike" kern="1200" cap="none" spc="0" normalizeH="0" baseline="0" noProof="0" dirty="0">
                  <a:ln>
                    <a:noFill/>
                  </a:ln>
                  <a:solidFill>
                    <a:prstClr val="black"/>
                  </a:solidFill>
                  <a:effectLst/>
                  <a:uLnTx/>
                  <a:uFillTx/>
                  <a:latin typeface="Arial"/>
                  <a:ea typeface="+mn-ea"/>
                  <a:cs typeface="+mn-cs"/>
                </a:rPr>
                <a:t> </a:t>
              </a:r>
              <a:r>
                <a:rPr kumimoji="0" lang="en-US" sz="3200" b="0" i="0" u="none" strike="noStrike" kern="1200" cap="none" spc="0" normalizeH="0" baseline="0" noProof="0" dirty="0" err="1">
                  <a:ln>
                    <a:noFill/>
                  </a:ln>
                  <a:solidFill>
                    <a:prstClr val="black"/>
                  </a:solidFill>
                  <a:effectLst/>
                  <a:uLnTx/>
                  <a:uFillTx/>
                  <a:latin typeface="Arial"/>
                  <a:ea typeface="+mn-ea"/>
                  <a:cs typeface="+mn-cs"/>
                </a:rPr>
                <a:t>rồi</a:t>
              </a:r>
              <a:r>
                <a:rPr kumimoji="0" lang="en-US" sz="3200" b="0" i="0" u="none" strike="noStrike" kern="1200" cap="none" spc="0" normalizeH="0" baseline="0" noProof="0" dirty="0">
                  <a:ln>
                    <a:noFill/>
                  </a:ln>
                  <a:solidFill>
                    <a:prstClr val="black"/>
                  </a:solidFill>
                  <a:effectLst/>
                  <a:uLnTx/>
                  <a:uFillTx/>
                  <a:latin typeface="Arial"/>
                  <a:ea typeface="+mn-ea"/>
                  <a:cs typeface="+mn-cs"/>
                </a:rPr>
                <a:t> </a:t>
              </a:r>
              <a:r>
                <a:rPr kumimoji="0" lang="en-US" sz="3200" b="0" i="0" u="none" strike="noStrike" kern="1200" cap="none" spc="0" normalizeH="0" baseline="0" noProof="0" dirty="0" err="1">
                  <a:ln>
                    <a:noFill/>
                  </a:ln>
                  <a:solidFill>
                    <a:prstClr val="black"/>
                  </a:solidFill>
                  <a:effectLst/>
                  <a:uLnTx/>
                  <a:uFillTx/>
                  <a:latin typeface="Arial"/>
                  <a:ea typeface="+mn-ea"/>
                  <a:cs typeface="+mn-cs"/>
                </a:rPr>
                <a:t>ước</a:t>
              </a:r>
              <a:r>
                <a:rPr kumimoji="0" lang="en-US" sz="3200" b="0" i="0" u="none" strike="noStrike" kern="1200" cap="none" spc="0" normalizeH="0" baseline="0" noProof="0" dirty="0">
                  <a:ln>
                    <a:noFill/>
                  </a:ln>
                  <a:solidFill>
                    <a:prstClr val="black"/>
                  </a:solidFill>
                  <a:effectLst/>
                  <a:uLnTx/>
                  <a:uFillTx/>
                  <a:latin typeface="Arial"/>
                  <a:ea typeface="+mn-ea"/>
                  <a:cs typeface="+mn-cs"/>
                </a:rPr>
                <a:t> </a:t>
              </a:r>
              <a:r>
                <a:rPr kumimoji="0" lang="en-US" sz="3200" b="0" i="0" u="none" strike="noStrike" kern="1200" cap="none" spc="0" normalizeH="0" baseline="0" noProof="0" dirty="0" err="1">
                  <a:ln>
                    <a:noFill/>
                  </a:ln>
                  <a:solidFill>
                    <a:prstClr val="black"/>
                  </a:solidFill>
                  <a:effectLst/>
                  <a:uLnTx/>
                  <a:uFillTx/>
                  <a:latin typeface="Arial"/>
                  <a:ea typeface="+mn-ea"/>
                  <a:cs typeface="+mn-cs"/>
                </a:rPr>
                <a:t>lượng</a:t>
              </a:r>
              <a:r>
                <a:rPr kumimoji="0" lang="en-US" sz="3200" b="0" i="0" u="none" strike="noStrike" kern="1200" cap="none" spc="0" normalizeH="0" baseline="0" noProof="0" dirty="0">
                  <a:ln>
                    <a:noFill/>
                  </a:ln>
                  <a:solidFill>
                    <a:prstClr val="black"/>
                  </a:solidFill>
                  <a:effectLst/>
                  <a:uLnTx/>
                  <a:uFillTx/>
                  <a:latin typeface="Arial"/>
                  <a:ea typeface="+mn-ea"/>
                  <a:cs typeface="+mn-cs"/>
                </a:rPr>
                <a:t>:</a:t>
              </a:r>
              <a:endParaRPr kumimoji="0" lang="x-none" sz="32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a:ea typeface="+mn-ea"/>
                  <a:cs typeface="+mn-cs"/>
                </a:rPr>
                <a:t>- </a:t>
              </a:r>
              <a:r>
                <a:rPr kumimoji="0" lang="en-US" sz="3200" b="0" i="0" u="none" strike="noStrike" kern="1200" cap="none" spc="0" normalizeH="0" baseline="0" noProof="0" dirty="0" err="1">
                  <a:ln>
                    <a:noFill/>
                  </a:ln>
                  <a:solidFill>
                    <a:prstClr val="black"/>
                  </a:solidFill>
                  <a:effectLst/>
                  <a:uLnTx/>
                  <a:uFillTx/>
                  <a:latin typeface="Arial"/>
                  <a:ea typeface="+mn-ea"/>
                  <a:cs typeface="+mn-cs"/>
                </a:rPr>
                <a:t>Cổng</a:t>
              </a:r>
              <a:r>
                <a:rPr kumimoji="0" lang="en-US" sz="3200" b="0" i="0" u="none" strike="noStrike" kern="1200" cap="none" spc="0" normalizeH="0" baseline="0" noProof="0" dirty="0">
                  <a:ln>
                    <a:noFill/>
                  </a:ln>
                  <a:solidFill>
                    <a:prstClr val="black"/>
                  </a:solidFill>
                  <a:effectLst/>
                  <a:uLnTx/>
                  <a:uFillTx/>
                  <a:latin typeface="Arial"/>
                  <a:ea typeface="+mn-ea"/>
                  <a:cs typeface="+mn-cs"/>
                </a:rPr>
                <a:t> </a:t>
              </a:r>
              <a:r>
                <a:rPr kumimoji="0" lang="en-US" sz="3200" b="0" i="0" u="none" strike="noStrike" kern="1200" cap="none" spc="0" normalizeH="0" baseline="0" noProof="0" dirty="0" err="1">
                  <a:ln>
                    <a:noFill/>
                  </a:ln>
                  <a:solidFill>
                    <a:prstClr val="black"/>
                  </a:solidFill>
                  <a:effectLst/>
                  <a:uLnTx/>
                  <a:uFillTx/>
                  <a:latin typeface="Arial"/>
                  <a:ea typeface="+mn-ea"/>
                  <a:cs typeface="+mn-cs"/>
                </a:rPr>
                <a:t>trường</a:t>
              </a:r>
              <a:r>
                <a:rPr kumimoji="0" lang="en-US" sz="3200" b="0" i="0" u="none" strike="noStrike" kern="1200" cap="none" spc="0" normalizeH="0" baseline="0" noProof="0" dirty="0">
                  <a:ln>
                    <a:noFill/>
                  </a:ln>
                  <a:solidFill>
                    <a:prstClr val="black"/>
                  </a:solidFill>
                  <a:effectLst/>
                  <a:uLnTx/>
                  <a:uFillTx/>
                  <a:latin typeface="Arial"/>
                  <a:ea typeface="+mn-ea"/>
                  <a:cs typeface="+mn-cs"/>
                </a:rPr>
                <a:t> </a:t>
              </a:r>
              <a:r>
                <a:rPr kumimoji="0" lang="en-US" sz="3200" b="0" i="0" u="none" strike="noStrike" kern="1200" cap="none" spc="0" normalizeH="0" baseline="0" noProof="0" dirty="0" err="1">
                  <a:ln>
                    <a:noFill/>
                  </a:ln>
                  <a:solidFill>
                    <a:prstClr val="black"/>
                  </a:solidFill>
                  <a:effectLst/>
                  <a:uLnTx/>
                  <a:uFillTx/>
                  <a:latin typeface="Arial"/>
                  <a:ea typeface="+mn-ea"/>
                  <a:cs typeface="+mn-cs"/>
                </a:rPr>
                <a:t>em</a:t>
              </a:r>
              <a:r>
                <a:rPr kumimoji="0" lang="en-US" sz="3200" b="0" i="0" u="none" strike="noStrike" kern="1200" cap="none" spc="0" normalizeH="0" baseline="0" noProof="0" dirty="0">
                  <a:ln>
                    <a:noFill/>
                  </a:ln>
                  <a:solidFill>
                    <a:prstClr val="black"/>
                  </a:solidFill>
                  <a:effectLst/>
                  <a:uLnTx/>
                  <a:uFillTx/>
                  <a:latin typeface="Arial"/>
                  <a:ea typeface="+mn-ea"/>
                  <a:cs typeface="+mn-cs"/>
                </a:rPr>
                <a:t> </a:t>
              </a:r>
              <a:r>
                <a:rPr kumimoji="0" lang="en-US" sz="3200" b="0" i="0" u="none" strike="noStrike" kern="1200" cap="none" spc="0" normalizeH="0" baseline="0" noProof="0" dirty="0" err="1">
                  <a:ln>
                    <a:noFill/>
                  </a:ln>
                  <a:solidFill>
                    <a:prstClr val="black"/>
                  </a:solidFill>
                  <a:effectLst/>
                  <a:uLnTx/>
                  <a:uFillTx/>
                  <a:latin typeface="Arial"/>
                  <a:ea typeface="+mn-ea"/>
                  <a:cs typeface="+mn-cs"/>
                </a:rPr>
                <a:t>rộng</a:t>
              </a:r>
              <a:r>
                <a:rPr kumimoji="0" lang="en-US" sz="3200" b="0" i="0" u="none" strike="noStrike" kern="1200" cap="none" spc="0" normalizeH="0" baseline="0" noProof="0" dirty="0">
                  <a:ln>
                    <a:noFill/>
                  </a:ln>
                  <a:solidFill>
                    <a:prstClr val="black"/>
                  </a:solidFill>
                  <a:effectLst/>
                  <a:uLnTx/>
                  <a:uFillTx/>
                  <a:latin typeface="Arial"/>
                  <a:ea typeface="+mn-ea"/>
                  <a:cs typeface="+mn-cs"/>
                </a:rPr>
                <a:t> </a:t>
              </a:r>
              <a:r>
                <a:rPr kumimoji="0" lang="en-US" sz="3200" b="0" i="0" u="none" strike="noStrike" kern="1200" cap="none" spc="0" normalizeH="0" baseline="0" noProof="0" dirty="0" err="1">
                  <a:ln>
                    <a:noFill/>
                  </a:ln>
                  <a:solidFill>
                    <a:prstClr val="black"/>
                  </a:solidFill>
                  <a:effectLst/>
                  <a:uLnTx/>
                  <a:uFillTx/>
                  <a:latin typeface="Arial"/>
                  <a:ea typeface="+mn-ea"/>
                  <a:cs typeface="+mn-cs"/>
                </a:rPr>
                <a:t>khoảng</a:t>
              </a:r>
              <a:r>
                <a:rPr kumimoji="0" lang="en-US" sz="3200" b="0" i="0" u="none" strike="noStrike" kern="1200" cap="none" spc="0" normalizeH="0" baseline="0" noProof="0" dirty="0">
                  <a:ln>
                    <a:noFill/>
                  </a:ln>
                  <a:solidFill>
                    <a:prstClr val="black"/>
                  </a:solidFill>
                  <a:effectLst/>
                  <a:uLnTx/>
                  <a:uFillTx/>
                  <a:latin typeface="Arial"/>
                  <a:ea typeface="+mn-ea"/>
                  <a:cs typeface="+mn-cs"/>
                </a:rPr>
                <a:t>           m.</a:t>
              </a:r>
              <a:endParaRPr kumimoji="0" lang="x-none" sz="32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a:ea typeface="+mn-ea"/>
                  <a:cs typeface="+mn-cs"/>
                </a:rPr>
                <a:t>- </a:t>
              </a:r>
              <a:r>
                <a:rPr kumimoji="0" lang="en-US" sz="3200" b="0" i="0" u="none" strike="noStrike" kern="1200" cap="none" spc="0" normalizeH="0" baseline="0" noProof="0" dirty="0" err="1">
                  <a:ln>
                    <a:noFill/>
                  </a:ln>
                  <a:solidFill>
                    <a:prstClr val="black"/>
                  </a:solidFill>
                  <a:effectLst/>
                  <a:uLnTx/>
                  <a:uFillTx/>
                  <a:latin typeface="Arial"/>
                  <a:ea typeface="+mn-ea"/>
                  <a:cs typeface="+mn-cs"/>
                </a:rPr>
                <a:t>Tòa</a:t>
              </a:r>
              <a:r>
                <a:rPr kumimoji="0" lang="en-US" sz="3200" b="0" i="0" u="none" strike="noStrike" kern="1200" cap="none" spc="0" normalizeH="0" baseline="0" noProof="0" dirty="0">
                  <a:ln>
                    <a:noFill/>
                  </a:ln>
                  <a:solidFill>
                    <a:prstClr val="black"/>
                  </a:solidFill>
                  <a:effectLst/>
                  <a:uLnTx/>
                  <a:uFillTx/>
                  <a:latin typeface="Arial"/>
                  <a:ea typeface="+mn-ea"/>
                  <a:cs typeface="+mn-cs"/>
                </a:rPr>
                <a:t> </a:t>
              </a:r>
              <a:r>
                <a:rPr kumimoji="0" lang="en-US" sz="3200" b="0" i="0" u="none" strike="noStrike" kern="1200" cap="none" spc="0" normalizeH="0" baseline="0" noProof="0" dirty="0" err="1">
                  <a:ln>
                    <a:noFill/>
                  </a:ln>
                  <a:solidFill>
                    <a:prstClr val="black"/>
                  </a:solidFill>
                  <a:effectLst/>
                  <a:uLnTx/>
                  <a:uFillTx/>
                  <a:latin typeface="Arial"/>
                  <a:ea typeface="+mn-ea"/>
                  <a:cs typeface="+mn-cs"/>
                </a:rPr>
                <a:t>nhà</a:t>
              </a:r>
              <a:r>
                <a:rPr kumimoji="0" lang="en-US" sz="3200" b="0" i="0" u="none" strike="noStrike" kern="1200" cap="none" spc="0" normalizeH="0" baseline="0" noProof="0" dirty="0">
                  <a:ln>
                    <a:noFill/>
                  </a:ln>
                  <a:solidFill>
                    <a:prstClr val="black"/>
                  </a:solidFill>
                  <a:effectLst/>
                  <a:uLnTx/>
                  <a:uFillTx/>
                  <a:latin typeface="Arial"/>
                  <a:ea typeface="+mn-ea"/>
                  <a:cs typeface="+mn-cs"/>
                </a:rPr>
                <a:t> </a:t>
              </a:r>
              <a:r>
                <a:rPr kumimoji="0" lang="en-US" sz="3200" b="0" i="0" u="none" strike="noStrike" kern="1200" cap="none" spc="0" normalizeH="0" baseline="0" noProof="0" dirty="0" err="1">
                  <a:ln>
                    <a:noFill/>
                  </a:ln>
                  <a:solidFill>
                    <a:prstClr val="black"/>
                  </a:solidFill>
                  <a:effectLst/>
                  <a:uLnTx/>
                  <a:uFillTx/>
                  <a:latin typeface="Arial"/>
                  <a:ea typeface="+mn-ea"/>
                  <a:cs typeface="+mn-cs"/>
                </a:rPr>
                <a:t>em</a:t>
              </a:r>
              <a:r>
                <a:rPr kumimoji="0" lang="en-US" sz="3200" b="0" i="0" u="none" strike="noStrike" kern="1200" cap="none" spc="0" normalizeH="0" baseline="0" noProof="0" dirty="0">
                  <a:ln>
                    <a:noFill/>
                  </a:ln>
                  <a:solidFill>
                    <a:prstClr val="black"/>
                  </a:solidFill>
                  <a:effectLst/>
                  <a:uLnTx/>
                  <a:uFillTx/>
                  <a:latin typeface="Arial"/>
                  <a:ea typeface="+mn-ea"/>
                  <a:cs typeface="+mn-cs"/>
                </a:rPr>
                <a:t> </a:t>
              </a:r>
              <a:r>
                <a:rPr kumimoji="0" lang="en-US" sz="3200" b="0" i="0" u="none" strike="noStrike" kern="1200" cap="none" spc="0" normalizeH="0" baseline="0" noProof="0" dirty="0" err="1">
                  <a:ln>
                    <a:noFill/>
                  </a:ln>
                  <a:solidFill>
                    <a:prstClr val="black"/>
                  </a:solidFill>
                  <a:effectLst/>
                  <a:uLnTx/>
                  <a:uFillTx/>
                  <a:latin typeface="Arial"/>
                  <a:ea typeface="+mn-ea"/>
                  <a:cs typeface="+mn-cs"/>
                </a:rPr>
                <a:t>học</a:t>
              </a:r>
              <a:r>
                <a:rPr kumimoji="0" lang="en-US" sz="3200" b="0" i="0" u="none" strike="noStrike" kern="1200" cap="none" spc="0" normalizeH="0" baseline="0" noProof="0" dirty="0">
                  <a:ln>
                    <a:noFill/>
                  </a:ln>
                  <a:solidFill>
                    <a:prstClr val="black"/>
                  </a:solidFill>
                  <a:effectLst/>
                  <a:uLnTx/>
                  <a:uFillTx/>
                  <a:latin typeface="Arial"/>
                  <a:ea typeface="+mn-ea"/>
                  <a:cs typeface="+mn-cs"/>
                </a:rPr>
                <a:t> </a:t>
              </a:r>
              <a:r>
                <a:rPr kumimoji="0" lang="en-US" sz="3200" b="0" i="0" u="none" strike="noStrike" kern="1200" cap="none" spc="0" normalizeH="0" baseline="0" noProof="0" dirty="0" err="1">
                  <a:ln>
                    <a:noFill/>
                  </a:ln>
                  <a:solidFill>
                    <a:prstClr val="black"/>
                  </a:solidFill>
                  <a:effectLst/>
                  <a:uLnTx/>
                  <a:uFillTx/>
                  <a:latin typeface="Arial"/>
                  <a:ea typeface="+mn-ea"/>
                  <a:cs typeface="+mn-cs"/>
                </a:rPr>
                <a:t>cao</a:t>
              </a:r>
              <a:r>
                <a:rPr kumimoji="0" lang="en-US" sz="3200" b="0" i="0" u="none" strike="noStrike" kern="1200" cap="none" spc="0" normalizeH="0" baseline="0" noProof="0" dirty="0">
                  <a:ln>
                    <a:noFill/>
                  </a:ln>
                  <a:solidFill>
                    <a:prstClr val="black"/>
                  </a:solidFill>
                  <a:effectLst/>
                  <a:uLnTx/>
                  <a:uFillTx/>
                  <a:latin typeface="Arial"/>
                  <a:ea typeface="+mn-ea"/>
                  <a:cs typeface="+mn-cs"/>
                </a:rPr>
                <a:t> </a:t>
              </a:r>
              <a:r>
                <a:rPr kumimoji="0" lang="en-US" sz="3200" b="0" i="0" u="none" strike="noStrike" kern="1200" cap="none" spc="0" normalizeH="0" baseline="0" noProof="0" dirty="0" err="1">
                  <a:ln>
                    <a:noFill/>
                  </a:ln>
                  <a:solidFill>
                    <a:prstClr val="black"/>
                  </a:solidFill>
                  <a:effectLst/>
                  <a:uLnTx/>
                  <a:uFillTx/>
                  <a:latin typeface="Arial"/>
                  <a:ea typeface="+mn-ea"/>
                  <a:cs typeface="+mn-cs"/>
                </a:rPr>
                <a:t>khoảng</a:t>
              </a:r>
              <a:r>
                <a:rPr kumimoji="0" lang="en-US" sz="3200" b="0" i="0" u="none" strike="noStrike" kern="1200" cap="none" spc="0" normalizeH="0" baseline="0" noProof="0" dirty="0">
                  <a:ln>
                    <a:noFill/>
                  </a:ln>
                  <a:solidFill>
                    <a:prstClr val="black"/>
                  </a:solidFill>
                  <a:effectLst/>
                  <a:uLnTx/>
                  <a:uFillTx/>
                  <a:latin typeface="Arial"/>
                  <a:ea typeface="+mn-ea"/>
                  <a:cs typeface="+mn-cs"/>
                </a:rPr>
                <a:t>             m.</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x-none" sz="2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a:ea typeface="+mn-ea"/>
                  <a:cs typeface="+mn-cs"/>
                </a:rPr>
                <a:t>b) </a:t>
              </a:r>
              <a:r>
                <a:rPr kumimoji="0" lang="en-US" sz="3200" b="0" i="0" u="none" strike="noStrike" kern="1200" cap="none" spc="0" normalizeH="0" baseline="0" noProof="0" dirty="0" err="1">
                  <a:ln>
                    <a:noFill/>
                  </a:ln>
                  <a:solidFill>
                    <a:prstClr val="black"/>
                  </a:solidFill>
                  <a:effectLst/>
                  <a:uLnTx/>
                  <a:uFillTx/>
                  <a:latin typeface="Arial"/>
                  <a:ea typeface="+mn-ea"/>
                  <a:cs typeface="+mn-cs"/>
                </a:rPr>
                <a:t>Em</a:t>
              </a:r>
              <a:r>
                <a:rPr kumimoji="0" lang="en-US" sz="3200" b="0" i="0" u="none" strike="noStrike" kern="1200" cap="none" spc="0" normalizeH="0" baseline="0" noProof="0" dirty="0">
                  <a:ln>
                    <a:noFill/>
                  </a:ln>
                  <a:solidFill>
                    <a:prstClr val="black"/>
                  </a:solidFill>
                  <a:effectLst/>
                  <a:uLnTx/>
                  <a:uFillTx/>
                  <a:latin typeface="Arial"/>
                  <a:ea typeface="+mn-ea"/>
                  <a:cs typeface="+mn-cs"/>
                </a:rPr>
                <a:t> </a:t>
              </a:r>
              <a:r>
                <a:rPr kumimoji="0" lang="en-US" sz="3200" b="0" i="0" u="none" strike="noStrike" kern="1200" cap="none" spc="0" normalizeH="0" baseline="0" noProof="0" dirty="0" err="1">
                  <a:ln>
                    <a:noFill/>
                  </a:ln>
                  <a:solidFill>
                    <a:prstClr val="black"/>
                  </a:solidFill>
                  <a:effectLst/>
                  <a:uLnTx/>
                  <a:uFillTx/>
                  <a:latin typeface="Arial"/>
                  <a:ea typeface="+mn-ea"/>
                  <a:cs typeface="+mn-cs"/>
                </a:rPr>
                <a:t>hãy</a:t>
              </a:r>
              <a:r>
                <a:rPr kumimoji="0" lang="en-US" sz="3200" b="0" i="0" u="none" strike="noStrike" kern="1200" cap="none" spc="0" normalizeH="0" baseline="0" noProof="0" dirty="0">
                  <a:ln>
                    <a:noFill/>
                  </a:ln>
                  <a:solidFill>
                    <a:prstClr val="black"/>
                  </a:solidFill>
                  <a:effectLst/>
                  <a:uLnTx/>
                  <a:uFillTx/>
                  <a:latin typeface="Arial"/>
                  <a:ea typeface="+mn-ea"/>
                  <a:cs typeface="+mn-cs"/>
                </a:rPr>
                <a:t> </a:t>
              </a:r>
              <a:r>
                <a:rPr kumimoji="0" lang="en-US" sz="3200" b="0" i="0" u="none" strike="noStrike" kern="1200" cap="none" spc="0" normalizeH="0" baseline="0" noProof="0" dirty="0" err="1">
                  <a:ln>
                    <a:noFill/>
                  </a:ln>
                  <a:solidFill>
                    <a:prstClr val="black"/>
                  </a:solidFill>
                  <a:effectLst/>
                  <a:uLnTx/>
                  <a:uFillTx/>
                  <a:latin typeface="Arial"/>
                  <a:ea typeface="+mn-ea"/>
                  <a:cs typeface="+mn-cs"/>
                </a:rPr>
                <a:t>đo</a:t>
              </a:r>
              <a:r>
                <a:rPr kumimoji="0" lang="en-US" sz="3200" b="0" i="0" u="none" strike="noStrike" kern="1200" cap="none" spc="0" normalizeH="0" baseline="0" noProof="0" dirty="0">
                  <a:ln>
                    <a:noFill/>
                  </a:ln>
                  <a:solidFill>
                    <a:prstClr val="black"/>
                  </a:solidFill>
                  <a:effectLst/>
                  <a:uLnTx/>
                  <a:uFillTx/>
                  <a:latin typeface="Arial"/>
                  <a:ea typeface="+mn-ea"/>
                  <a:cs typeface="+mn-cs"/>
                </a:rPr>
                <a:t> </a:t>
              </a:r>
              <a:r>
                <a:rPr kumimoji="0" lang="en-US" sz="3200" b="0" i="0" u="none" strike="noStrike" kern="1200" cap="none" spc="0" normalizeH="0" baseline="0" noProof="0" dirty="0" err="1">
                  <a:ln>
                    <a:noFill/>
                  </a:ln>
                  <a:solidFill>
                    <a:prstClr val="black"/>
                  </a:solidFill>
                  <a:effectLst/>
                  <a:uLnTx/>
                  <a:uFillTx/>
                  <a:latin typeface="Arial"/>
                  <a:ea typeface="+mn-ea"/>
                  <a:cs typeface="+mn-cs"/>
                </a:rPr>
                <a:t>rồi</a:t>
              </a:r>
              <a:r>
                <a:rPr kumimoji="0" lang="en-US" sz="3200" b="0" i="0" u="none" strike="noStrike" kern="1200" cap="none" spc="0" normalizeH="0" baseline="0" noProof="0" dirty="0">
                  <a:ln>
                    <a:noFill/>
                  </a:ln>
                  <a:solidFill>
                    <a:prstClr val="black"/>
                  </a:solidFill>
                  <a:effectLst/>
                  <a:uLnTx/>
                  <a:uFillTx/>
                  <a:latin typeface="Arial"/>
                  <a:ea typeface="+mn-ea"/>
                  <a:cs typeface="+mn-cs"/>
                </a:rPr>
                <a:t> </a:t>
              </a:r>
              <a:r>
                <a:rPr kumimoji="0" lang="en-US" sz="3200" b="0" i="0" u="none" strike="noStrike" kern="1200" cap="none" spc="0" normalizeH="0" baseline="0" noProof="0" dirty="0" err="1">
                  <a:ln>
                    <a:noFill/>
                  </a:ln>
                  <a:solidFill>
                    <a:prstClr val="black"/>
                  </a:solidFill>
                  <a:effectLst/>
                  <a:uLnTx/>
                  <a:uFillTx/>
                  <a:latin typeface="Arial"/>
                  <a:ea typeface="+mn-ea"/>
                  <a:cs typeface="+mn-cs"/>
                </a:rPr>
                <a:t>ghi</a:t>
              </a:r>
              <a:r>
                <a:rPr kumimoji="0" lang="en-US" sz="3200" b="0" i="0" u="none" strike="noStrike" kern="1200" cap="none" spc="0" normalizeH="0" baseline="0" noProof="0" dirty="0">
                  <a:ln>
                    <a:noFill/>
                  </a:ln>
                  <a:solidFill>
                    <a:prstClr val="black"/>
                  </a:solidFill>
                  <a:effectLst/>
                  <a:uLnTx/>
                  <a:uFillTx/>
                  <a:latin typeface="Arial"/>
                  <a:ea typeface="+mn-ea"/>
                  <a:cs typeface="+mn-cs"/>
                </a:rPr>
                <a:t> </a:t>
              </a:r>
              <a:r>
                <a:rPr kumimoji="0" lang="en-US" sz="3200" b="0" i="0" u="none" strike="noStrike" kern="1200" cap="none" spc="0" normalizeH="0" baseline="0" noProof="0" dirty="0" err="1">
                  <a:ln>
                    <a:noFill/>
                  </a:ln>
                  <a:solidFill>
                    <a:prstClr val="black"/>
                  </a:solidFill>
                  <a:effectLst/>
                  <a:uLnTx/>
                  <a:uFillTx/>
                  <a:latin typeface="Arial"/>
                  <a:ea typeface="+mn-ea"/>
                  <a:cs typeface="+mn-cs"/>
                </a:rPr>
                <a:t>lại</a:t>
              </a:r>
              <a:r>
                <a:rPr kumimoji="0" lang="en-US" sz="3200" b="0" i="0" u="none" strike="noStrike" kern="1200" cap="none" spc="0" normalizeH="0" baseline="0" noProof="0" dirty="0">
                  <a:ln>
                    <a:noFill/>
                  </a:ln>
                  <a:solidFill>
                    <a:prstClr val="black"/>
                  </a:solidFill>
                  <a:effectLst/>
                  <a:uLnTx/>
                  <a:uFillTx/>
                  <a:latin typeface="Arial"/>
                  <a:ea typeface="+mn-ea"/>
                  <a:cs typeface="+mn-cs"/>
                </a:rPr>
                <a:t>:</a:t>
              </a:r>
              <a:endParaRPr kumimoji="0" lang="x-none" sz="32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a:ea typeface="+mn-ea"/>
                  <a:cs typeface="+mn-cs"/>
                </a:rPr>
                <a:t>- </a:t>
              </a:r>
              <a:r>
                <a:rPr kumimoji="0" lang="en-US" sz="3200" b="0" i="0" u="none" strike="noStrike" kern="1200" cap="none" spc="0" normalizeH="0" baseline="0" noProof="0" dirty="0" err="1">
                  <a:ln>
                    <a:noFill/>
                  </a:ln>
                  <a:solidFill>
                    <a:prstClr val="black"/>
                  </a:solidFill>
                  <a:effectLst/>
                  <a:uLnTx/>
                  <a:uFillTx/>
                  <a:latin typeface="Arial"/>
                  <a:ea typeface="+mn-ea"/>
                  <a:cs typeface="+mn-cs"/>
                </a:rPr>
                <a:t>Cổng</a:t>
              </a:r>
              <a:r>
                <a:rPr kumimoji="0" lang="en-US" sz="3200" b="0" i="0" u="none" strike="noStrike" kern="1200" cap="none" spc="0" normalizeH="0" baseline="0" noProof="0" dirty="0">
                  <a:ln>
                    <a:noFill/>
                  </a:ln>
                  <a:solidFill>
                    <a:prstClr val="black"/>
                  </a:solidFill>
                  <a:effectLst/>
                  <a:uLnTx/>
                  <a:uFillTx/>
                  <a:latin typeface="Arial"/>
                  <a:ea typeface="+mn-ea"/>
                  <a:cs typeface="+mn-cs"/>
                </a:rPr>
                <a:t> </a:t>
              </a:r>
              <a:r>
                <a:rPr kumimoji="0" lang="en-US" sz="3200" b="0" i="0" u="none" strike="noStrike" kern="1200" cap="none" spc="0" normalizeH="0" baseline="0" noProof="0" dirty="0" err="1">
                  <a:ln>
                    <a:noFill/>
                  </a:ln>
                  <a:solidFill>
                    <a:prstClr val="black"/>
                  </a:solidFill>
                  <a:effectLst/>
                  <a:uLnTx/>
                  <a:uFillTx/>
                  <a:latin typeface="Arial"/>
                  <a:ea typeface="+mn-ea"/>
                  <a:cs typeface="+mn-cs"/>
                </a:rPr>
                <a:t>trường</a:t>
              </a:r>
              <a:r>
                <a:rPr kumimoji="0" lang="en-US" sz="3200" b="0" i="0" u="none" strike="noStrike" kern="1200" cap="none" spc="0" normalizeH="0" baseline="0" noProof="0" dirty="0">
                  <a:ln>
                    <a:noFill/>
                  </a:ln>
                  <a:solidFill>
                    <a:prstClr val="black"/>
                  </a:solidFill>
                  <a:effectLst/>
                  <a:uLnTx/>
                  <a:uFillTx/>
                  <a:latin typeface="Arial"/>
                  <a:ea typeface="+mn-ea"/>
                  <a:cs typeface="+mn-cs"/>
                </a:rPr>
                <a:t> </a:t>
              </a:r>
              <a:r>
                <a:rPr kumimoji="0" lang="en-US" sz="3200" b="0" i="0" u="none" strike="noStrike" kern="1200" cap="none" spc="0" normalizeH="0" baseline="0" noProof="0" dirty="0" err="1">
                  <a:ln>
                    <a:noFill/>
                  </a:ln>
                  <a:solidFill>
                    <a:prstClr val="black"/>
                  </a:solidFill>
                  <a:effectLst/>
                  <a:uLnTx/>
                  <a:uFillTx/>
                  <a:latin typeface="Arial"/>
                  <a:ea typeface="+mn-ea"/>
                  <a:cs typeface="+mn-cs"/>
                </a:rPr>
                <a:t>em</a:t>
              </a:r>
              <a:r>
                <a:rPr kumimoji="0" lang="en-US" sz="3200" b="0" i="0" u="none" strike="noStrike" kern="1200" cap="none" spc="0" normalizeH="0" baseline="0" noProof="0" dirty="0">
                  <a:ln>
                    <a:noFill/>
                  </a:ln>
                  <a:solidFill>
                    <a:prstClr val="black"/>
                  </a:solidFill>
                  <a:effectLst/>
                  <a:uLnTx/>
                  <a:uFillTx/>
                  <a:latin typeface="Arial"/>
                  <a:ea typeface="+mn-ea"/>
                  <a:cs typeface="+mn-cs"/>
                </a:rPr>
                <a:t> </a:t>
              </a:r>
              <a:r>
                <a:rPr kumimoji="0" lang="en-US" sz="3200" b="0" i="0" u="none" strike="noStrike" kern="1200" cap="none" spc="0" normalizeH="0" baseline="0" noProof="0" dirty="0" err="1">
                  <a:ln>
                    <a:noFill/>
                  </a:ln>
                  <a:solidFill>
                    <a:prstClr val="black"/>
                  </a:solidFill>
                  <a:effectLst/>
                  <a:uLnTx/>
                  <a:uFillTx/>
                  <a:latin typeface="Arial"/>
                  <a:ea typeface="+mn-ea"/>
                  <a:cs typeface="+mn-cs"/>
                </a:rPr>
                <a:t>rộng</a:t>
              </a:r>
              <a:r>
                <a:rPr kumimoji="0" lang="en-US" sz="3200" b="0" i="0" u="none" strike="noStrike" kern="1200" cap="none" spc="0" normalizeH="0" baseline="0" noProof="0" dirty="0">
                  <a:ln>
                    <a:noFill/>
                  </a:ln>
                  <a:solidFill>
                    <a:prstClr val="black"/>
                  </a:solidFill>
                  <a:effectLst/>
                  <a:uLnTx/>
                  <a:uFillTx/>
                  <a:latin typeface="Arial"/>
                  <a:ea typeface="+mn-ea"/>
                  <a:cs typeface="+mn-cs"/>
                </a:rPr>
                <a:t>              m.</a:t>
              </a:r>
              <a:endParaRPr kumimoji="0" lang="x-none" sz="32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a:ea typeface="+mn-ea"/>
                  <a:cs typeface="+mn-cs"/>
                </a:rPr>
                <a:t>- Hai </a:t>
              </a:r>
              <a:r>
                <a:rPr kumimoji="0" lang="en-US" sz="3200" b="0" i="0" u="none" strike="noStrike" kern="1200" cap="none" spc="0" normalizeH="0" baseline="0" noProof="0" dirty="0" err="1">
                  <a:ln>
                    <a:noFill/>
                  </a:ln>
                  <a:solidFill>
                    <a:prstClr val="black"/>
                  </a:solidFill>
                  <a:effectLst/>
                  <a:uLnTx/>
                  <a:uFillTx/>
                  <a:latin typeface="Arial"/>
                  <a:ea typeface="+mn-ea"/>
                  <a:cs typeface="+mn-cs"/>
                </a:rPr>
                <a:t>cây</a:t>
              </a:r>
              <a:r>
                <a:rPr kumimoji="0" lang="en-US" sz="3200" b="0" i="0" u="none" strike="noStrike" kern="1200" cap="none" spc="0" normalizeH="0" baseline="0" noProof="0" dirty="0">
                  <a:ln>
                    <a:noFill/>
                  </a:ln>
                  <a:solidFill>
                    <a:prstClr val="black"/>
                  </a:solidFill>
                  <a:effectLst/>
                  <a:uLnTx/>
                  <a:uFillTx/>
                  <a:latin typeface="Arial"/>
                  <a:ea typeface="+mn-ea"/>
                  <a:cs typeface="+mn-cs"/>
                </a:rPr>
                <a:t> </a:t>
              </a:r>
              <a:r>
                <a:rPr kumimoji="0" lang="en-US" sz="3200" b="0" i="0" u="none" strike="noStrike" kern="1200" cap="none" spc="0" normalizeH="0" baseline="0" noProof="0" dirty="0" err="1">
                  <a:ln>
                    <a:noFill/>
                  </a:ln>
                  <a:solidFill>
                    <a:prstClr val="black"/>
                  </a:solidFill>
                  <a:effectLst/>
                  <a:uLnTx/>
                  <a:uFillTx/>
                  <a:latin typeface="Arial"/>
                  <a:ea typeface="+mn-ea"/>
                  <a:cs typeface="+mn-cs"/>
                </a:rPr>
                <a:t>ở</a:t>
              </a:r>
              <a:r>
                <a:rPr kumimoji="0" lang="en-US" sz="3200" b="0" i="0" u="none" strike="noStrike" kern="1200" cap="none" spc="0" normalizeH="0" baseline="0" noProof="0" dirty="0">
                  <a:ln>
                    <a:noFill/>
                  </a:ln>
                  <a:solidFill>
                    <a:prstClr val="black"/>
                  </a:solidFill>
                  <a:effectLst/>
                  <a:uLnTx/>
                  <a:uFillTx/>
                  <a:latin typeface="Arial"/>
                  <a:ea typeface="+mn-ea"/>
                  <a:cs typeface="+mn-cs"/>
                </a:rPr>
                <a:t> </a:t>
              </a:r>
              <a:r>
                <a:rPr kumimoji="0" lang="en-US" sz="3200" b="0" i="0" u="none" strike="noStrike" kern="1200" cap="none" spc="0" normalizeH="0" baseline="0" noProof="0" dirty="0" err="1">
                  <a:ln>
                    <a:noFill/>
                  </a:ln>
                  <a:solidFill>
                    <a:prstClr val="black"/>
                  </a:solidFill>
                  <a:effectLst/>
                  <a:uLnTx/>
                  <a:uFillTx/>
                  <a:latin typeface="Arial"/>
                  <a:ea typeface="+mn-ea"/>
                  <a:cs typeface="+mn-cs"/>
                </a:rPr>
                <a:t>sân</a:t>
              </a:r>
              <a:r>
                <a:rPr kumimoji="0" lang="en-US" sz="3200" b="0" i="0" u="none" strike="noStrike" kern="1200" cap="none" spc="0" normalizeH="0" baseline="0" noProof="0" dirty="0">
                  <a:ln>
                    <a:noFill/>
                  </a:ln>
                  <a:solidFill>
                    <a:prstClr val="black"/>
                  </a:solidFill>
                  <a:effectLst/>
                  <a:uLnTx/>
                  <a:uFillTx/>
                  <a:latin typeface="Arial"/>
                  <a:ea typeface="+mn-ea"/>
                  <a:cs typeface="+mn-cs"/>
                </a:rPr>
                <a:t> </a:t>
              </a:r>
              <a:r>
                <a:rPr kumimoji="0" lang="en-US" sz="3200" b="0" i="0" u="none" strike="noStrike" kern="1200" cap="none" spc="0" normalizeH="0" baseline="0" noProof="0" dirty="0" err="1">
                  <a:ln>
                    <a:noFill/>
                  </a:ln>
                  <a:solidFill>
                    <a:prstClr val="black"/>
                  </a:solidFill>
                  <a:effectLst/>
                  <a:uLnTx/>
                  <a:uFillTx/>
                  <a:latin typeface="Arial"/>
                  <a:ea typeface="+mn-ea"/>
                  <a:cs typeface="+mn-cs"/>
                </a:rPr>
                <a:t>trường</a:t>
              </a:r>
              <a:r>
                <a:rPr kumimoji="0" lang="en-US" sz="3200" b="0" i="0" u="none" strike="noStrike" kern="1200" cap="none" spc="0" normalizeH="0" baseline="0" noProof="0" dirty="0">
                  <a:ln>
                    <a:noFill/>
                  </a:ln>
                  <a:solidFill>
                    <a:prstClr val="black"/>
                  </a:solidFill>
                  <a:effectLst/>
                  <a:uLnTx/>
                  <a:uFillTx/>
                  <a:latin typeface="Arial"/>
                  <a:ea typeface="+mn-ea"/>
                  <a:cs typeface="+mn-cs"/>
                </a:rPr>
                <a:t> </a:t>
              </a:r>
              <a:r>
                <a:rPr kumimoji="0" lang="en-US" sz="3200" b="0" i="0" u="none" strike="noStrike" kern="1200" cap="none" spc="0" normalizeH="0" baseline="0" noProof="0" dirty="0" err="1">
                  <a:ln>
                    <a:noFill/>
                  </a:ln>
                  <a:solidFill>
                    <a:prstClr val="black"/>
                  </a:solidFill>
                  <a:effectLst/>
                  <a:uLnTx/>
                  <a:uFillTx/>
                  <a:latin typeface="Arial"/>
                  <a:ea typeface="+mn-ea"/>
                  <a:cs typeface="+mn-cs"/>
                </a:rPr>
                <a:t>cách</a:t>
              </a:r>
              <a:r>
                <a:rPr kumimoji="0" lang="en-US" sz="3200" b="0" i="0" u="none" strike="noStrike" kern="1200" cap="none" spc="0" normalizeH="0" baseline="0" noProof="0" dirty="0">
                  <a:ln>
                    <a:noFill/>
                  </a:ln>
                  <a:solidFill>
                    <a:prstClr val="black"/>
                  </a:solidFill>
                  <a:effectLst/>
                  <a:uLnTx/>
                  <a:uFillTx/>
                  <a:latin typeface="Arial"/>
                  <a:ea typeface="+mn-ea"/>
                  <a:cs typeface="+mn-cs"/>
                </a:rPr>
                <a:t> </a:t>
              </a:r>
              <a:r>
                <a:rPr kumimoji="0" lang="en-US" sz="3200" b="0" i="0" u="none" strike="noStrike" kern="1200" cap="none" spc="0" normalizeH="0" baseline="0" noProof="0" dirty="0" err="1">
                  <a:ln>
                    <a:noFill/>
                  </a:ln>
                  <a:solidFill>
                    <a:prstClr val="black"/>
                  </a:solidFill>
                  <a:effectLst/>
                  <a:uLnTx/>
                  <a:uFillTx/>
                  <a:latin typeface="Arial"/>
                  <a:ea typeface="+mn-ea"/>
                  <a:cs typeface="+mn-cs"/>
                </a:rPr>
                <a:t>nhau</a:t>
              </a:r>
              <a:r>
                <a:rPr kumimoji="0" lang="en-US" sz="3200" b="0" i="0" u="none" strike="noStrike" kern="1200" cap="none" spc="0" normalizeH="0" baseline="0" noProof="0" dirty="0">
                  <a:ln>
                    <a:noFill/>
                  </a:ln>
                  <a:solidFill>
                    <a:prstClr val="black"/>
                  </a:solidFill>
                  <a:effectLst/>
                  <a:uLnTx/>
                  <a:uFillTx/>
                  <a:latin typeface="Arial"/>
                  <a:ea typeface="+mn-ea"/>
                  <a:cs typeface="+mn-cs"/>
                </a:rPr>
                <a:t>           m.</a:t>
              </a:r>
              <a:endParaRPr kumimoji="0" lang="x-none" sz="32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x-none" sz="32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ounded Rectangle 13">
              <a:extLst>
                <a:ext uri="{FF2B5EF4-FFF2-40B4-BE49-F238E27FC236}">
                  <a16:creationId xmlns:a16="http://schemas.microsoft.com/office/drawing/2014/main" xmlns="" id="{A4E0CBC3-4D5F-3748-BDB2-7164C231B813}"/>
                </a:ext>
              </a:extLst>
            </p:cNvPr>
            <p:cNvSpPr/>
            <p:nvPr/>
          </p:nvSpPr>
          <p:spPr>
            <a:xfrm>
              <a:off x="6906379" y="1926772"/>
              <a:ext cx="949960"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3200" b="0" i="0" u="none" strike="noStrike" kern="1200" cap="none" spc="0" normalizeH="0" baseline="0" noProof="0">
                  <a:ln>
                    <a:noFill/>
                  </a:ln>
                  <a:solidFill>
                    <a:srgbClr val="000000"/>
                  </a:solidFill>
                  <a:effectLst/>
                  <a:uLnTx/>
                  <a:uFillTx/>
                  <a:latin typeface="Arial"/>
                  <a:ea typeface="+mn-ea"/>
                  <a:cs typeface="+mn-cs"/>
                </a:rPr>
                <a:t>?</a:t>
              </a:r>
            </a:p>
          </p:txBody>
        </p:sp>
        <p:sp>
          <p:nvSpPr>
            <p:cNvPr id="15" name="Rounded Rectangle 14">
              <a:extLst>
                <a:ext uri="{FF2B5EF4-FFF2-40B4-BE49-F238E27FC236}">
                  <a16:creationId xmlns:a16="http://schemas.microsoft.com/office/drawing/2014/main" xmlns="" id="{EDE9C937-24AE-494A-9075-63927A4D1B4F}"/>
                </a:ext>
              </a:extLst>
            </p:cNvPr>
            <p:cNvSpPr/>
            <p:nvPr/>
          </p:nvSpPr>
          <p:spPr>
            <a:xfrm>
              <a:off x="6896261" y="2773274"/>
              <a:ext cx="949960"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3200" b="0" i="0" u="none" strike="noStrike" kern="1200" cap="none" spc="0" normalizeH="0" baseline="0" noProof="0">
                  <a:ln>
                    <a:noFill/>
                  </a:ln>
                  <a:solidFill>
                    <a:srgbClr val="000000"/>
                  </a:solidFill>
                  <a:effectLst/>
                  <a:uLnTx/>
                  <a:uFillTx/>
                  <a:latin typeface="Arial"/>
                  <a:ea typeface="+mn-ea"/>
                  <a:cs typeface="+mn-cs"/>
                </a:rPr>
                <a:t>?</a:t>
              </a:r>
            </a:p>
          </p:txBody>
        </p:sp>
        <p:sp>
          <p:nvSpPr>
            <p:cNvPr id="16" name="Rounded Rectangle 15">
              <a:extLst>
                <a:ext uri="{FF2B5EF4-FFF2-40B4-BE49-F238E27FC236}">
                  <a16:creationId xmlns:a16="http://schemas.microsoft.com/office/drawing/2014/main" xmlns="" id="{E79DF245-5B96-2747-9656-3EB02D6F53BE}"/>
                </a:ext>
              </a:extLst>
            </p:cNvPr>
            <p:cNvSpPr/>
            <p:nvPr/>
          </p:nvSpPr>
          <p:spPr>
            <a:xfrm>
              <a:off x="5773977" y="4581742"/>
              <a:ext cx="949960"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3200" b="0" i="0" u="none" strike="noStrike" kern="1200" cap="none" spc="0" normalizeH="0" baseline="0" noProof="0">
                  <a:ln>
                    <a:noFill/>
                  </a:ln>
                  <a:solidFill>
                    <a:srgbClr val="000000"/>
                  </a:solidFill>
                  <a:effectLst/>
                  <a:uLnTx/>
                  <a:uFillTx/>
                  <a:latin typeface="Arial"/>
                  <a:ea typeface="+mn-ea"/>
                  <a:cs typeface="+mn-cs"/>
                </a:rPr>
                <a:t>?</a:t>
              </a:r>
            </a:p>
          </p:txBody>
        </p:sp>
        <p:sp>
          <p:nvSpPr>
            <p:cNvPr id="17" name="Rounded Rectangle 16">
              <a:extLst>
                <a:ext uri="{FF2B5EF4-FFF2-40B4-BE49-F238E27FC236}">
                  <a16:creationId xmlns:a16="http://schemas.microsoft.com/office/drawing/2014/main" xmlns="" id="{C3F96965-5339-B54F-BE24-6C4C7E10749B}"/>
                </a:ext>
              </a:extLst>
            </p:cNvPr>
            <p:cNvSpPr/>
            <p:nvPr/>
          </p:nvSpPr>
          <p:spPr>
            <a:xfrm>
              <a:off x="7421662" y="5292098"/>
              <a:ext cx="949960"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3200" b="0" i="0" u="none" strike="noStrike" kern="1200" cap="none" spc="0" normalizeH="0" baseline="0" noProof="0">
                  <a:ln>
                    <a:noFill/>
                  </a:ln>
                  <a:solidFill>
                    <a:srgbClr val="000000"/>
                  </a:solidFill>
                  <a:effectLst/>
                  <a:uLnTx/>
                  <a:uFillTx/>
                  <a:latin typeface="Arial"/>
                  <a:ea typeface="+mn-ea"/>
                  <a:cs typeface="+mn-cs"/>
                </a:rPr>
                <a:t>?</a:t>
              </a:r>
            </a:p>
          </p:txBody>
        </p:sp>
      </p:grpSp>
    </p:spTree>
    <p:custDataLst>
      <p:tags r:id="rId1"/>
    </p:custDataLst>
    <p:extLst>
      <p:ext uri="{BB962C8B-B14F-4D97-AF65-F5344CB8AC3E}">
        <p14:creationId xmlns:p14="http://schemas.microsoft.com/office/powerpoint/2010/main" val="396444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DFCC6DE6-A5C1-4BA9-A001-54457E2BC665"/>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_UNSAVED" val="[[&quot;\uFFFDc\u0007\uFFFD{EF26CD6C-53EF-4AF1-B31C-DC35172D63DB}&quot;,&quot;C:\\Users\\Admin\\Documents\\Presentation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Presentation1"/>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GENSWF_SLIDE_UID" val="{8D316DF1-7707-4ACF-8293-A4CFB8E49A45}:256"/>
</p:tagLst>
</file>

<file path=ppt/tags/tag3.xml><?xml version="1.0" encoding="utf-8"?>
<p:tagLst xmlns:a="http://schemas.openxmlformats.org/drawingml/2006/main" xmlns:r="http://schemas.openxmlformats.org/officeDocument/2006/relationships" xmlns:p="http://schemas.openxmlformats.org/presentationml/2006/main">
  <p:tag name="GENSWF_SLIDE_UID" val="{63DF3EA5-3F6A-4E3D-A377-6266AD5C4763}:303"/>
</p:tagLst>
</file>

<file path=ppt/tags/tag4.xml><?xml version="1.0" encoding="utf-8"?>
<p:tagLst xmlns:a="http://schemas.openxmlformats.org/drawingml/2006/main" xmlns:r="http://schemas.openxmlformats.org/officeDocument/2006/relationships" xmlns:p="http://schemas.openxmlformats.org/presentationml/2006/main">
  <p:tag name="GENSWF_SLIDE_UID" val="{24B4A4AE-B98C-4468-9E81-DC88230501B5}:317"/>
</p:tagLst>
</file>

<file path=ppt/tags/tag5.xml><?xml version="1.0" encoding="utf-8"?>
<p:tagLst xmlns:a="http://schemas.openxmlformats.org/drawingml/2006/main" xmlns:r="http://schemas.openxmlformats.org/officeDocument/2006/relationships" xmlns:p="http://schemas.openxmlformats.org/presentationml/2006/main">
  <p:tag name="GENSWF_SLIDE_UID" val="{9E17106D-D596-4E4D-BC47-AB5A80798855}:325"/>
</p:tagLst>
</file>

<file path=ppt/tags/tag6.xml><?xml version="1.0" encoding="utf-8"?>
<p:tagLst xmlns:a="http://schemas.openxmlformats.org/drawingml/2006/main" xmlns:r="http://schemas.openxmlformats.org/officeDocument/2006/relationships" xmlns:p="http://schemas.openxmlformats.org/presentationml/2006/main">
  <p:tag name="GENSWF_SLIDE_UID" val="{426DC927-6A02-43F1-AEEF-60E4918EEC7D}:32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254</Words>
  <Application>Microsoft Office PowerPoint</Application>
  <PresentationFormat>Widescreen</PresentationFormat>
  <Paragraphs>52</Paragraphs>
  <Slides>5</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vt:i4>
      </vt:variant>
    </vt:vector>
  </HeadingPairs>
  <TitlesOfParts>
    <vt:vector size="13" baseType="lpstr">
      <vt:lpstr>Arial</vt:lpstr>
      <vt:lpstr>Calibri</vt:lpstr>
      <vt:lpstr>Calibri Light</vt:lpstr>
      <vt:lpstr>Times New Roman</vt:lpstr>
      <vt:lpstr>UTM Cookies</vt:lpstr>
      <vt:lpstr>UTM Cooper Black</vt:lpstr>
      <vt:lpstr>Office Theme</vt:lpstr>
      <vt:lpstr>1_Office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Presentation1</dc:title>
  <dc:creator>Administrator</dc:creator>
  <cp:lastModifiedBy>STD_NHA</cp:lastModifiedBy>
  <cp:revision>3</cp:revision>
  <dcterms:created xsi:type="dcterms:W3CDTF">2025-03-30T20:56:56Z</dcterms:created>
  <dcterms:modified xsi:type="dcterms:W3CDTF">2025-03-31T09:12:46Z</dcterms:modified>
</cp:coreProperties>
</file>