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 id="2147483772" r:id="rId2"/>
    <p:sldMasterId id="2147483783" r:id="rId3"/>
  </p:sldMasterIdLst>
  <p:notesMasterIdLst>
    <p:notesMasterId r:id="rId17"/>
  </p:notesMasterIdLst>
  <p:handoutMasterIdLst>
    <p:handoutMasterId r:id="rId18"/>
  </p:handoutMasterIdLst>
  <p:sldIdLst>
    <p:sldId id="475" r:id="rId4"/>
    <p:sldId id="441" r:id="rId5"/>
    <p:sldId id="442" r:id="rId6"/>
    <p:sldId id="444" r:id="rId7"/>
    <p:sldId id="443" r:id="rId8"/>
    <p:sldId id="439" r:id="rId9"/>
    <p:sldId id="450" r:id="rId10"/>
    <p:sldId id="487" r:id="rId11"/>
    <p:sldId id="469" r:id="rId12"/>
    <p:sldId id="468" r:id="rId13"/>
    <p:sldId id="470" r:id="rId14"/>
    <p:sldId id="471" r:id="rId15"/>
    <p:sldId id="473" r:id="rId16"/>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A86E4E-E456-481C-9FE2-1020664E37D2}">
          <p14:sldIdLst>
            <p14:sldId id="475"/>
            <p14:sldId id="441"/>
            <p14:sldId id="442"/>
            <p14:sldId id="444"/>
            <p14:sldId id="443"/>
            <p14:sldId id="439"/>
            <p14:sldId id="450"/>
            <p14:sldId id="487"/>
            <p14:sldId id="469"/>
            <p14:sldId id="468"/>
            <p14:sldId id="470"/>
            <p14:sldId id="471"/>
            <p14:sldId id="47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00FF"/>
    <a:srgbClr val="CC0000"/>
    <a:srgbClr val="99FF66"/>
    <a:srgbClr val="FDE9F1"/>
    <a:srgbClr val="FFFF99"/>
    <a:srgbClr val="FFCC00"/>
    <a:srgbClr val="E9FFE9"/>
    <a:srgbClr val="CC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2FC45-210C-4773-8C54-E2F2C606482D}" v="467" dt="2022-02-26T07:28:58.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83" autoAdjust="0"/>
    <p:restoredTop sz="94291" autoAdjust="0"/>
  </p:normalViewPr>
  <p:slideViewPr>
    <p:cSldViewPr>
      <p:cViewPr varScale="1">
        <p:scale>
          <a:sx n="95" d="100"/>
          <a:sy n="95" d="100"/>
        </p:scale>
        <p:origin x="360" y="96"/>
      </p:cViewPr>
      <p:guideLst>
        <p:guide orient="horz" pos="1620"/>
        <p:guide pos="2880"/>
      </p:guideLst>
    </p:cSldViewPr>
  </p:slideViewPr>
  <p:outlineViewPr>
    <p:cViewPr>
      <p:scale>
        <a:sx n="100" d="100"/>
        <a:sy n="100" d="100"/>
      </p:scale>
      <p:origin x="0" y="0"/>
    </p:cViewPr>
  </p:outlineViewPr>
  <p:notesTextViewPr>
    <p:cViewPr>
      <p:scale>
        <a:sx n="1" d="1"/>
        <a:sy n="1" d="1"/>
      </p:scale>
      <p:origin x="0" y="0"/>
    </p:cViewPr>
  </p:notesTextViewPr>
  <p:sorterViewPr>
    <p:cViewPr>
      <p:scale>
        <a:sx n="125" d="100"/>
        <a:sy n="125" d="100"/>
      </p:scale>
      <p:origin x="0" y="-1386"/>
    </p:cViewPr>
  </p:sorterViewPr>
  <p:notesViewPr>
    <p:cSldViewPr>
      <p:cViewPr varScale="1">
        <p:scale>
          <a:sx n="52" d="100"/>
          <a:sy n="52" d="100"/>
        </p:scale>
        <p:origin x="26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35574-55F4-4F48-9F5F-36BD0FB107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3FF214-F536-4BC6-BF49-3CF1F6E956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FEE389-8304-4DDF-B9CF-5C1F8BEF07F0}" type="datetimeFigureOut">
              <a:rPr lang="en-US" smtClean="0"/>
              <a:t>3/31/2025</a:t>
            </a:fld>
            <a:endParaRPr lang="en-US"/>
          </a:p>
        </p:txBody>
      </p:sp>
      <p:sp>
        <p:nvSpPr>
          <p:cNvPr id="4" name="Footer Placeholder 3">
            <a:extLst>
              <a:ext uri="{FF2B5EF4-FFF2-40B4-BE49-F238E27FC236}">
                <a16:creationId xmlns:a16="http://schemas.microsoft.com/office/drawing/2014/main" id="{4EC85F45-A69B-4208-8433-63E513F146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14597-1AE5-4D45-BFB4-069D8EA6E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4029F8-9A1D-4529-9DB9-6F612CF5CCB6}" type="slidenum">
              <a:rPr lang="en-US" smtClean="0"/>
              <a:t>‹#›</a:t>
            </a:fld>
            <a:endParaRPr lang="en-US"/>
          </a:p>
        </p:txBody>
      </p:sp>
    </p:spTree>
    <p:extLst>
      <p:ext uri="{BB962C8B-B14F-4D97-AF65-F5344CB8AC3E}">
        <p14:creationId xmlns:p14="http://schemas.microsoft.com/office/powerpoint/2010/main" val="978618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37A87-9789-462B-AD04-E640621CD441}" type="datetimeFigureOut">
              <a:rPr lang="zh-CN" altLang="en-US" smtClean="0"/>
              <a:t>2025/3/31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BF795-2288-4BDA-B3EB-6401AA8EE6C2}" type="slidenum">
              <a:rPr lang="zh-CN" altLang="en-US" smtClean="0"/>
              <a:t>‹#›</a:t>
            </a:fld>
            <a:endParaRPr lang="zh-CN" altLang="en-US"/>
          </a:p>
        </p:txBody>
      </p:sp>
    </p:spTree>
    <p:extLst>
      <p:ext uri="{BB962C8B-B14F-4D97-AF65-F5344CB8AC3E}">
        <p14:creationId xmlns:p14="http://schemas.microsoft.com/office/powerpoint/2010/main" val="136362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2</a:t>
            </a:fld>
            <a:endParaRPr lang="zh-CN" altLang="en-US"/>
          </a:p>
        </p:txBody>
      </p:sp>
    </p:spTree>
    <p:extLst>
      <p:ext uri="{BB962C8B-B14F-4D97-AF65-F5344CB8AC3E}">
        <p14:creationId xmlns:p14="http://schemas.microsoft.com/office/powerpoint/2010/main" val="249567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5950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095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4707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6</a:t>
            </a:fld>
            <a:endParaRPr lang="zh-CN" altLang="en-US"/>
          </a:p>
        </p:txBody>
      </p:sp>
    </p:spTree>
    <p:extLst>
      <p:ext uri="{BB962C8B-B14F-4D97-AF65-F5344CB8AC3E}">
        <p14:creationId xmlns:p14="http://schemas.microsoft.com/office/powerpoint/2010/main" val="91230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272462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873074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24529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23"/>
            <a:fld id="{1D8BD707-D9CF-40AE-B4C6-C98DA3205C09}" type="datetimeFigureOut">
              <a:rPr lang="en-US" smtClean="0">
                <a:solidFill>
                  <a:prstClr val="black">
                    <a:tint val="75000"/>
                  </a:prstClr>
                </a:solidFill>
              </a:rPr>
              <a:pPr defTabSz="457223"/>
              <a:t>3/31/2025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23"/>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23"/>
            <a:fld id="{B6F15528-21DE-4FAA-801E-634DDDAF4B2B}" type="slidenum">
              <a:rPr lang="en-US" smtClean="0">
                <a:solidFill>
                  <a:prstClr val="black">
                    <a:tint val="75000"/>
                  </a:prstClr>
                </a:solidFill>
              </a:rPr>
              <a:pPr defTabSz="457223"/>
              <a:t>‹#›</a:t>
            </a:fld>
            <a:endParaRPr lang="en-US">
              <a:solidFill>
                <a:prstClr val="black">
                  <a:tint val="75000"/>
                </a:prstClr>
              </a:solidFill>
            </a:endParaRPr>
          </a:p>
        </p:txBody>
      </p:sp>
    </p:spTree>
    <p:extLst>
      <p:ext uri="{BB962C8B-B14F-4D97-AF65-F5344CB8AC3E}">
        <p14:creationId xmlns:p14="http://schemas.microsoft.com/office/powerpoint/2010/main" val="2971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23"/>
            <a:fld id="{1D8BD707-D9CF-40AE-B4C6-C98DA3205C09}" type="datetimeFigureOut">
              <a:rPr lang="en-US" smtClean="0">
                <a:solidFill>
                  <a:prstClr val="black">
                    <a:tint val="75000"/>
                  </a:prstClr>
                </a:solidFill>
              </a:rPr>
              <a:pPr defTabSz="457223"/>
              <a:t>3/31/2025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23"/>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23"/>
            <a:fld id="{B6F15528-21DE-4FAA-801E-634DDDAF4B2B}" type="slidenum">
              <a:rPr lang="en-US" smtClean="0">
                <a:solidFill>
                  <a:prstClr val="black">
                    <a:tint val="75000"/>
                  </a:prstClr>
                </a:solidFill>
              </a:rPr>
              <a:pPr defTabSz="457223"/>
              <a:t>‹#›</a:t>
            </a:fld>
            <a:endParaRPr lang="en-US">
              <a:solidFill>
                <a:prstClr val="black">
                  <a:tint val="75000"/>
                </a:prstClr>
              </a:solidFill>
            </a:endParaRPr>
          </a:p>
        </p:txBody>
      </p:sp>
    </p:spTree>
    <p:extLst>
      <p:ext uri="{BB962C8B-B14F-4D97-AF65-F5344CB8AC3E}">
        <p14:creationId xmlns:p14="http://schemas.microsoft.com/office/powerpoint/2010/main" val="329759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23"/>
            <a:fld id="{1D8BD707-D9CF-40AE-B4C6-C98DA3205C09}" type="datetimeFigureOut">
              <a:rPr lang="en-US" smtClean="0">
                <a:solidFill>
                  <a:prstClr val="black">
                    <a:tint val="75000"/>
                  </a:prstClr>
                </a:solidFill>
              </a:rPr>
              <a:pPr defTabSz="457223"/>
              <a:t>3/31/2025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23"/>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23"/>
            <a:fld id="{B6F15528-21DE-4FAA-801E-634DDDAF4B2B}" type="slidenum">
              <a:rPr lang="en-US" smtClean="0">
                <a:solidFill>
                  <a:prstClr val="black">
                    <a:tint val="75000"/>
                  </a:prstClr>
                </a:solidFill>
              </a:rPr>
              <a:pPr defTabSz="457223"/>
              <a:t>‹#›</a:t>
            </a:fld>
            <a:endParaRPr lang="en-US">
              <a:solidFill>
                <a:prstClr val="black">
                  <a:tint val="75000"/>
                </a:prstClr>
              </a:solidFill>
            </a:endParaRPr>
          </a:p>
        </p:txBody>
      </p:sp>
    </p:spTree>
    <p:extLst>
      <p:ext uri="{BB962C8B-B14F-4D97-AF65-F5344CB8AC3E}">
        <p14:creationId xmlns:p14="http://schemas.microsoft.com/office/powerpoint/2010/main" val="2477596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23"/>
            <a:fld id="{1D8BD707-D9CF-40AE-B4C6-C98DA3205C09}" type="datetimeFigureOut">
              <a:rPr lang="en-US" smtClean="0">
                <a:solidFill>
                  <a:prstClr val="black">
                    <a:tint val="75000"/>
                  </a:prstClr>
                </a:solidFill>
              </a:rPr>
              <a:pPr defTabSz="457223"/>
              <a:t>3/31/2025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2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23"/>
            <a:fld id="{B6F15528-21DE-4FAA-801E-634DDDAF4B2B}" type="slidenum">
              <a:rPr lang="en-US" smtClean="0">
                <a:solidFill>
                  <a:prstClr val="black">
                    <a:tint val="75000"/>
                  </a:prstClr>
                </a:solidFill>
              </a:rPr>
              <a:pPr defTabSz="457223"/>
              <a:t>‹#›</a:t>
            </a:fld>
            <a:endParaRPr lang="en-US">
              <a:solidFill>
                <a:prstClr val="black">
                  <a:tint val="75000"/>
                </a:prstClr>
              </a:solidFill>
            </a:endParaRPr>
          </a:p>
        </p:txBody>
      </p:sp>
    </p:spTree>
    <p:extLst>
      <p:ext uri="{BB962C8B-B14F-4D97-AF65-F5344CB8AC3E}">
        <p14:creationId xmlns:p14="http://schemas.microsoft.com/office/powerpoint/2010/main" val="1049502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5DA4D"/>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flipH="1">
            <a:off x="-9526" y="0"/>
            <a:ext cx="2645990" cy="141962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2483768" y="0"/>
            <a:ext cx="1080120" cy="1707654"/>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H="1">
            <a:off x="1403648" y="0"/>
            <a:ext cx="3312368" cy="141962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6228184" y="0"/>
            <a:ext cx="1080120" cy="1203598"/>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19672" y="336578"/>
            <a:ext cx="465168" cy="239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丫头\png\小人\卡通类素材\gyk.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rot="21247218">
            <a:off x="1900060" y="147392"/>
            <a:ext cx="555021" cy="36413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接连接符 12"/>
          <p:cNvCxnSpPr/>
          <p:nvPr userDrawn="1"/>
        </p:nvCxnSpPr>
        <p:spPr>
          <a:xfrm flipH="1">
            <a:off x="0" y="0"/>
            <a:ext cx="1259632" cy="69954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35496" y="0"/>
            <a:ext cx="2376264" cy="915566"/>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7884368" y="0"/>
            <a:ext cx="914400" cy="914400"/>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6516216" y="0"/>
            <a:ext cx="2627784" cy="349771"/>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7" name="Picture 3" descr="E:\丫头\png\小人\卡通类素材\kl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360" y="59675"/>
            <a:ext cx="851644" cy="7920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786775">
            <a:off x="8465571" y="-56920"/>
            <a:ext cx="540482" cy="6430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21347883">
            <a:off x="2538634" y="-19669"/>
            <a:ext cx="516042" cy="4826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7271988" y="-19979"/>
            <a:ext cx="205624" cy="2845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E:\丫头\png\小人\卡通类素材\dtr.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7849701" y="17127"/>
            <a:ext cx="261191" cy="3406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E:\丫头\png\小人\卡通类素材\dtr.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rot="21074484">
            <a:off x="3181153" y="-29199"/>
            <a:ext cx="334586" cy="3937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rot="1372338">
            <a:off x="6277728" y="159126"/>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E:\丫头\png\小人\卡通类素材\gyk.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a:stretch/>
        </p:blipFill>
        <p:spPr bwMode="auto">
          <a:xfrm rot="721682">
            <a:off x="6486537" y="-36569"/>
            <a:ext cx="563414" cy="3696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丫头\png\小人\卡通类素材\gyk.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a:stretch/>
        </p:blipFill>
        <p:spPr bwMode="auto">
          <a:xfrm rot="21240259">
            <a:off x="917773" y="254315"/>
            <a:ext cx="458632" cy="545662"/>
          </a:xfrm>
          <a:prstGeom prst="rect">
            <a:avLst/>
          </a:prstGeom>
          <a:noFill/>
          <a:extLst>
            <a:ext uri="{909E8E84-426E-40DD-AFC4-6F175D3DCCD1}">
              <a14:hiddenFill xmlns:a14="http://schemas.microsoft.com/office/drawing/2010/main">
                <a:solidFill>
                  <a:srgbClr val="FFFFFF"/>
                </a:solidFill>
              </a14:hiddenFill>
            </a:ext>
          </a:extLst>
        </p:spPr>
      </p:pic>
      <p:sp>
        <p:nvSpPr>
          <p:cNvPr id="26" name="椭圆 22"/>
          <p:cNvSpPr/>
          <p:nvPr userDrawn="1"/>
        </p:nvSpPr>
        <p:spPr>
          <a:xfrm>
            <a:off x="-9526" y="127795"/>
            <a:ext cx="9190038" cy="5015707"/>
          </a:xfrm>
          <a:custGeom>
            <a:avLst/>
            <a:gdLst>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017198 h 4876007"/>
              <a:gd name="connsiteX7" fmla="*/ 4869557 w 9153525"/>
              <a:gd name="connsiteY7" fmla="*/ 0 h 4876007"/>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360098 h 4876007"/>
              <a:gd name="connsiteX7" fmla="*/ 4869557 w 9153525"/>
              <a:gd name="connsiteY7" fmla="*/ 0 h 4876007"/>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360098 h 4876007"/>
              <a:gd name="connsiteX7" fmla="*/ 4869557 w 9153525"/>
              <a:gd name="connsiteY7" fmla="*/ 0 h 4876007"/>
              <a:gd name="connsiteX0" fmla="*/ 4894957 w 9153525"/>
              <a:gd name="connsiteY0" fmla="*/ 0 h 5015707"/>
              <a:gd name="connsiteX1" fmla="*/ 9153525 w 9153525"/>
              <a:gd name="connsiteY1" fmla="*/ 8811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4997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4997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2330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681729 h 5015707"/>
              <a:gd name="connsiteX6" fmla="*/ 9525 w 9153525"/>
              <a:gd name="connsiteY6" fmla="*/ 1233098 h 5015707"/>
              <a:gd name="connsiteX7" fmla="*/ 4894957 w 9153525"/>
              <a:gd name="connsiteY7" fmla="*/ 0 h 501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3525" h="5015707">
                <a:moveTo>
                  <a:pt x="4894957" y="0"/>
                </a:moveTo>
                <a:cubicBezTo>
                  <a:pt x="6562986" y="0"/>
                  <a:pt x="8037072" y="79396"/>
                  <a:pt x="9140825" y="538294"/>
                </a:cubicBezTo>
                <a:cubicBezTo>
                  <a:pt x="9145058" y="1886457"/>
                  <a:pt x="9149292" y="3234619"/>
                  <a:pt x="9153525" y="4582782"/>
                </a:cubicBezTo>
                <a:cubicBezTo>
                  <a:pt x="8743370" y="4753309"/>
                  <a:pt x="8276816" y="4899491"/>
                  <a:pt x="7766785" y="5015707"/>
                </a:cubicBezTo>
                <a:lnTo>
                  <a:pt x="1976549" y="5015707"/>
                </a:lnTo>
                <a:cubicBezTo>
                  <a:pt x="1207329" y="4841697"/>
                  <a:pt x="527425" y="4973531"/>
                  <a:pt x="0" y="4681729"/>
                </a:cubicBezTo>
                <a:cubicBezTo>
                  <a:pt x="0" y="3631669"/>
                  <a:pt x="9525" y="2283158"/>
                  <a:pt x="9525" y="1233098"/>
                </a:cubicBezTo>
                <a:cubicBezTo>
                  <a:pt x="651581" y="557237"/>
                  <a:pt x="2914218" y="0"/>
                  <a:pt x="4894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Picture 4" descr="E:\丫头\png\小人\卡通类素材\gyk.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377776" y="4729958"/>
            <a:ext cx="643482" cy="3319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E:\丫头\png\小人\卡通类素材\gyk.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1000783">
            <a:off x="829990" y="4626823"/>
            <a:ext cx="800397" cy="5251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丫头\png\小人\卡通类素材\gu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03" r="292" b="9279"/>
          <a:stretch/>
        </p:blipFill>
        <p:spPr bwMode="auto">
          <a:xfrm rot="10800000" flipH="1" flipV="1">
            <a:off x="-9526" y="4155926"/>
            <a:ext cx="9153526" cy="98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22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1194868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642331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191891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018958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202340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defTabSz="685800">
              <a:defRPr/>
            </a:pPr>
            <a:fld id="{760FBDFE-C587-4B4C-A407-44438C67B59E}"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17" name="页脚占位符 16"/>
          <p:cNvSpPr>
            <a:spLocks noGrp="1"/>
          </p:cNvSpPr>
          <p:nvPr>
            <p:ph type="ftr" sz="quarter" idx="11"/>
            <p:custDataLst>
              <p:tags r:id="rId4"/>
            </p:custDataLst>
          </p:nvPr>
        </p:nvSpPr>
        <p:spPr/>
        <p:txBody>
          <a:bodyPr/>
          <a:lstStyle/>
          <a:p>
            <a:pPr defTabSz="685800">
              <a:defRPr/>
            </a:pPr>
            <a:endParaRPr lang="zh-CN" altLang="en-US" sz="1350" dirty="0">
              <a:solidFill>
                <a:prstClr val="black"/>
              </a:solidFill>
            </a:endParaRPr>
          </a:p>
        </p:txBody>
      </p:sp>
      <p:sp>
        <p:nvSpPr>
          <p:cNvPr id="18" name="灯片编号占位符 17"/>
          <p:cNvSpPr>
            <a:spLocks noGrp="1"/>
          </p:cNvSpPr>
          <p:nvPr>
            <p:ph type="sldNum" sz="quarter" idx="12"/>
            <p:custDataLst>
              <p:tags r:id="rId5"/>
            </p:custDataLst>
          </p:nvPr>
        </p:nvSpPr>
        <p:spPr/>
        <p:txBody>
          <a:bodyPr/>
          <a:lstStyle/>
          <a:p>
            <a:pPr defTabSz="685800">
              <a:defRPr/>
            </a:pPr>
            <a:fld id="{49AE70B2-8BF9-45C0-BB95-33D1B9D3A854}" type="slidenum">
              <a:rPr lang="zh-CN" altLang="en-US" sz="1350" smtClean="0">
                <a:solidFill>
                  <a:prstClr val="black"/>
                </a:solidFill>
              </a:rPr>
              <a:pPr defTabSz="685800">
                <a:defRPr/>
              </a:pPr>
              <a:t>‹#›</a:t>
            </a:fld>
            <a:endParaRPr lang="zh-CN" altLang="en-US" sz="1350" dirty="0">
              <a:solidFill>
                <a:prstClr val="black"/>
              </a:solidFill>
            </a:endParaRPr>
          </a:p>
        </p:txBody>
      </p:sp>
    </p:spTree>
    <p:extLst>
      <p:ext uri="{BB962C8B-B14F-4D97-AF65-F5344CB8AC3E}">
        <p14:creationId xmlns:p14="http://schemas.microsoft.com/office/powerpoint/2010/main" val="823683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1883203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663420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2421343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1868973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1905044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159542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762588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493422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1519882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232930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仅标题">
    <p:bg>
      <p:bgPr>
        <a:solidFill>
          <a:srgbClr val="10C9EE"/>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67263"/>
            <a:ext cx="2133600" cy="273844"/>
          </a:xfrm>
          <a:prstGeom prst="rect">
            <a:avLst/>
          </a:prstGeom>
        </p:spPr>
        <p:txBody>
          <a:bodyPr/>
          <a:lstStyle/>
          <a:p>
            <a:fld id="{A077817C-7B71-42AF-900A-2817BE836D2B}" type="datetimeFigureOut">
              <a:rPr lang="zh-CN" altLang="en-US" smtClean="0"/>
              <a:pPr/>
              <a:t>2025/3/31</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0DA75A3B-6662-4096-B8F1-4038B9AC79F6}" type="slidenum">
              <a:rPr lang="zh-CN" altLang="en-US" smtClean="0"/>
              <a:pPr/>
              <a:t>‹#›</a:t>
            </a:fld>
            <a:endParaRPr lang="zh-CN" altLang="en-US"/>
          </a:p>
        </p:txBody>
      </p:sp>
      <p:pic>
        <p:nvPicPr>
          <p:cNvPr id="6"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963390">
            <a:off x="8431198" y="2740276"/>
            <a:ext cx="778548" cy="510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丫头\png\小人\卡通类素材\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19672" y="772432"/>
            <a:ext cx="4166407" cy="32999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20706780">
            <a:off x="4171675" y="2930569"/>
            <a:ext cx="1164698" cy="764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丫头\png\小人\卡通类素材\yun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481172"/>
            <a:ext cx="2202726" cy="9247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E:\丫头\png\小人\卡通类素材\shu.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91913" y="36264"/>
            <a:ext cx="2306962" cy="3276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丫头\png\小人\卡通类素材\trd.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2317"/>
          <a:stretch/>
        </p:blipFill>
        <p:spPr bwMode="auto">
          <a:xfrm>
            <a:off x="2699793" y="3001251"/>
            <a:ext cx="6460604" cy="2142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丫头\png\小人\卡通类素材\yun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76650" y="772432"/>
            <a:ext cx="1800200" cy="755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E:\丫头\png\小人\卡通类素材\ad.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43608" y="353307"/>
            <a:ext cx="191619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E:\丫头\png\小人\卡通类素材\ryf.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3347864" y="36811"/>
            <a:ext cx="1276598" cy="12961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E:\丫头\png\小人\卡通类素材\ryf.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a:off x="4425479" y="3707043"/>
            <a:ext cx="1160570" cy="1464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a:off x="6029780" y="2657563"/>
            <a:ext cx="924154" cy="4767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504957">
            <a:off x="6557405" y="2503521"/>
            <a:ext cx="1164698" cy="7641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E:\丫头\png\小人\卡通类素材\ip'.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761385" y="1525369"/>
            <a:ext cx="3059087" cy="32179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505138">
            <a:off x="121610" y="3413026"/>
            <a:ext cx="1033530" cy="17372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E:\丫头\png\小人\卡通类素材\ry.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3835978" y="4274632"/>
            <a:ext cx="918748" cy="10703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5386020" y="344657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6481445" y="4374327"/>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3291564" y="458128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8431162" y="470662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rot="18896325">
            <a:off x="2354796" y="4428517"/>
            <a:ext cx="924154" cy="4767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rot="21326347">
            <a:off x="1083305" y="4308786"/>
            <a:ext cx="887346" cy="10337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丫头\png\小人\卡通类素材\ry.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377942">
            <a:off x="1692495" y="4784301"/>
            <a:ext cx="388060" cy="4521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E:\丫头\png\小人\卡通类素材\yio.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21094862" flipH="1">
            <a:off x="5640936" y="4153168"/>
            <a:ext cx="578316" cy="9721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丫头\png\小人\卡通类素材\yunf.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a:off x="-1" y="2272632"/>
            <a:ext cx="695925" cy="75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32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9" dur="1500" spd="-100000" fill="hold"/>
                                        <p:tgtEl>
                                          <p:spTgt spid="1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4" dur="1500" fill="hold"/>
                                        <p:tgtEl>
                                          <p:spTgt spid="9"/>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9" dur="1500" fill="hold"/>
                                        <p:tgtEl>
                                          <p:spTgt spid="29"/>
                                        </p:tgtEl>
                                        <p:attrNameLst>
                                          <p:attrName>ppt_x</p:attrName>
                                          <p:attrName>ppt_y</p:attrName>
                                        </p:attrNameLst>
                                      </p:cBhvr>
                                    </p:animMotion>
                                  </p:childTnLst>
                                </p:cTn>
                              </p:par>
                              <p:par>
                                <p:cTn id="20" presetID="8" presetClass="emph" presetSubtype="0" repeatCount="indefinite" autoRev="1" fill="hold" nodeType="withEffect">
                                  <p:stCondLst>
                                    <p:cond delay="0"/>
                                  </p:stCondLst>
                                  <p:childTnLst>
                                    <p:animRot by="180000">
                                      <p:cBhvr>
                                        <p:cTn id="21" dur="25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936280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951495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2645261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2454998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898897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defTabSz="685800">
              <a:defRPr/>
            </a:pPr>
            <a:fld id="{760FBDFE-C587-4B4C-A407-44438C67B59E}" type="datetimeFigureOut">
              <a:rPr lang="zh-CN" altLang="en-US" sz="1350" smtClean="0">
                <a:solidFill>
                  <a:prstClr val="black"/>
                </a:solidFill>
              </a:rPr>
              <a:pPr defTabSz="685800">
                <a:defRPr/>
              </a:pPr>
              <a:t>2025/3/31</a:t>
            </a:fld>
            <a:endParaRPr lang="zh-CN" altLang="en-US" sz="1350">
              <a:solidFill>
                <a:prstClr val="black"/>
              </a:solidFill>
            </a:endParaRPr>
          </a:p>
        </p:txBody>
      </p:sp>
      <p:sp>
        <p:nvSpPr>
          <p:cNvPr id="17" name="页脚占位符 16"/>
          <p:cNvSpPr>
            <a:spLocks noGrp="1"/>
          </p:cNvSpPr>
          <p:nvPr>
            <p:ph type="ftr" sz="quarter" idx="11"/>
            <p:custDataLst>
              <p:tags r:id="rId4"/>
            </p:custDataLst>
          </p:nvPr>
        </p:nvSpPr>
        <p:spPr/>
        <p:txBody>
          <a:bodyPr/>
          <a:lstStyle/>
          <a:p>
            <a:pPr defTabSz="685800">
              <a:defRPr/>
            </a:pPr>
            <a:endParaRPr lang="zh-CN" altLang="en-US" sz="1350" dirty="0">
              <a:solidFill>
                <a:prstClr val="black"/>
              </a:solidFill>
            </a:endParaRPr>
          </a:p>
        </p:txBody>
      </p:sp>
      <p:sp>
        <p:nvSpPr>
          <p:cNvPr id="18" name="灯片编号占位符 17"/>
          <p:cNvSpPr>
            <a:spLocks noGrp="1"/>
          </p:cNvSpPr>
          <p:nvPr>
            <p:ph type="sldNum" sz="quarter" idx="12"/>
            <p:custDataLst>
              <p:tags r:id="rId5"/>
            </p:custDataLst>
          </p:nvPr>
        </p:nvSpPr>
        <p:spPr/>
        <p:txBody>
          <a:bodyPr/>
          <a:lstStyle/>
          <a:p>
            <a:pPr defTabSz="685800">
              <a:defRPr/>
            </a:pPr>
            <a:fld id="{49AE70B2-8BF9-45C0-BB95-33D1B9D3A854}" type="slidenum">
              <a:rPr lang="zh-CN" altLang="en-US" sz="1350" smtClean="0">
                <a:solidFill>
                  <a:prstClr val="black"/>
                </a:solidFill>
              </a:rPr>
              <a:pPr defTabSz="685800">
                <a:defRPr/>
              </a:pPr>
              <a:t>‹#›</a:t>
            </a:fld>
            <a:endParaRPr lang="zh-CN" altLang="en-US" sz="1350" dirty="0">
              <a:solidFill>
                <a:prstClr val="black"/>
              </a:solidFill>
            </a:endParaRPr>
          </a:p>
        </p:txBody>
      </p:sp>
    </p:spTree>
    <p:extLst>
      <p:ext uri="{BB962C8B-B14F-4D97-AF65-F5344CB8AC3E}">
        <p14:creationId xmlns:p14="http://schemas.microsoft.com/office/powerpoint/2010/main" val="3543876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BFB86F-153C-4F55-809A-16DDD8CD024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7034F6-0AA9-4E5F-B739-1E7A88FFAAD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0B4740-014D-4CA8-99AD-AF578E607C07}"/>
              </a:ext>
            </a:extLst>
          </p:cNvPr>
          <p:cNvSpPr>
            <a:spLocks noGrp="1"/>
          </p:cNvSpPr>
          <p:nvPr>
            <p:ph type="dt" sz="half" idx="10"/>
          </p:nvPr>
        </p:nvSpPr>
        <p:spPr/>
        <p:txBody>
          <a:bodyPr/>
          <a:lstStyle/>
          <a:p>
            <a:pPr defTabSz="685800">
              <a:defRPr/>
            </a:pPr>
            <a:fld id="{AB8FCB51-519E-4D01-99A7-6ED520F0575B}" type="datetimeFigureOut">
              <a:rPr lang="zh-CN" altLang="en-US" sz="900" smtClean="0">
                <a:solidFill>
                  <a:prstClr val="black">
                    <a:tint val="75000"/>
                  </a:prstClr>
                </a:solidFill>
                <a:latin typeface="等线" panose="020F0502020204030204"/>
                <a:ea typeface="等线" panose="020B0604020202020204" charset="-122"/>
              </a:rPr>
              <a:pPr defTabSz="685800">
                <a:defRPr/>
              </a:pPr>
              <a:t>2025/3/31</a:t>
            </a:fld>
            <a:endParaRPr lang="zh-CN" altLang="en-US" sz="900">
              <a:solidFill>
                <a:prstClr val="black">
                  <a:tint val="75000"/>
                </a:prstClr>
              </a:solidFill>
              <a:latin typeface="等线" panose="020F0502020204030204"/>
              <a:ea typeface="等线" panose="020B0604020202020204" charset="-122"/>
            </a:endParaRPr>
          </a:p>
        </p:txBody>
      </p:sp>
      <p:sp>
        <p:nvSpPr>
          <p:cNvPr id="5" name="页脚占位符 4">
            <a:extLst>
              <a:ext uri="{FF2B5EF4-FFF2-40B4-BE49-F238E27FC236}">
                <a16:creationId xmlns:a16="http://schemas.microsoft.com/office/drawing/2014/main" id="{0EFB4206-9BD0-4586-832B-BD0417000A0A}"/>
              </a:ext>
            </a:extLst>
          </p:cNvPr>
          <p:cNvSpPr>
            <a:spLocks noGrp="1"/>
          </p:cNvSpPr>
          <p:nvPr>
            <p:ph type="ftr" sz="quarter" idx="11"/>
          </p:nvPr>
        </p:nvSpPr>
        <p:spPr/>
        <p:txBody>
          <a:bodyPr/>
          <a:lstStyle/>
          <a:p>
            <a:pPr algn="ctr" defTabSz="685800">
              <a:defRPr/>
            </a:pPr>
            <a:endParaRPr lang="zh-CN" altLang="en-US" sz="900">
              <a:solidFill>
                <a:prstClr val="black">
                  <a:tint val="75000"/>
                </a:prstClr>
              </a:solidFill>
              <a:latin typeface="等线" panose="020F0502020204030204"/>
              <a:ea typeface="等线" panose="020B0604020202020204" charset="-122"/>
            </a:endParaRPr>
          </a:p>
        </p:txBody>
      </p:sp>
      <p:sp>
        <p:nvSpPr>
          <p:cNvPr id="6" name="灯片编号占位符 5">
            <a:extLst>
              <a:ext uri="{FF2B5EF4-FFF2-40B4-BE49-F238E27FC236}">
                <a16:creationId xmlns:a16="http://schemas.microsoft.com/office/drawing/2014/main" id="{A94211E6-87E4-4AA3-B3D6-2203C5052D7D}"/>
              </a:ext>
            </a:extLst>
          </p:cNvPr>
          <p:cNvSpPr>
            <a:spLocks noGrp="1"/>
          </p:cNvSpPr>
          <p:nvPr>
            <p:ph type="sldNum" sz="quarter" idx="12"/>
          </p:nvPr>
        </p:nvSpPr>
        <p:spPr/>
        <p:txBody>
          <a:bodyPr/>
          <a:lstStyle/>
          <a:p>
            <a:pPr algn="r" defTabSz="685800">
              <a:defRPr/>
            </a:pPr>
            <a:fld id="{EB6B971D-6C48-4D3B-A19A-6044CF2C631E}" type="slidenum">
              <a:rPr lang="zh-CN" altLang="en-US" sz="900" smtClean="0">
                <a:solidFill>
                  <a:prstClr val="black">
                    <a:tint val="75000"/>
                  </a:prstClr>
                </a:solidFill>
                <a:latin typeface="等线" panose="020F0502020204030204"/>
                <a:ea typeface="等线" panose="020B0604020202020204" charset="-122"/>
              </a:rPr>
              <a:pPr algn="r" defTabSz="685800">
                <a:defRPr/>
              </a:pPr>
              <a:t>‹#›</a:t>
            </a:fld>
            <a:endParaRPr lang="zh-CN" altLang="en-US" sz="900">
              <a:solidFill>
                <a:prstClr val="black">
                  <a:tint val="75000"/>
                </a:prstClr>
              </a:solidFill>
              <a:latin typeface="等线" panose="020F0502020204030204"/>
              <a:ea typeface="等线" panose="020B0604020202020204" charset="-122"/>
            </a:endParaRPr>
          </a:p>
        </p:txBody>
      </p:sp>
    </p:spTree>
    <p:extLst>
      <p:ext uri="{BB962C8B-B14F-4D97-AF65-F5344CB8AC3E}">
        <p14:creationId xmlns:p14="http://schemas.microsoft.com/office/powerpoint/2010/main" val="1214002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7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23"/>
            <a:fld id="{1D8BD707-D9CF-40AE-B4C6-C98DA3205C09}" type="datetimeFigureOut">
              <a:rPr lang="en-US" smtClean="0">
                <a:solidFill>
                  <a:prstClr val="black">
                    <a:tint val="75000"/>
                  </a:prstClr>
                </a:solidFill>
              </a:rPr>
              <a:pPr defTabSz="457223"/>
              <a:t>3/31/2025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2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23"/>
            <a:fld id="{B6F15528-21DE-4FAA-801E-634DDDAF4B2B}" type="slidenum">
              <a:rPr lang="en-US" smtClean="0">
                <a:solidFill>
                  <a:prstClr val="black">
                    <a:tint val="75000"/>
                  </a:prstClr>
                </a:solidFill>
              </a:rPr>
              <a:pPr defTabSz="457223"/>
              <a:t>‹#›</a:t>
            </a:fld>
            <a:endParaRPr lang="en-US">
              <a:solidFill>
                <a:prstClr val="black">
                  <a:tint val="75000"/>
                </a:prstClr>
              </a:solidFill>
            </a:endParaRPr>
          </a:p>
        </p:txBody>
      </p:sp>
    </p:spTree>
    <p:extLst>
      <p:ext uri="{BB962C8B-B14F-4D97-AF65-F5344CB8AC3E}">
        <p14:creationId xmlns:p14="http://schemas.microsoft.com/office/powerpoint/2010/main" val="261471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23"/>
            <a:fld id="{1D8BD707-D9CF-40AE-B4C6-C98DA3205C09}" type="datetimeFigureOut">
              <a:rPr lang="en-US" smtClean="0">
                <a:solidFill>
                  <a:prstClr val="black">
                    <a:tint val="75000"/>
                  </a:prstClr>
                </a:solidFill>
              </a:rPr>
              <a:pPr defTabSz="457223"/>
              <a:t>3/31/2025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2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23"/>
            <a:fld id="{B6F15528-21DE-4FAA-801E-634DDDAF4B2B}" type="slidenum">
              <a:rPr lang="en-US" smtClean="0">
                <a:solidFill>
                  <a:prstClr val="black">
                    <a:tint val="75000"/>
                  </a:prstClr>
                </a:solidFill>
              </a:rPr>
              <a:pPr defTabSz="457223"/>
              <a:t>‹#›</a:t>
            </a:fld>
            <a:endParaRPr lang="en-US">
              <a:solidFill>
                <a:prstClr val="black">
                  <a:tint val="75000"/>
                </a:prstClr>
              </a:solidFill>
            </a:endParaRPr>
          </a:p>
        </p:txBody>
      </p:sp>
    </p:spTree>
    <p:extLst>
      <p:ext uri="{BB962C8B-B14F-4D97-AF65-F5344CB8AC3E}">
        <p14:creationId xmlns:p14="http://schemas.microsoft.com/office/powerpoint/2010/main" val="3446164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23"/>
            <a:fld id="{1D8BD707-D9CF-40AE-B4C6-C98DA3205C09}" type="datetimeFigureOut">
              <a:rPr lang="en-US" smtClean="0">
                <a:solidFill>
                  <a:prstClr val="black">
                    <a:tint val="75000"/>
                  </a:prstClr>
                </a:solidFill>
              </a:rPr>
              <a:pPr defTabSz="457223"/>
              <a:t>3/31/2025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2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23"/>
            <a:fld id="{B6F15528-21DE-4FAA-801E-634DDDAF4B2B}" type="slidenum">
              <a:rPr lang="en-US" smtClean="0">
                <a:solidFill>
                  <a:prstClr val="black">
                    <a:tint val="75000"/>
                  </a:prstClr>
                </a:solidFill>
              </a:rPr>
              <a:pPr defTabSz="457223"/>
              <a:t>‹#›</a:t>
            </a:fld>
            <a:endParaRPr lang="en-US">
              <a:solidFill>
                <a:prstClr val="black">
                  <a:tint val="75000"/>
                </a:prstClr>
              </a:solidFill>
            </a:endParaRPr>
          </a:p>
        </p:txBody>
      </p:sp>
    </p:spTree>
    <p:extLst>
      <p:ext uri="{BB962C8B-B14F-4D97-AF65-F5344CB8AC3E}">
        <p14:creationId xmlns:p14="http://schemas.microsoft.com/office/powerpoint/2010/main" val="73323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23"/>
            <a:fld id="{1D8BD707-D9CF-40AE-B4C6-C98DA3205C09}" type="datetimeFigureOut">
              <a:rPr lang="en-US" smtClean="0">
                <a:solidFill>
                  <a:prstClr val="black">
                    <a:tint val="75000"/>
                  </a:prstClr>
                </a:solidFill>
              </a:rPr>
              <a:pPr defTabSz="457223"/>
              <a:t>3/31/2025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23"/>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23"/>
            <a:fld id="{B6F15528-21DE-4FAA-801E-634DDDAF4B2B}" type="slidenum">
              <a:rPr lang="en-US" smtClean="0">
                <a:solidFill>
                  <a:prstClr val="black">
                    <a:tint val="75000"/>
                  </a:prstClr>
                </a:solidFill>
              </a:rPr>
              <a:pPr defTabSz="457223"/>
              <a:t>‹#›</a:t>
            </a:fld>
            <a:endParaRPr lang="en-US">
              <a:solidFill>
                <a:prstClr val="black">
                  <a:tint val="75000"/>
                </a:prstClr>
              </a:solidFill>
            </a:endParaRPr>
          </a:p>
        </p:txBody>
      </p:sp>
    </p:spTree>
    <p:extLst>
      <p:ext uri="{BB962C8B-B14F-4D97-AF65-F5344CB8AC3E}">
        <p14:creationId xmlns:p14="http://schemas.microsoft.com/office/powerpoint/2010/main" val="246102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23"/>
            <a:fld id="{1D8BD707-D9CF-40AE-B4C6-C98DA3205C09}" type="datetimeFigureOut">
              <a:rPr lang="en-US" smtClean="0">
                <a:solidFill>
                  <a:prstClr val="black">
                    <a:tint val="75000"/>
                  </a:prstClr>
                </a:solidFill>
              </a:rPr>
              <a:pPr defTabSz="457223"/>
              <a:t>3/31/2025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23"/>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23"/>
            <a:fld id="{B6F15528-21DE-4FAA-801E-634DDDAF4B2B}" type="slidenum">
              <a:rPr lang="en-US" smtClean="0">
                <a:solidFill>
                  <a:prstClr val="black">
                    <a:tint val="75000"/>
                  </a:prstClr>
                </a:solidFill>
              </a:rPr>
              <a:pPr defTabSz="457223"/>
              <a:t>‹#›</a:t>
            </a:fld>
            <a:endParaRPr lang="en-US">
              <a:solidFill>
                <a:prstClr val="black">
                  <a:tint val="75000"/>
                </a:prstClr>
              </a:solidFill>
            </a:endParaRPr>
          </a:p>
        </p:txBody>
      </p:sp>
    </p:spTree>
    <p:extLst>
      <p:ext uri="{BB962C8B-B14F-4D97-AF65-F5344CB8AC3E}">
        <p14:creationId xmlns:p14="http://schemas.microsoft.com/office/powerpoint/2010/main" val="92355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23"/>
            <a:fld id="{1D8BD707-D9CF-40AE-B4C6-C98DA3205C09}" type="datetimeFigureOut">
              <a:rPr lang="en-US" smtClean="0">
                <a:solidFill>
                  <a:prstClr val="black">
                    <a:tint val="75000"/>
                  </a:prstClr>
                </a:solidFill>
              </a:rPr>
              <a:pPr defTabSz="457223"/>
              <a:t>3/31/2025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223"/>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23"/>
            <a:fld id="{B6F15528-21DE-4FAA-801E-634DDDAF4B2B}" type="slidenum">
              <a:rPr lang="en-US" smtClean="0">
                <a:solidFill>
                  <a:prstClr val="black">
                    <a:tint val="75000"/>
                  </a:prstClr>
                </a:solidFill>
              </a:rPr>
              <a:pPr defTabSz="457223"/>
              <a:t>‹#›</a:t>
            </a:fld>
            <a:endParaRPr lang="en-US">
              <a:solidFill>
                <a:prstClr val="black">
                  <a:tint val="75000"/>
                </a:prstClr>
              </a:solidFill>
            </a:endParaRPr>
          </a:p>
        </p:txBody>
      </p:sp>
    </p:spTree>
    <p:extLst>
      <p:ext uri="{BB962C8B-B14F-4D97-AF65-F5344CB8AC3E}">
        <p14:creationId xmlns:p14="http://schemas.microsoft.com/office/powerpoint/2010/main" val="1227041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3.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94CBC9B3-5DE2-4230-902C-1A8F80300A83}"/>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524561395"/>
      </p:ext>
    </p:extLst>
  </p:cSld>
  <p:clrMap bg1="lt1" tx1="dk1" bg2="lt2" tx2="dk2" accent1="accent1" accent2="accent2" accent3="accent3" accent4="accent4" accent5="accent5" accent6="accent6" hlink="hlink" folHlink="folHlink"/>
  <p:sldLayoutIdLst>
    <p:sldLayoutId id="2147483677" r:id="rId1"/>
    <p:sldLayoutId id="2147483697" r:id="rId2"/>
    <p:sldLayoutId id="2147483812"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7A835D6D-4AAB-4469-9EEC-84485E7A822B}"/>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23"/>
            <a:fld id="{1D8BD707-D9CF-40AE-B4C6-C98DA3205C09}" type="datetimeFigureOut">
              <a:rPr lang="en-US" smtClean="0">
                <a:solidFill>
                  <a:prstClr val="black">
                    <a:tint val="75000"/>
                  </a:prstClr>
                </a:solidFill>
              </a:rPr>
              <a:pPr defTabSz="457223"/>
              <a:t>3/31/2025</a:t>
            </a:fld>
            <a:endParaRPr lang="en-US">
              <a:solidFill>
                <a:prstClr val="black">
                  <a:tint val="75000"/>
                </a:prstClr>
              </a:solidFill>
            </a:endParaRPr>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23"/>
            <a:endParaRPr lang="en-US">
              <a:solidFill>
                <a:prstClr val="black">
                  <a:tint val="75000"/>
                </a:prstClr>
              </a:solidFill>
            </a:endParaRPr>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23"/>
            <a:fld id="{B6F15528-21DE-4FAA-801E-634DDDAF4B2B}" type="slidenum">
              <a:rPr lang="en-US" smtClean="0">
                <a:solidFill>
                  <a:prstClr val="black">
                    <a:tint val="75000"/>
                  </a:prstClr>
                </a:solidFill>
              </a:rPr>
              <a:pPr defTabSz="457223"/>
              <a:t>‹#›</a:t>
            </a:fld>
            <a:endParaRPr lang="en-US">
              <a:solidFill>
                <a:prstClr val="black">
                  <a:tint val="75000"/>
                </a:prstClr>
              </a:solidFill>
            </a:endParaRPr>
          </a:p>
        </p:txBody>
      </p:sp>
    </p:spTree>
    <p:extLst>
      <p:ext uri="{BB962C8B-B14F-4D97-AF65-F5344CB8AC3E}">
        <p14:creationId xmlns:p14="http://schemas.microsoft.com/office/powerpoint/2010/main" val="420833085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814"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300519B-EF9A-4D44-A4FC-55AABD3F2963}"/>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32277906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4.png"/><Relationship Id="rId5" Type="http://schemas.openxmlformats.org/officeDocument/2006/relationships/image" Target="../media/image33.gif"/><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3.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8.png"/><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image" Target="../media/image37.pn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8.png"/><Relationship Id="rId2" Type="http://schemas.openxmlformats.org/officeDocument/2006/relationships/slideLayout" Target="../slideLayouts/slideLayout14.xml"/><Relationship Id="rId1" Type="http://schemas.openxmlformats.org/officeDocument/2006/relationships/tags" Target="../tags/tag15.xml"/><Relationship Id="rId6" Type="http://schemas.openxmlformats.org/officeDocument/2006/relationships/image" Target="../media/image37.png"/><Relationship Id="rId5" Type="http://schemas.openxmlformats.org/officeDocument/2006/relationships/audio" Target="../media/audio2.wav"/><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8.png"/><Relationship Id="rId2" Type="http://schemas.openxmlformats.org/officeDocument/2006/relationships/slideLayout" Target="../slideLayouts/slideLayout14.xml"/><Relationship Id="rId1" Type="http://schemas.openxmlformats.org/officeDocument/2006/relationships/tags" Target="../tags/tag16.xml"/><Relationship Id="rId6" Type="http://schemas.openxmlformats.org/officeDocument/2006/relationships/image" Target="../media/image37.png"/><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2.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flowers_fr02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0"/>
          <p:cNvSpPr>
            <a:spLocks noChangeArrowheads="1"/>
          </p:cNvSpPr>
          <p:nvPr/>
        </p:nvSpPr>
        <p:spPr bwMode="auto">
          <a:xfrm>
            <a:off x="1799304" y="1419622"/>
            <a:ext cx="600075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50" b="1">
                <a:solidFill>
                  <a:srgbClr val="FF0000"/>
                </a:solidFill>
                <a:latin typeface="Times New Roman" panose="02020603050405020304" pitchFamily="18" charset="0"/>
                <a:cs typeface="Times New Roman" panose="02020603050405020304" pitchFamily="18" charset="0"/>
                <a:sym typeface="Arial" panose="020B0604020202020204" pitchFamily="34" charset="0"/>
              </a:rPr>
              <a:t>TOÁN 3</a:t>
            </a:r>
            <a:endParaRPr lang="en-US" altLang="en-US" sz="405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Rectangle 10"/>
          <p:cNvSpPr>
            <a:spLocks noChangeArrowheads="1"/>
          </p:cNvSpPr>
          <p:nvPr/>
        </p:nvSpPr>
        <p:spPr bwMode="auto">
          <a:xfrm>
            <a:off x="2013156" y="3869377"/>
            <a:ext cx="5386849" cy="50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2666" b="1" dirty="0" err="1">
                <a:solidFill>
                  <a:srgbClr val="006600"/>
                </a:solidFill>
                <a:latin typeface="Times New Roman" panose="02020603050405020304" pitchFamily="18" charset="0"/>
                <a:cs typeface="Times New Roman" panose="02020603050405020304" pitchFamily="18" charset="0"/>
              </a:rPr>
              <a:t>Giáo</a:t>
            </a:r>
            <a:r>
              <a:rPr lang="en-US" altLang="en-US" sz="2666" b="1" dirty="0">
                <a:solidFill>
                  <a:srgbClr val="006600"/>
                </a:solidFill>
                <a:latin typeface="Times New Roman" panose="02020603050405020304" pitchFamily="18" charset="0"/>
                <a:cs typeface="Times New Roman" panose="02020603050405020304" pitchFamily="18" charset="0"/>
              </a:rPr>
              <a:t> </a:t>
            </a:r>
            <a:r>
              <a:rPr lang="en-US" altLang="en-US" sz="2666" b="1" dirty="0" err="1">
                <a:solidFill>
                  <a:srgbClr val="006600"/>
                </a:solidFill>
                <a:latin typeface="Times New Roman" panose="02020603050405020304" pitchFamily="18" charset="0"/>
                <a:cs typeface="Times New Roman" panose="02020603050405020304" pitchFamily="18" charset="0"/>
              </a:rPr>
              <a:t>viên</a:t>
            </a:r>
            <a:r>
              <a:rPr lang="en-US" altLang="en-US" sz="2666" b="1" dirty="0">
                <a:solidFill>
                  <a:srgbClr val="006600"/>
                </a:solidFill>
                <a:latin typeface="Times New Roman" panose="02020603050405020304" pitchFamily="18" charset="0"/>
                <a:cs typeface="Times New Roman" panose="02020603050405020304" pitchFamily="18" charset="0"/>
              </a:rPr>
              <a:t>: </a:t>
            </a:r>
            <a:r>
              <a:rPr lang="vi-VN" altLang="en-US" sz="2666" b="1" dirty="0">
                <a:solidFill>
                  <a:srgbClr val="006600"/>
                </a:solidFill>
                <a:latin typeface="Times New Roman" panose="02020603050405020304" pitchFamily="18" charset="0"/>
                <a:cs typeface="Times New Roman" panose="02020603050405020304" pitchFamily="18" charset="0"/>
              </a:rPr>
              <a:t>ĐinhThị Lê Dung</a:t>
            </a:r>
            <a:endParaRPr lang="en-US" altLang="en-US" sz="2666" b="1" dirty="0">
              <a:solidFill>
                <a:srgbClr val="006600"/>
              </a:solidFill>
              <a:latin typeface="Times New Roman" panose="02020603050405020304" pitchFamily="18" charset="0"/>
              <a:cs typeface="Times New Roman" panose="02020603050405020304" pitchFamily="18" charset="0"/>
            </a:endParaRPr>
          </a:p>
        </p:txBody>
      </p:sp>
      <p:pic>
        <p:nvPicPr>
          <p:cNvPr id="8198"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7719" y="4437460"/>
            <a:ext cx="726281" cy="72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8" descr="Hinh dong khong n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4300" y="185737"/>
            <a:ext cx="471488"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7" descr="Hinh dong khong n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29662" y="185737"/>
            <a:ext cx="471488"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87" y="4417219"/>
            <a:ext cx="726281" cy="72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a:spLocks noChangeArrowheads="1"/>
          </p:cNvSpPr>
          <p:nvPr/>
        </p:nvSpPr>
        <p:spPr bwMode="auto">
          <a:xfrm>
            <a:off x="711994" y="2144201"/>
            <a:ext cx="782044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PH</a:t>
            </a:r>
            <a:r>
              <a:rPr lang="vi-VN" altLang="en-US" sz="4000" b="1">
                <a:solidFill>
                  <a:srgbClr val="0000FF"/>
                </a:solidFill>
                <a:latin typeface="Times New Roman" panose="02020603050405020304" pitchFamily="18" charset="0"/>
                <a:cs typeface="Times New Roman" panose="02020603050405020304" pitchFamily="18" charset="0"/>
                <a:sym typeface="Arial" panose="020B0604020202020204" pitchFamily="34" charset="0"/>
              </a:rPr>
              <a:t>ÉP TRỪ </a:t>
            </a:r>
            <a:r>
              <a:rPr lang="vi-VN" altLang="en-US" sz="4000" b="1"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TRONG PHẠM VI 100 000 (TIẾT 2)</a:t>
            </a:r>
            <a:endParaRPr lang="en-US" altLang="en-US" sz="4000" b="1" dirty="0">
              <a:solidFill>
                <a:srgbClr val="0000FF"/>
              </a:solidFill>
              <a:latin typeface="Times New Roman" panose="02020603050405020304" pitchFamily="18" charset="0"/>
              <a:cs typeface="Times New Roman" panose="02020603050405020304" pitchFamily="18" charset="0"/>
              <a:sym typeface="Arial" panose="020B0604020202020204" pitchFamily="34" charset="0"/>
            </a:endParaRPr>
          </a:p>
        </p:txBody>
      </p:sp>
    </p:spTree>
    <p:custDataLst>
      <p:tags r:id="rId1"/>
    </p:custDataLst>
    <p:extLst>
      <p:ext uri="{BB962C8B-B14F-4D97-AF65-F5344CB8AC3E}">
        <p14:creationId xmlns:p14="http://schemas.microsoft.com/office/powerpoint/2010/main" val="38374817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9552" y="51470"/>
            <a:ext cx="8245678" cy="1077218"/>
          </a:xfrm>
          <a:prstGeom prst="rect">
            <a:avLst/>
          </a:prstGeom>
          <a:noFill/>
        </p:spPr>
        <p:txBody>
          <a:bodyPr wrap="square" rtlCol="0">
            <a:spAutoFit/>
          </a:bodyPr>
          <a:lstStyle/>
          <a:p>
            <a:r>
              <a:rPr lang="vi-VN" sz="3200" b="1" dirty="0">
                <a:solidFill>
                  <a:srgbClr val="FF0000"/>
                </a:solidFill>
                <a:latin typeface="Times New Roman" pitchFamily="18" charset="0"/>
                <a:cs typeface="Times New Roman" pitchFamily="18" charset="0"/>
              </a:rPr>
              <a:t>Bài 4: </a:t>
            </a:r>
            <a:r>
              <a:rPr lang="en-US" sz="3200" b="1" dirty="0">
                <a:solidFill>
                  <a:srgbClr val="0000FF"/>
                </a:solidFill>
                <a:latin typeface="Times New Roman" pitchFamily="18" charset="0"/>
                <a:cs typeface="Times New Roman" pitchFamily="18" charset="0"/>
              </a:rPr>
              <a:t>Theo </a:t>
            </a:r>
            <a:r>
              <a:rPr lang="en-US" sz="3200" b="1" dirty="0" err="1">
                <a:solidFill>
                  <a:srgbClr val="0000FF"/>
                </a:solidFill>
                <a:latin typeface="Times New Roman" pitchFamily="18" charset="0"/>
                <a:cs typeface="Times New Roman" pitchFamily="18" charset="0"/>
              </a:rPr>
              <a:t>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đĩa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nặng</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bao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nhiêu</a:t>
            </a:r>
            <a:r>
              <a:rPr lang="en-US" sz="3200" b="1" dirty="0">
                <a:solidFill>
                  <a:srgbClr val="0000FF"/>
                </a:solidFill>
                <a:latin typeface="Times New Roman" pitchFamily="18" charset="0"/>
                <a:cs typeface="Times New Roman" pitchFamily="18" charset="0"/>
              </a:rPr>
              <a:t> gam?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6" y="987574"/>
            <a:ext cx="9468544" cy="3960440"/>
          </a:xfrm>
          <a:prstGeom prst="rect">
            <a:avLst/>
          </a:prstGeom>
        </p:spPr>
      </p:pic>
      <p:sp>
        <p:nvSpPr>
          <p:cNvPr id="22" name="TextBox 21"/>
          <p:cNvSpPr txBox="1"/>
          <p:nvPr/>
        </p:nvSpPr>
        <p:spPr>
          <a:xfrm>
            <a:off x="1461852" y="3657742"/>
            <a:ext cx="1588143" cy="461665"/>
          </a:xfrm>
          <a:prstGeom prst="rect">
            <a:avLst/>
          </a:prstGeom>
          <a:solidFill>
            <a:srgbClr val="FDE9F1"/>
          </a:solidFill>
          <a:ln>
            <a:solidFill>
              <a:srgbClr val="FF3399"/>
            </a:solidFill>
          </a:ln>
        </p:spPr>
        <p:txBody>
          <a:bodyPr wrap="square" rtlCol="0">
            <a:spAutoFit/>
          </a:bodyPr>
          <a:lstStyle/>
          <a:p>
            <a:pPr algn="ctr"/>
            <a:r>
              <a:rPr lang="vi-VN"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2 815 g</a:t>
            </a: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3" name="TextBox 22"/>
          <p:cNvSpPr txBox="1"/>
          <p:nvPr/>
        </p:nvSpPr>
        <p:spPr>
          <a:xfrm rot="159454">
            <a:off x="5940152" y="3719304"/>
            <a:ext cx="1584176" cy="400110"/>
          </a:xfrm>
          <a:prstGeom prst="rect">
            <a:avLst/>
          </a:prstGeom>
          <a:solidFill>
            <a:srgbClr val="FDE9F1"/>
          </a:solidFill>
          <a:ln>
            <a:solidFill>
              <a:srgbClr val="FF3399"/>
            </a:solidFill>
          </a:ln>
        </p:spPr>
        <p:txBody>
          <a:bodyPr wrap="square" rtlCol="0">
            <a:spAutoFit/>
          </a:bodyPr>
          <a:lstStyle/>
          <a:p>
            <a:pPr algn="ctr"/>
            <a:r>
              <a:rPr lang="vi-VN" sz="2000" b="1" dirty="0">
                <a:ln w="0"/>
                <a:solidFill>
                  <a:srgbClr val="FF0000"/>
                </a:solidFill>
                <a:effectLst>
                  <a:outerShdw blurRad="38100" dist="19050" dir="2700000" algn="tl" rotWithShape="0">
                    <a:schemeClr val="dk1">
                      <a:alpha val="40000"/>
                    </a:schemeClr>
                  </a:outerShdw>
                </a:effectLst>
              </a:rPr>
              <a:t>231 g</a:t>
            </a:r>
            <a:endParaRPr lang="en-US" sz="2000" b="1" dirty="0">
              <a:ln w="0"/>
              <a:solidFill>
                <a:srgbClr val="FF0000"/>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319687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02786" y="54372"/>
            <a:ext cx="8245678" cy="1077218"/>
          </a:xfrm>
          <a:prstGeom prst="rect">
            <a:avLst/>
          </a:prstGeom>
          <a:noFill/>
        </p:spPr>
        <p:txBody>
          <a:bodyPr wrap="square" rtlCol="0">
            <a:spAutoFit/>
          </a:bodyPr>
          <a:lstStyle/>
          <a:p>
            <a:r>
              <a:rPr lang="vi-VN" sz="3200" b="1" dirty="0">
                <a:solidFill>
                  <a:srgbClr val="0000FF"/>
                </a:solidFill>
                <a:latin typeface="Times New Roman" pitchFamily="18" charset="0"/>
                <a:cs typeface="Times New Roman" pitchFamily="18" charset="0"/>
              </a:rPr>
              <a:t>Bài 4: </a:t>
            </a:r>
            <a:r>
              <a:rPr lang="en-US" sz="3200" b="1" dirty="0">
                <a:solidFill>
                  <a:srgbClr val="0000FF"/>
                </a:solidFill>
                <a:latin typeface="Times New Roman" pitchFamily="18" charset="0"/>
                <a:cs typeface="Times New Roman" pitchFamily="18" charset="0"/>
              </a:rPr>
              <a:t>Theo </a:t>
            </a:r>
            <a:r>
              <a:rPr lang="en-US" sz="3200" b="1" dirty="0" err="1">
                <a:solidFill>
                  <a:srgbClr val="0000FF"/>
                </a:solidFill>
                <a:latin typeface="Times New Roman" pitchFamily="18" charset="0"/>
                <a:cs typeface="Times New Roman" pitchFamily="18" charset="0"/>
              </a:rPr>
              <a:t>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đĩa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nặng</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bao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nhiêu</a:t>
            </a:r>
            <a:r>
              <a:rPr lang="en-US" sz="3200" b="1" dirty="0">
                <a:solidFill>
                  <a:srgbClr val="0000FF"/>
                </a:solidFill>
                <a:latin typeface="Times New Roman" pitchFamily="18" charset="0"/>
                <a:cs typeface="Times New Roman" pitchFamily="18" charset="0"/>
              </a:rPr>
              <a:t> gam?</a:t>
            </a:r>
          </a:p>
        </p:txBody>
      </p:sp>
      <p:sp>
        <p:nvSpPr>
          <p:cNvPr id="32" name="TextBox 31"/>
          <p:cNvSpPr txBox="1"/>
          <p:nvPr/>
        </p:nvSpPr>
        <p:spPr>
          <a:xfrm>
            <a:off x="3995936" y="1184427"/>
            <a:ext cx="1424801" cy="52322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endParaRPr lang="en-US" sz="28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5940152" y="1184427"/>
            <a:ext cx="796211" cy="523220"/>
          </a:xfrm>
          <a:prstGeom prst="rect">
            <a:avLst/>
          </a:prstGeom>
          <a:ln w="19050">
            <a:solidFill>
              <a:schemeClr val="accent1"/>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Đĩa</a:t>
            </a:r>
            <a:endParaRPr lang="en-US" sz="2800" dirty="0">
              <a:latin typeface="Times New Roman" panose="02020603050405020304" pitchFamily="18" charset="0"/>
              <a:cs typeface="Times New Roman" panose="02020603050405020304" pitchFamily="18" charset="0"/>
            </a:endParaRPr>
          </a:p>
        </p:txBody>
      </p:sp>
      <p:cxnSp>
        <p:nvCxnSpPr>
          <p:cNvPr id="38" name="Straight Arrow Connector 37"/>
          <p:cNvCxnSpPr/>
          <p:nvPr/>
        </p:nvCxnSpPr>
        <p:spPr>
          <a:xfrm>
            <a:off x="6964291" y="1757982"/>
            <a:ext cx="40857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452320" y="1491630"/>
            <a:ext cx="129906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2 815g</a:t>
            </a:r>
          </a:p>
        </p:txBody>
      </p:sp>
      <p:cxnSp>
        <p:nvCxnSpPr>
          <p:cNvPr id="42" name="Straight Arrow Connector 41"/>
          <p:cNvCxnSpPr/>
          <p:nvPr/>
        </p:nvCxnSpPr>
        <p:spPr>
          <a:xfrm>
            <a:off x="6338257" y="1735765"/>
            <a:ext cx="0" cy="3600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868144" y="1923678"/>
            <a:ext cx="102413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231g</a:t>
            </a:r>
          </a:p>
        </p:txBody>
      </p:sp>
      <p:cxnSp>
        <p:nvCxnSpPr>
          <p:cNvPr id="49" name="Straight Arrow Connector 48"/>
          <p:cNvCxnSpPr>
            <a:stCxn id="32" idx="2"/>
          </p:cNvCxnSpPr>
          <p:nvPr/>
        </p:nvCxnSpPr>
        <p:spPr>
          <a:xfrm>
            <a:off x="4708337" y="1707647"/>
            <a:ext cx="7679" cy="3600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483956" y="1923678"/>
            <a:ext cx="73611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 g</a:t>
            </a: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275606"/>
            <a:ext cx="3280990" cy="2643522"/>
          </a:xfrm>
          <a:prstGeom prst="rect">
            <a:avLst/>
          </a:prstGeom>
        </p:spPr>
      </p:pic>
      <p:sp>
        <p:nvSpPr>
          <p:cNvPr id="34" name="TextBox 33"/>
          <p:cNvSpPr txBox="1"/>
          <p:nvPr/>
        </p:nvSpPr>
        <p:spPr>
          <a:xfrm>
            <a:off x="3851920" y="1090958"/>
            <a:ext cx="3096344" cy="1336776"/>
          </a:xfrm>
          <a:prstGeom prst="rect">
            <a:avLst/>
          </a:prstGeom>
          <a:noFill/>
          <a:ln w="38100">
            <a:solidFill>
              <a:srgbClr val="FF3399"/>
            </a:solidFill>
          </a:ln>
        </p:spPr>
        <p:txBody>
          <a:bodyPr wrap="square" rtlCol="0">
            <a:spAutoFit/>
          </a:bodyPr>
          <a:lstStyle/>
          <a:p>
            <a:endParaRPr lang="vi-VN" sz="1011" dirty="0"/>
          </a:p>
          <a:p>
            <a:endParaRPr lang="vi-VN" sz="1011" dirty="0"/>
          </a:p>
          <a:p>
            <a:endParaRPr lang="vi-VN" sz="1011" dirty="0"/>
          </a:p>
          <a:p>
            <a:endParaRPr lang="vi-VN" sz="1011" dirty="0"/>
          </a:p>
          <a:p>
            <a:endParaRPr lang="vi-VN" sz="1011" dirty="0"/>
          </a:p>
          <a:p>
            <a:endParaRPr lang="vi-VN" sz="1011" dirty="0"/>
          </a:p>
          <a:p>
            <a:endParaRPr lang="vi-VN" sz="1011" dirty="0"/>
          </a:p>
          <a:p>
            <a:endParaRPr lang="en-US" sz="1011" dirty="0"/>
          </a:p>
        </p:txBody>
      </p:sp>
      <p:cxnSp>
        <p:nvCxnSpPr>
          <p:cNvPr id="18" name="Straight Connector 17"/>
          <p:cNvCxnSpPr/>
          <p:nvPr/>
        </p:nvCxnSpPr>
        <p:spPr>
          <a:xfrm>
            <a:off x="3516114" y="1430253"/>
            <a:ext cx="42808" cy="235693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4821397" y="2571750"/>
            <a:ext cx="2846947"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vi-VN"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6746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anim calcmode="lin" valueType="num">
                                      <p:cBhvr>
                                        <p:cTn id="37" dur="1000" fill="hold"/>
                                        <p:tgtEl>
                                          <p:spTgt spid="42"/>
                                        </p:tgtEl>
                                        <p:attrNameLst>
                                          <p:attrName>ppt_x</p:attrName>
                                        </p:attrNameLst>
                                      </p:cBhvr>
                                      <p:tavLst>
                                        <p:tav tm="0">
                                          <p:val>
                                            <p:strVal val="#ppt_x"/>
                                          </p:val>
                                        </p:tav>
                                        <p:tav tm="100000">
                                          <p:val>
                                            <p:strVal val="#ppt_x"/>
                                          </p:val>
                                        </p:tav>
                                      </p:tavLst>
                                    </p:anim>
                                    <p:anim calcmode="lin" valueType="num">
                                      <p:cBhvr>
                                        <p:cTn id="38" dur="1000" fill="hold"/>
                                        <p:tgtEl>
                                          <p:spTgt spid="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1000"/>
                                        <p:tgtEl>
                                          <p:spTgt spid="47"/>
                                        </p:tgtEl>
                                      </p:cBhvr>
                                    </p:animEffect>
                                    <p:anim calcmode="lin" valueType="num">
                                      <p:cBhvr>
                                        <p:cTn id="42" dur="1000" fill="hold"/>
                                        <p:tgtEl>
                                          <p:spTgt spid="47"/>
                                        </p:tgtEl>
                                        <p:attrNameLst>
                                          <p:attrName>ppt_x</p:attrName>
                                        </p:attrNameLst>
                                      </p:cBhvr>
                                      <p:tavLst>
                                        <p:tav tm="0">
                                          <p:val>
                                            <p:strVal val="#ppt_x"/>
                                          </p:val>
                                        </p:tav>
                                        <p:tav tm="100000">
                                          <p:val>
                                            <p:strVal val="#ppt_x"/>
                                          </p:val>
                                        </p:tav>
                                      </p:tavLst>
                                    </p:anim>
                                    <p:anim calcmode="lin" valueType="num">
                                      <p:cBhvr>
                                        <p:cTn id="4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000"/>
                                        <p:tgtEl>
                                          <p:spTgt spid="49"/>
                                        </p:tgtEl>
                                      </p:cBhvr>
                                    </p:animEffect>
                                    <p:anim calcmode="lin" valueType="num">
                                      <p:cBhvr>
                                        <p:cTn id="49" dur="1000" fill="hold"/>
                                        <p:tgtEl>
                                          <p:spTgt spid="49"/>
                                        </p:tgtEl>
                                        <p:attrNameLst>
                                          <p:attrName>ppt_x</p:attrName>
                                        </p:attrNameLst>
                                      </p:cBhvr>
                                      <p:tavLst>
                                        <p:tav tm="0">
                                          <p:val>
                                            <p:strVal val="#ppt_x"/>
                                          </p:val>
                                        </p:tav>
                                        <p:tav tm="100000">
                                          <p:val>
                                            <p:strVal val="#ppt_x"/>
                                          </p:val>
                                        </p:tav>
                                      </p:tavLst>
                                    </p:anim>
                                    <p:anim calcmode="lin" valueType="num">
                                      <p:cBhvr>
                                        <p:cTn id="50" dur="1000" fill="hold"/>
                                        <p:tgtEl>
                                          <p:spTgt spid="4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anim calcmode="lin" valueType="num">
                                      <p:cBhvr>
                                        <p:cTn id="54" dur="1000" fill="hold"/>
                                        <p:tgtEl>
                                          <p:spTgt spid="50"/>
                                        </p:tgtEl>
                                        <p:attrNameLst>
                                          <p:attrName>ppt_x</p:attrName>
                                        </p:attrNameLst>
                                      </p:cBhvr>
                                      <p:tavLst>
                                        <p:tav tm="0">
                                          <p:val>
                                            <p:strVal val="#ppt_x"/>
                                          </p:val>
                                        </p:tav>
                                        <p:tav tm="100000">
                                          <p:val>
                                            <p:strVal val="#ppt_x"/>
                                          </p:val>
                                        </p:tav>
                                      </p:tavLst>
                                    </p:anim>
                                    <p:anim calcmode="lin" valueType="num">
                                      <p:cBhvr>
                                        <p:cTn id="5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0" grpId="0"/>
      <p:bldP spid="47" grpId="0"/>
      <p:bldP spid="50" grpId="0"/>
      <p:bldP spid="34"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02786" y="54372"/>
            <a:ext cx="8245678" cy="1077218"/>
          </a:xfrm>
          <a:prstGeom prst="rect">
            <a:avLst/>
          </a:prstGeom>
          <a:noFill/>
        </p:spPr>
        <p:txBody>
          <a:bodyPr wrap="square" rtlCol="0">
            <a:spAutoFit/>
          </a:bodyPr>
          <a:lstStyle/>
          <a:p>
            <a:r>
              <a:rPr lang="vi-VN" sz="3200" b="1" dirty="0">
                <a:solidFill>
                  <a:srgbClr val="0000FF"/>
                </a:solidFill>
                <a:latin typeface="Times New Roman" pitchFamily="18" charset="0"/>
                <a:cs typeface="Times New Roman" pitchFamily="18" charset="0"/>
              </a:rPr>
              <a:t>Bài 4: </a:t>
            </a:r>
            <a:r>
              <a:rPr lang="en-US" sz="3200" b="1" dirty="0">
                <a:solidFill>
                  <a:srgbClr val="0000FF"/>
                </a:solidFill>
                <a:latin typeface="Times New Roman" pitchFamily="18" charset="0"/>
                <a:cs typeface="Times New Roman" pitchFamily="18" charset="0"/>
              </a:rPr>
              <a:t>Theo </a:t>
            </a:r>
            <a:r>
              <a:rPr lang="en-US" sz="3200" b="1" dirty="0" err="1">
                <a:solidFill>
                  <a:srgbClr val="0000FF"/>
                </a:solidFill>
                <a:latin typeface="Times New Roman" pitchFamily="18" charset="0"/>
                <a:cs typeface="Times New Roman" pitchFamily="18" charset="0"/>
              </a:rPr>
              <a:t>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đĩa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nặng</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bao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nhiêu</a:t>
            </a:r>
            <a:r>
              <a:rPr lang="en-US" sz="3200" b="1" dirty="0">
                <a:solidFill>
                  <a:srgbClr val="0000FF"/>
                </a:solidFill>
                <a:latin typeface="Times New Roman" pitchFamily="18" charset="0"/>
                <a:cs typeface="Times New Roman" pitchFamily="18" charset="0"/>
              </a:rPr>
              <a:t> gam?</a:t>
            </a:r>
          </a:p>
        </p:txBody>
      </p:sp>
      <p:sp>
        <p:nvSpPr>
          <p:cNvPr id="32" name="TextBox 31"/>
          <p:cNvSpPr txBox="1"/>
          <p:nvPr/>
        </p:nvSpPr>
        <p:spPr>
          <a:xfrm>
            <a:off x="4209043" y="1021247"/>
            <a:ext cx="1424801" cy="52322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endParaRPr lang="en-US" sz="28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6153259" y="1021247"/>
            <a:ext cx="796211" cy="523220"/>
          </a:xfrm>
          <a:prstGeom prst="rect">
            <a:avLst/>
          </a:prstGeom>
          <a:ln w="19050">
            <a:solidFill>
              <a:schemeClr val="accent1"/>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Đĩa</a:t>
            </a:r>
            <a:endParaRPr lang="en-US" sz="2800" dirty="0">
              <a:latin typeface="Times New Roman" panose="02020603050405020304" pitchFamily="18" charset="0"/>
              <a:cs typeface="Times New Roman" panose="02020603050405020304" pitchFamily="18" charset="0"/>
            </a:endParaRPr>
          </a:p>
        </p:txBody>
      </p:sp>
      <p:cxnSp>
        <p:nvCxnSpPr>
          <p:cNvPr id="38" name="Straight Arrow Connector 37"/>
          <p:cNvCxnSpPr/>
          <p:nvPr/>
        </p:nvCxnSpPr>
        <p:spPr>
          <a:xfrm>
            <a:off x="7177398" y="1594802"/>
            <a:ext cx="40857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665427" y="1328450"/>
            <a:ext cx="129906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2 815g</a:t>
            </a:r>
          </a:p>
        </p:txBody>
      </p:sp>
      <p:cxnSp>
        <p:nvCxnSpPr>
          <p:cNvPr id="42" name="Straight Arrow Connector 41"/>
          <p:cNvCxnSpPr/>
          <p:nvPr/>
        </p:nvCxnSpPr>
        <p:spPr>
          <a:xfrm>
            <a:off x="6551364" y="1572585"/>
            <a:ext cx="0" cy="3600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081251" y="1760498"/>
            <a:ext cx="102413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231g</a:t>
            </a:r>
          </a:p>
        </p:txBody>
      </p:sp>
      <p:cxnSp>
        <p:nvCxnSpPr>
          <p:cNvPr id="49" name="Straight Arrow Connector 48"/>
          <p:cNvCxnSpPr>
            <a:stCxn id="32" idx="2"/>
          </p:cNvCxnSpPr>
          <p:nvPr/>
        </p:nvCxnSpPr>
        <p:spPr>
          <a:xfrm>
            <a:off x="4921444" y="1544467"/>
            <a:ext cx="7679" cy="3600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697063" y="1760498"/>
            <a:ext cx="73611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 g</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5" y="1033972"/>
            <a:ext cx="3525475" cy="1537778"/>
          </a:xfrm>
          <a:prstGeom prst="rect">
            <a:avLst/>
          </a:prstGeom>
        </p:spPr>
      </p:pic>
      <p:sp>
        <p:nvSpPr>
          <p:cNvPr id="34" name="TextBox 33"/>
          <p:cNvSpPr txBox="1"/>
          <p:nvPr/>
        </p:nvSpPr>
        <p:spPr>
          <a:xfrm>
            <a:off x="4067944" y="915566"/>
            <a:ext cx="3096344" cy="1336776"/>
          </a:xfrm>
          <a:prstGeom prst="rect">
            <a:avLst/>
          </a:prstGeom>
          <a:noFill/>
          <a:ln w="38100">
            <a:solidFill>
              <a:srgbClr val="FF3399"/>
            </a:solidFill>
          </a:ln>
        </p:spPr>
        <p:txBody>
          <a:bodyPr wrap="square" rtlCol="0">
            <a:spAutoFit/>
          </a:bodyPr>
          <a:lstStyle/>
          <a:p>
            <a:endParaRPr lang="vi-VN" sz="1011" dirty="0"/>
          </a:p>
          <a:p>
            <a:endParaRPr lang="vi-VN" sz="1011" dirty="0"/>
          </a:p>
          <a:p>
            <a:endParaRPr lang="vi-VN" sz="1011" dirty="0"/>
          </a:p>
          <a:p>
            <a:endParaRPr lang="vi-VN" sz="1011" dirty="0"/>
          </a:p>
          <a:p>
            <a:endParaRPr lang="vi-VN" sz="1011" dirty="0"/>
          </a:p>
          <a:p>
            <a:endParaRPr lang="vi-VN" sz="1011" dirty="0"/>
          </a:p>
          <a:p>
            <a:endParaRPr lang="vi-VN" sz="1011" dirty="0"/>
          </a:p>
          <a:p>
            <a:endParaRPr lang="en-US" sz="1011" dirty="0"/>
          </a:p>
        </p:txBody>
      </p:sp>
      <p:sp>
        <p:nvSpPr>
          <p:cNvPr id="19" name="TextBox 18"/>
          <p:cNvSpPr txBox="1"/>
          <p:nvPr/>
        </p:nvSpPr>
        <p:spPr>
          <a:xfrm>
            <a:off x="3347864" y="2347015"/>
            <a:ext cx="2846947"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vi-VN"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24544" y="2923079"/>
            <a:ext cx="9952806"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Theo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nặng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gam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2627784" y="3571151"/>
            <a:ext cx="412246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2 815 – 231 = 2 584 (g)</a:t>
            </a:r>
          </a:p>
        </p:txBody>
      </p:sp>
      <p:sp>
        <p:nvSpPr>
          <p:cNvPr id="21" name="TextBox 20"/>
          <p:cNvSpPr txBox="1"/>
          <p:nvPr/>
        </p:nvSpPr>
        <p:spPr>
          <a:xfrm>
            <a:off x="3419872" y="4147215"/>
            <a:ext cx="3777234"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Đáp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2 584 gam</a:t>
            </a:r>
          </a:p>
        </p:txBody>
      </p:sp>
    </p:spTree>
    <p:custDataLst>
      <p:tags r:id="rId1"/>
    </p:custDataLst>
    <p:extLst>
      <p:ext uri="{BB962C8B-B14F-4D97-AF65-F5344CB8AC3E}">
        <p14:creationId xmlns:p14="http://schemas.microsoft.com/office/powerpoint/2010/main" val="202025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4" y="35788"/>
            <a:ext cx="8928991" cy="1815882"/>
          </a:xfrm>
          <a:prstGeom prst="rect">
            <a:avLst/>
          </a:prstGeom>
          <a:noFill/>
        </p:spPr>
        <p:txBody>
          <a:bodyPr wrap="square" rtlCol="0">
            <a:spAutoFit/>
          </a:bodyPr>
          <a:lstStyle/>
          <a:p>
            <a:pPr algn="just"/>
            <a:r>
              <a:rPr lang="vi-VN" sz="2800" b="1" dirty="0">
                <a:solidFill>
                  <a:srgbClr val="FF0000"/>
                </a:solidFill>
                <a:latin typeface="Times New Roman" pitchFamily="18" charset="0"/>
                <a:cs typeface="Times New Roman" pitchFamily="18" charset="0"/>
              </a:rPr>
              <a:t>Bài 5:</a:t>
            </a:r>
            <a:r>
              <a:rPr lang="vi-VN"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video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ban </a:t>
            </a:r>
            <a:r>
              <a:rPr lang="en-US" sz="2800" b="1" dirty="0" err="1">
                <a:latin typeface="Times New Roman" pitchFamily="18" charset="0"/>
                <a:cs typeface="Times New Roman" pitchFamily="18" charset="0"/>
              </a:rPr>
              <a:t>nhạc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84 000 </a:t>
            </a:r>
            <a:r>
              <a:rPr lang="en-US" sz="2800" b="1" dirty="0" err="1">
                <a:latin typeface="Times New Roman" pitchFamily="18" charset="0"/>
                <a:cs typeface="Times New Roman" pitchFamily="18" charset="0"/>
              </a:rPr>
              <a:t>lượt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Internet </a:t>
            </a:r>
            <a:r>
              <a:rPr lang="en-US" sz="2800" b="1" dirty="0" err="1">
                <a:latin typeface="Times New Roman" pitchFamily="18" charset="0"/>
                <a:cs typeface="Times New Roman" pitchFamily="18" charset="0"/>
              </a:rPr>
              <a:t>ngay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tuần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100 000 </a:t>
            </a:r>
            <a:r>
              <a:rPr lang="en-US" sz="2800" b="1" dirty="0" err="1">
                <a:latin typeface="Times New Roman" pitchFamily="18" charset="0"/>
                <a:cs typeface="Times New Roman" pitchFamily="18" charset="0"/>
              </a:rPr>
              <a:t>lượt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thêm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lượt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nữa</a:t>
            </a:r>
            <a:r>
              <a:rPr lang="en-US" sz="2800" b="1" dirty="0">
                <a:latin typeface="Times New Roman" pitchFamily="18" charset="0"/>
                <a:cs typeface="Times New Roman"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83" y="1923678"/>
            <a:ext cx="2684533" cy="2880320"/>
          </a:xfrm>
          <a:prstGeom prst="rect">
            <a:avLst/>
          </a:prstGeom>
        </p:spPr>
      </p:pic>
      <p:sp>
        <p:nvSpPr>
          <p:cNvPr id="9" name="TextBox 8"/>
          <p:cNvSpPr txBox="1"/>
          <p:nvPr/>
        </p:nvSpPr>
        <p:spPr>
          <a:xfrm>
            <a:off x="5580112" y="1664186"/>
            <a:ext cx="1470274" cy="523220"/>
          </a:xfrm>
          <a:prstGeom prst="rect">
            <a:avLst/>
          </a:prstGeom>
          <a:noFill/>
        </p:spPr>
        <p:txBody>
          <a:bodyPr wrap="none" rtlCol="0">
            <a:spAutoFit/>
          </a:bodyPr>
          <a:lstStyle/>
          <a:p>
            <a:r>
              <a:rPr lang="en-US" sz="2800" b="1" u="sng" dirty="0" err="1">
                <a:solidFill>
                  <a:srgbClr val="0000FF"/>
                </a:solidFill>
                <a:latin typeface="Times New Roman" panose="02020603050405020304" pitchFamily="18" charset="0"/>
                <a:cs typeface="Times New Roman" panose="02020603050405020304" pitchFamily="18" charset="0"/>
              </a:rPr>
              <a:t>Bài</a:t>
            </a:r>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giải</a:t>
            </a:r>
            <a:r>
              <a:rPr lang="vi-VN" sz="2800" b="1" u="sng" dirty="0">
                <a:solidFill>
                  <a:srgbClr val="0000FF"/>
                </a:solidFill>
                <a:latin typeface="Times New Roman" panose="02020603050405020304" pitchFamily="18" charset="0"/>
                <a:cs typeface="Times New Roman" panose="02020603050405020304" pitchFamily="18" charset="0"/>
              </a:rPr>
              <a:t>:</a:t>
            </a:r>
            <a:endParaRPr lang="en-US" sz="2800" b="1" u="sng"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987824" y="2237363"/>
            <a:ext cx="6048672" cy="954107"/>
          </a:xfrm>
          <a:prstGeom prst="rect">
            <a:avLst/>
          </a:prstGeom>
          <a:noFill/>
        </p:spPr>
        <p:txBody>
          <a:bodyPr wrap="square" rtlCol="0">
            <a:spAutoFit/>
          </a:bodyPr>
          <a:lstStyle/>
          <a:p>
            <a:pPr>
              <a:spcBef>
                <a:spcPts val="1011"/>
              </a:spcBef>
              <a:spcAft>
                <a:spcPts val="1011"/>
              </a:spcAft>
            </a:pP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100 000 </a:t>
            </a:r>
            <a:r>
              <a:rPr lang="en-US" sz="2800" b="1" dirty="0" err="1">
                <a:latin typeface="Times New Roman" panose="02020603050405020304" pitchFamily="18" charset="0"/>
                <a:cs typeface="Times New Roman" panose="02020603050405020304" pitchFamily="18" charset="0"/>
              </a:rPr>
              <a:t>lượt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thêm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3419872" y="3272666"/>
            <a:ext cx="5112568" cy="523220"/>
          </a:xfrm>
          <a:prstGeom prst="rect">
            <a:avLst/>
          </a:prstGeom>
          <a:noFill/>
        </p:spPr>
        <p:txBody>
          <a:bodyPr wrap="square" rtlCol="0">
            <a:spAutoFit/>
          </a:bodyPr>
          <a:lstStyle/>
          <a:p>
            <a:pPr>
              <a:spcBef>
                <a:spcPts val="1011"/>
              </a:spcBef>
              <a:spcAft>
                <a:spcPts val="1011"/>
              </a:spcAft>
            </a:pPr>
            <a:r>
              <a:rPr lang="en-US" sz="2800" b="1" dirty="0">
                <a:latin typeface="Times New Roman" panose="02020603050405020304" pitchFamily="18" charset="0"/>
                <a:cs typeface="Times New Roman" panose="02020603050405020304" pitchFamily="18" charset="0"/>
              </a:rPr>
              <a:t>100 000 – 84 000 = 16 000</a:t>
            </a:r>
            <a:r>
              <a:rPr lang="vi-VN"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lượt</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p>
        </p:txBody>
      </p:sp>
      <p:sp>
        <p:nvSpPr>
          <p:cNvPr id="12" name="TextBox 11"/>
          <p:cNvSpPr txBox="1"/>
          <p:nvPr/>
        </p:nvSpPr>
        <p:spPr>
          <a:xfrm>
            <a:off x="5076056" y="3795886"/>
            <a:ext cx="3213202" cy="523220"/>
          </a:xfrm>
          <a:prstGeom prst="rect">
            <a:avLst/>
          </a:prstGeom>
          <a:noFill/>
        </p:spPr>
        <p:txBody>
          <a:bodyPr wrap="square" rtlCol="0">
            <a:spAutoFit/>
          </a:bodyPr>
          <a:lstStyle/>
          <a:p>
            <a:pPr>
              <a:spcBef>
                <a:spcPts val="1011"/>
              </a:spcBef>
              <a:spcAft>
                <a:spcPts val="1011"/>
              </a:spcAft>
            </a:pPr>
            <a:r>
              <a:rPr lang="en-US" sz="2800" b="1" dirty="0" err="1">
                <a:latin typeface="Times New Roman" panose="02020603050405020304" pitchFamily="18" charset="0"/>
                <a:cs typeface="Times New Roman" panose="02020603050405020304" pitchFamily="18" charset="0"/>
              </a:rPr>
              <a:t>Đáp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16 000 </a:t>
            </a:r>
            <a:r>
              <a:rPr lang="en-US" sz="2800" b="1" dirty="0" err="1">
                <a:latin typeface="Times New Roman" panose="02020603050405020304" pitchFamily="18" charset="0"/>
                <a:cs typeface="Times New Roman" panose="02020603050405020304" pitchFamily="18" charset="0"/>
              </a:rPr>
              <a:t>lượt</a:t>
            </a:r>
            <a:endParaRPr lang="en-US" sz="2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053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9C9D08-047F-45BB-B6C9-87AC6A71939F}"/>
              </a:ext>
            </a:extLst>
          </p:cNvPr>
          <p:cNvSpPr txBox="1"/>
          <p:nvPr/>
        </p:nvSpPr>
        <p:spPr>
          <a:xfrm>
            <a:off x="879036" y="947720"/>
            <a:ext cx="7416824" cy="830997"/>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4800" b="1" dirty="0" err="1">
                <a:solidFill>
                  <a:srgbClr val="00B0F0"/>
                </a:solidFill>
                <a:latin typeface="Geometr212 BkCn BT" pitchFamily="34" charset="0"/>
              </a:rPr>
              <a:t>Chọn</a:t>
            </a:r>
            <a:r>
              <a:rPr lang="en-US" sz="4800" b="1" dirty="0">
                <a:solidFill>
                  <a:srgbClr val="00B0F0"/>
                </a:solidFill>
                <a:latin typeface="Geometr212 BkCn BT" pitchFamily="34" charset="0"/>
              </a:rPr>
              <a:t> </a:t>
            </a:r>
            <a:r>
              <a:rPr lang="en-US" sz="4800" b="1" dirty="0" err="1">
                <a:solidFill>
                  <a:srgbClr val="C00000"/>
                </a:solidFill>
                <a:latin typeface="Geometr212 BkCn BT" pitchFamily="34" charset="0"/>
              </a:rPr>
              <a:t>đúng</a:t>
            </a:r>
            <a:r>
              <a:rPr lang="en-US" sz="4800" b="1" dirty="0">
                <a:solidFill>
                  <a:srgbClr val="00B0F0"/>
                </a:solidFill>
                <a:latin typeface="Geometr212 BkCn BT" pitchFamily="34" charset="0"/>
              </a:rPr>
              <a:t> hay </a:t>
            </a:r>
            <a:r>
              <a:rPr lang="en-US" sz="4800" b="1" dirty="0" err="1">
                <a:solidFill>
                  <a:srgbClr val="7030A0"/>
                </a:solidFill>
                <a:latin typeface="Geometr212 BkCn BT" pitchFamily="34" charset="0"/>
              </a:rPr>
              <a:t>sai</a:t>
            </a:r>
            <a:r>
              <a:rPr lang="en-US" sz="4800" b="1" dirty="0">
                <a:solidFill>
                  <a:srgbClr val="00B0F0"/>
                </a:solidFill>
                <a:latin typeface="Geometr212 BkCn BT" pitchFamily="34" charset="0"/>
              </a:rPr>
              <a:t>?</a:t>
            </a:r>
          </a:p>
        </p:txBody>
      </p:sp>
      <p:pic>
        <p:nvPicPr>
          <p:cNvPr id="8" name="Picture 4" descr="E:\丫头\png\小人\卡通类素材\tru.png">
            <a:extLst>
              <a:ext uri="{FF2B5EF4-FFF2-40B4-BE49-F238E27FC236}">
                <a16:creationId xmlns:a16="http://schemas.microsoft.com/office/drawing/2014/main" id="{CE5DAEEB-CA7D-428A-B64B-1151C0DDF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9512" y="1969916"/>
            <a:ext cx="1881996" cy="25722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丫头\png\小人\卡通类素材\rt.png">
            <a:extLst>
              <a:ext uri="{FF2B5EF4-FFF2-40B4-BE49-F238E27FC236}">
                <a16:creationId xmlns:a16="http://schemas.microsoft.com/office/drawing/2014/main" id="{BAA6BA56-F750-4BDF-A3BF-07246B0C1DE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113387" y="1600670"/>
            <a:ext cx="2030613" cy="29751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25340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DC4D8B-42B8-4F34-A9AA-A2153F295F15}"/>
              </a:ext>
            </a:extLst>
          </p:cNvPr>
          <p:cNvSpPr txBox="1"/>
          <p:nvPr/>
        </p:nvSpPr>
        <p:spPr>
          <a:xfrm>
            <a:off x="1285639" y="1032287"/>
            <a:ext cx="6689192" cy="1323439"/>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vi-VN" sz="4000" b="1" dirty="0">
                <a:solidFill>
                  <a:srgbClr val="0000FF"/>
                </a:solidFill>
                <a:latin typeface="Times New Roman" panose="02020603050405020304" pitchFamily="18" charset="0"/>
                <a:ea typeface="+mj-ea"/>
                <a:cs typeface="Times New Roman" panose="02020603050405020304" pitchFamily="18" charset="0"/>
              </a:rPr>
              <a:t>Sau k</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hi </a:t>
            </a: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đặt</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tính</a:t>
            </a:r>
            <a:r>
              <a:rPr lang="vi-VN" sz="4000" b="1" dirty="0">
                <a:solidFill>
                  <a:srgbClr val="0000FF"/>
                </a:solidFill>
                <a:latin typeface="Times New Roman" panose="02020603050405020304" pitchFamily="18" charset="0"/>
                <a:ea typeface="+mj-ea"/>
                <a:cs typeface="Times New Roman" panose="02020603050405020304" pitchFamily="18" charset="0"/>
              </a:rPr>
              <a:t>,</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tính</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ta</a:t>
            </a:r>
            <a:r>
              <a:rPr kumimoji="0" lang="vi-VN" sz="40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thực</a:t>
            </a:r>
            <a:r>
              <a:rPr kumimoji="0" lang="vi-VN" sz="4000" b="1" i="0" u="none" strike="noStrike" kern="1200" cap="none" spc="0" normalizeH="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hiện</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lang="en-US" sz="4000" b="1" dirty="0" err="1">
                <a:solidFill>
                  <a:srgbClr val="FF0000"/>
                </a:solidFill>
                <a:latin typeface="Times New Roman" panose="02020603050405020304" pitchFamily="18" charset="0"/>
                <a:ea typeface="+mj-ea"/>
                <a:cs typeface="Times New Roman" panose="02020603050405020304" pitchFamily="18" charset="0"/>
              </a:rPr>
              <a:t>trừ</a:t>
            </a:r>
            <a:r>
              <a:rPr lang="vi-VN" sz="4000" b="1" dirty="0">
                <a:solidFill>
                  <a:srgbClr val="0000FF"/>
                </a:solidFill>
                <a:latin typeface="Times New Roman" panose="02020603050405020304" pitchFamily="18" charset="0"/>
                <a:ea typeface="+mj-ea"/>
                <a:cs typeface="Times New Roman" panose="02020603050405020304" pitchFamily="18" charset="0"/>
              </a:rPr>
              <a:t> </a:t>
            </a: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j-ea"/>
                <a:cs typeface="Times New Roman" panose="02020603050405020304" pitchFamily="18" charset="0"/>
              </a:rPr>
              <a:t>từ</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lang="vi-VN" sz="4000" b="1" dirty="0">
                <a:solidFill>
                  <a:srgbClr val="FF0000"/>
                </a:solidFill>
                <a:latin typeface="Times New Roman" panose="02020603050405020304" pitchFamily="18" charset="0"/>
                <a:ea typeface="+mj-ea"/>
                <a:cs typeface="Times New Roman" panose="02020603050405020304" pitchFamily="18" charset="0"/>
              </a:rPr>
              <a:t>phải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sang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trái.</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13" name="Đ Ghé thăm Fb.com/nkpowerskills">
            <a:extLst>
              <a:ext uri="{FF2B5EF4-FFF2-40B4-BE49-F238E27FC236}">
                <a16:creationId xmlns:a16="http://schemas.microsoft.com/office/drawing/2014/main" id="{EE0B5C5D-7DBD-49DE-8DCE-8E9A9A7789CE}"/>
              </a:ext>
            </a:extLst>
          </p:cNvPr>
          <p:cNvSpPr/>
          <p:nvPr/>
        </p:nvSpPr>
        <p:spPr>
          <a:xfrm>
            <a:off x="5089963" y="3057718"/>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 </a:t>
            </a:r>
            <a:r>
              <a:rPr lang="vi-VN" sz="3200" b="1" noProof="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ĐÚNG</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14" name="Ghé thăm Fb.com/nkpowerskills">
            <a:extLst>
              <a:ext uri="{FF2B5EF4-FFF2-40B4-BE49-F238E27FC236}">
                <a16:creationId xmlns:a16="http://schemas.microsoft.com/office/drawing/2014/main" id="{23146BEB-7B4C-4975-86BC-C1B48D509C65}"/>
              </a:ext>
            </a:extLst>
          </p:cNvPr>
          <p:cNvSpPr/>
          <p:nvPr/>
        </p:nvSpPr>
        <p:spPr>
          <a:xfrm>
            <a:off x="930659" y="3089452"/>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 . </a:t>
            </a:r>
            <a:r>
              <a:rPr lang="vi-VN" sz="3200" b="1" noProof="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SAI</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pic>
        <p:nvPicPr>
          <p:cNvPr id="15" name="Picture 4" descr="Káº¿t quáº£ hÃ¬nh áº£nh cho right icon">
            <a:extLst>
              <a:ext uri="{FF2B5EF4-FFF2-40B4-BE49-F238E27FC236}">
                <a16:creationId xmlns:a16="http://schemas.microsoft.com/office/drawing/2014/main" id="{7D4CE50F-CF95-41A0-BFFA-75DDE2A60E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3330" y="3119420"/>
            <a:ext cx="706386" cy="7063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wrong icon">
            <a:extLst>
              <a:ext uri="{FF2B5EF4-FFF2-40B4-BE49-F238E27FC236}">
                <a16:creationId xmlns:a16="http://schemas.microsoft.com/office/drawing/2014/main" id="{7959CBBA-CFF3-4801-B6D6-A54C22ABCD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7582" y="3159615"/>
            <a:ext cx="706386" cy="7063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3249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mph" presetSubtype="2" repeatCount="4000" fill="hold" nodeType="clickEffect">
                                  <p:stCondLst>
                                    <p:cond delay="0"/>
                                  </p:stCondLst>
                                  <p:childTnLst>
                                    <p:animClr clrSpc="rgb" dir="cw">
                                      <p:cBhvr>
                                        <p:cTn id="11" dur="200" fill="hold"/>
                                        <p:tgtEl>
                                          <p:spTgt spid="14"/>
                                        </p:tgtEl>
                                        <p:attrNameLst>
                                          <p:attrName>fillcolor</p:attrName>
                                        </p:attrNameLst>
                                      </p:cBhvr>
                                      <p:to>
                                        <a:srgbClr val="FF7C80"/>
                                      </p:to>
                                    </p:animClr>
                                    <p:set>
                                      <p:cBhvr>
                                        <p:cTn id="12" dur="200" fill="hold"/>
                                        <p:tgtEl>
                                          <p:spTgt spid="14"/>
                                        </p:tgtEl>
                                        <p:attrNameLst>
                                          <p:attrName>fill.type</p:attrName>
                                        </p:attrNameLst>
                                      </p:cBhvr>
                                      <p:to>
                                        <p:strVal val="solid"/>
                                      </p:to>
                                    </p:set>
                                    <p:set>
                                      <p:cBhvr>
                                        <p:cTn id="13" dur="200" fill="hold"/>
                                        <p:tgtEl>
                                          <p:spTgt spid="14"/>
                                        </p:tgtEl>
                                        <p:attrNameLst>
                                          <p:attrName>fill.on</p:attrName>
                                        </p:attrNameLst>
                                      </p:cBhvr>
                                      <p:to>
                                        <p:strVal val="true"/>
                                      </p:to>
                                    </p:set>
                                  </p:childTnLst>
                                  <p:subTnLst>
                                    <p:audio>
                                      <p:cMediaNode>
                                        <p:cTn display="0" masterRel="sameClick">
                                          <p:stCondLst>
                                            <p:cond evt="begin" delay="0">
                                              <p:tn val="10"/>
                                            </p:cond>
                                          </p:stCondLst>
                                          <p:endCondLst>
                                            <p:cond evt="onStopAudio" delay="0">
                                              <p:tgtEl>
                                                <p:sldTgt/>
                                              </p:tgtEl>
                                            </p:cond>
                                          </p:endCondLst>
                                        </p:cTn>
                                        <p:tgtEl>
                                          <p:sndTgt r:embed="rId4" name="Am-thanh-tra-loi-sai-www_nhacchuongvui_com.wav"/>
                                        </p:tgtEl>
                                      </p:cMediaNode>
                                    </p:audio>
                                  </p:sub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4" name="Am-thanh-tra-loi-sai-www_nhacchuongvui_com.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repeatCount="4000" fill="hold" nodeType="clickEffect">
                                  <p:stCondLst>
                                    <p:cond delay="0"/>
                                  </p:stCondLst>
                                  <p:childTnLst>
                                    <p:animClr clrSpc="rgb" dir="cw">
                                      <p:cBhvr>
                                        <p:cTn id="20" dur="200" fill="hold"/>
                                        <p:tgtEl>
                                          <p:spTgt spid="13"/>
                                        </p:tgtEl>
                                        <p:attrNameLst>
                                          <p:attrName>fillcolor</p:attrName>
                                        </p:attrNameLst>
                                      </p:cBhvr>
                                      <p:to>
                                        <a:srgbClr val="00FF00"/>
                                      </p:to>
                                    </p:animClr>
                                    <p:set>
                                      <p:cBhvr>
                                        <p:cTn id="21" dur="200" fill="hold"/>
                                        <p:tgtEl>
                                          <p:spTgt spid="13"/>
                                        </p:tgtEl>
                                        <p:attrNameLst>
                                          <p:attrName>fill.type</p:attrName>
                                        </p:attrNameLst>
                                      </p:cBhvr>
                                      <p:to>
                                        <p:strVal val="solid"/>
                                      </p:to>
                                    </p:set>
                                    <p:set>
                                      <p:cBhvr>
                                        <p:cTn id="22" dur="200" fill="hold"/>
                                        <p:tgtEl>
                                          <p:spTgt spid="13"/>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5" name="Am-thanh-tra-loi-dung-www_nhacchuongvui_com.wav"/>
                                        </p:tgtEl>
                                      </p:cMediaNode>
                                    </p:audio>
                                  </p:sub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5" name="Am-thanh-tra-loi-dung-www_nhacchuongvui_com.wav"/>
                                        </p:tgtEl>
                                      </p:cMediaNode>
                                    </p:audio>
                                  </p:sub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62A7F6-A961-4D39-86B0-AA09CAC7C0DE}"/>
              </a:ext>
            </a:extLst>
          </p:cNvPr>
          <p:cNvSpPr txBox="1"/>
          <p:nvPr/>
        </p:nvSpPr>
        <p:spPr>
          <a:xfrm>
            <a:off x="3930775" y="1110771"/>
            <a:ext cx="2159609"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5 1</a:t>
            </a:r>
            <a:r>
              <a:rPr kumimoji="0" lang="vi-VN"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3</a:t>
            </a: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0</a:t>
            </a:r>
          </a:p>
        </p:txBody>
      </p:sp>
      <p:cxnSp>
        <p:nvCxnSpPr>
          <p:cNvPr id="9" name="Straight Connector 8">
            <a:extLst>
              <a:ext uri="{FF2B5EF4-FFF2-40B4-BE49-F238E27FC236}">
                <a16:creationId xmlns:a16="http://schemas.microsoft.com/office/drawing/2014/main" id="{A426CBFC-0DB5-4BEB-8D3F-E41D19C4C817}"/>
              </a:ext>
            </a:extLst>
          </p:cNvPr>
          <p:cNvCxnSpPr/>
          <p:nvPr/>
        </p:nvCxnSpPr>
        <p:spPr>
          <a:xfrm>
            <a:off x="3791418" y="2102912"/>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DC4D8B-42B8-4F34-A9AA-A2153F295F15}"/>
              </a:ext>
            </a:extLst>
          </p:cNvPr>
          <p:cNvSpPr txBox="1"/>
          <p:nvPr/>
        </p:nvSpPr>
        <p:spPr>
          <a:xfrm>
            <a:off x="3920482" y="283879"/>
            <a:ext cx="2159898"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9 52</a:t>
            </a:r>
            <a:r>
              <a:rPr kumimoji="0" lang="vi-VN"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5</a:t>
            </a: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 </a:t>
            </a:r>
          </a:p>
        </p:txBody>
      </p:sp>
      <p:sp>
        <p:nvSpPr>
          <p:cNvPr id="11" name="TextBox 10">
            <a:extLst>
              <a:ext uri="{FF2B5EF4-FFF2-40B4-BE49-F238E27FC236}">
                <a16:creationId xmlns:a16="http://schemas.microsoft.com/office/drawing/2014/main" id="{B1C2A83A-2FA3-447E-A17A-1B1A75DE1414}"/>
              </a:ext>
            </a:extLst>
          </p:cNvPr>
          <p:cNvSpPr txBox="1"/>
          <p:nvPr/>
        </p:nvSpPr>
        <p:spPr>
          <a:xfrm>
            <a:off x="3429161" y="732592"/>
            <a:ext cx="386366"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sz="4800" dirty="0">
                <a:solidFill>
                  <a:prstClr val="black">
                    <a:lumMod val="75000"/>
                    <a:lumOff val="25000"/>
                  </a:prstClr>
                </a:solidFill>
                <a:latin typeface="Calibri" panose="020F0502020204030204" pitchFamily="34" charset="0"/>
                <a:ea typeface="+mj-ea"/>
                <a:cs typeface="Calibri" panose="020F0502020204030204" pitchFamily="34" charset="0"/>
              </a:rPr>
              <a:t>-</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2" name="TextBox 11">
            <a:extLst>
              <a:ext uri="{FF2B5EF4-FFF2-40B4-BE49-F238E27FC236}">
                <a16:creationId xmlns:a16="http://schemas.microsoft.com/office/drawing/2014/main" id="{83B988AB-AF96-42FD-9DDD-C6792BDD5255}"/>
              </a:ext>
            </a:extLst>
          </p:cNvPr>
          <p:cNvSpPr txBox="1"/>
          <p:nvPr/>
        </p:nvSpPr>
        <p:spPr>
          <a:xfrm>
            <a:off x="3895206" y="1924911"/>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sz="4800" dirty="0">
                <a:solidFill>
                  <a:prstClr val="black">
                    <a:lumMod val="75000"/>
                    <a:lumOff val="25000"/>
                  </a:prstClr>
                </a:solidFill>
                <a:latin typeface="Calibri" panose="020F0502020204030204" pitchFamily="34" charset="0"/>
                <a:ea typeface="+mj-ea"/>
                <a:cs typeface="Calibri" panose="020F0502020204030204" pitchFamily="34" charset="0"/>
              </a:rPr>
              <a:t>4 </a:t>
            </a:r>
            <a:r>
              <a:rPr lang="vi-VN" sz="4800" dirty="0">
                <a:solidFill>
                  <a:prstClr val="black">
                    <a:lumMod val="75000"/>
                    <a:lumOff val="25000"/>
                  </a:prstClr>
                </a:solidFill>
                <a:latin typeface="Calibri" panose="020F0502020204030204" pitchFamily="34" charset="0"/>
                <a:ea typeface="+mj-ea"/>
                <a:cs typeface="Calibri" panose="020F0502020204030204" pitchFamily="34" charset="0"/>
              </a:rPr>
              <a:t>38</a:t>
            </a:r>
            <a:r>
              <a:rPr lang="en-US" sz="4800" dirty="0">
                <a:solidFill>
                  <a:prstClr val="black">
                    <a:lumMod val="75000"/>
                    <a:lumOff val="25000"/>
                  </a:prstClr>
                </a:solidFill>
                <a:latin typeface="Calibri" panose="020F0502020204030204" pitchFamily="34" charset="0"/>
                <a:ea typeface="+mj-ea"/>
                <a:cs typeface="Calibri" panose="020F0502020204030204" pitchFamily="34" charset="0"/>
              </a:rPr>
              <a:t>1</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3" name="Đ Ghé thăm Fb.com/nkpowerskills">
            <a:extLst>
              <a:ext uri="{FF2B5EF4-FFF2-40B4-BE49-F238E27FC236}">
                <a16:creationId xmlns:a16="http://schemas.microsoft.com/office/drawing/2014/main" id="{EE0B5C5D-7DBD-49DE-8DCE-8E9A9A7789CE}"/>
              </a:ext>
            </a:extLst>
          </p:cNvPr>
          <p:cNvSpPr/>
          <p:nvPr/>
        </p:nvSpPr>
        <p:spPr>
          <a:xfrm>
            <a:off x="5089963" y="3057718"/>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ctr"/>
            <a:r>
              <a:rPr lang="en-US" sz="32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SAI</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Ghé thăm Fb.com/nkpowerskills">
            <a:extLst>
              <a:ext uri="{FF2B5EF4-FFF2-40B4-BE49-F238E27FC236}">
                <a16:creationId xmlns:a16="http://schemas.microsoft.com/office/drawing/2014/main" id="{23146BEB-7B4C-4975-86BC-C1B48D509C65}"/>
              </a:ext>
            </a:extLst>
          </p:cNvPr>
          <p:cNvSpPr/>
          <p:nvPr/>
        </p:nvSpPr>
        <p:spPr>
          <a:xfrm>
            <a:off x="930659" y="3089452"/>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ctr"/>
            <a:r>
              <a:rPr lang="en-US" sz="32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 ĐÚNG</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5" name="Picture 4" descr="Káº¿t quáº£ hÃ¬nh áº£nh cho right icon">
            <a:extLst>
              <a:ext uri="{FF2B5EF4-FFF2-40B4-BE49-F238E27FC236}">
                <a16:creationId xmlns:a16="http://schemas.microsoft.com/office/drawing/2014/main" id="{7D4CE50F-CF95-41A0-BFFA-75DDE2A60E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3330" y="3119420"/>
            <a:ext cx="706386" cy="7063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wrong icon">
            <a:extLst>
              <a:ext uri="{FF2B5EF4-FFF2-40B4-BE49-F238E27FC236}">
                <a16:creationId xmlns:a16="http://schemas.microsoft.com/office/drawing/2014/main" id="{7959CBBA-CFF3-4801-B6D6-A54C22ABCD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7582" y="3159615"/>
            <a:ext cx="706386" cy="7063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34352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mph" presetSubtype="2" repeatCount="4000" fill="hold" nodeType="clickEffect">
                                  <p:stCondLst>
                                    <p:cond delay="0"/>
                                  </p:stCondLst>
                                  <p:childTnLst>
                                    <p:animClr clrSpc="rgb" dir="cw">
                                      <p:cBhvr>
                                        <p:cTn id="11" dur="200" fill="hold"/>
                                        <p:tgtEl>
                                          <p:spTgt spid="14"/>
                                        </p:tgtEl>
                                        <p:attrNameLst>
                                          <p:attrName>fillcolor</p:attrName>
                                        </p:attrNameLst>
                                      </p:cBhvr>
                                      <p:to>
                                        <a:srgbClr val="FF7C80"/>
                                      </p:to>
                                    </p:animClr>
                                    <p:set>
                                      <p:cBhvr>
                                        <p:cTn id="12" dur="200" fill="hold"/>
                                        <p:tgtEl>
                                          <p:spTgt spid="14"/>
                                        </p:tgtEl>
                                        <p:attrNameLst>
                                          <p:attrName>fill.type</p:attrName>
                                        </p:attrNameLst>
                                      </p:cBhvr>
                                      <p:to>
                                        <p:strVal val="solid"/>
                                      </p:to>
                                    </p:set>
                                    <p:set>
                                      <p:cBhvr>
                                        <p:cTn id="13" dur="200" fill="hold"/>
                                        <p:tgtEl>
                                          <p:spTgt spid="14"/>
                                        </p:tgtEl>
                                        <p:attrNameLst>
                                          <p:attrName>fill.on</p:attrName>
                                        </p:attrNameLst>
                                      </p:cBhvr>
                                      <p:to>
                                        <p:strVal val="true"/>
                                      </p:to>
                                    </p:set>
                                  </p:childTnLst>
                                  <p:subTnLst>
                                    <p:audio>
                                      <p:cMediaNode>
                                        <p:cTn display="0" masterRel="sameClick">
                                          <p:stCondLst>
                                            <p:cond evt="begin" delay="0">
                                              <p:tn val="10"/>
                                            </p:cond>
                                          </p:stCondLst>
                                          <p:endCondLst>
                                            <p:cond evt="onStopAudio" delay="0">
                                              <p:tgtEl>
                                                <p:sldTgt/>
                                              </p:tgtEl>
                                            </p:cond>
                                          </p:endCondLst>
                                        </p:cTn>
                                        <p:tgtEl>
                                          <p:sndTgt r:embed="rId4" name="Am-thanh-tra-loi-sai-www_nhacchuongvui_com.wav"/>
                                        </p:tgtEl>
                                      </p:cMediaNode>
                                    </p:audio>
                                  </p:sub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4" name="Am-thanh-tra-loi-sai-www_nhacchuongvui_com.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repeatCount="4000" fill="hold" nodeType="clickEffect">
                                  <p:stCondLst>
                                    <p:cond delay="0"/>
                                  </p:stCondLst>
                                  <p:childTnLst>
                                    <p:animClr clrSpc="rgb" dir="cw">
                                      <p:cBhvr>
                                        <p:cTn id="20" dur="200" fill="hold"/>
                                        <p:tgtEl>
                                          <p:spTgt spid="13"/>
                                        </p:tgtEl>
                                        <p:attrNameLst>
                                          <p:attrName>fillcolor</p:attrName>
                                        </p:attrNameLst>
                                      </p:cBhvr>
                                      <p:to>
                                        <a:srgbClr val="00FF00"/>
                                      </p:to>
                                    </p:animClr>
                                    <p:set>
                                      <p:cBhvr>
                                        <p:cTn id="21" dur="200" fill="hold"/>
                                        <p:tgtEl>
                                          <p:spTgt spid="13"/>
                                        </p:tgtEl>
                                        <p:attrNameLst>
                                          <p:attrName>fill.type</p:attrName>
                                        </p:attrNameLst>
                                      </p:cBhvr>
                                      <p:to>
                                        <p:strVal val="solid"/>
                                      </p:to>
                                    </p:set>
                                    <p:set>
                                      <p:cBhvr>
                                        <p:cTn id="22" dur="200" fill="hold"/>
                                        <p:tgtEl>
                                          <p:spTgt spid="13"/>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5" name="Am-thanh-tra-loi-dung-www_nhacchuongvui_com.wav"/>
                                        </p:tgtEl>
                                      </p:cMediaNode>
                                    </p:audio>
                                  </p:sub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5" name="Am-thanh-tra-loi-dung-www_nhacchuongvui_com.wav"/>
                                        </p:tgtEl>
                                      </p:cMediaNode>
                                    </p:audio>
                                  </p:sub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62A7F6-A961-4D39-86B0-AA09CAC7C0DE}"/>
              </a:ext>
            </a:extLst>
          </p:cNvPr>
          <p:cNvSpPr txBox="1"/>
          <p:nvPr/>
        </p:nvSpPr>
        <p:spPr>
          <a:xfrm>
            <a:off x="3930775" y="1110771"/>
            <a:ext cx="2159609"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  </a:t>
            </a: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5</a:t>
            </a:r>
            <a:r>
              <a:rPr kumimoji="0" lang="vi-VN"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 </a:t>
            </a:r>
            <a:r>
              <a:rPr lang="vi-VN" sz="4800" dirty="0">
                <a:solidFill>
                  <a:prstClr val="black">
                    <a:lumMod val="75000"/>
                    <a:lumOff val="25000"/>
                  </a:prstClr>
                </a:solidFill>
                <a:latin typeface="Calibri" panose="020F0502020204030204" pitchFamily="34" charset="0"/>
                <a:ea typeface="+mj-ea"/>
                <a:cs typeface="Calibri" panose="020F0502020204030204" pitchFamily="34" charset="0"/>
              </a:rPr>
              <a:t>52</a:t>
            </a: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4</a:t>
            </a:r>
          </a:p>
        </p:txBody>
      </p:sp>
      <p:cxnSp>
        <p:nvCxnSpPr>
          <p:cNvPr id="9" name="Straight Connector 8">
            <a:extLst>
              <a:ext uri="{FF2B5EF4-FFF2-40B4-BE49-F238E27FC236}">
                <a16:creationId xmlns:a16="http://schemas.microsoft.com/office/drawing/2014/main" id="{A426CBFC-0DB5-4BEB-8D3F-E41D19C4C817}"/>
              </a:ext>
            </a:extLst>
          </p:cNvPr>
          <p:cNvCxnSpPr/>
          <p:nvPr/>
        </p:nvCxnSpPr>
        <p:spPr>
          <a:xfrm flipV="1">
            <a:off x="3923928" y="2085782"/>
            <a:ext cx="1872208" cy="171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DC4D8B-42B8-4F34-A9AA-A2153F295F15}"/>
              </a:ext>
            </a:extLst>
          </p:cNvPr>
          <p:cNvSpPr txBox="1"/>
          <p:nvPr/>
        </p:nvSpPr>
        <p:spPr>
          <a:xfrm>
            <a:off x="3920482" y="283879"/>
            <a:ext cx="2159898"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5</a:t>
            </a:r>
            <a:r>
              <a:rPr lang="vi-VN" sz="4800" dirty="0">
                <a:solidFill>
                  <a:prstClr val="black">
                    <a:lumMod val="75000"/>
                    <a:lumOff val="25000"/>
                  </a:prstClr>
                </a:solidFill>
                <a:latin typeface="Calibri" panose="020F0502020204030204" pitchFamily="34" charset="0"/>
                <a:ea typeface="+mj-ea"/>
                <a:cs typeface="Calibri" panose="020F0502020204030204" pitchFamily="34" charset="0"/>
              </a:rPr>
              <a:t>2</a:t>
            </a:r>
            <a:r>
              <a:rPr kumimoji="0" lang="vi-VN"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 </a:t>
            </a: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524</a:t>
            </a:r>
          </a:p>
        </p:txBody>
      </p:sp>
      <p:sp>
        <p:nvSpPr>
          <p:cNvPr id="11" name="TextBox 10">
            <a:extLst>
              <a:ext uri="{FF2B5EF4-FFF2-40B4-BE49-F238E27FC236}">
                <a16:creationId xmlns:a16="http://schemas.microsoft.com/office/drawing/2014/main" id="{B1C2A83A-2FA3-447E-A17A-1B1A75DE1414}"/>
              </a:ext>
            </a:extLst>
          </p:cNvPr>
          <p:cNvSpPr txBox="1"/>
          <p:nvPr/>
        </p:nvSpPr>
        <p:spPr>
          <a:xfrm>
            <a:off x="3429161" y="732592"/>
            <a:ext cx="386366"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sz="4800" dirty="0">
                <a:solidFill>
                  <a:prstClr val="black">
                    <a:lumMod val="75000"/>
                    <a:lumOff val="25000"/>
                  </a:prstClr>
                </a:solidFill>
                <a:latin typeface="Calibri" panose="020F0502020204030204" pitchFamily="34" charset="0"/>
                <a:ea typeface="+mj-ea"/>
                <a:cs typeface="Calibri" panose="020F0502020204030204" pitchFamily="34" charset="0"/>
              </a:rPr>
              <a:t>-</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2" name="TextBox 11">
            <a:extLst>
              <a:ext uri="{FF2B5EF4-FFF2-40B4-BE49-F238E27FC236}">
                <a16:creationId xmlns:a16="http://schemas.microsoft.com/office/drawing/2014/main" id="{83B988AB-AF96-42FD-9DDD-C6792BDD5255}"/>
              </a:ext>
            </a:extLst>
          </p:cNvPr>
          <p:cNvSpPr txBox="1"/>
          <p:nvPr/>
        </p:nvSpPr>
        <p:spPr>
          <a:xfrm>
            <a:off x="3393253" y="1923678"/>
            <a:ext cx="2762923"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sz="4800" dirty="0">
                <a:solidFill>
                  <a:prstClr val="black">
                    <a:lumMod val="75000"/>
                    <a:lumOff val="25000"/>
                  </a:prstClr>
                </a:solidFill>
                <a:latin typeface="Calibri" panose="020F0502020204030204" pitchFamily="34" charset="0"/>
                <a:ea typeface="+mj-ea"/>
                <a:cs typeface="Calibri" panose="020F0502020204030204" pitchFamily="34" charset="0"/>
              </a:rPr>
              <a:t>  </a:t>
            </a: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 </a:t>
            </a:r>
            <a:r>
              <a:rPr kumimoji="0" lang="vi-VN"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 47 00</a:t>
            </a: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0</a:t>
            </a:r>
          </a:p>
        </p:txBody>
      </p:sp>
      <p:sp>
        <p:nvSpPr>
          <p:cNvPr id="17" name="Đ Ghé thăm Fb.com/nkpowerskills">
            <a:extLst>
              <a:ext uri="{FF2B5EF4-FFF2-40B4-BE49-F238E27FC236}">
                <a16:creationId xmlns:a16="http://schemas.microsoft.com/office/drawing/2014/main" id="{477B84D8-4269-40BC-8608-74EF591288FB}"/>
              </a:ext>
            </a:extLst>
          </p:cNvPr>
          <p:cNvSpPr/>
          <p:nvPr/>
        </p:nvSpPr>
        <p:spPr>
          <a:xfrm>
            <a:off x="1176939" y="3087371"/>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 ĐÚNG</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18" name="Ghé thăm Fb.com/nkpowerskills">
            <a:extLst>
              <a:ext uri="{FF2B5EF4-FFF2-40B4-BE49-F238E27FC236}">
                <a16:creationId xmlns:a16="http://schemas.microsoft.com/office/drawing/2014/main" id="{3FA5CE40-74D9-4763-BC30-09326D99F4E3}"/>
              </a:ext>
            </a:extLst>
          </p:cNvPr>
          <p:cNvSpPr/>
          <p:nvPr/>
        </p:nvSpPr>
        <p:spPr>
          <a:xfrm>
            <a:off x="5122766" y="3017208"/>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 SAI</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pic>
        <p:nvPicPr>
          <p:cNvPr id="19" name="Picture 4" descr="Káº¿t quáº£ hÃ¬nh áº£nh cho right icon">
            <a:extLst>
              <a:ext uri="{FF2B5EF4-FFF2-40B4-BE49-F238E27FC236}">
                <a16:creationId xmlns:a16="http://schemas.microsoft.com/office/drawing/2014/main" id="{314E821B-B1F6-48EB-B526-C6FD20D004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0306" y="3149073"/>
            <a:ext cx="706386" cy="7063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wrong icon">
            <a:extLst>
              <a:ext uri="{FF2B5EF4-FFF2-40B4-BE49-F238E27FC236}">
                <a16:creationId xmlns:a16="http://schemas.microsoft.com/office/drawing/2014/main" id="{0B60258B-4FB7-4EED-9858-0075E91AE8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69689" y="3087371"/>
            <a:ext cx="706386" cy="7063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81193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7"/>
                                        </p:tgtEl>
                                        <p:attrNameLst>
                                          <p:attrName>ppt_x</p:attrName>
                                          <p:attrName>ppt_y</p:attrName>
                                        </p:attrNameLst>
                                      </p:cBhvr>
                                    </p:animMotion>
                                    <p:animRot by="1500000">
                                      <p:cBhvr>
                                        <p:cTn id="7" dur="125" fill="hold">
                                          <p:stCondLst>
                                            <p:cond delay="0"/>
                                          </p:stCondLst>
                                        </p:cTn>
                                        <p:tgtEl>
                                          <p:spTgt spid="17"/>
                                        </p:tgtEl>
                                        <p:attrNameLst>
                                          <p:attrName>r</p:attrName>
                                        </p:attrNameLst>
                                      </p:cBhvr>
                                    </p:animRot>
                                    <p:animRot by="-1500000">
                                      <p:cBhvr>
                                        <p:cTn id="8" dur="125" fill="hold">
                                          <p:stCondLst>
                                            <p:cond delay="125"/>
                                          </p:stCondLst>
                                        </p:cTn>
                                        <p:tgtEl>
                                          <p:spTgt spid="17"/>
                                        </p:tgtEl>
                                        <p:attrNameLst>
                                          <p:attrName>r</p:attrName>
                                        </p:attrNameLst>
                                      </p:cBhvr>
                                    </p:animRot>
                                    <p:animRot by="-1500000">
                                      <p:cBhvr>
                                        <p:cTn id="9" dur="125" fill="hold">
                                          <p:stCondLst>
                                            <p:cond delay="250"/>
                                          </p:stCondLst>
                                        </p:cTn>
                                        <p:tgtEl>
                                          <p:spTgt spid="17"/>
                                        </p:tgtEl>
                                        <p:attrNameLst>
                                          <p:attrName>r</p:attrName>
                                        </p:attrNameLst>
                                      </p:cBhvr>
                                    </p:animRot>
                                    <p:animRot by="1500000">
                                      <p:cBhvr>
                                        <p:cTn id="10" dur="125" fill="hold">
                                          <p:stCondLst>
                                            <p:cond delay="375"/>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18"/>
                                        </p:tgtEl>
                                        <p:attrNameLst>
                                          <p:attrName>fillcolor</p:attrName>
                                        </p:attrNameLst>
                                      </p:cBhvr>
                                      <p:to>
                                        <a:srgbClr val="FF7C80"/>
                                      </p:to>
                                    </p:animClr>
                                    <p:set>
                                      <p:cBhvr>
                                        <p:cTn id="16" dur="200" fill="hold"/>
                                        <p:tgtEl>
                                          <p:spTgt spid="18"/>
                                        </p:tgtEl>
                                        <p:attrNameLst>
                                          <p:attrName>fill.type</p:attrName>
                                        </p:attrNameLst>
                                      </p:cBhvr>
                                      <p:to>
                                        <p:strVal val="solid"/>
                                      </p:to>
                                    </p:set>
                                    <p:set>
                                      <p:cBhvr>
                                        <p:cTn id="17" dur="200" fill="hold"/>
                                        <p:tgtEl>
                                          <p:spTgt spid="18"/>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Am-thanh-tra-loi-sai-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Am-thanh-tra-loi-sai-www_nhacchuongvui_com.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repeatCount="4000" fill="hold" nodeType="clickEffect">
                                  <p:stCondLst>
                                    <p:cond delay="0"/>
                                  </p:stCondLst>
                                  <p:childTnLst>
                                    <p:animClr clrSpc="rgb" dir="cw">
                                      <p:cBhvr>
                                        <p:cTn id="24" dur="200" fill="hold"/>
                                        <p:tgtEl>
                                          <p:spTgt spid="17"/>
                                        </p:tgtEl>
                                        <p:attrNameLst>
                                          <p:attrName>fillcolor</p:attrName>
                                        </p:attrNameLst>
                                      </p:cBhvr>
                                      <p:to>
                                        <a:srgbClr val="00FF00"/>
                                      </p:to>
                                    </p:animClr>
                                    <p:set>
                                      <p:cBhvr>
                                        <p:cTn id="25" dur="200" fill="hold"/>
                                        <p:tgtEl>
                                          <p:spTgt spid="17"/>
                                        </p:tgtEl>
                                        <p:attrNameLst>
                                          <p:attrName>fill.type</p:attrName>
                                        </p:attrNameLst>
                                      </p:cBhvr>
                                      <p:to>
                                        <p:strVal val="solid"/>
                                      </p:to>
                                    </p:set>
                                    <p:set>
                                      <p:cBhvr>
                                        <p:cTn id="26" dur="200" fill="hold"/>
                                        <p:tgtEl>
                                          <p:spTgt spid="17"/>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5" name="Am-thanh-tra-loi-dung-www_nhacchuongvui_com.wav"/>
                                        </p:tgtEl>
                                      </p:cMediaNode>
                                    </p:audio>
                                  </p:sub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5" name="Am-thanh-tra-loi-dung-www_nhacchuongvui_com.wav"/>
                                        </p:tgtEl>
                                      </p:cMediaNode>
                                    </p:audio>
                                  </p:sub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219193">
            <a:off x="1911363" y="2073790"/>
            <a:ext cx="3490685" cy="707886"/>
          </a:xfrm>
          <a:prstGeom prst="rect">
            <a:avLst/>
          </a:prstGeom>
          <a:noFill/>
        </p:spPr>
        <p:txBody>
          <a:bodyPr wrap="square" rtlCol="0">
            <a:spAutoFit/>
          </a:bodyPr>
          <a:lstStyle/>
          <a:p>
            <a:pPr algn="ctr"/>
            <a:r>
              <a:rPr lang="en-US" altLang="zh-CN" sz="4000" b="1" dirty="0">
                <a:ln w="22225">
                  <a:solidFill>
                    <a:srgbClr val="0082B0"/>
                  </a:solidFill>
                  <a:prstDash val="solid"/>
                </a:ln>
                <a:solidFill>
                  <a:schemeClr val="accent5">
                    <a:lumMod val="60000"/>
                    <a:lumOff val="40000"/>
                  </a:schemeClr>
                </a:solidFill>
                <a:latin typeface="Times New Roman" pitchFamily="18" charset="0"/>
                <a:cs typeface="Times New Roman" pitchFamily="18" charset="0"/>
              </a:rPr>
              <a:t>THỰC HÀNH</a:t>
            </a:r>
            <a:endParaRPr lang="zh-CN" altLang="en-US" sz="4000" b="1" dirty="0">
              <a:ln w="22225">
                <a:solidFill>
                  <a:srgbClr val="0082B0"/>
                </a:solidFill>
                <a:prstDash val="solid"/>
              </a:ln>
              <a:solidFill>
                <a:schemeClr val="accent5">
                  <a:lumMod val="60000"/>
                  <a:lumOff val="40000"/>
                </a:schemeClr>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071069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67544" y="123478"/>
            <a:ext cx="6058105"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B</a:t>
            </a:r>
            <a:r>
              <a:rPr lang="vi-VN" sz="3200" b="1" dirty="0">
                <a:solidFill>
                  <a:srgbClr val="FF0000"/>
                </a:solidFill>
                <a:latin typeface="Times New Roman" pitchFamily="18" charset="0"/>
                <a:cs typeface="Times New Roman" pitchFamily="18" charset="0"/>
              </a:rPr>
              <a:t>ài 3: </a:t>
            </a:r>
            <a:r>
              <a:rPr lang="en-US" sz="3200" b="1" dirty="0" err="1">
                <a:solidFill>
                  <a:srgbClr val="0000FF"/>
                </a:solidFill>
                <a:latin typeface="Times New Roman" pitchFamily="18" charset="0"/>
                <a:cs typeface="Times New Roman" pitchFamily="18" charset="0"/>
              </a:rPr>
              <a:t>Tính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nhẩm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theo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mẫu</a:t>
            </a:r>
            <a:r>
              <a:rPr lang="en-US" sz="3200" b="1" dirty="0">
                <a:solidFill>
                  <a:srgbClr val="0000FF"/>
                </a:solidFill>
                <a:latin typeface="Times New Roman" pitchFamily="18" charset="0"/>
                <a:cs typeface="Times New Roman" pitchFamily="18" charset="0"/>
              </a:rPr>
              <a: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843558"/>
            <a:ext cx="8712968" cy="4176464"/>
          </a:xfrm>
          <a:prstGeom prst="rect">
            <a:avLst/>
          </a:prstGeom>
        </p:spPr>
      </p:pic>
      <p:sp>
        <p:nvSpPr>
          <p:cNvPr id="4" name="TextBox 3"/>
          <p:cNvSpPr txBox="1"/>
          <p:nvPr/>
        </p:nvSpPr>
        <p:spPr>
          <a:xfrm>
            <a:off x="1475656" y="2427734"/>
            <a:ext cx="4464496" cy="400110"/>
          </a:xfrm>
          <a:prstGeom prst="rect">
            <a:avLst/>
          </a:prstGeom>
          <a:solidFill>
            <a:schemeClr val="bg1"/>
          </a:solidFill>
        </p:spPr>
        <p:txBody>
          <a:bodyPr wrap="square" rtlCol="0">
            <a:spAutoFit/>
          </a:bodyPr>
          <a:lstStyle/>
          <a:p>
            <a:r>
              <a:rPr lang="vi-VN" sz="2000" b="1" dirty="0">
                <a:latin typeface="+mj-lt"/>
                <a:cs typeface="Times New Roman" panose="02020603050405020304" pitchFamily="18" charset="0"/>
              </a:rPr>
              <a:t>Nhẩm:</a:t>
            </a:r>
            <a:r>
              <a:rPr lang="vi-VN" sz="2000" b="1" dirty="0">
                <a:solidFill>
                  <a:srgbClr val="FF0000"/>
                </a:solidFill>
                <a:latin typeface="+mj-lt"/>
                <a:cs typeface="Times New Roman" panose="02020603050405020304" pitchFamily="18" charset="0"/>
              </a:rPr>
              <a:t> 1</a:t>
            </a:r>
            <a:r>
              <a:rPr lang="en-US" sz="2000" b="1" dirty="0">
                <a:solidFill>
                  <a:srgbClr val="FF0000"/>
                </a:solidFill>
                <a:latin typeface="Times New Roman" panose="02020603050405020304" pitchFamily="18" charset="0"/>
                <a:cs typeface="Times New Roman" panose="02020603050405020304" pitchFamily="18" charset="0"/>
              </a:rPr>
              <a:t>0</a:t>
            </a:r>
            <a:r>
              <a:rPr lang="vi-VN" sz="2000" b="1" dirty="0">
                <a:solidFill>
                  <a:srgbClr val="FF0000"/>
                </a:solidFill>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nghìn</a:t>
            </a:r>
            <a:r>
              <a:rPr lang="vi-VN" sz="2000" b="1" dirty="0">
                <a:solidFill>
                  <a:srgbClr val="FF0000"/>
                </a:solidFill>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a:t>
            </a:r>
            <a:r>
              <a:rPr lang="vi-VN" sz="2000" b="1" dirty="0">
                <a:solidFill>
                  <a:srgbClr val="FF0000"/>
                </a:solidFill>
                <a:latin typeface="Times New Roman" panose="02020603050405020304" pitchFamily="18" charset="0"/>
                <a:cs typeface="Times New Roman" panose="02020603050405020304" pitchFamily="18" charset="0"/>
              </a:rPr>
              <a:t>  6  </a:t>
            </a:r>
            <a:r>
              <a:rPr lang="vi-VN" sz="2000" b="1" dirty="0">
                <a:latin typeface="Times New Roman" panose="02020603050405020304" pitchFamily="18" charset="0"/>
                <a:cs typeface="Times New Roman" panose="02020603050405020304" pitchFamily="18" charset="0"/>
              </a:rPr>
              <a:t>nghìn</a:t>
            </a:r>
            <a:r>
              <a:rPr lang="vi-VN" sz="2000" b="1" dirty="0">
                <a:solidFill>
                  <a:srgbClr val="FF0000"/>
                </a:solidFill>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 </a:t>
            </a:r>
            <a:r>
              <a:rPr lang="vi-VN" sz="2000" b="1" dirty="0">
                <a:solidFill>
                  <a:srgbClr val="FF0000"/>
                </a:solidFill>
                <a:latin typeface="Times New Roman" panose="02020603050405020304" pitchFamily="18" charset="0"/>
                <a:cs typeface="Times New Roman" panose="02020603050405020304" pitchFamily="18" charset="0"/>
              </a:rPr>
              <a:t> 4  </a:t>
            </a:r>
            <a:r>
              <a:rPr lang="vi-VN" sz="2000" b="1" dirty="0">
                <a:latin typeface="Times New Roman" panose="02020603050405020304" pitchFamily="18" charset="0"/>
                <a:cs typeface="Times New Roman" panose="02020603050405020304" pitchFamily="18" charset="0"/>
              </a:rPr>
              <a:t>nghìn </a:t>
            </a:r>
            <a:endParaRPr lang="en-US" sz="2000" b="1" dirty="0">
              <a:latin typeface="Times New Roman" panose="02020603050405020304" pitchFamily="18" charset="0"/>
              <a:cs typeface="Times New Roman" panose="02020603050405020304" pitchFamily="18" charset="0"/>
            </a:endParaRPr>
          </a:p>
        </p:txBody>
      </p:sp>
      <p:sp>
        <p:nvSpPr>
          <p:cNvPr id="6" name="Oval 5"/>
          <p:cNvSpPr/>
          <p:nvPr/>
        </p:nvSpPr>
        <p:spPr>
          <a:xfrm>
            <a:off x="2323584" y="2387664"/>
            <a:ext cx="360040" cy="40011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63888" y="2459672"/>
            <a:ext cx="288032" cy="328102"/>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81044" y="2427734"/>
            <a:ext cx="288032" cy="328102"/>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7353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14221" y="3791033"/>
            <a:ext cx="299657" cy="247888"/>
          </a:xfrm>
          <a:prstGeom prst="rect">
            <a:avLst/>
          </a:prstGeom>
          <a:noFill/>
        </p:spPr>
        <p:txBody>
          <a:bodyPr wrap="square" rtlCol="0">
            <a:spAutoFit/>
          </a:bodyPr>
          <a:lstStyle/>
          <a:p>
            <a:r>
              <a:rPr lang="en-US" sz="1011" dirty="0"/>
              <a:t>-</a:t>
            </a:r>
          </a:p>
        </p:txBody>
      </p:sp>
      <p:sp>
        <p:nvSpPr>
          <p:cNvPr id="18" name="TextBox 17"/>
          <p:cNvSpPr txBox="1"/>
          <p:nvPr/>
        </p:nvSpPr>
        <p:spPr>
          <a:xfrm>
            <a:off x="467544" y="51470"/>
            <a:ext cx="727280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B</a:t>
            </a:r>
            <a:r>
              <a:rPr lang="vi-VN" sz="3200" b="1" dirty="0">
                <a:solidFill>
                  <a:srgbClr val="FF0000"/>
                </a:solidFill>
                <a:latin typeface="Times New Roman" pitchFamily="18" charset="0"/>
                <a:cs typeface="Times New Roman" pitchFamily="18" charset="0"/>
              </a:rPr>
              <a:t>ài 3: </a:t>
            </a:r>
            <a:r>
              <a:rPr lang="en-US" sz="3200" b="1" dirty="0" err="1">
                <a:solidFill>
                  <a:srgbClr val="0000FF"/>
                </a:solidFill>
                <a:latin typeface="Times New Roman" pitchFamily="18" charset="0"/>
                <a:cs typeface="Times New Roman" pitchFamily="18" charset="0"/>
              </a:rPr>
              <a:t>Tính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nhẩm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theo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mẫu</a:t>
            </a:r>
            <a:r>
              <a:rPr lang="en-US" sz="3200" b="1" dirty="0">
                <a:solidFill>
                  <a:srgbClr val="0000FF"/>
                </a:solidFill>
                <a:latin typeface="Times New Roman" pitchFamily="18" charset="0"/>
                <a:cs typeface="Times New Roman" pitchFamily="18" charset="0"/>
              </a:rPr>
              <a:t>):</a:t>
            </a:r>
          </a:p>
        </p:txBody>
      </p:sp>
      <p:sp>
        <p:nvSpPr>
          <p:cNvPr id="6" name="TextBox 5"/>
          <p:cNvSpPr txBox="1"/>
          <p:nvPr/>
        </p:nvSpPr>
        <p:spPr>
          <a:xfrm>
            <a:off x="2411760" y="690831"/>
            <a:ext cx="278523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7 000 - 3 000</a:t>
            </a:r>
            <a:r>
              <a:rPr lang="vi-VN" sz="3200" b="1"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411760" y="1491630"/>
            <a:ext cx="288390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10 000 - 8 000</a:t>
            </a:r>
          </a:p>
        </p:txBody>
      </p:sp>
      <p:sp>
        <p:nvSpPr>
          <p:cNvPr id="8" name="TextBox 7"/>
          <p:cNvSpPr txBox="1"/>
          <p:nvPr/>
        </p:nvSpPr>
        <p:spPr>
          <a:xfrm>
            <a:off x="2386009" y="3228533"/>
            <a:ext cx="334650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100 000 - 35 000</a:t>
            </a:r>
          </a:p>
        </p:txBody>
      </p:sp>
      <p:sp>
        <p:nvSpPr>
          <p:cNvPr id="11" name="TextBox 10"/>
          <p:cNvSpPr txBox="1"/>
          <p:nvPr/>
        </p:nvSpPr>
        <p:spPr>
          <a:xfrm>
            <a:off x="2363607" y="2357467"/>
            <a:ext cx="313177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72 000 - 42 000</a:t>
            </a:r>
            <a:r>
              <a:rPr lang="vi-VN" sz="3200" b="1"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710455" y="690831"/>
            <a:ext cx="1656184" cy="584775"/>
          </a:xfrm>
          <a:prstGeom prst="rect">
            <a:avLst/>
          </a:prstGeom>
          <a:noFill/>
        </p:spPr>
        <p:txBody>
          <a:bodyPr wrap="square" rtlCol="0">
            <a:spAutoFit/>
          </a:bodyPr>
          <a:lstStyle/>
          <a:p>
            <a:r>
              <a:rPr lang="vi-VN" sz="3200" b="1" dirty="0">
                <a:latin typeface="+mj-lt"/>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4 </a:t>
            </a:r>
            <a:r>
              <a:rPr lang="en-US" sz="3200" b="1" dirty="0">
                <a:latin typeface="Times New Roman" panose="02020603050405020304" pitchFamily="18" charset="0"/>
                <a:cs typeface="Times New Roman" panose="02020603050405020304" pitchFamily="18" charset="0"/>
              </a:rPr>
              <a:t>000</a:t>
            </a:r>
            <a:r>
              <a:rPr lang="vi-VN" sz="3200" b="1"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910935" y="1491630"/>
            <a:ext cx="1605281" cy="584775"/>
          </a:xfrm>
          <a:prstGeom prst="rect">
            <a:avLst/>
          </a:prstGeom>
          <a:noFill/>
        </p:spPr>
        <p:txBody>
          <a:bodyPr wrap="square" rtlCol="0">
            <a:spAutoFit/>
          </a:bodyPr>
          <a:lstStyle/>
          <a:p>
            <a:r>
              <a:rPr lang="vi-VN" sz="3200" b="1" dirty="0">
                <a:latin typeface="+mj-lt"/>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000</a:t>
            </a:r>
          </a:p>
        </p:txBody>
      </p:sp>
      <p:sp>
        <p:nvSpPr>
          <p:cNvPr id="15" name="TextBox 14"/>
          <p:cNvSpPr txBox="1"/>
          <p:nvPr/>
        </p:nvSpPr>
        <p:spPr>
          <a:xfrm>
            <a:off x="5266329" y="3219822"/>
            <a:ext cx="1753943" cy="584775"/>
          </a:xfrm>
          <a:prstGeom prst="rect">
            <a:avLst/>
          </a:prstGeom>
          <a:noFill/>
        </p:spPr>
        <p:txBody>
          <a:bodyPr wrap="square" rtlCol="0">
            <a:spAutoFit/>
          </a:bodyPr>
          <a:lstStyle/>
          <a:p>
            <a:r>
              <a:rPr lang="vi-VN" sz="3200" b="1" dirty="0">
                <a:latin typeface="+mj-lt"/>
                <a:cs typeface="Times New Roman" panose="02020603050405020304" pitchFamily="18" charset="0"/>
              </a:rPr>
              <a:t>= 6</a:t>
            </a:r>
            <a:r>
              <a:rPr lang="en-US" sz="3200" b="1" dirty="0">
                <a:latin typeface="Times New Roman" panose="02020603050405020304" pitchFamily="18" charset="0"/>
                <a:cs typeface="Times New Roman" panose="02020603050405020304" pitchFamily="18" charset="0"/>
              </a:rPr>
              <a:t>5 000</a:t>
            </a:r>
          </a:p>
        </p:txBody>
      </p:sp>
      <p:sp>
        <p:nvSpPr>
          <p:cNvPr id="16" name="TextBox 15"/>
          <p:cNvSpPr txBox="1"/>
          <p:nvPr/>
        </p:nvSpPr>
        <p:spPr>
          <a:xfrm>
            <a:off x="5099911" y="2355726"/>
            <a:ext cx="2208393" cy="584775"/>
          </a:xfrm>
          <a:prstGeom prst="rect">
            <a:avLst/>
          </a:prstGeom>
          <a:noFill/>
        </p:spPr>
        <p:txBody>
          <a:bodyPr wrap="square" rtlCol="0">
            <a:spAutoFit/>
          </a:bodyPr>
          <a:lstStyle/>
          <a:p>
            <a:r>
              <a:rPr lang="vi-VN" sz="3200" b="1" dirty="0">
                <a:latin typeface="+mj-lt"/>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30</a:t>
            </a:r>
            <a:r>
              <a:rPr lang="en-US" sz="3200" b="1" dirty="0">
                <a:latin typeface="Times New Roman" panose="02020603050405020304" pitchFamily="18" charset="0"/>
                <a:cs typeface="Times New Roman" panose="02020603050405020304" pitchFamily="18" charset="0"/>
              </a:rPr>
              <a:t> 000</a:t>
            </a:r>
            <a:r>
              <a:rPr lang="vi-VN" sz="3200" b="1"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043608" y="1266895"/>
            <a:ext cx="6408712" cy="584775"/>
          </a:xfrm>
          <a:prstGeom prst="rect">
            <a:avLst/>
          </a:prstGeom>
          <a:solidFill>
            <a:srgbClr val="99FF66"/>
          </a:solidFill>
        </p:spPr>
        <p:txBody>
          <a:bodyPr wrap="square" rtlCol="0">
            <a:spAutoFit/>
          </a:bodyPr>
          <a:lstStyle/>
          <a:p>
            <a:r>
              <a:rPr lang="vi-VN" sz="3200" b="1" dirty="0">
                <a:latin typeface="+mj-lt"/>
                <a:cs typeface="Times New Roman" panose="02020603050405020304" pitchFamily="18" charset="0"/>
              </a:rPr>
              <a:t>Nhẩm:</a:t>
            </a:r>
            <a:r>
              <a:rPr lang="vi-VN" sz="3200" b="1" dirty="0">
                <a:solidFill>
                  <a:srgbClr val="FF0000"/>
                </a:solidFill>
                <a:latin typeface="+mj-lt"/>
                <a:cs typeface="Times New Roman" panose="02020603050405020304" pitchFamily="18" charset="0"/>
              </a:rPr>
              <a:t> 7</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nghìn</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 3 </a:t>
            </a:r>
            <a:r>
              <a:rPr lang="vi-VN" sz="3200" b="1" dirty="0">
                <a:latin typeface="Times New Roman" panose="02020603050405020304" pitchFamily="18" charset="0"/>
                <a:cs typeface="Times New Roman" panose="02020603050405020304" pitchFamily="18" charset="0"/>
              </a:rPr>
              <a:t>nghìn</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 4 </a:t>
            </a:r>
            <a:r>
              <a:rPr lang="vi-VN" sz="3200" b="1" dirty="0">
                <a:latin typeface="Times New Roman" panose="02020603050405020304" pitchFamily="18" charset="0"/>
                <a:cs typeface="Times New Roman" panose="02020603050405020304" pitchFamily="18" charset="0"/>
              </a:rPr>
              <a:t>nghìn </a:t>
            </a:r>
            <a:endParaRPr lang="en-US" sz="32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043608" y="2130991"/>
            <a:ext cx="6480720" cy="584775"/>
          </a:xfrm>
          <a:prstGeom prst="rect">
            <a:avLst/>
          </a:prstGeom>
          <a:solidFill>
            <a:srgbClr val="99FF66"/>
          </a:solidFill>
        </p:spPr>
        <p:txBody>
          <a:bodyPr wrap="square" rtlCol="0">
            <a:spAutoFit/>
          </a:bodyPr>
          <a:lstStyle/>
          <a:p>
            <a:r>
              <a:rPr lang="vi-VN" sz="3200" b="1" dirty="0">
                <a:latin typeface="+mj-lt"/>
                <a:cs typeface="Times New Roman" panose="02020603050405020304" pitchFamily="18" charset="0"/>
              </a:rPr>
              <a:t>Nhẩm:</a:t>
            </a:r>
            <a:r>
              <a:rPr lang="vi-VN" sz="3200" b="1" dirty="0">
                <a:solidFill>
                  <a:srgbClr val="FF0000"/>
                </a:solidFill>
                <a:latin typeface="+mj-lt"/>
                <a:cs typeface="Times New Roman" panose="02020603050405020304" pitchFamily="18" charset="0"/>
              </a:rPr>
              <a:t> 10</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nghìn</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 8 </a:t>
            </a:r>
            <a:r>
              <a:rPr lang="vi-VN" sz="3200" b="1" dirty="0">
                <a:latin typeface="Times New Roman" panose="02020603050405020304" pitchFamily="18" charset="0"/>
                <a:cs typeface="Times New Roman" panose="02020603050405020304" pitchFamily="18" charset="0"/>
              </a:rPr>
              <a:t>nghìn</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 2 </a:t>
            </a:r>
            <a:r>
              <a:rPr lang="vi-VN" sz="3200" b="1" dirty="0">
                <a:latin typeface="Times New Roman" panose="02020603050405020304" pitchFamily="18" charset="0"/>
                <a:cs typeface="Times New Roman" panose="02020603050405020304" pitchFamily="18" charset="0"/>
              </a:rPr>
              <a:t>nghìn </a:t>
            </a:r>
            <a:endParaRPr lang="en-US" sz="32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043608" y="3067095"/>
            <a:ext cx="6840760" cy="584775"/>
          </a:xfrm>
          <a:prstGeom prst="rect">
            <a:avLst/>
          </a:prstGeom>
          <a:solidFill>
            <a:srgbClr val="99FF66"/>
          </a:solidFill>
        </p:spPr>
        <p:txBody>
          <a:bodyPr wrap="square" rtlCol="0">
            <a:spAutoFit/>
          </a:bodyPr>
          <a:lstStyle/>
          <a:p>
            <a:r>
              <a:rPr lang="vi-VN" sz="3200" b="1" dirty="0">
                <a:latin typeface="+mj-lt"/>
                <a:cs typeface="Times New Roman" panose="02020603050405020304" pitchFamily="18" charset="0"/>
              </a:rPr>
              <a:t>Nhẩm:</a:t>
            </a:r>
            <a:r>
              <a:rPr lang="vi-VN" sz="3200" b="1" dirty="0">
                <a:solidFill>
                  <a:srgbClr val="FF0000"/>
                </a:solidFill>
                <a:latin typeface="+mj-lt"/>
                <a:cs typeface="Times New Roman" panose="02020603050405020304" pitchFamily="18" charset="0"/>
              </a:rPr>
              <a:t> 72</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nghìn</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 42 </a:t>
            </a:r>
            <a:r>
              <a:rPr lang="vi-VN" sz="3200" b="1" dirty="0">
                <a:latin typeface="Times New Roman" panose="02020603050405020304" pitchFamily="18" charset="0"/>
                <a:cs typeface="Times New Roman" panose="02020603050405020304" pitchFamily="18" charset="0"/>
              </a:rPr>
              <a:t>nghìn</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 30 </a:t>
            </a:r>
            <a:r>
              <a:rPr lang="vi-VN" sz="3200" b="1" dirty="0">
                <a:latin typeface="Times New Roman" panose="02020603050405020304" pitchFamily="18" charset="0"/>
                <a:cs typeface="Times New Roman" panose="02020603050405020304" pitchFamily="18" charset="0"/>
              </a:rPr>
              <a:t>nghìn </a:t>
            </a:r>
            <a:endParaRPr lang="en-US" sz="32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043608" y="3939902"/>
            <a:ext cx="7056784" cy="584775"/>
          </a:xfrm>
          <a:prstGeom prst="rect">
            <a:avLst/>
          </a:prstGeom>
          <a:solidFill>
            <a:srgbClr val="99FF66"/>
          </a:solidFill>
        </p:spPr>
        <p:txBody>
          <a:bodyPr wrap="square" rtlCol="0">
            <a:spAutoFit/>
          </a:bodyPr>
          <a:lstStyle/>
          <a:p>
            <a:r>
              <a:rPr lang="vi-VN" sz="3200" b="1" dirty="0">
                <a:latin typeface="+mj-lt"/>
                <a:cs typeface="Times New Roman" panose="02020603050405020304" pitchFamily="18" charset="0"/>
              </a:rPr>
              <a:t>Nhẩm:</a:t>
            </a:r>
            <a:r>
              <a:rPr lang="vi-VN" sz="3200" b="1" dirty="0">
                <a:solidFill>
                  <a:srgbClr val="FF0000"/>
                </a:solidFill>
                <a:latin typeface="+mj-lt"/>
                <a:cs typeface="Times New Roman" panose="02020603050405020304" pitchFamily="18" charset="0"/>
              </a:rPr>
              <a:t> 100</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nghìn</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 35 </a:t>
            </a:r>
            <a:r>
              <a:rPr lang="vi-VN" sz="3200" b="1" dirty="0">
                <a:latin typeface="Times New Roman" panose="02020603050405020304" pitchFamily="18" charset="0"/>
                <a:cs typeface="Times New Roman" panose="02020603050405020304" pitchFamily="18" charset="0"/>
              </a:rPr>
              <a:t>nghìn</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 65 </a:t>
            </a:r>
            <a:r>
              <a:rPr lang="vi-VN" sz="3200" b="1" dirty="0">
                <a:latin typeface="Times New Roman" panose="02020603050405020304" pitchFamily="18" charset="0"/>
                <a:cs typeface="Times New Roman" panose="02020603050405020304" pitchFamily="18" charset="0"/>
              </a:rPr>
              <a:t>nghìn </a:t>
            </a:r>
            <a:endParaRPr lang="en-US" sz="32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2993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7"/>
                                        </p:tgtEl>
                                        <p:attrNameLst>
                                          <p:attrName>ppt_x</p:attrName>
                                        </p:attrNameLst>
                                      </p:cBhvr>
                                      <p:tavLst>
                                        <p:tav tm="0">
                                          <p:val>
                                            <p:strVal val="ppt_x"/>
                                          </p:val>
                                        </p:tav>
                                        <p:tav tm="100000">
                                          <p:val>
                                            <p:strVal val="ppt_x"/>
                                          </p:val>
                                        </p:tav>
                                      </p:tavLst>
                                    </p:anim>
                                    <p:anim calcmode="lin" valueType="num">
                                      <p:cBhvr additive="base">
                                        <p:cTn id="33" dur="500"/>
                                        <p:tgtEl>
                                          <p:spTgt spid="17"/>
                                        </p:tgtEl>
                                        <p:attrNameLst>
                                          <p:attrName>ppt_y</p:attrName>
                                        </p:attrNameLst>
                                      </p:cBhvr>
                                      <p:tavLst>
                                        <p:tav tm="0">
                                          <p:val>
                                            <p:strVal val="ppt_y"/>
                                          </p:val>
                                        </p:tav>
                                        <p:tav tm="100000">
                                          <p:val>
                                            <p:strVal val="1+ppt_h/2"/>
                                          </p:val>
                                        </p:tav>
                                      </p:tavLst>
                                    </p:anim>
                                    <p:set>
                                      <p:cBhvr>
                                        <p:cTn id="34" dur="1" fill="hold">
                                          <p:stCondLst>
                                            <p:cond delay="4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19"/>
                                        </p:tgtEl>
                                        <p:attrNameLst>
                                          <p:attrName>ppt_x</p:attrName>
                                        </p:attrNameLst>
                                      </p:cBhvr>
                                      <p:tavLst>
                                        <p:tav tm="0">
                                          <p:val>
                                            <p:strVal val="ppt_x"/>
                                          </p:val>
                                        </p:tav>
                                        <p:tav tm="100000">
                                          <p:val>
                                            <p:strVal val="ppt_x"/>
                                          </p:val>
                                        </p:tav>
                                      </p:tavLst>
                                    </p:anim>
                                    <p:anim calcmode="lin" valueType="num">
                                      <p:cBhvr additive="base">
                                        <p:cTn id="60" dur="500"/>
                                        <p:tgtEl>
                                          <p:spTgt spid="19"/>
                                        </p:tgtEl>
                                        <p:attrNameLst>
                                          <p:attrName>ppt_y</p:attrName>
                                        </p:attrNameLst>
                                      </p:cBhvr>
                                      <p:tavLst>
                                        <p:tav tm="0">
                                          <p:val>
                                            <p:strVal val="ppt_y"/>
                                          </p:val>
                                        </p:tav>
                                        <p:tav tm="100000">
                                          <p:val>
                                            <p:strVal val="1+ppt_h/2"/>
                                          </p:val>
                                        </p:tav>
                                      </p:tavLst>
                                    </p:anim>
                                    <p:set>
                                      <p:cBhvr>
                                        <p:cTn id="61" dur="1" fill="hold">
                                          <p:stCondLst>
                                            <p:cond delay="499"/>
                                          </p:stCondLst>
                                        </p:cTn>
                                        <p:tgtEl>
                                          <p:spTgt spid="1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500"/>
                                        <p:tgtEl>
                                          <p:spTgt spid="20"/>
                                        </p:tgtEl>
                                        <p:attrNameLst>
                                          <p:attrName>ppt_x</p:attrName>
                                        </p:attrNameLst>
                                      </p:cBhvr>
                                      <p:tavLst>
                                        <p:tav tm="0">
                                          <p:val>
                                            <p:strVal val="ppt_x"/>
                                          </p:val>
                                        </p:tav>
                                        <p:tav tm="100000">
                                          <p:val>
                                            <p:strVal val="ppt_x"/>
                                          </p:val>
                                        </p:tav>
                                      </p:tavLst>
                                    </p:anim>
                                    <p:anim calcmode="lin" valueType="num">
                                      <p:cBhvr additive="base">
                                        <p:cTn id="87" dur="500"/>
                                        <p:tgtEl>
                                          <p:spTgt spid="20"/>
                                        </p:tgtEl>
                                        <p:attrNameLst>
                                          <p:attrName>ppt_y</p:attrName>
                                        </p:attrNameLst>
                                      </p:cBhvr>
                                      <p:tavLst>
                                        <p:tav tm="0">
                                          <p:val>
                                            <p:strVal val="ppt_y"/>
                                          </p:val>
                                        </p:tav>
                                        <p:tav tm="100000">
                                          <p:val>
                                            <p:strVal val="1+ppt_h/2"/>
                                          </p:val>
                                        </p:tav>
                                      </p:tavLst>
                                    </p:anim>
                                    <p:set>
                                      <p:cBhvr>
                                        <p:cTn id="88" dur="1" fill="hold">
                                          <p:stCondLst>
                                            <p:cond delay="499"/>
                                          </p:stCondLst>
                                        </p:cTn>
                                        <p:tgtEl>
                                          <p:spTgt spid="2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1000"/>
                                        <p:tgtEl>
                                          <p:spTgt spid="8"/>
                                        </p:tgtEl>
                                      </p:cBhvr>
                                    </p:animEffect>
                                    <p:anim calcmode="lin" valueType="num">
                                      <p:cBhvr>
                                        <p:cTn id="94" dur="1000" fill="hold"/>
                                        <p:tgtEl>
                                          <p:spTgt spid="8"/>
                                        </p:tgtEl>
                                        <p:attrNameLst>
                                          <p:attrName>ppt_x</p:attrName>
                                        </p:attrNameLst>
                                      </p:cBhvr>
                                      <p:tavLst>
                                        <p:tav tm="0">
                                          <p:val>
                                            <p:strVal val="#ppt_x"/>
                                          </p:val>
                                        </p:tav>
                                        <p:tav tm="100000">
                                          <p:val>
                                            <p:strVal val="#ppt_x"/>
                                          </p:val>
                                        </p:tav>
                                      </p:tavLst>
                                    </p:anim>
                                    <p:anim calcmode="lin" valueType="num">
                                      <p:cBhvr>
                                        <p:cTn id="9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1000"/>
                                        <p:tgtEl>
                                          <p:spTgt spid="15"/>
                                        </p:tgtEl>
                                      </p:cBhvr>
                                    </p:animEffect>
                                    <p:anim calcmode="lin" valueType="num">
                                      <p:cBhvr>
                                        <p:cTn id="101" dur="1000" fill="hold"/>
                                        <p:tgtEl>
                                          <p:spTgt spid="15"/>
                                        </p:tgtEl>
                                        <p:attrNameLst>
                                          <p:attrName>ppt_x</p:attrName>
                                        </p:attrNameLst>
                                      </p:cBhvr>
                                      <p:tavLst>
                                        <p:tav tm="0">
                                          <p:val>
                                            <p:strVal val="#ppt_x"/>
                                          </p:val>
                                        </p:tav>
                                        <p:tav tm="100000">
                                          <p:val>
                                            <p:strVal val="#ppt_x"/>
                                          </p:val>
                                        </p:tav>
                                      </p:tavLst>
                                    </p:anim>
                                    <p:anim calcmode="lin" valueType="num">
                                      <p:cBhvr>
                                        <p:cTn id="10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xit" presetSubtype="4" fill="hold" grpId="1" nodeType="clickEffect">
                                  <p:stCondLst>
                                    <p:cond delay="0"/>
                                  </p:stCondLst>
                                  <p:childTnLst>
                                    <p:anim calcmode="lin" valueType="num">
                                      <p:cBhvr additive="base">
                                        <p:cTn id="113" dur="500"/>
                                        <p:tgtEl>
                                          <p:spTgt spid="21"/>
                                        </p:tgtEl>
                                        <p:attrNameLst>
                                          <p:attrName>ppt_x</p:attrName>
                                        </p:attrNameLst>
                                      </p:cBhvr>
                                      <p:tavLst>
                                        <p:tav tm="0">
                                          <p:val>
                                            <p:strVal val="ppt_x"/>
                                          </p:val>
                                        </p:tav>
                                        <p:tav tm="100000">
                                          <p:val>
                                            <p:strVal val="ppt_x"/>
                                          </p:val>
                                        </p:tav>
                                      </p:tavLst>
                                    </p:anim>
                                    <p:anim calcmode="lin" valueType="num">
                                      <p:cBhvr additive="base">
                                        <p:cTn id="114" dur="500"/>
                                        <p:tgtEl>
                                          <p:spTgt spid="21"/>
                                        </p:tgtEl>
                                        <p:attrNameLst>
                                          <p:attrName>ppt_y</p:attrName>
                                        </p:attrNameLst>
                                      </p:cBhvr>
                                      <p:tavLst>
                                        <p:tav tm="0">
                                          <p:val>
                                            <p:strVal val="ppt_y"/>
                                          </p:val>
                                        </p:tav>
                                        <p:tav tm="100000">
                                          <p:val>
                                            <p:strVal val="1+ppt_h/2"/>
                                          </p:val>
                                        </p:tav>
                                      </p:tavLst>
                                    </p:anim>
                                    <p:set>
                                      <p:cBhvr>
                                        <p:cTn id="11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P spid="7" grpId="0"/>
      <p:bldP spid="8" grpId="0"/>
      <p:bldP spid="11" grpId="0"/>
      <p:bldP spid="13" grpId="0"/>
      <p:bldP spid="14" grpId="0"/>
      <p:bldP spid="15" grpId="0"/>
      <p:bldP spid="16" grpId="0"/>
      <p:bldP spid="17" grpId="0" animBg="1"/>
      <p:bldP spid="17" grpId="1" animBg="1"/>
      <p:bldP spid="19" grpId="0" animBg="1"/>
      <p:bldP spid="19" grpId="1" animBg="1"/>
      <p:bldP spid="20" grpId="0" animBg="1"/>
      <p:bldP spid="20"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9552" y="51470"/>
            <a:ext cx="8245678" cy="1077218"/>
          </a:xfrm>
          <a:prstGeom prst="rect">
            <a:avLst/>
          </a:prstGeom>
          <a:noFill/>
        </p:spPr>
        <p:txBody>
          <a:bodyPr wrap="square" rtlCol="0">
            <a:spAutoFit/>
          </a:bodyPr>
          <a:lstStyle/>
          <a:p>
            <a:r>
              <a:rPr lang="vi-VN" sz="3200" b="1" dirty="0">
                <a:solidFill>
                  <a:srgbClr val="FF0000"/>
                </a:solidFill>
                <a:latin typeface="Times New Roman" pitchFamily="18" charset="0"/>
                <a:cs typeface="Times New Roman" pitchFamily="18" charset="0"/>
              </a:rPr>
              <a:t>Bài 4: </a:t>
            </a:r>
            <a:r>
              <a:rPr lang="en-US" sz="3200" b="1" dirty="0">
                <a:solidFill>
                  <a:srgbClr val="0000FF"/>
                </a:solidFill>
                <a:latin typeface="Times New Roman" pitchFamily="18" charset="0"/>
                <a:cs typeface="Times New Roman" pitchFamily="18" charset="0"/>
              </a:rPr>
              <a:t>Theo </a:t>
            </a:r>
            <a:r>
              <a:rPr lang="en-US" sz="3200" b="1" dirty="0" err="1">
                <a:solidFill>
                  <a:srgbClr val="0000FF"/>
                </a:solidFill>
                <a:latin typeface="Times New Roman" pitchFamily="18" charset="0"/>
                <a:cs typeface="Times New Roman" pitchFamily="18" charset="0"/>
              </a:rPr>
              <a:t>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đĩa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nặng</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bao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nhiêu</a:t>
            </a:r>
            <a:r>
              <a:rPr lang="en-US" sz="3200" b="1" dirty="0">
                <a:solidFill>
                  <a:srgbClr val="0000FF"/>
                </a:solidFill>
                <a:latin typeface="Times New Roman" pitchFamily="18" charset="0"/>
                <a:cs typeface="Times New Roman" pitchFamily="18" charset="0"/>
              </a:rPr>
              <a:t> gam?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6" y="1128688"/>
            <a:ext cx="9468544" cy="3819326"/>
          </a:xfrm>
          <a:prstGeom prst="rect">
            <a:avLst/>
          </a:prstGeom>
        </p:spPr>
      </p:pic>
    </p:spTree>
    <p:custDataLst>
      <p:tags r:id="rId1"/>
    </p:custDataLst>
    <p:extLst>
      <p:ext uri="{BB962C8B-B14F-4D97-AF65-F5344CB8AC3E}">
        <p14:creationId xmlns:p14="http://schemas.microsoft.com/office/powerpoint/2010/main" val="146083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园卡通卡通课件小学生亲子活动幼儿园展板家长会自我介绍宝宝成长记录PPT模板"/>
  <p:tag name="ISPRING_LMS_API_VERSION" val="SCORM 2004 (4th edition)"/>
  <p:tag name="ISPRING_ULTRA_SCORM_COURSE_ID" val="D60BEFFC-CB5C-4BF1-ADF5-52B453385A1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06\uFFFD\uFFFD{09CD349E-E0DD-450F-A6E8-49B0891ECED3}&quot;,&quot;C:\\Users\\HP\\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GENSWF_SLIDE_UID" val="{C4C6F42C-1F47-45B5-AC4A-9E923A057901}:475"/>
</p:tagLst>
</file>

<file path=ppt/tags/tag13.xml><?xml version="1.0" encoding="utf-8"?>
<p:tagLst xmlns:a="http://schemas.openxmlformats.org/drawingml/2006/main" xmlns:r="http://schemas.openxmlformats.org/officeDocument/2006/relationships" xmlns:p="http://schemas.openxmlformats.org/presentationml/2006/main">
  <p:tag name="GENSWF_SLIDE_UID" val="{EA713583-9D66-4716-B899-BF33D10BBCBE}:441"/>
</p:tagLst>
</file>

<file path=ppt/tags/tag14.xml><?xml version="1.0" encoding="utf-8"?>
<p:tagLst xmlns:a="http://schemas.openxmlformats.org/drawingml/2006/main" xmlns:r="http://schemas.openxmlformats.org/officeDocument/2006/relationships" xmlns:p="http://schemas.openxmlformats.org/presentationml/2006/main">
  <p:tag name="GENSWF_SLIDE_UID" val="{CFC118E0-8090-4CC3-BF01-F82757C4A137}:442"/>
</p:tagLst>
</file>

<file path=ppt/tags/tag15.xml><?xml version="1.0" encoding="utf-8"?>
<p:tagLst xmlns:a="http://schemas.openxmlformats.org/drawingml/2006/main" xmlns:r="http://schemas.openxmlformats.org/officeDocument/2006/relationships" xmlns:p="http://schemas.openxmlformats.org/presentationml/2006/main">
  <p:tag name="GENSWF_SLIDE_UID" val="{9E37696F-333D-4130-9369-C84769DFFBFB}:444"/>
</p:tagLst>
</file>

<file path=ppt/tags/tag16.xml><?xml version="1.0" encoding="utf-8"?>
<p:tagLst xmlns:a="http://schemas.openxmlformats.org/drawingml/2006/main" xmlns:r="http://schemas.openxmlformats.org/officeDocument/2006/relationships" xmlns:p="http://schemas.openxmlformats.org/presentationml/2006/main">
  <p:tag name="GENSWF_SLIDE_UID" val="{597A6895-A3DA-46D3-9413-B2439EDD9326}:443"/>
</p:tagLst>
</file>

<file path=ppt/tags/tag17.xml><?xml version="1.0" encoding="utf-8"?>
<p:tagLst xmlns:a="http://schemas.openxmlformats.org/drawingml/2006/main" xmlns:r="http://schemas.openxmlformats.org/officeDocument/2006/relationships" xmlns:p="http://schemas.openxmlformats.org/presentationml/2006/main">
  <p:tag name="TIMING" val="|1.1"/>
  <p:tag name="GENSWF_SLIDE_UID" val="{5CDC055C-3E9E-4CAD-83AC-ABFEA827C5DA}:439"/>
</p:tagLst>
</file>

<file path=ppt/tags/tag18.xml><?xml version="1.0" encoding="utf-8"?>
<p:tagLst xmlns:a="http://schemas.openxmlformats.org/drawingml/2006/main" xmlns:r="http://schemas.openxmlformats.org/officeDocument/2006/relationships" xmlns:p="http://schemas.openxmlformats.org/presentationml/2006/main">
  <p:tag name="GENSWF_SLIDE_UID" val="{46A1F31B-4315-4DC7-A676-06AE203A3AD1}:450"/>
</p:tagLst>
</file>

<file path=ppt/tags/tag19.xml><?xml version="1.0" encoding="utf-8"?>
<p:tagLst xmlns:a="http://schemas.openxmlformats.org/drawingml/2006/main" xmlns:r="http://schemas.openxmlformats.org/officeDocument/2006/relationships" xmlns:p="http://schemas.openxmlformats.org/presentationml/2006/main">
  <p:tag name="GENSWF_SLIDE_UID" val="{BB957774-6132-472D-9235-D4CF1EE43A7F}:487"/>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GENSWF_SLIDE_UID" val="{CC6D900E-884E-41E5-8795-B34DD39F1A99}:469"/>
</p:tagLst>
</file>

<file path=ppt/tags/tag21.xml><?xml version="1.0" encoding="utf-8"?>
<p:tagLst xmlns:a="http://schemas.openxmlformats.org/drawingml/2006/main" xmlns:r="http://schemas.openxmlformats.org/officeDocument/2006/relationships" xmlns:p="http://schemas.openxmlformats.org/presentationml/2006/main">
  <p:tag name="GENSWF_SLIDE_UID" val="{D5767B74-3D1F-4390-9466-BF85883DADDA}:468"/>
</p:tagLst>
</file>

<file path=ppt/tags/tag22.xml><?xml version="1.0" encoding="utf-8"?>
<p:tagLst xmlns:a="http://schemas.openxmlformats.org/drawingml/2006/main" xmlns:r="http://schemas.openxmlformats.org/officeDocument/2006/relationships" xmlns:p="http://schemas.openxmlformats.org/presentationml/2006/main">
  <p:tag name="GENSWF_SLIDE_UID" val="{AA0C7493-28E5-415A-BFFF-B15602DBB4EA}:470"/>
</p:tagLst>
</file>

<file path=ppt/tags/tag23.xml><?xml version="1.0" encoding="utf-8"?>
<p:tagLst xmlns:a="http://schemas.openxmlformats.org/drawingml/2006/main" xmlns:r="http://schemas.openxmlformats.org/officeDocument/2006/relationships" xmlns:p="http://schemas.openxmlformats.org/presentationml/2006/main">
  <p:tag name="GENSWF_SLIDE_UID" val="{7A6DE79D-EFD4-4C87-ADFE-43DD7A868742}:471"/>
</p:tagLst>
</file>

<file path=ppt/tags/tag24.xml><?xml version="1.0" encoding="utf-8"?>
<p:tagLst xmlns:a="http://schemas.openxmlformats.org/drawingml/2006/main" xmlns:r="http://schemas.openxmlformats.org/officeDocument/2006/relationships" xmlns:p="http://schemas.openxmlformats.org/presentationml/2006/main">
  <p:tag name="GENSWF_SLIDE_UID" val="{1632AB26-512A-4179-9E80-998B8E1DDE4E}:473"/>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401</Words>
  <Application>Microsoft Office PowerPoint</Application>
  <PresentationFormat>On-screen Show (16:9)</PresentationFormat>
  <Paragraphs>81</Paragraphs>
  <Slides>13</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等线</vt:lpstr>
      <vt:lpstr>Arial</vt:lpstr>
      <vt:lpstr>Calibri</vt:lpstr>
      <vt:lpstr>Geometr212 BkCn BT</vt:lpstr>
      <vt:lpstr>Times New Roman</vt:lpstr>
      <vt:lpstr>office</vt:lpstr>
      <vt:lpstr>3_Office Theme</vt:lpstr>
      <vt:lpstr>1_office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幼儿园卡通卡通课件小学生亲子活动幼儿园展板家长会自我介绍宝宝成长记录PPT模板</dc:title>
  <dc:creator/>
  <cp:lastModifiedBy/>
  <cp:revision>1</cp:revision>
  <dcterms:created xsi:type="dcterms:W3CDTF">2017-03-06T01:56:12Z</dcterms:created>
  <dcterms:modified xsi:type="dcterms:W3CDTF">2025-03-31T08:05:48Z</dcterms:modified>
</cp:coreProperties>
</file>