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5" r:id="rId3"/>
    <p:sldMasterId id="2147483687" r:id="rId4"/>
  </p:sldMasterIdLst>
  <p:notesMasterIdLst>
    <p:notesMasterId r:id="rId26"/>
  </p:notesMasterIdLst>
  <p:sldIdLst>
    <p:sldId id="256" r:id="rId5"/>
    <p:sldId id="269" r:id="rId6"/>
    <p:sldId id="311" r:id="rId7"/>
    <p:sldId id="279" r:id="rId8"/>
    <p:sldId id="330" r:id="rId9"/>
    <p:sldId id="331" r:id="rId10"/>
    <p:sldId id="342" r:id="rId11"/>
    <p:sldId id="332" r:id="rId12"/>
    <p:sldId id="335" r:id="rId13"/>
    <p:sldId id="326" r:id="rId14"/>
    <p:sldId id="336" r:id="rId15"/>
    <p:sldId id="329" r:id="rId16"/>
    <p:sldId id="320" r:id="rId17"/>
    <p:sldId id="321" r:id="rId18"/>
    <p:sldId id="322" r:id="rId19"/>
    <p:sldId id="323" r:id="rId20"/>
    <p:sldId id="325" r:id="rId21"/>
    <p:sldId id="340" r:id="rId22"/>
    <p:sldId id="313" r:id="rId23"/>
    <p:sldId id="341" r:id="rId24"/>
    <p:sldId id="317"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BCCE6"/>
    <a:srgbClr val="BDE6FF"/>
    <a:srgbClr val="9A5A5E"/>
    <a:srgbClr val="845A5E"/>
    <a:srgbClr val="FF94AE"/>
    <a:srgbClr val="FFFC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2" autoAdjust="0"/>
    <p:restoredTop sz="93737" autoAdjust="0"/>
  </p:normalViewPr>
  <p:slideViewPr>
    <p:cSldViewPr snapToGrid="0">
      <p:cViewPr varScale="1">
        <p:scale>
          <a:sx n="72" d="100"/>
          <a:sy n="72" d="100"/>
        </p:scale>
        <p:origin x="72" y="84"/>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071E1-2698-4E30-A167-A9C3DC6631D1}" type="datetimeFigureOut">
              <a:rPr lang="zh-CN" altLang="en-US" smtClean="0"/>
              <a:pPr/>
              <a:t>2025/3/31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970FC-EE57-426B-A49B-30C3011654D6}" type="slidenum">
              <a:rPr lang="zh-CN" altLang="en-US" smtClean="0"/>
              <a:pPr/>
              <a:t>‹#›</a:t>
            </a:fld>
            <a:endParaRPr lang="zh-CN" altLang="en-US"/>
          </a:p>
        </p:txBody>
      </p:sp>
    </p:spTree>
    <p:extLst>
      <p:ext uri="{BB962C8B-B14F-4D97-AF65-F5344CB8AC3E}">
        <p14:creationId xmlns:p14="http://schemas.microsoft.com/office/powerpoint/2010/main" val="130668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e7f82909b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e7f82909b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873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954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114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379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841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086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960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972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896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998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e92ba2daf5_0_19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e92ba2daf5_0_19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056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4871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e92ba2daf5_0_19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e92ba2daf5_0_19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0770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897970FC-EE57-426B-A49B-30C3011654D6}" type="slidenum">
              <a:rPr lang="zh-CN" altLang="en-US" smtClean="0"/>
              <a:pPr/>
              <a:t>21</a:t>
            </a:fld>
            <a:endParaRPr lang="zh-CN" altLang="en-US"/>
          </a:p>
        </p:txBody>
      </p:sp>
    </p:spTree>
    <p:extLst>
      <p:ext uri="{BB962C8B-B14F-4D97-AF65-F5344CB8AC3E}">
        <p14:creationId xmlns:p14="http://schemas.microsoft.com/office/powerpoint/2010/main" val="44381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6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8328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03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19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954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5335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113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2025/3/31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2025/3/31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2025/3/31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852F3D0-CB60-4E23-9016-6E4A006909DF}" type="datetimeFigureOut">
              <a:rPr lang="zh-CN" altLang="en-US" smtClean="0"/>
              <a:pPr/>
              <a:t>2025/3/31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52F3D0-CB60-4E23-9016-6E4A006909DF}" type="datetimeFigureOut">
              <a:rPr lang="zh-CN" altLang="en-US" smtClean="0"/>
              <a:pPr/>
              <a:t>2025/3/31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852F3D0-CB60-4E23-9016-6E4A006909DF}" type="datetimeFigureOut">
              <a:rPr lang="zh-CN" altLang="en-US" smtClean="0"/>
              <a:pPr/>
              <a:t>2025/3/31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852F3D0-CB60-4E23-9016-6E4A006909DF}" type="datetimeFigureOut">
              <a:rPr lang="zh-CN" altLang="en-US" smtClean="0"/>
              <a:pPr/>
              <a:t>2025/3/31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852F3D0-CB60-4E23-9016-6E4A006909DF}" type="datetimeFigureOut">
              <a:rPr lang="zh-CN" altLang="en-US" smtClean="0"/>
              <a:pPr/>
              <a:t>2025/3/31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852F3D0-CB60-4E23-9016-6E4A006909DF}" type="datetimeFigureOut">
              <a:rPr lang="zh-CN" altLang="en-US" smtClean="0"/>
              <a:pPr/>
              <a:t>2025/3/31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852F3D0-CB60-4E23-9016-6E4A006909DF}" type="datetimeFigureOut">
              <a:rPr lang="zh-CN" altLang="en-US" smtClean="0"/>
              <a:pPr/>
              <a:t>2025/3/31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2025/3/31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852F3D0-CB60-4E23-9016-6E4A006909DF}" type="datetimeFigureOut">
              <a:rPr lang="zh-CN" altLang="en-US" smtClean="0"/>
              <a:pPr/>
              <a:t>2025/3/31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852F3D0-CB60-4E23-9016-6E4A006909DF}" type="datetimeFigureOut">
              <a:rPr lang="zh-CN" altLang="en-US" smtClean="0"/>
              <a:pPr/>
              <a:t>2025/3/31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52F3D0-CB60-4E23-9016-6E4A006909DF}" type="datetimeFigureOut">
              <a:rPr lang="zh-CN" altLang="en-US" smtClean="0"/>
              <a:pPr/>
              <a:t>2025/3/31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52F3D0-CB60-4E23-9016-6E4A006909DF}" type="datetimeFigureOut">
              <a:rPr lang="zh-CN" altLang="en-US" smtClean="0"/>
              <a:pPr/>
              <a:t>2025/3/31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F0A391-F87F-42B0-BDBE-23E557088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C821DCE-B2E9-4009-8A29-6C857878E9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D2F5C78-6F87-46FF-9592-8E79397DA0B3}"/>
              </a:ext>
            </a:extLst>
          </p:cNvPr>
          <p:cNvSpPr>
            <a:spLocks noGrp="1"/>
          </p:cNvSpPr>
          <p:nvPr>
            <p:ph type="dt" sz="half" idx="10"/>
          </p:nvPr>
        </p:nvSpPr>
        <p:spPr/>
        <p:txBody>
          <a:bodyPr/>
          <a:lstStyle/>
          <a:p>
            <a:fld id="{C62CC340-7A04-47BC-8C5D-F3EDB73A65A2}" type="datetimeFigureOut">
              <a:rPr lang="en-US" smtClean="0"/>
              <a:pPr/>
              <a:t>3/31/2025</a:t>
            </a:fld>
            <a:endParaRPr lang="en-US"/>
          </a:p>
        </p:txBody>
      </p:sp>
      <p:sp>
        <p:nvSpPr>
          <p:cNvPr id="5" name="Footer Placeholder 4">
            <a:extLst>
              <a:ext uri="{FF2B5EF4-FFF2-40B4-BE49-F238E27FC236}">
                <a16:creationId xmlns="" xmlns:a16="http://schemas.microsoft.com/office/drawing/2014/main" id="{2D65CD40-6160-4DFE-A259-BE57E950D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42628CD-B3EE-44B2-8222-40B106B26E31}"/>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1826404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6C1440-BD4D-4F64-8781-E646C521D5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73475A1-B64F-4E84-8716-720D3D577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427846E-021A-4E8C-BEB2-67BB20E594BD}"/>
              </a:ext>
            </a:extLst>
          </p:cNvPr>
          <p:cNvSpPr>
            <a:spLocks noGrp="1"/>
          </p:cNvSpPr>
          <p:nvPr>
            <p:ph type="dt" sz="half" idx="10"/>
          </p:nvPr>
        </p:nvSpPr>
        <p:spPr/>
        <p:txBody>
          <a:bodyPr/>
          <a:lstStyle/>
          <a:p>
            <a:fld id="{C62CC340-7A04-47BC-8C5D-F3EDB73A65A2}" type="datetimeFigureOut">
              <a:rPr lang="en-US" smtClean="0"/>
              <a:pPr/>
              <a:t>3/31/2025</a:t>
            </a:fld>
            <a:endParaRPr lang="en-US"/>
          </a:p>
        </p:txBody>
      </p:sp>
      <p:sp>
        <p:nvSpPr>
          <p:cNvPr id="5" name="Footer Placeholder 4">
            <a:extLst>
              <a:ext uri="{FF2B5EF4-FFF2-40B4-BE49-F238E27FC236}">
                <a16:creationId xmlns="" xmlns:a16="http://schemas.microsoft.com/office/drawing/2014/main" id="{211F0774-2590-45F2-B3F0-126FCC9EF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3DC2175-1E2B-48F5-8A29-19502DE0E558}"/>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2219602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21DA8E-4070-4B41-A03A-8FDCC2DB35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6EF8894-10C9-46B6-BBF4-38735201F5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BBA8A28-A8F0-4DAF-8A9C-D6E5649F47A4}"/>
              </a:ext>
            </a:extLst>
          </p:cNvPr>
          <p:cNvSpPr>
            <a:spLocks noGrp="1"/>
          </p:cNvSpPr>
          <p:nvPr>
            <p:ph type="dt" sz="half" idx="10"/>
          </p:nvPr>
        </p:nvSpPr>
        <p:spPr/>
        <p:txBody>
          <a:bodyPr/>
          <a:lstStyle/>
          <a:p>
            <a:fld id="{C62CC340-7A04-47BC-8C5D-F3EDB73A65A2}" type="datetimeFigureOut">
              <a:rPr lang="en-US" smtClean="0"/>
              <a:pPr/>
              <a:t>3/31/2025</a:t>
            </a:fld>
            <a:endParaRPr lang="en-US"/>
          </a:p>
        </p:txBody>
      </p:sp>
      <p:sp>
        <p:nvSpPr>
          <p:cNvPr id="5" name="Footer Placeholder 4">
            <a:extLst>
              <a:ext uri="{FF2B5EF4-FFF2-40B4-BE49-F238E27FC236}">
                <a16:creationId xmlns="" xmlns:a16="http://schemas.microsoft.com/office/drawing/2014/main" id="{C4D8F86C-F90D-46B8-9FC0-DD5A38E17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480C75E-3209-4A7C-9592-DDA040C44860}"/>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223863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1F8C3A-D653-4AB6-A172-35685D231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12CDF6E-255D-42D7-A4D4-3897B6E34A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04138C6-1DFA-4746-93B8-6CCA5C0983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1296976-7E5C-42BF-9A8F-8F5F73C6C1A8}"/>
              </a:ext>
            </a:extLst>
          </p:cNvPr>
          <p:cNvSpPr>
            <a:spLocks noGrp="1"/>
          </p:cNvSpPr>
          <p:nvPr>
            <p:ph type="dt" sz="half" idx="10"/>
          </p:nvPr>
        </p:nvSpPr>
        <p:spPr/>
        <p:txBody>
          <a:bodyPr/>
          <a:lstStyle/>
          <a:p>
            <a:fld id="{C62CC340-7A04-47BC-8C5D-F3EDB73A65A2}" type="datetimeFigureOut">
              <a:rPr lang="en-US" smtClean="0"/>
              <a:pPr/>
              <a:t>3/31/2025</a:t>
            </a:fld>
            <a:endParaRPr lang="en-US"/>
          </a:p>
        </p:txBody>
      </p:sp>
      <p:sp>
        <p:nvSpPr>
          <p:cNvPr id="6" name="Footer Placeholder 5">
            <a:extLst>
              <a:ext uri="{FF2B5EF4-FFF2-40B4-BE49-F238E27FC236}">
                <a16:creationId xmlns="" xmlns:a16="http://schemas.microsoft.com/office/drawing/2014/main" id="{93B175F0-BE1E-4B55-B72B-3F7842ADA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4EB9EE2-21EE-441F-9093-7C6F112F06DF}"/>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3124633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00533C-B84E-44F0-9F01-21AEE2BB2F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8A22A91-884D-4A82-953B-7EAAD2A2DE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F8BFC76-0F20-4395-A4E8-D15695A5BF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07768FC-5307-4F2C-8EC8-38CACE3D35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737B665-6124-426C-9981-968CC7DAF0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7017CAC-206C-4B6E-B600-E598DFE2583B}"/>
              </a:ext>
            </a:extLst>
          </p:cNvPr>
          <p:cNvSpPr>
            <a:spLocks noGrp="1"/>
          </p:cNvSpPr>
          <p:nvPr>
            <p:ph type="dt" sz="half" idx="10"/>
          </p:nvPr>
        </p:nvSpPr>
        <p:spPr/>
        <p:txBody>
          <a:bodyPr/>
          <a:lstStyle/>
          <a:p>
            <a:fld id="{C62CC340-7A04-47BC-8C5D-F3EDB73A65A2}" type="datetimeFigureOut">
              <a:rPr lang="en-US" smtClean="0"/>
              <a:pPr/>
              <a:t>3/31/2025</a:t>
            </a:fld>
            <a:endParaRPr lang="en-US"/>
          </a:p>
        </p:txBody>
      </p:sp>
      <p:sp>
        <p:nvSpPr>
          <p:cNvPr id="8" name="Footer Placeholder 7">
            <a:extLst>
              <a:ext uri="{FF2B5EF4-FFF2-40B4-BE49-F238E27FC236}">
                <a16:creationId xmlns="" xmlns:a16="http://schemas.microsoft.com/office/drawing/2014/main" id="{9FD1D9A6-C3B4-418A-8C19-0490CCDC84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4E9253F-59CC-47A3-8875-834987E6BA83}"/>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280656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2025/3/31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8F5C7C-1DCE-4141-BDBD-5741CD9D6E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F90F3E9-AD85-41D7-9A22-C698528725DA}"/>
              </a:ext>
            </a:extLst>
          </p:cNvPr>
          <p:cNvSpPr>
            <a:spLocks noGrp="1"/>
          </p:cNvSpPr>
          <p:nvPr>
            <p:ph type="dt" sz="half" idx="10"/>
          </p:nvPr>
        </p:nvSpPr>
        <p:spPr/>
        <p:txBody>
          <a:bodyPr/>
          <a:lstStyle/>
          <a:p>
            <a:fld id="{C62CC340-7A04-47BC-8C5D-F3EDB73A65A2}" type="datetimeFigureOut">
              <a:rPr lang="en-US" smtClean="0"/>
              <a:pPr/>
              <a:t>3/31/2025</a:t>
            </a:fld>
            <a:endParaRPr lang="en-US"/>
          </a:p>
        </p:txBody>
      </p:sp>
      <p:sp>
        <p:nvSpPr>
          <p:cNvPr id="4" name="Footer Placeholder 3">
            <a:extLst>
              <a:ext uri="{FF2B5EF4-FFF2-40B4-BE49-F238E27FC236}">
                <a16:creationId xmlns="" xmlns:a16="http://schemas.microsoft.com/office/drawing/2014/main" id="{2D110EFD-2A82-452B-B00A-8739485827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D7E678D-5B1D-4490-B714-42E1693C9F85}"/>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2685824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6822125-7474-4FF3-9636-F03719683243}"/>
              </a:ext>
            </a:extLst>
          </p:cNvPr>
          <p:cNvSpPr>
            <a:spLocks noGrp="1"/>
          </p:cNvSpPr>
          <p:nvPr>
            <p:ph type="dt" sz="half" idx="10"/>
          </p:nvPr>
        </p:nvSpPr>
        <p:spPr/>
        <p:txBody>
          <a:bodyPr/>
          <a:lstStyle/>
          <a:p>
            <a:fld id="{C62CC340-7A04-47BC-8C5D-F3EDB73A65A2}" type="datetimeFigureOut">
              <a:rPr lang="en-US" smtClean="0"/>
              <a:pPr/>
              <a:t>3/31/2025</a:t>
            </a:fld>
            <a:endParaRPr lang="en-US"/>
          </a:p>
        </p:txBody>
      </p:sp>
      <p:sp>
        <p:nvSpPr>
          <p:cNvPr id="3" name="Footer Placeholder 2">
            <a:extLst>
              <a:ext uri="{FF2B5EF4-FFF2-40B4-BE49-F238E27FC236}">
                <a16:creationId xmlns="" xmlns:a16="http://schemas.microsoft.com/office/drawing/2014/main" id="{7C323CF4-09EE-468A-9614-A22B781674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0583282-1FE4-48EF-8163-A994BCA45DAE}"/>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1518031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32CC30-E1B0-4B02-B46E-BA49A832A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77FFA47-40C2-4BB5-BA75-1B0E7145B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0B5ECA6-2502-49E8-83C0-98B831CD2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88546A2-25D0-49AD-9D20-9C6EAB763F38}"/>
              </a:ext>
            </a:extLst>
          </p:cNvPr>
          <p:cNvSpPr>
            <a:spLocks noGrp="1"/>
          </p:cNvSpPr>
          <p:nvPr>
            <p:ph type="dt" sz="half" idx="10"/>
          </p:nvPr>
        </p:nvSpPr>
        <p:spPr/>
        <p:txBody>
          <a:bodyPr/>
          <a:lstStyle/>
          <a:p>
            <a:fld id="{C62CC340-7A04-47BC-8C5D-F3EDB73A65A2}" type="datetimeFigureOut">
              <a:rPr lang="en-US" smtClean="0"/>
              <a:pPr/>
              <a:t>3/31/2025</a:t>
            </a:fld>
            <a:endParaRPr lang="en-US"/>
          </a:p>
        </p:txBody>
      </p:sp>
      <p:sp>
        <p:nvSpPr>
          <p:cNvPr id="6" name="Footer Placeholder 5">
            <a:extLst>
              <a:ext uri="{FF2B5EF4-FFF2-40B4-BE49-F238E27FC236}">
                <a16:creationId xmlns="" xmlns:a16="http://schemas.microsoft.com/office/drawing/2014/main" id="{5B81ED6B-712D-4B30-AB26-E994BAB386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8CEED7D-A630-41BD-8631-487BD55C56E4}"/>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406401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F5D17E-1EF8-4545-B6DB-4A227BF8A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B686617-1F78-4595-93AF-08F0ABBCD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F91CAAC-C207-4027-AFCC-17892AE71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A7BAC57-95E5-4B03-97E2-3F90DB942DA8}"/>
              </a:ext>
            </a:extLst>
          </p:cNvPr>
          <p:cNvSpPr>
            <a:spLocks noGrp="1"/>
          </p:cNvSpPr>
          <p:nvPr>
            <p:ph type="dt" sz="half" idx="10"/>
          </p:nvPr>
        </p:nvSpPr>
        <p:spPr/>
        <p:txBody>
          <a:bodyPr/>
          <a:lstStyle/>
          <a:p>
            <a:fld id="{C62CC340-7A04-47BC-8C5D-F3EDB73A65A2}" type="datetimeFigureOut">
              <a:rPr lang="en-US" smtClean="0"/>
              <a:pPr/>
              <a:t>3/31/2025</a:t>
            </a:fld>
            <a:endParaRPr lang="en-US"/>
          </a:p>
        </p:txBody>
      </p:sp>
      <p:sp>
        <p:nvSpPr>
          <p:cNvPr id="6" name="Footer Placeholder 5">
            <a:extLst>
              <a:ext uri="{FF2B5EF4-FFF2-40B4-BE49-F238E27FC236}">
                <a16:creationId xmlns="" xmlns:a16="http://schemas.microsoft.com/office/drawing/2014/main" id="{FE2044DF-AFA9-4659-BB39-A348E7112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E6EC06B-BE8C-41F5-9F26-0DD075B5AC8B}"/>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1577737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450EA8-C4E3-43AA-BE29-7B5FFE0D90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BC11799-9BDB-4D5A-830F-77DD0780A7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683F3B9-62A2-4FA9-8171-EC735AA694EB}"/>
              </a:ext>
            </a:extLst>
          </p:cNvPr>
          <p:cNvSpPr>
            <a:spLocks noGrp="1"/>
          </p:cNvSpPr>
          <p:nvPr>
            <p:ph type="dt" sz="half" idx="10"/>
          </p:nvPr>
        </p:nvSpPr>
        <p:spPr/>
        <p:txBody>
          <a:bodyPr/>
          <a:lstStyle/>
          <a:p>
            <a:fld id="{C62CC340-7A04-47BC-8C5D-F3EDB73A65A2}" type="datetimeFigureOut">
              <a:rPr lang="en-US" smtClean="0"/>
              <a:pPr/>
              <a:t>3/31/2025</a:t>
            </a:fld>
            <a:endParaRPr lang="en-US"/>
          </a:p>
        </p:txBody>
      </p:sp>
      <p:sp>
        <p:nvSpPr>
          <p:cNvPr id="5" name="Footer Placeholder 4">
            <a:extLst>
              <a:ext uri="{FF2B5EF4-FFF2-40B4-BE49-F238E27FC236}">
                <a16:creationId xmlns="" xmlns:a16="http://schemas.microsoft.com/office/drawing/2014/main" id="{1AF695EB-3111-45F5-A012-A5F5B2FBE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DFD8DF2-ADC9-4887-9EDB-BC15155835B1}"/>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1436055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9710DD0-913B-4808-92E1-C9E2F9B556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D30E739-0DFE-4E99-9326-5C694DAB7A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6BFEDFB-A5FA-475E-AF3F-C34910066DE1}"/>
              </a:ext>
            </a:extLst>
          </p:cNvPr>
          <p:cNvSpPr>
            <a:spLocks noGrp="1"/>
          </p:cNvSpPr>
          <p:nvPr>
            <p:ph type="dt" sz="half" idx="10"/>
          </p:nvPr>
        </p:nvSpPr>
        <p:spPr/>
        <p:txBody>
          <a:bodyPr/>
          <a:lstStyle/>
          <a:p>
            <a:fld id="{C62CC340-7A04-47BC-8C5D-F3EDB73A65A2}" type="datetimeFigureOut">
              <a:rPr lang="en-US" smtClean="0"/>
              <a:pPr/>
              <a:t>3/31/2025</a:t>
            </a:fld>
            <a:endParaRPr lang="en-US"/>
          </a:p>
        </p:txBody>
      </p:sp>
      <p:sp>
        <p:nvSpPr>
          <p:cNvPr id="5" name="Footer Placeholder 4">
            <a:extLst>
              <a:ext uri="{FF2B5EF4-FFF2-40B4-BE49-F238E27FC236}">
                <a16:creationId xmlns="" xmlns:a16="http://schemas.microsoft.com/office/drawing/2014/main" id="{8ADF5126-1AE8-4CF3-AE83-C60B12E5E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DD296CC-4BB9-4154-A639-C11F3D486686}"/>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1301577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ctrTitle"/>
          </p:nvPr>
        </p:nvSpPr>
        <p:spPr>
          <a:xfrm>
            <a:off x="2670200" y="1629351"/>
            <a:ext cx="6851600" cy="21984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333"/>
              </a:spcBef>
              <a:spcAft>
                <a:spcPts val="0"/>
              </a:spcAft>
              <a:buClr>
                <a:srgbClr val="A3376C"/>
              </a:buClr>
              <a:buSzPts val="5200"/>
              <a:buNone/>
              <a:defRPr sz="8800">
                <a:solidFill>
                  <a:schemeClr val="lt2"/>
                </a:solidFill>
              </a:defRPr>
            </a:lvl1pPr>
            <a:lvl2pPr lvl="1" algn="ctr">
              <a:spcBef>
                <a:spcPts val="1333"/>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subTitle" idx="1"/>
          </p:nvPr>
        </p:nvSpPr>
        <p:spPr>
          <a:xfrm>
            <a:off x="3190000" y="4761800"/>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39733" y="4062600"/>
            <a:ext cx="3660400" cy="60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3"/>
              </a:spcBef>
              <a:spcAft>
                <a:spcPts val="2133"/>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extLst>
      <p:ext uri="{BB962C8B-B14F-4D97-AF65-F5344CB8AC3E}">
        <p14:creationId xmlns:p14="http://schemas.microsoft.com/office/powerpoint/2010/main" val="76947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ctrTitle"/>
          </p:nvPr>
        </p:nvSpPr>
        <p:spPr>
          <a:xfrm>
            <a:off x="2670200" y="1629351"/>
            <a:ext cx="6851600" cy="21984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333"/>
              </a:spcBef>
              <a:spcAft>
                <a:spcPts val="0"/>
              </a:spcAft>
              <a:buClr>
                <a:srgbClr val="A3376C"/>
              </a:buClr>
              <a:buSzPts val="5200"/>
              <a:buNone/>
              <a:defRPr sz="8800">
                <a:solidFill>
                  <a:schemeClr val="lt2"/>
                </a:solidFill>
              </a:defRPr>
            </a:lvl1pPr>
            <a:lvl2pPr lvl="1" algn="ctr">
              <a:spcBef>
                <a:spcPts val="1333"/>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subTitle" idx="1"/>
          </p:nvPr>
        </p:nvSpPr>
        <p:spPr>
          <a:xfrm>
            <a:off x="3190000" y="4761800"/>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39733" y="4062600"/>
            <a:ext cx="3660400" cy="60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3"/>
              </a:spcBef>
              <a:spcAft>
                <a:spcPts val="2133"/>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extLst>
      <p:ext uri="{BB962C8B-B14F-4D97-AF65-F5344CB8AC3E}">
        <p14:creationId xmlns:p14="http://schemas.microsoft.com/office/powerpoint/2010/main" val="2898449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3"/>
          <p:cNvSpPr/>
          <p:nvPr/>
        </p:nvSpPr>
        <p:spPr>
          <a:xfrm flipH="1">
            <a:off x="-1195851" y="4196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rot="10800000" flipH="1">
            <a:off x="-2447923" y="-3679619"/>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 name="Google Shape;21;p3"/>
          <p:cNvGrpSpPr/>
          <p:nvPr/>
        </p:nvGrpSpPr>
        <p:grpSpPr>
          <a:xfrm rot="10800000">
            <a:off x="8087946" y="5299585"/>
            <a:ext cx="2570361" cy="1690153"/>
            <a:chOff x="2972001" y="3277838"/>
            <a:chExt cx="987082" cy="649060"/>
          </a:xfrm>
        </p:grpSpPr>
        <p:sp>
          <p:nvSpPr>
            <p:cNvPr id="22" name="Google Shape;22;p3"/>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 name="Google Shape;24;p3"/>
          <p:cNvSpPr/>
          <p:nvPr/>
        </p:nvSpPr>
        <p:spPr>
          <a:xfrm>
            <a:off x="-1249567" y="3301501"/>
            <a:ext cx="7534163"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 name="Google Shape;26;p3"/>
          <p:cNvGrpSpPr/>
          <p:nvPr/>
        </p:nvGrpSpPr>
        <p:grpSpPr>
          <a:xfrm rot="-6026666">
            <a:off x="10639707" y="247672"/>
            <a:ext cx="1478735" cy="1932616"/>
            <a:chOff x="2179573" y="1629825"/>
            <a:chExt cx="658104" cy="860102"/>
          </a:xfrm>
        </p:grpSpPr>
        <p:sp>
          <p:nvSpPr>
            <p:cNvPr id="27" name="Google Shape;27;p3"/>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 name="Google Shape;29;p3"/>
          <p:cNvGrpSpPr/>
          <p:nvPr/>
        </p:nvGrpSpPr>
        <p:grpSpPr>
          <a:xfrm>
            <a:off x="3032030" y="5844037"/>
            <a:ext cx="797141" cy="601263"/>
            <a:chOff x="2533682" y="3720159"/>
            <a:chExt cx="248847" cy="187691"/>
          </a:xfrm>
        </p:grpSpPr>
        <p:sp>
          <p:nvSpPr>
            <p:cNvPr id="30" name="Google Shape;30;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 name="Google Shape;33;p3"/>
          <p:cNvGrpSpPr/>
          <p:nvPr/>
        </p:nvGrpSpPr>
        <p:grpSpPr>
          <a:xfrm>
            <a:off x="6284387" y="6144667"/>
            <a:ext cx="743789" cy="375535"/>
            <a:chOff x="2855620" y="1802395"/>
            <a:chExt cx="249884" cy="126165"/>
          </a:xfrm>
        </p:grpSpPr>
        <p:sp>
          <p:nvSpPr>
            <p:cNvPr id="34" name="Google Shape;34;p3"/>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 name="Google Shape;36;p3"/>
          <p:cNvGrpSpPr/>
          <p:nvPr/>
        </p:nvGrpSpPr>
        <p:grpSpPr>
          <a:xfrm>
            <a:off x="10604030" y="5474703"/>
            <a:ext cx="797141" cy="601263"/>
            <a:chOff x="2533682" y="3720159"/>
            <a:chExt cx="248847" cy="187691"/>
          </a:xfrm>
        </p:grpSpPr>
        <p:sp>
          <p:nvSpPr>
            <p:cNvPr id="37" name="Google Shape;37;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3"/>
          <p:cNvSpPr/>
          <p:nvPr/>
        </p:nvSpPr>
        <p:spPr>
          <a:xfrm>
            <a:off x="8466434" y="35900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 name="Google Shape;41;p3"/>
          <p:cNvGrpSpPr/>
          <p:nvPr/>
        </p:nvGrpSpPr>
        <p:grpSpPr>
          <a:xfrm>
            <a:off x="3856267" y="226005"/>
            <a:ext cx="893999" cy="584699"/>
            <a:chOff x="7555450" y="377766"/>
            <a:chExt cx="670499" cy="438524"/>
          </a:xfrm>
        </p:grpSpPr>
        <p:sp>
          <p:nvSpPr>
            <p:cNvPr id="42" name="Google Shape;42;p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 name="Google Shape;45;p3"/>
          <p:cNvGrpSpPr/>
          <p:nvPr/>
        </p:nvGrpSpPr>
        <p:grpSpPr>
          <a:xfrm>
            <a:off x="843734" y="357068"/>
            <a:ext cx="1308380" cy="712529"/>
            <a:chOff x="816462" y="899275"/>
            <a:chExt cx="981285" cy="534397"/>
          </a:xfrm>
        </p:grpSpPr>
        <p:sp>
          <p:nvSpPr>
            <p:cNvPr id="46" name="Google Shape;46;p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3"/>
          <p:cNvSpPr txBox="1">
            <a:spLocks noGrp="1"/>
          </p:cNvSpPr>
          <p:nvPr>
            <p:ph type="title"/>
          </p:nvPr>
        </p:nvSpPr>
        <p:spPr>
          <a:xfrm>
            <a:off x="5302733" y="2277200"/>
            <a:ext cx="5145200" cy="1396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9" name="Google Shape;49;p3"/>
          <p:cNvSpPr txBox="1">
            <a:spLocks noGrp="1"/>
          </p:cNvSpPr>
          <p:nvPr>
            <p:ph type="title" idx="2" hasCustomPrompt="1"/>
          </p:nvPr>
        </p:nvSpPr>
        <p:spPr>
          <a:xfrm>
            <a:off x="2940133" y="2414192"/>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0" name="Google Shape;50;p3"/>
          <p:cNvSpPr txBox="1">
            <a:spLocks noGrp="1"/>
          </p:cNvSpPr>
          <p:nvPr>
            <p:ph type="subTitle" idx="1"/>
          </p:nvPr>
        </p:nvSpPr>
        <p:spPr>
          <a:xfrm>
            <a:off x="5302733" y="3876800"/>
            <a:ext cx="4106400" cy="8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55998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8"/>
        <p:cNvGrpSpPr/>
        <p:nvPr/>
      </p:nvGrpSpPr>
      <p:grpSpPr>
        <a:xfrm>
          <a:off x="0" y="0"/>
          <a:ext cx="0" cy="0"/>
          <a:chOff x="0" y="0"/>
          <a:chExt cx="0" cy="0"/>
        </a:xfrm>
      </p:grpSpPr>
      <p:sp>
        <p:nvSpPr>
          <p:cNvPr id="119" name="Google Shape;119;p7"/>
          <p:cNvSpPr/>
          <p:nvPr/>
        </p:nvSpPr>
        <p:spPr>
          <a:xfrm>
            <a:off x="-2654122" y="26075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flipH="1">
            <a:off x="-4893100" y="4367700"/>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flipH="1">
            <a:off x="5534158" y="3116969"/>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7"/>
          <p:cNvSpPr/>
          <p:nvPr/>
        </p:nvSpPr>
        <p:spPr>
          <a:xfrm flipH="1">
            <a:off x="5866219" y="3260583"/>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 name="Google Shape;123;p7"/>
          <p:cNvGrpSpPr/>
          <p:nvPr/>
        </p:nvGrpSpPr>
        <p:grpSpPr>
          <a:xfrm>
            <a:off x="8642515" y="476065"/>
            <a:ext cx="653651" cy="474539"/>
            <a:chOff x="8787625" y="134475"/>
            <a:chExt cx="838586" cy="608799"/>
          </a:xfrm>
        </p:grpSpPr>
        <p:sp>
          <p:nvSpPr>
            <p:cNvPr id="124" name="Google Shape;124;p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 name="Google Shape;126;p7"/>
          <p:cNvGrpSpPr/>
          <p:nvPr/>
        </p:nvGrpSpPr>
        <p:grpSpPr>
          <a:xfrm>
            <a:off x="7923717" y="1902887"/>
            <a:ext cx="653637" cy="811748"/>
            <a:chOff x="7376250" y="1989890"/>
            <a:chExt cx="490228" cy="608811"/>
          </a:xfrm>
        </p:grpSpPr>
        <p:sp>
          <p:nvSpPr>
            <p:cNvPr id="127" name="Google Shape;127;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7"/>
          <p:cNvSpPr/>
          <p:nvPr/>
        </p:nvSpPr>
        <p:spPr>
          <a:xfrm>
            <a:off x="-477149" y="62085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1" name="Google Shape;131;p7"/>
          <p:cNvGrpSpPr/>
          <p:nvPr/>
        </p:nvGrpSpPr>
        <p:grpSpPr>
          <a:xfrm>
            <a:off x="1105451" y="-392095"/>
            <a:ext cx="653637" cy="811748"/>
            <a:chOff x="7376250" y="1989890"/>
            <a:chExt cx="490228" cy="608811"/>
          </a:xfrm>
        </p:grpSpPr>
        <p:sp>
          <p:nvSpPr>
            <p:cNvPr id="132" name="Google Shape;132;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7"/>
          <p:cNvSpPr/>
          <p:nvPr/>
        </p:nvSpPr>
        <p:spPr>
          <a:xfrm>
            <a:off x="10130667" y="5977868"/>
            <a:ext cx="2215708" cy="663665"/>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7"/>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 name="Google Shape;137;p7"/>
          <p:cNvSpPr txBox="1">
            <a:spLocks noGrp="1"/>
          </p:cNvSpPr>
          <p:nvPr>
            <p:ph type="body" idx="1"/>
          </p:nvPr>
        </p:nvSpPr>
        <p:spPr>
          <a:xfrm>
            <a:off x="960000" y="2038667"/>
            <a:ext cx="6236400" cy="3712000"/>
          </a:xfrm>
          <a:prstGeom prst="rect">
            <a:avLst/>
          </a:prstGeom>
        </p:spPr>
        <p:txBody>
          <a:bodyPr spcFirstLastPara="1" wrap="square" lIns="91425" tIns="91425" rIns="91425" bIns="91425" anchor="t" anchorCtr="0">
            <a:noAutofit/>
          </a:bodyPr>
          <a:lstStyle>
            <a:lvl1pPr marL="609585" lvl="0" indent="-389457" rtl="0">
              <a:lnSpc>
                <a:spcPct val="100000"/>
              </a:lnSpc>
              <a:spcBef>
                <a:spcPts val="0"/>
              </a:spcBef>
              <a:spcAft>
                <a:spcPts val="0"/>
              </a:spcAft>
              <a:buClr>
                <a:srgbClr val="595959"/>
              </a:buClr>
              <a:buSzPts val="1000"/>
              <a:buFont typeface="Anaheim"/>
              <a:buChar char="●"/>
              <a:defRPr sz="2133">
                <a:solidFill>
                  <a:schemeClr val="dk1"/>
                </a:solidFill>
              </a:defRPr>
            </a:lvl1pPr>
            <a:lvl2pPr marL="1219170" lvl="1" indent="-423323" rtl="0">
              <a:lnSpc>
                <a:spcPct val="115000"/>
              </a:lnSpc>
              <a:spcBef>
                <a:spcPts val="0"/>
              </a:spcBef>
              <a:spcAft>
                <a:spcPts val="0"/>
              </a:spcAft>
              <a:buClr>
                <a:srgbClr val="595959"/>
              </a:buClr>
              <a:buSzPts val="1400"/>
              <a:buFont typeface="Anaheim"/>
              <a:buChar char="○"/>
              <a:defRPr>
                <a:solidFill>
                  <a:schemeClr val="dk1"/>
                </a:solidFill>
              </a:defRPr>
            </a:lvl2pPr>
            <a:lvl3pPr marL="1828754" lvl="2" indent="-423323" rtl="0">
              <a:lnSpc>
                <a:spcPct val="115000"/>
              </a:lnSpc>
              <a:spcBef>
                <a:spcPts val="0"/>
              </a:spcBef>
              <a:spcAft>
                <a:spcPts val="0"/>
              </a:spcAft>
              <a:buClr>
                <a:srgbClr val="595959"/>
              </a:buClr>
              <a:buSzPts val="1400"/>
              <a:buFont typeface="Anaheim"/>
              <a:buChar char="■"/>
              <a:defRPr>
                <a:solidFill>
                  <a:schemeClr val="dk1"/>
                </a:solidFill>
              </a:defRPr>
            </a:lvl3pPr>
            <a:lvl4pPr marL="2438339" lvl="3" indent="-423323" rtl="0">
              <a:lnSpc>
                <a:spcPct val="115000"/>
              </a:lnSpc>
              <a:spcBef>
                <a:spcPts val="0"/>
              </a:spcBef>
              <a:spcAft>
                <a:spcPts val="0"/>
              </a:spcAft>
              <a:buClr>
                <a:srgbClr val="595959"/>
              </a:buClr>
              <a:buSzPts val="1400"/>
              <a:buFont typeface="Anaheim"/>
              <a:buChar char="●"/>
              <a:defRPr>
                <a:solidFill>
                  <a:schemeClr val="dk1"/>
                </a:solidFill>
              </a:defRPr>
            </a:lvl4pPr>
            <a:lvl5pPr marL="3047924" lvl="4" indent="-423323" rtl="0">
              <a:lnSpc>
                <a:spcPct val="115000"/>
              </a:lnSpc>
              <a:spcBef>
                <a:spcPts val="0"/>
              </a:spcBef>
              <a:spcAft>
                <a:spcPts val="0"/>
              </a:spcAft>
              <a:buClr>
                <a:srgbClr val="595959"/>
              </a:buClr>
              <a:buSzPts val="1400"/>
              <a:buFont typeface="Anaheim"/>
              <a:buChar char="○"/>
              <a:defRPr>
                <a:solidFill>
                  <a:schemeClr val="dk1"/>
                </a:solidFill>
              </a:defRPr>
            </a:lvl5pPr>
            <a:lvl6pPr marL="3657509" lvl="5" indent="-423323" rtl="0">
              <a:lnSpc>
                <a:spcPct val="115000"/>
              </a:lnSpc>
              <a:spcBef>
                <a:spcPts val="0"/>
              </a:spcBef>
              <a:spcAft>
                <a:spcPts val="0"/>
              </a:spcAft>
              <a:buClr>
                <a:srgbClr val="595959"/>
              </a:buClr>
              <a:buSzPts val="1400"/>
              <a:buFont typeface="Anaheim"/>
              <a:buChar char="■"/>
              <a:defRPr>
                <a:solidFill>
                  <a:schemeClr val="dk1"/>
                </a:solidFill>
              </a:defRPr>
            </a:lvl6pPr>
            <a:lvl7pPr marL="4267093" lvl="6" indent="-423323" rtl="0">
              <a:lnSpc>
                <a:spcPct val="115000"/>
              </a:lnSpc>
              <a:spcBef>
                <a:spcPts val="0"/>
              </a:spcBef>
              <a:spcAft>
                <a:spcPts val="0"/>
              </a:spcAft>
              <a:buClr>
                <a:srgbClr val="595959"/>
              </a:buClr>
              <a:buSzPts val="1400"/>
              <a:buFont typeface="Anaheim"/>
              <a:buChar char="●"/>
              <a:defRPr>
                <a:solidFill>
                  <a:schemeClr val="dk1"/>
                </a:solidFill>
              </a:defRPr>
            </a:lvl7pPr>
            <a:lvl8pPr marL="4876678" lvl="7" indent="-423323" rtl="0">
              <a:lnSpc>
                <a:spcPct val="115000"/>
              </a:lnSpc>
              <a:spcBef>
                <a:spcPts val="0"/>
              </a:spcBef>
              <a:spcAft>
                <a:spcPts val="0"/>
              </a:spcAft>
              <a:buClr>
                <a:srgbClr val="595959"/>
              </a:buClr>
              <a:buSzPts val="1400"/>
              <a:buFont typeface="Anaheim"/>
              <a:buChar char="○"/>
              <a:defRPr>
                <a:solidFill>
                  <a:schemeClr val="dk1"/>
                </a:solidFill>
              </a:defRPr>
            </a:lvl8pPr>
            <a:lvl9pPr marL="5486263" lvl="8" indent="-423323" rtl="0">
              <a:lnSpc>
                <a:spcPct val="115000"/>
              </a:lnSpc>
              <a:spcBef>
                <a:spcPts val="0"/>
              </a:spcBef>
              <a:spcAft>
                <a:spcPts val="0"/>
              </a:spcAft>
              <a:buClr>
                <a:srgbClr val="595959"/>
              </a:buClr>
              <a:buSzPts val="1400"/>
              <a:buFont typeface="Anaheim"/>
              <a:buChar char="■"/>
              <a:defRPr>
                <a:solidFill>
                  <a:schemeClr val="dk1"/>
                </a:solidFill>
              </a:defRPr>
            </a:lvl9pPr>
          </a:lstStyle>
          <a:p>
            <a:endParaRPr/>
          </a:p>
        </p:txBody>
      </p:sp>
    </p:spTree>
    <p:extLst>
      <p:ext uri="{BB962C8B-B14F-4D97-AF65-F5344CB8AC3E}">
        <p14:creationId xmlns:p14="http://schemas.microsoft.com/office/powerpoint/2010/main" val="1405255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2025/3/31</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8"/>
        <p:cNvGrpSpPr/>
        <p:nvPr/>
      </p:nvGrpSpPr>
      <p:grpSpPr>
        <a:xfrm>
          <a:off x="0" y="0"/>
          <a:ext cx="0" cy="0"/>
          <a:chOff x="0" y="0"/>
          <a:chExt cx="0" cy="0"/>
        </a:xfrm>
      </p:grpSpPr>
      <p:grpSp>
        <p:nvGrpSpPr>
          <p:cNvPr id="139" name="Google Shape;139;p8"/>
          <p:cNvGrpSpPr/>
          <p:nvPr/>
        </p:nvGrpSpPr>
        <p:grpSpPr>
          <a:xfrm flipH="1">
            <a:off x="303258" y="2662955"/>
            <a:ext cx="893999" cy="584699"/>
            <a:chOff x="7555450" y="377766"/>
            <a:chExt cx="670499" cy="438524"/>
          </a:xfrm>
        </p:grpSpPr>
        <p:sp>
          <p:nvSpPr>
            <p:cNvPr id="140" name="Google Shape;140;p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 name="Google Shape;143;p8"/>
          <p:cNvGrpSpPr/>
          <p:nvPr/>
        </p:nvGrpSpPr>
        <p:grpSpPr>
          <a:xfrm>
            <a:off x="5725267" y="5489654"/>
            <a:ext cx="653637" cy="811748"/>
            <a:chOff x="7376250" y="1989890"/>
            <a:chExt cx="490228" cy="608811"/>
          </a:xfrm>
        </p:grpSpPr>
        <p:sp>
          <p:nvSpPr>
            <p:cNvPr id="144" name="Google Shape;144;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8"/>
          <p:cNvGrpSpPr/>
          <p:nvPr/>
        </p:nvGrpSpPr>
        <p:grpSpPr>
          <a:xfrm rot="-784911">
            <a:off x="10644059" y="1855914"/>
            <a:ext cx="1487932" cy="2317689"/>
            <a:chOff x="8424000" y="2335625"/>
            <a:chExt cx="981301" cy="1528532"/>
          </a:xfrm>
        </p:grpSpPr>
        <p:sp>
          <p:nvSpPr>
            <p:cNvPr id="148" name="Google Shape;148;p8"/>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8"/>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8"/>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8"/>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8"/>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8"/>
          <p:cNvSpPr/>
          <p:nvPr/>
        </p:nvSpPr>
        <p:spPr>
          <a:xfrm flipH="1">
            <a:off x="5525719" y="3504735"/>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8"/>
          <p:cNvSpPr/>
          <p:nvPr/>
        </p:nvSpPr>
        <p:spPr>
          <a:xfrm flipH="1">
            <a:off x="5857780" y="3648350"/>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8" name="Google Shape;158;p8"/>
          <p:cNvGrpSpPr/>
          <p:nvPr/>
        </p:nvGrpSpPr>
        <p:grpSpPr>
          <a:xfrm flipH="1">
            <a:off x="11119803" y="626238"/>
            <a:ext cx="653637" cy="811748"/>
            <a:chOff x="7376250" y="1989890"/>
            <a:chExt cx="490228" cy="608811"/>
          </a:xfrm>
        </p:grpSpPr>
        <p:sp>
          <p:nvSpPr>
            <p:cNvPr id="159" name="Google Shape;159;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 name="Google Shape;162;p8"/>
          <p:cNvSpPr txBox="1">
            <a:spLocks noGrp="1"/>
          </p:cNvSpPr>
          <p:nvPr>
            <p:ph type="title"/>
          </p:nvPr>
        </p:nvSpPr>
        <p:spPr>
          <a:xfrm>
            <a:off x="2510500" y="1438000"/>
            <a:ext cx="6893200" cy="3372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r">
              <a:spcBef>
                <a:spcPts val="0"/>
              </a:spcBef>
              <a:spcAft>
                <a:spcPts val="0"/>
              </a:spcAft>
              <a:buSzPts val="6000"/>
              <a:buNone/>
              <a:defRPr sz="9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3964677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30965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053045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9716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16992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9"/>
        <p:cNvGrpSpPr/>
        <p:nvPr/>
      </p:nvGrpSpPr>
      <p:grpSpPr>
        <a:xfrm>
          <a:off x="0" y="0"/>
          <a:ext cx="0" cy="0"/>
          <a:chOff x="0" y="0"/>
          <a:chExt cx="0" cy="0"/>
        </a:xfrm>
      </p:grpSpPr>
    </p:spTree>
    <p:extLst>
      <p:ext uri="{BB962C8B-B14F-4D97-AF65-F5344CB8AC3E}">
        <p14:creationId xmlns:p14="http://schemas.microsoft.com/office/powerpoint/2010/main" val="2897507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30308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24107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32477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44665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2025/3/31</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59823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86549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08614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63480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6"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7" y="-1018559"/>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173520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286"/>
        <p:cNvGrpSpPr/>
        <p:nvPr/>
      </p:nvGrpSpPr>
      <p:grpSpPr>
        <a:xfrm>
          <a:off x="0" y="0"/>
          <a:ext cx="0" cy="0"/>
          <a:chOff x="0" y="0"/>
          <a:chExt cx="0" cy="0"/>
        </a:xfrm>
      </p:grpSpPr>
      <p:sp>
        <p:nvSpPr>
          <p:cNvPr id="287" name="Google Shape;287;p18"/>
          <p:cNvSpPr/>
          <p:nvPr/>
        </p:nvSpPr>
        <p:spPr>
          <a:xfrm flipH="1">
            <a:off x="-815766"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7" y="-1018559"/>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824396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2389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74398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9616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88"/>
        <p:cNvGrpSpPr/>
        <p:nvPr/>
      </p:nvGrpSpPr>
      <p:grpSpPr>
        <a:xfrm>
          <a:off x="0" y="0"/>
          <a:ext cx="0" cy="0"/>
          <a:chOff x="0" y="0"/>
          <a:chExt cx="0" cy="0"/>
        </a:xfrm>
      </p:grpSpPr>
      <p:sp>
        <p:nvSpPr>
          <p:cNvPr id="389" name="Google Shape;389;p24"/>
          <p:cNvSpPr/>
          <p:nvPr/>
        </p:nvSpPr>
        <p:spPr>
          <a:xfrm>
            <a:off x="-4395989" y="1704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4"/>
          <p:cNvSpPr/>
          <p:nvPr/>
        </p:nvSpPr>
        <p:spPr>
          <a:xfrm flipH="1">
            <a:off x="-2005812" y="4314267"/>
            <a:ext cx="15634045"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1" name="Google Shape;391;p24"/>
          <p:cNvGrpSpPr/>
          <p:nvPr/>
        </p:nvGrpSpPr>
        <p:grpSpPr>
          <a:xfrm>
            <a:off x="10226015" y="402399"/>
            <a:ext cx="653651" cy="474539"/>
            <a:chOff x="8787625" y="134475"/>
            <a:chExt cx="838586" cy="608799"/>
          </a:xfrm>
        </p:grpSpPr>
        <p:sp>
          <p:nvSpPr>
            <p:cNvPr id="392" name="Google Shape;392;p24"/>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4"/>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4" name="Google Shape;394;p24"/>
          <p:cNvGrpSpPr/>
          <p:nvPr/>
        </p:nvGrpSpPr>
        <p:grpSpPr>
          <a:xfrm>
            <a:off x="10985151" y="2620721"/>
            <a:ext cx="653637" cy="811748"/>
            <a:chOff x="7376250" y="1989890"/>
            <a:chExt cx="490228" cy="608811"/>
          </a:xfrm>
        </p:grpSpPr>
        <p:sp>
          <p:nvSpPr>
            <p:cNvPr id="395" name="Google Shape;395;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8" name="Google Shape;398;p24"/>
          <p:cNvSpPr/>
          <p:nvPr/>
        </p:nvSpPr>
        <p:spPr>
          <a:xfrm>
            <a:off x="716968" y="7742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9" name="Google Shape;399;p24"/>
          <p:cNvGrpSpPr/>
          <p:nvPr/>
        </p:nvGrpSpPr>
        <p:grpSpPr>
          <a:xfrm>
            <a:off x="8707784" y="1353605"/>
            <a:ext cx="653637" cy="811748"/>
            <a:chOff x="7376250" y="1989890"/>
            <a:chExt cx="490228" cy="608811"/>
          </a:xfrm>
        </p:grpSpPr>
        <p:sp>
          <p:nvSpPr>
            <p:cNvPr id="400" name="Google Shape;400;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3" name="Google Shape;403;p24"/>
          <p:cNvSpPr txBox="1">
            <a:spLocks noGrp="1"/>
          </p:cNvSpPr>
          <p:nvPr>
            <p:ph type="title"/>
          </p:nvPr>
        </p:nvSpPr>
        <p:spPr>
          <a:xfrm>
            <a:off x="1289700" y="2040600"/>
            <a:ext cx="3040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4" name="Google Shape;404;p24"/>
          <p:cNvSpPr txBox="1">
            <a:spLocks noGrp="1"/>
          </p:cNvSpPr>
          <p:nvPr>
            <p:ph type="subTitle" idx="1"/>
          </p:nvPr>
        </p:nvSpPr>
        <p:spPr>
          <a:xfrm>
            <a:off x="1289700" y="2619433"/>
            <a:ext cx="3040800" cy="8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5" name="Google Shape;405;p24"/>
          <p:cNvSpPr txBox="1">
            <a:spLocks noGrp="1"/>
          </p:cNvSpPr>
          <p:nvPr>
            <p:ph type="title" idx="2"/>
          </p:nvPr>
        </p:nvSpPr>
        <p:spPr>
          <a:xfrm>
            <a:off x="7861467" y="2040600"/>
            <a:ext cx="30408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6" name="Google Shape;406;p24"/>
          <p:cNvSpPr txBox="1">
            <a:spLocks noGrp="1"/>
          </p:cNvSpPr>
          <p:nvPr>
            <p:ph type="subTitle" idx="3"/>
          </p:nvPr>
        </p:nvSpPr>
        <p:spPr>
          <a:xfrm>
            <a:off x="7861400" y="2619433"/>
            <a:ext cx="3040800" cy="8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7" name="Google Shape;407;p24"/>
          <p:cNvSpPr txBox="1">
            <a:spLocks noGrp="1"/>
          </p:cNvSpPr>
          <p:nvPr>
            <p:ph type="title" idx="4"/>
          </p:nvPr>
        </p:nvSpPr>
        <p:spPr>
          <a:xfrm>
            <a:off x="1289700" y="3951800"/>
            <a:ext cx="3040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8" name="Google Shape;408;p24"/>
          <p:cNvSpPr txBox="1">
            <a:spLocks noGrp="1"/>
          </p:cNvSpPr>
          <p:nvPr>
            <p:ph type="subTitle" idx="5"/>
          </p:nvPr>
        </p:nvSpPr>
        <p:spPr>
          <a:xfrm>
            <a:off x="1289700" y="4530633"/>
            <a:ext cx="3040800" cy="8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9" name="Google Shape;409;p24"/>
          <p:cNvSpPr txBox="1">
            <a:spLocks noGrp="1"/>
          </p:cNvSpPr>
          <p:nvPr>
            <p:ph type="title" idx="6"/>
          </p:nvPr>
        </p:nvSpPr>
        <p:spPr>
          <a:xfrm>
            <a:off x="7861467" y="3951800"/>
            <a:ext cx="30408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10" name="Google Shape;410;p24"/>
          <p:cNvSpPr txBox="1">
            <a:spLocks noGrp="1"/>
          </p:cNvSpPr>
          <p:nvPr>
            <p:ph type="subTitle" idx="7"/>
          </p:nvPr>
        </p:nvSpPr>
        <p:spPr>
          <a:xfrm>
            <a:off x="7861400" y="4530633"/>
            <a:ext cx="3040800" cy="8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1" name="Google Shape;411;p24"/>
          <p:cNvSpPr txBox="1">
            <a:spLocks noGrp="1"/>
          </p:cNvSpPr>
          <p:nvPr>
            <p:ph type="title" idx="8"/>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2" name="Google Shape;412;p24"/>
          <p:cNvGrpSpPr/>
          <p:nvPr/>
        </p:nvGrpSpPr>
        <p:grpSpPr>
          <a:xfrm>
            <a:off x="369118" y="3672238"/>
            <a:ext cx="653637" cy="811748"/>
            <a:chOff x="7376250" y="1989890"/>
            <a:chExt cx="490228" cy="608811"/>
          </a:xfrm>
        </p:grpSpPr>
        <p:sp>
          <p:nvSpPr>
            <p:cNvPr id="413" name="Google Shape;413;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41456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2025/3/31</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17"/>
        <p:cNvGrpSpPr/>
        <p:nvPr/>
      </p:nvGrpSpPr>
      <p:grpSpPr>
        <a:xfrm>
          <a:off x="0" y="0"/>
          <a:ext cx="0" cy="0"/>
          <a:chOff x="0" y="0"/>
          <a:chExt cx="0" cy="0"/>
        </a:xfrm>
      </p:grpSpPr>
      <p:sp>
        <p:nvSpPr>
          <p:cNvPr id="518" name="Google Shape;518;p28"/>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8"/>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8"/>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8"/>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8"/>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09313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517"/>
        <p:cNvGrpSpPr/>
        <p:nvPr/>
      </p:nvGrpSpPr>
      <p:grpSpPr>
        <a:xfrm>
          <a:off x="0" y="0"/>
          <a:ext cx="0" cy="0"/>
          <a:chOff x="0" y="0"/>
          <a:chExt cx="0" cy="0"/>
        </a:xfrm>
      </p:grpSpPr>
      <p:sp>
        <p:nvSpPr>
          <p:cNvPr id="518" name="Google Shape;518;p28"/>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8"/>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8"/>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8"/>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8"/>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15994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24"/>
        <p:cNvGrpSpPr/>
        <p:nvPr/>
      </p:nvGrpSpPr>
      <p:grpSpPr>
        <a:xfrm>
          <a:off x="0" y="0"/>
          <a:ext cx="0" cy="0"/>
          <a:chOff x="0" y="0"/>
          <a:chExt cx="0" cy="0"/>
        </a:xfrm>
      </p:grpSpPr>
      <p:sp>
        <p:nvSpPr>
          <p:cNvPr id="525" name="Google Shape;525;p29"/>
          <p:cNvSpPr/>
          <p:nvPr/>
        </p:nvSpPr>
        <p:spPr>
          <a:xfrm>
            <a:off x="-2654122" y="26075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29"/>
          <p:cNvSpPr/>
          <p:nvPr/>
        </p:nvSpPr>
        <p:spPr>
          <a:xfrm flipH="1">
            <a:off x="-4893100" y="4367700"/>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29"/>
          <p:cNvSpPr/>
          <p:nvPr/>
        </p:nvSpPr>
        <p:spPr>
          <a:xfrm flipH="1">
            <a:off x="5534158" y="3116969"/>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29"/>
          <p:cNvSpPr/>
          <p:nvPr/>
        </p:nvSpPr>
        <p:spPr>
          <a:xfrm flipH="1">
            <a:off x="5866219" y="3260583"/>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9" name="Google Shape;529;p29"/>
          <p:cNvGrpSpPr/>
          <p:nvPr/>
        </p:nvGrpSpPr>
        <p:grpSpPr>
          <a:xfrm>
            <a:off x="9821881" y="620865"/>
            <a:ext cx="653651" cy="474539"/>
            <a:chOff x="8787625" y="134475"/>
            <a:chExt cx="838586" cy="608799"/>
          </a:xfrm>
        </p:grpSpPr>
        <p:sp>
          <p:nvSpPr>
            <p:cNvPr id="530" name="Google Shape;530;p29"/>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9"/>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2" name="Google Shape;532;p29"/>
          <p:cNvGrpSpPr/>
          <p:nvPr/>
        </p:nvGrpSpPr>
        <p:grpSpPr>
          <a:xfrm>
            <a:off x="10808351" y="1488521"/>
            <a:ext cx="653637" cy="811748"/>
            <a:chOff x="7376250" y="1989890"/>
            <a:chExt cx="490228" cy="608811"/>
          </a:xfrm>
        </p:grpSpPr>
        <p:sp>
          <p:nvSpPr>
            <p:cNvPr id="533" name="Google Shape;533;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6" name="Google Shape;536;p29"/>
          <p:cNvSpPr/>
          <p:nvPr/>
        </p:nvSpPr>
        <p:spPr>
          <a:xfrm>
            <a:off x="599230" y="476063"/>
            <a:ext cx="957985" cy="47454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7" name="Google Shape;537;p29"/>
          <p:cNvGrpSpPr/>
          <p:nvPr/>
        </p:nvGrpSpPr>
        <p:grpSpPr>
          <a:xfrm>
            <a:off x="1758884" y="4367705"/>
            <a:ext cx="653637" cy="811748"/>
            <a:chOff x="7376250" y="1989890"/>
            <a:chExt cx="490228" cy="608811"/>
          </a:xfrm>
        </p:grpSpPr>
        <p:sp>
          <p:nvSpPr>
            <p:cNvPr id="538" name="Google Shape;538;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1" name="Google Shape;541;p29"/>
          <p:cNvSpPr/>
          <p:nvPr/>
        </p:nvSpPr>
        <p:spPr>
          <a:xfrm>
            <a:off x="10130667" y="5977868"/>
            <a:ext cx="2215708" cy="663665"/>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2" name="Google Shape;542;p29"/>
          <p:cNvGrpSpPr/>
          <p:nvPr/>
        </p:nvGrpSpPr>
        <p:grpSpPr>
          <a:xfrm>
            <a:off x="2047367" y="776001"/>
            <a:ext cx="1308380" cy="712529"/>
            <a:chOff x="816462" y="899275"/>
            <a:chExt cx="981285" cy="534397"/>
          </a:xfrm>
        </p:grpSpPr>
        <p:sp>
          <p:nvSpPr>
            <p:cNvPr id="543" name="Google Shape;543;p29"/>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9"/>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880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45"/>
        <p:cNvGrpSpPr/>
        <p:nvPr/>
      </p:nvGrpSpPr>
      <p:grpSpPr>
        <a:xfrm>
          <a:off x="0" y="0"/>
          <a:ext cx="0" cy="0"/>
          <a:chOff x="0" y="0"/>
          <a:chExt cx="0" cy="0"/>
        </a:xfrm>
      </p:grpSpPr>
      <p:sp>
        <p:nvSpPr>
          <p:cNvPr id="546" name="Google Shape;546;p30"/>
          <p:cNvSpPr/>
          <p:nvPr/>
        </p:nvSpPr>
        <p:spPr>
          <a:xfrm flipH="1">
            <a:off x="-1195851" y="4196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30"/>
          <p:cNvSpPr/>
          <p:nvPr/>
        </p:nvSpPr>
        <p:spPr>
          <a:xfrm rot="10800000" flipH="1">
            <a:off x="-2447923" y="-3679619"/>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8" name="Google Shape;548;p30"/>
          <p:cNvGrpSpPr/>
          <p:nvPr/>
        </p:nvGrpSpPr>
        <p:grpSpPr>
          <a:xfrm rot="10800000">
            <a:off x="8087946" y="5299585"/>
            <a:ext cx="2570361" cy="1690153"/>
            <a:chOff x="2972001" y="3277838"/>
            <a:chExt cx="987082" cy="649060"/>
          </a:xfrm>
        </p:grpSpPr>
        <p:sp>
          <p:nvSpPr>
            <p:cNvPr id="549" name="Google Shape;549;p30"/>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30"/>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1" name="Google Shape;551;p30"/>
          <p:cNvSpPr/>
          <p:nvPr/>
        </p:nvSpPr>
        <p:spPr>
          <a:xfrm>
            <a:off x="-1249567" y="3301501"/>
            <a:ext cx="7534163"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30"/>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3" name="Google Shape;553;p30"/>
          <p:cNvGrpSpPr/>
          <p:nvPr/>
        </p:nvGrpSpPr>
        <p:grpSpPr>
          <a:xfrm rot="-6026666">
            <a:off x="10639707" y="247672"/>
            <a:ext cx="1478735" cy="1932616"/>
            <a:chOff x="2179573" y="1629825"/>
            <a:chExt cx="658104" cy="860102"/>
          </a:xfrm>
        </p:grpSpPr>
        <p:sp>
          <p:nvSpPr>
            <p:cNvPr id="554" name="Google Shape;554;p30"/>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30"/>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 name="Google Shape;556;p30"/>
          <p:cNvGrpSpPr/>
          <p:nvPr/>
        </p:nvGrpSpPr>
        <p:grpSpPr>
          <a:xfrm>
            <a:off x="3032030" y="5844037"/>
            <a:ext cx="797141" cy="601263"/>
            <a:chOff x="2533682" y="3720159"/>
            <a:chExt cx="248847" cy="187691"/>
          </a:xfrm>
        </p:grpSpPr>
        <p:sp>
          <p:nvSpPr>
            <p:cNvPr id="557" name="Google Shape;557;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 name="Google Shape;560;p30"/>
          <p:cNvGrpSpPr/>
          <p:nvPr/>
        </p:nvGrpSpPr>
        <p:grpSpPr>
          <a:xfrm>
            <a:off x="6284387" y="6144667"/>
            <a:ext cx="743789" cy="375535"/>
            <a:chOff x="2855620" y="1802395"/>
            <a:chExt cx="249884" cy="126165"/>
          </a:xfrm>
        </p:grpSpPr>
        <p:sp>
          <p:nvSpPr>
            <p:cNvPr id="561" name="Google Shape;561;p30"/>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0"/>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 name="Google Shape;563;p30"/>
          <p:cNvGrpSpPr/>
          <p:nvPr/>
        </p:nvGrpSpPr>
        <p:grpSpPr>
          <a:xfrm>
            <a:off x="10604030" y="5474703"/>
            <a:ext cx="797141" cy="601263"/>
            <a:chOff x="2533682" y="3720159"/>
            <a:chExt cx="248847" cy="187691"/>
          </a:xfrm>
        </p:grpSpPr>
        <p:sp>
          <p:nvSpPr>
            <p:cNvPr id="564" name="Google Shape;564;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7" name="Google Shape;567;p30"/>
          <p:cNvSpPr/>
          <p:nvPr/>
        </p:nvSpPr>
        <p:spPr>
          <a:xfrm>
            <a:off x="8466434" y="35900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8" name="Google Shape;568;p30"/>
          <p:cNvGrpSpPr/>
          <p:nvPr/>
        </p:nvGrpSpPr>
        <p:grpSpPr>
          <a:xfrm>
            <a:off x="3856267" y="226005"/>
            <a:ext cx="893999" cy="584699"/>
            <a:chOff x="7555450" y="377766"/>
            <a:chExt cx="670499" cy="438524"/>
          </a:xfrm>
        </p:grpSpPr>
        <p:sp>
          <p:nvSpPr>
            <p:cNvPr id="569" name="Google Shape;569;p3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 name="Google Shape;572;p30"/>
          <p:cNvGrpSpPr/>
          <p:nvPr/>
        </p:nvGrpSpPr>
        <p:grpSpPr>
          <a:xfrm>
            <a:off x="843734" y="357068"/>
            <a:ext cx="1308380" cy="712529"/>
            <a:chOff x="816462" y="899275"/>
            <a:chExt cx="981285" cy="534397"/>
          </a:xfrm>
        </p:grpSpPr>
        <p:sp>
          <p:nvSpPr>
            <p:cNvPr id="573" name="Google Shape;573;p30"/>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0"/>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15837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
        <p:nvSpPr>
          <p:cNvPr id="7" name="文本框 6"/>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PPT</a:t>
            </a:r>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作品，</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为了您和包图网以及原创作者的利益，请</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勿复制、传播、销售，否则将承担法律责</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任！包图网将对作品进行维权，按照传播</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下载次数进行十倍的索取赔偿！</a:t>
            </a:r>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2025/3/31</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2025/3/31</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 xmlns:a16="http://schemas.microsoft.com/office/drawing/2014/main" id="{C20C25B4-4EAE-814A-CA90-7F6DE2D82B4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文本框 6"/>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PPT</a:t>
            </a:r>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作品，</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为了您和包图网以及原创作者的利益，请</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勿复制、传播、销售，否则将承担法律责</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任！包图网将对作品进行维权，按照传播</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下载次数进行十倍的索取赔偿！</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9Slide.vn - 2019">
            <a:extLst>
              <a:ext uri="{FF2B5EF4-FFF2-40B4-BE49-F238E27FC236}">
                <a16:creationId xmlns="" xmlns:a16="http://schemas.microsoft.com/office/drawing/2014/main" id="{A6E73C6F-B5F6-2CD9-79E5-758900D5709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2F3D0-CB60-4E23-9016-6E4A006909DF}" type="datetimeFigureOut">
              <a:rPr lang="zh-CN" altLang="en-US" smtClean="0"/>
              <a:pPr/>
              <a:t>2025/3/31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51619-C973-4F6A-8B28-A38E9BC25C3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5D4B5"/>
        </a:solidFill>
        <a:effectLst/>
      </p:bgPr>
    </p:bg>
    <p:spTree>
      <p:nvGrpSpPr>
        <p:cNvPr id="1" name=""/>
        <p:cNvGrpSpPr/>
        <p:nvPr/>
      </p:nvGrpSpPr>
      <p:grpSpPr>
        <a:xfrm>
          <a:off x="0" y="0"/>
          <a:ext cx="0" cy="0"/>
          <a:chOff x="0" y="0"/>
          <a:chExt cx="0" cy="0"/>
        </a:xfrm>
      </p:grpSpPr>
      <p:sp>
        <p:nvSpPr>
          <p:cNvPr id="16" name="9Slide.vn - 2019">
            <a:extLst>
              <a:ext uri="{FF2B5EF4-FFF2-40B4-BE49-F238E27FC236}">
                <a16:creationId xmlns="" xmlns:a16="http://schemas.microsoft.com/office/drawing/2014/main" id="{9008472C-3843-9803-C9A5-A37B28D00BB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 xmlns:a16="http://schemas.microsoft.com/office/drawing/2014/main" id="{1AF7B045-8964-4D43-80DC-C2445D3FC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616D655-27B8-46F1-A114-1ED82AF22C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E00E6DD-0782-433A-87A9-4842C86FB2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CC340-7A04-47BC-8C5D-F3EDB73A65A2}" type="datetimeFigureOut">
              <a:rPr lang="en-US" smtClean="0"/>
              <a:pPr/>
              <a:t>3/31/2025</a:t>
            </a:fld>
            <a:endParaRPr lang="en-US"/>
          </a:p>
        </p:txBody>
      </p:sp>
      <p:sp>
        <p:nvSpPr>
          <p:cNvPr id="5" name="Footer Placeholder 4">
            <a:extLst>
              <a:ext uri="{FF2B5EF4-FFF2-40B4-BE49-F238E27FC236}">
                <a16:creationId xmlns="" xmlns:a16="http://schemas.microsoft.com/office/drawing/2014/main" id="{7688789F-D8FD-4DE5-8651-BFEE23E5BB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C534108-3EAD-44E0-BD36-6C8D225867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3FC3F-1E74-4A10-A9D6-2160F7355639}" type="slidenum">
              <a:rPr lang="en-US" smtClean="0"/>
              <a:pPr/>
              <a:t>‹#›</a:t>
            </a:fld>
            <a:endParaRPr lang="en-US"/>
          </a:p>
        </p:txBody>
      </p:sp>
    </p:spTree>
    <p:extLst>
      <p:ext uri="{BB962C8B-B14F-4D97-AF65-F5344CB8AC3E}">
        <p14:creationId xmlns:p14="http://schemas.microsoft.com/office/powerpoint/2010/main" val="159820353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14" name="9Slide.vn - 2019">
            <a:extLst>
              <a:ext uri="{FF2B5EF4-FFF2-40B4-BE49-F238E27FC236}">
                <a16:creationId xmlns="" xmlns:a16="http://schemas.microsoft.com/office/drawing/2014/main" id="{139BEEB5-EA0C-F87C-AA26-0CCD9E1391E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704638253"/>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4.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6.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slide" Target="slide13.xml"/><Relationship Id="rId18" Type="http://schemas.openxmlformats.org/officeDocument/2006/relationships/image" Target="../media/image17.gif"/><Relationship Id="rId3" Type="http://schemas.openxmlformats.org/officeDocument/2006/relationships/notesSlide" Target="../notesSlides/notesSlide12.xml"/><Relationship Id="rId21" Type="http://schemas.openxmlformats.org/officeDocument/2006/relationships/image" Target="../media/image20.png"/><Relationship Id="rId7" Type="http://schemas.openxmlformats.org/officeDocument/2006/relationships/image" Target="../media/image9.gif"/><Relationship Id="rId12" Type="http://schemas.openxmlformats.org/officeDocument/2006/relationships/slide" Target="slide11.xml"/><Relationship Id="rId17" Type="http://schemas.openxmlformats.org/officeDocument/2006/relationships/image" Target="../media/image16.gif"/><Relationship Id="rId2" Type="http://schemas.openxmlformats.org/officeDocument/2006/relationships/slideLayout" Target="../slideLayouts/slideLayout31.xml"/><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tags" Target="../tags/tag13.xml"/><Relationship Id="rId6" Type="http://schemas.openxmlformats.org/officeDocument/2006/relationships/image" Target="../media/image8.png"/><Relationship Id="rId11" Type="http://schemas.openxmlformats.org/officeDocument/2006/relationships/image" Target="../media/image13.gif"/><Relationship Id="rId5" Type="http://schemas.openxmlformats.org/officeDocument/2006/relationships/audio" Target="../media/audio2.wav"/><Relationship Id="rId15" Type="http://schemas.openxmlformats.org/officeDocument/2006/relationships/image" Target="../media/image14.gif"/><Relationship Id="rId10" Type="http://schemas.openxmlformats.org/officeDocument/2006/relationships/image" Target="../media/image12.gif"/><Relationship Id="rId19" Type="http://schemas.openxmlformats.org/officeDocument/2006/relationships/image" Target="../media/image18.png"/><Relationship Id="rId4" Type="http://schemas.openxmlformats.org/officeDocument/2006/relationships/audio" Target="../media/audio1.wav"/><Relationship Id="rId9" Type="http://schemas.openxmlformats.org/officeDocument/2006/relationships/image" Target="../media/image11.gif"/><Relationship Id="rId14" Type="http://schemas.openxmlformats.org/officeDocument/2006/relationships/slide" Target="slide1.xml"/><Relationship Id="rId22"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slide" Target="slide17.xml"/><Relationship Id="rId18" Type="http://schemas.openxmlformats.org/officeDocument/2006/relationships/image" Target="../media/image17.gif"/><Relationship Id="rId3" Type="http://schemas.openxmlformats.org/officeDocument/2006/relationships/notesSlide" Target="../notesSlides/notesSlide13.xml"/><Relationship Id="rId7" Type="http://schemas.openxmlformats.org/officeDocument/2006/relationships/image" Target="../media/image22.gif"/><Relationship Id="rId12" Type="http://schemas.openxmlformats.org/officeDocument/2006/relationships/slide" Target="slide11.xml"/><Relationship Id="rId17" Type="http://schemas.openxmlformats.org/officeDocument/2006/relationships/image" Target="../media/image16.gif"/><Relationship Id="rId2" Type="http://schemas.openxmlformats.org/officeDocument/2006/relationships/slideLayout" Target="../slideLayouts/slideLayout31.xml"/><Relationship Id="rId16" Type="http://schemas.openxmlformats.org/officeDocument/2006/relationships/image" Target="../media/image14.gif"/><Relationship Id="rId1" Type="http://schemas.openxmlformats.org/officeDocument/2006/relationships/tags" Target="../tags/tag14.xml"/><Relationship Id="rId6" Type="http://schemas.openxmlformats.org/officeDocument/2006/relationships/image" Target="../media/image8.png"/><Relationship Id="rId11" Type="http://schemas.openxmlformats.org/officeDocument/2006/relationships/image" Target="../media/image13.gif"/><Relationship Id="rId5" Type="http://schemas.openxmlformats.org/officeDocument/2006/relationships/audio" Target="../media/audio2.wav"/><Relationship Id="rId15" Type="http://schemas.openxmlformats.org/officeDocument/2006/relationships/slide" Target="slide1.xml"/><Relationship Id="rId10" Type="http://schemas.openxmlformats.org/officeDocument/2006/relationships/image" Target="../media/image12.gif"/><Relationship Id="rId19" Type="http://schemas.openxmlformats.org/officeDocument/2006/relationships/image" Target="../media/image18.png"/><Relationship Id="rId4" Type="http://schemas.openxmlformats.org/officeDocument/2006/relationships/audio" Target="../media/audio1.wav"/><Relationship Id="rId9" Type="http://schemas.openxmlformats.org/officeDocument/2006/relationships/image" Target="../media/image24.gif"/><Relationship Id="rId14"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slide" Target="slide15.xml"/><Relationship Id="rId3" Type="http://schemas.openxmlformats.org/officeDocument/2006/relationships/notesSlide" Target="../notesSlides/notesSlide14.xml"/><Relationship Id="rId7" Type="http://schemas.openxmlformats.org/officeDocument/2006/relationships/image" Target="../media/image24.gif"/><Relationship Id="rId12" Type="http://schemas.openxmlformats.org/officeDocument/2006/relationships/slide" Target="slide13.xml"/><Relationship Id="rId17" Type="http://schemas.openxmlformats.org/officeDocument/2006/relationships/image" Target="../media/image18.png"/><Relationship Id="rId2" Type="http://schemas.openxmlformats.org/officeDocument/2006/relationships/slideLayout" Target="../slideLayouts/slideLayout31.xml"/><Relationship Id="rId16" Type="http://schemas.openxmlformats.org/officeDocument/2006/relationships/image" Target="../media/image16.gif"/><Relationship Id="rId1" Type="http://schemas.openxmlformats.org/officeDocument/2006/relationships/tags" Target="../tags/tag15.xml"/><Relationship Id="rId6" Type="http://schemas.openxmlformats.org/officeDocument/2006/relationships/image" Target="../media/image22.gif"/><Relationship Id="rId11" Type="http://schemas.openxmlformats.org/officeDocument/2006/relationships/slide" Target="slide17.xml"/><Relationship Id="rId5" Type="http://schemas.openxmlformats.org/officeDocument/2006/relationships/image" Target="../media/image8.png"/><Relationship Id="rId15" Type="http://schemas.openxmlformats.org/officeDocument/2006/relationships/image" Target="../media/image14.gif"/><Relationship Id="rId10" Type="http://schemas.openxmlformats.org/officeDocument/2006/relationships/slide" Target="slide11.xml"/><Relationship Id="rId4" Type="http://schemas.openxmlformats.org/officeDocument/2006/relationships/audio" Target="../media/audio2.wav"/><Relationship Id="rId9" Type="http://schemas.openxmlformats.org/officeDocument/2006/relationships/image" Target="../media/image13.gif"/><Relationship Id="rId14" Type="http://schemas.openxmlformats.org/officeDocument/2006/relationships/slide" Target="slide1.xml"/></Relationships>
</file>

<file path=ppt/slides/_rels/slide15.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slide" Target="slide13.xml"/><Relationship Id="rId3" Type="http://schemas.openxmlformats.org/officeDocument/2006/relationships/notesSlide" Target="../notesSlides/notesSlide15.xml"/><Relationship Id="rId7" Type="http://schemas.openxmlformats.org/officeDocument/2006/relationships/image" Target="../media/image25.gif"/><Relationship Id="rId12" Type="http://schemas.openxmlformats.org/officeDocument/2006/relationships/slide" Target="slide17.xml"/><Relationship Id="rId17" Type="http://schemas.openxmlformats.org/officeDocument/2006/relationships/image" Target="../media/image18.png"/><Relationship Id="rId2" Type="http://schemas.openxmlformats.org/officeDocument/2006/relationships/slideLayout" Target="../slideLayouts/slideLayout31.xml"/><Relationship Id="rId16" Type="http://schemas.openxmlformats.org/officeDocument/2006/relationships/image" Target="../media/image16.gif"/><Relationship Id="rId1" Type="http://schemas.openxmlformats.org/officeDocument/2006/relationships/tags" Target="../tags/tag16.xml"/><Relationship Id="rId6" Type="http://schemas.openxmlformats.org/officeDocument/2006/relationships/image" Target="../media/image22.gif"/><Relationship Id="rId11" Type="http://schemas.openxmlformats.org/officeDocument/2006/relationships/slide" Target="slide11.xml"/><Relationship Id="rId5" Type="http://schemas.openxmlformats.org/officeDocument/2006/relationships/image" Target="../media/image8.png"/><Relationship Id="rId15" Type="http://schemas.openxmlformats.org/officeDocument/2006/relationships/image" Target="../media/image14.gif"/><Relationship Id="rId10" Type="http://schemas.openxmlformats.org/officeDocument/2006/relationships/image" Target="../media/image13.gif"/><Relationship Id="rId4" Type="http://schemas.openxmlformats.org/officeDocument/2006/relationships/audio" Target="../media/audio2.wav"/><Relationship Id="rId9" Type="http://schemas.openxmlformats.org/officeDocument/2006/relationships/image" Target="../media/image12.gif"/><Relationship Id="rId14"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slide" Target="slide17.xml"/><Relationship Id="rId18" Type="http://schemas.openxmlformats.org/officeDocument/2006/relationships/image" Target="../media/image27.jpeg"/><Relationship Id="rId3" Type="http://schemas.openxmlformats.org/officeDocument/2006/relationships/notesSlide" Target="../notesSlides/notesSlide16.xml"/><Relationship Id="rId7" Type="http://schemas.openxmlformats.org/officeDocument/2006/relationships/image" Target="../media/image26.gif"/><Relationship Id="rId12" Type="http://schemas.openxmlformats.org/officeDocument/2006/relationships/slide" Target="slide11.xml"/><Relationship Id="rId17" Type="http://schemas.openxmlformats.org/officeDocument/2006/relationships/image" Target="../media/image16.gif"/><Relationship Id="rId2" Type="http://schemas.openxmlformats.org/officeDocument/2006/relationships/slideLayout" Target="../slideLayouts/slideLayout31.xml"/><Relationship Id="rId16" Type="http://schemas.openxmlformats.org/officeDocument/2006/relationships/image" Target="../media/image14.gif"/><Relationship Id="rId1" Type="http://schemas.openxmlformats.org/officeDocument/2006/relationships/tags" Target="../tags/tag17.xml"/><Relationship Id="rId6" Type="http://schemas.openxmlformats.org/officeDocument/2006/relationships/image" Target="../media/image22.gif"/><Relationship Id="rId11" Type="http://schemas.openxmlformats.org/officeDocument/2006/relationships/slide" Target="slide12.xml"/><Relationship Id="rId5" Type="http://schemas.openxmlformats.org/officeDocument/2006/relationships/image" Target="../media/image8.png"/><Relationship Id="rId15" Type="http://schemas.openxmlformats.org/officeDocument/2006/relationships/slide" Target="slide1.xml"/><Relationship Id="rId10" Type="http://schemas.openxmlformats.org/officeDocument/2006/relationships/image" Target="../media/image13.gif"/><Relationship Id="rId19"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image" Target="../media/image12.gif"/><Relationship Id="rId14" Type="http://schemas.openxmlformats.org/officeDocument/2006/relationships/slide" Target="slide13.xml"/></Relationships>
</file>

<file path=ppt/slides/_rels/slide17.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slide" Target="slide13.xml"/><Relationship Id="rId3" Type="http://schemas.openxmlformats.org/officeDocument/2006/relationships/notesSlide" Target="../notesSlides/notesSlide17.xml"/><Relationship Id="rId7" Type="http://schemas.openxmlformats.org/officeDocument/2006/relationships/image" Target="../media/image28.gif"/><Relationship Id="rId12" Type="http://schemas.openxmlformats.org/officeDocument/2006/relationships/slide" Target="slide17.xml"/><Relationship Id="rId17" Type="http://schemas.openxmlformats.org/officeDocument/2006/relationships/image" Target="../media/image18.png"/><Relationship Id="rId2" Type="http://schemas.openxmlformats.org/officeDocument/2006/relationships/slideLayout" Target="../slideLayouts/slideLayout31.xml"/><Relationship Id="rId16" Type="http://schemas.openxmlformats.org/officeDocument/2006/relationships/image" Target="../media/image16.gif"/><Relationship Id="rId1" Type="http://schemas.openxmlformats.org/officeDocument/2006/relationships/tags" Target="../tags/tag18.xml"/><Relationship Id="rId6" Type="http://schemas.openxmlformats.org/officeDocument/2006/relationships/image" Target="../media/image22.gif"/><Relationship Id="rId11" Type="http://schemas.openxmlformats.org/officeDocument/2006/relationships/slide" Target="slide11.xml"/><Relationship Id="rId5" Type="http://schemas.openxmlformats.org/officeDocument/2006/relationships/image" Target="../media/image8.png"/><Relationship Id="rId15" Type="http://schemas.openxmlformats.org/officeDocument/2006/relationships/image" Target="../media/image14.gif"/><Relationship Id="rId10" Type="http://schemas.openxmlformats.org/officeDocument/2006/relationships/image" Target="../media/image13.gif"/><Relationship Id="rId4" Type="http://schemas.openxmlformats.org/officeDocument/2006/relationships/audio" Target="../media/audio2.wav"/><Relationship Id="rId9" Type="http://schemas.openxmlformats.org/officeDocument/2006/relationships/image" Target="../media/image12.gif"/><Relationship Id="rId14"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9.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9.xml"/><Relationship Id="rId1" Type="http://schemas.openxmlformats.org/officeDocument/2006/relationships/tags" Target="../tags/tag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0.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4.xml"/><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4.xml"/><Relationship Id="rId1" Type="http://schemas.openxmlformats.org/officeDocument/2006/relationships/tags" Target="../tags/tag10.xml"/><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B5"/>
        </a:solidFill>
        <a:effectLst/>
      </p:bgPr>
    </p:bg>
    <p:spTree>
      <p:nvGrpSpPr>
        <p:cNvPr id="1" name="Shape 582"/>
        <p:cNvGrpSpPr/>
        <p:nvPr/>
      </p:nvGrpSpPr>
      <p:grpSpPr>
        <a:xfrm>
          <a:off x="0" y="0"/>
          <a:ext cx="0" cy="0"/>
          <a:chOff x="0" y="0"/>
          <a:chExt cx="0" cy="0"/>
        </a:xfrm>
      </p:grpSpPr>
      <p:sp>
        <p:nvSpPr>
          <p:cNvPr id="584" name="Google Shape;584;p33"/>
          <p:cNvSpPr/>
          <p:nvPr/>
        </p:nvSpPr>
        <p:spPr>
          <a:xfrm>
            <a:off x="11493685" y="2499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 name="Google Shape;587;p33"/>
          <p:cNvSpPr/>
          <p:nvPr/>
        </p:nvSpPr>
        <p:spPr>
          <a:xfrm>
            <a:off x="9934479" y="5359103"/>
            <a:ext cx="60" cy="1191"/>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88" name="Google Shape;588;p33"/>
          <p:cNvGrpSpPr/>
          <p:nvPr/>
        </p:nvGrpSpPr>
        <p:grpSpPr>
          <a:xfrm rot="-9467757" flipH="1">
            <a:off x="11341892" y="1752471"/>
            <a:ext cx="1500555" cy="1762061"/>
            <a:chOff x="6705262" y="3258288"/>
            <a:chExt cx="981314" cy="1152238"/>
          </a:xfrm>
        </p:grpSpPr>
        <p:sp>
          <p:nvSpPr>
            <p:cNvPr id="589" name="Google Shape;589;p33"/>
            <p:cNvSpPr/>
            <p:nvPr/>
          </p:nvSpPr>
          <p:spPr>
            <a:xfrm>
              <a:off x="6705262" y="3258288"/>
              <a:ext cx="981314" cy="1054191"/>
            </a:xfrm>
            <a:custGeom>
              <a:avLst/>
              <a:gdLst/>
              <a:ahLst/>
              <a:cxnLst/>
              <a:rect l="l" t="t" r="r" b="b"/>
              <a:pathLst>
                <a:path w="21989" h="23622" extrusionOk="0">
                  <a:moveTo>
                    <a:pt x="3515" y="1"/>
                  </a:moveTo>
                  <a:cubicBezTo>
                    <a:pt x="3592" y="58"/>
                    <a:pt x="3553" y="58"/>
                    <a:pt x="3515" y="58"/>
                  </a:cubicBezTo>
                  <a:lnTo>
                    <a:pt x="3400" y="58"/>
                  </a:lnTo>
                  <a:cubicBezTo>
                    <a:pt x="3227" y="78"/>
                    <a:pt x="3073" y="155"/>
                    <a:pt x="2977" y="270"/>
                  </a:cubicBezTo>
                  <a:cubicBezTo>
                    <a:pt x="2920" y="347"/>
                    <a:pt x="2881" y="443"/>
                    <a:pt x="2862" y="519"/>
                  </a:cubicBezTo>
                  <a:cubicBezTo>
                    <a:pt x="2843" y="596"/>
                    <a:pt x="2843" y="654"/>
                    <a:pt x="2843" y="750"/>
                  </a:cubicBezTo>
                  <a:cubicBezTo>
                    <a:pt x="2843" y="884"/>
                    <a:pt x="2843" y="999"/>
                    <a:pt x="2881" y="1134"/>
                  </a:cubicBezTo>
                  <a:cubicBezTo>
                    <a:pt x="2747" y="1019"/>
                    <a:pt x="2574" y="903"/>
                    <a:pt x="2344" y="750"/>
                  </a:cubicBezTo>
                  <a:cubicBezTo>
                    <a:pt x="2094" y="615"/>
                    <a:pt x="1825" y="500"/>
                    <a:pt x="1537" y="423"/>
                  </a:cubicBezTo>
                  <a:cubicBezTo>
                    <a:pt x="1345" y="366"/>
                    <a:pt x="1191" y="327"/>
                    <a:pt x="1018" y="327"/>
                  </a:cubicBezTo>
                  <a:cubicBezTo>
                    <a:pt x="942" y="327"/>
                    <a:pt x="865" y="327"/>
                    <a:pt x="807" y="347"/>
                  </a:cubicBezTo>
                  <a:cubicBezTo>
                    <a:pt x="673" y="366"/>
                    <a:pt x="558" y="404"/>
                    <a:pt x="462" y="443"/>
                  </a:cubicBezTo>
                  <a:cubicBezTo>
                    <a:pt x="366" y="500"/>
                    <a:pt x="270" y="558"/>
                    <a:pt x="193" y="635"/>
                  </a:cubicBezTo>
                  <a:cubicBezTo>
                    <a:pt x="58" y="788"/>
                    <a:pt x="1" y="999"/>
                    <a:pt x="1" y="1134"/>
                  </a:cubicBezTo>
                  <a:cubicBezTo>
                    <a:pt x="1" y="1307"/>
                    <a:pt x="20" y="1480"/>
                    <a:pt x="116" y="1710"/>
                  </a:cubicBezTo>
                  <a:cubicBezTo>
                    <a:pt x="193" y="1902"/>
                    <a:pt x="289" y="2094"/>
                    <a:pt x="442" y="2344"/>
                  </a:cubicBezTo>
                  <a:cubicBezTo>
                    <a:pt x="577" y="2574"/>
                    <a:pt x="769" y="2824"/>
                    <a:pt x="1018" y="3112"/>
                  </a:cubicBezTo>
                  <a:lnTo>
                    <a:pt x="1134" y="3227"/>
                  </a:lnTo>
                  <a:lnTo>
                    <a:pt x="1114" y="3227"/>
                  </a:lnTo>
                  <a:cubicBezTo>
                    <a:pt x="1038" y="3227"/>
                    <a:pt x="999" y="3246"/>
                    <a:pt x="942" y="3304"/>
                  </a:cubicBezTo>
                  <a:cubicBezTo>
                    <a:pt x="846" y="3400"/>
                    <a:pt x="846" y="3515"/>
                    <a:pt x="865" y="3592"/>
                  </a:cubicBezTo>
                  <a:cubicBezTo>
                    <a:pt x="903" y="3707"/>
                    <a:pt x="942" y="3822"/>
                    <a:pt x="999" y="3957"/>
                  </a:cubicBezTo>
                  <a:cubicBezTo>
                    <a:pt x="1134" y="4264"/>
                    <a:pt x="1326" y="4552"/>
                    <a:pt x="1518" y="4821"/>
                  </a:cubicBezTo>
                  <a:cubicBezTo>
                    <a:pt x="1687" y="5066"/>
                    <a:pt x="1875" y="5310"/>
                    <a:pt x="2063" y="5573"/>
                  </a:cubicBezTo>
                  <a:lnTo>
                    <a:pt x="2063" y="5573"/>
                  </a:lnTo>
                  <a:cubicBezTo>
                    <a:pt x="2053" y="5562"/>
                    <a:pt x="2038" y="5551"/>
                    <a:pt x="2017" y="5551"/>
                  </a:cubicBezTo>
                  <a:cubicBezTo>
                    <a:pt x="1959" y="5532"/>
                    <a:pt x="1902" y="5532"/>
                    <a:pt x="1863" y="5532"/>
                  </a:cubicBezTo>
                  <a:cubicBezTo>
                    <a:pt x="1787" y="5532"/>
                    <a:pt x="1729" y="5551"/>
                    <a:pt x="1671" y="5589"/>
                  </a:cubicBezTo>
                  <a:cubicBezTo>
                    <a:pt x="1575" y="5628"/>
                    <a:pt x="1499" y="5704"/>
                    <a:pt x="1479" y="5820"/>
                  </a:cubicBezTo>
                  <a:cubicBezTo>
                    <a:pt x="1441" y="5935"/>
                    <a:pt x="1479" y="6069"/>
                    <a:pt x="1499" y="6165"/>
                  </a:cubicBezTo>
                  <a:cubicBezTo>
                    <a:pt x="1537" y="6300"/>
                    <a:pt x="1595" y="6415"/>
                    <a:pt x="1633" y="6549"/>
                  </a:cubicBezTo>
                  <a:cubicBezTo>
                    <a:pt x="1710" y="6684"/>
                    <a:pt x="1787" y="6837"/>
                    <a:pt x="1883" y="6991"/>
                  </a:cubicBezTo>
                  <a:cubicBezTo>
                    <a:pt x="2075" y="7317"/>
                    <a:pt x="2286" y="7606"/>
                    <a:pt x="2478" y="7894"/>
                  </a:cubicBezTo>
                  <a:cubicBezTo>
                    <a:pt x="2550" y="7984"/>
                    <a:pt x="2588" y="8040"/>
                    <a:pt x="2656" y="8126"/>
                  </a:cubicBezTo>
                  <a:lnTo>
                    <a:pt x="2656" y="8126"/>
                  </a:lnTo>
                  <a:cubicBezTo>
                    <a:pt x="2631" y="8104"/>
                    <a:pt x="2586" y="8101"/>
                    <a:pt x="2555" y="8086"/>
                  </a:cubicBezTo>
                  <a:cubicBezTo>
                    <a:pt x="2401" y="8028"/>
                    <a:pt x="2286" y="8009"/>
                    <a:pt x="2171" y="8009"/>
                  </a:cubicBezTo>
                  <a:lnTo>
                    <a:pt x="2113" y="8009"/>
                  </a:lnTo>
                  <a:cubicBezTo>
                    <a:pt x="1998" y="8009"/>
                    <a:pt x="1902" y="8047"/>
                    <a:pt x="1806" y="8143"/>
                  </a:cubicBezTo>
                  <a:cubicBezTo>
                    <a:pt x="1729" y="8220"/>
                    <a:pt x="1710" y="8316"/>
                    <a:pt x="1691" y="8431"/>
                  </a:cubicBezTo>
                  <a:cubicBezTo>
                    <a:pt x="1671" y="8527"/>
                    <a:pt x="1691" y="8662"/>
                    <a:pt x="1710" y="8796"/>
                  </a:cubicBezTo>
                  <a:cubicBezTo>
                    <a:pt x="1729" y="8911"/>
                    <a:pt x="1787" y="9065"/>
                    <a:pt x="1825" y="9238"/>
                  </a:cubicBezTo>
                  <a:cubicBezTo>
                    <a:pt x="1959" y="9564"/>
                    <a:pt x="2113" y="9872"/>
                    <a:pt x="2267" y="10160"/>
                  </a:cubicBezTo>
                  <a:cubicBezTo>
                    <a:pt x="2363" y="10352"/>
                    <a:pt x="2478" y="10544"/>
                    <a:pt x="2593" y="10717"/>
                  </a:cubicBezTo>
                  <a:cubicBezTo>
                    <a:pt x="2478" y="10640"/>
                    <a:pt x="2344" y="10601"/>
                    <a:pt x="2190" y="10582"/>
                  </a:cubicBezTo>
                  <a:lnTo>
                    <a:pt x="2113" y="10582"/>
                  </a:lnTo>
                  <a:cubicBezTo>
                    <a:pt x="1998" y="10582"/>
                    <a:pt x="1883" y="10601"/>
                    <a:pt x="1787" y="10659"/>
                  </a:cubicBezTo>
                  <a:cubicBezTo>
                    <a:pt x="1671" y="10755"/>
                    <a:pt x="1614" y="10909"/>
                    <a:pt x="1595" y="11005"/>
                  </a:cubicBezTo>
                  <a:cubicBezTo>
                    <a:pt x="1575" y="11101"/>
                    <a:pt x="1595" y="11216"/>
                    <a:pt x="1614" y="11369"/>
                  </a:cubicBezTo>
                  <a:cubicBezTo>
                    <a:pt x="1633" y="11504"/>
                    <a:pt x="1691" y="11657"/>
                    <a:pt x="1767" y="11811"/>
                  </a:cubicBezTo>
                  <a:cubicBezTo>
                    <a:pt x="1902" y="12176"/>
                    <a:pt x="2113" y="12522"/>
                    <a:pt x="2286" y="12771"/>
                  </a:cubicBezTo>
                  <a:cubicBezTo>
                    <a:pt x="2356" y="12859"/>
                    <a:pt x="2394" y="12947"/>
                    <a:pt x="2460" y="13065"/>
                  </a:cubicBezTo>
                  <a:lnTo>
                    <a:pt x="2460" y="13065"/>
                  </a:lnTo>
                  <a:cubicBezTo>
                    <a:pt x="2454" y="13059"/>
                    <a:pt x="2450" y="13059"/>
                    <a:pt x="2440" y="13059"/>
                  </a:cubicBezTo>
                  <a:lnTo>
                    <a:pt x="2344" y="13059"/>
                  </a:lnTo>
                  <a:cubicBezTo>
                    <a:pt x="2286" y="13059"/>
                    <a:pt x="2248" y="13059"/>
                    <a:pt x="2190" y="13098"/>
                  </a:cubicBezTo>
                  <a:cubicBezTo>
                    <a:pt x="2094" y="13117"/>
                    <a:pt x="2055" y="13136"/>
                    <a:pt x="1979" y="13194"/>
                  </a:cubicBezTo>
                  <a:cubicBezTo>
                    <a:pt x="1902" y="13232"/>
                    <a:pt x="1863" y="13309"/>
                    <a:pt x="1825" y="13347"/>
                  </a:cubicBezTo>
                  <a:cubicBezTo>
                    <a:pt x="1806" y="13405"/>
                    <a:pt x="1787" y="13482"/>
                    <a:pt x="1787" y="13520"/>
                  </a:cubicBezTo>
                  <a:lnTo>
                    <a:pt x="1787" y="13712"/>
                  </a:lnTo>
                  <a:cubicBezTo>
                    <a:pt x="1806" y="13866"/>
                    <a:pt x="1863" y="13981"/>
                    <a:pt x="1921" y="14116"/>
                  </a:cubicBezTo>
                  <a:cubicBezTo>
                    <a:pt x="1998" y="14269"/>
                    <a:pt x="2094" y="14423"/>
                    <a:pt x="2190" y="14576"/>
                  </a:cubicBezTo>
                  <a:cubicBezTo>
                    <a:pt x="2401" y="14884"/>
                    <a:pt x="2651" y="15210"/>
                    <a:pt x="2939" y="15460"/>
                  </a:cubicBezTo>
                  <a:lnTo>
                    <a:pt x="3054" y="15594"/>
                  </a:lnTo>
                  <a:lnTo>
                    <a:pt x="3112" y="15633"/>
                  </a:lnTo>
                  <a:lnTo>
                    <a:pt x="2939" y="15633"/>
                  </a:lnTo>
                  <a:cubicBezTo>
                    <a:pt x="2881" y="15633"/>
                    <a:pt x="2804" y="15671"/>
                    <a:pt x="2747" y="15709"/>
                  </a:cubicBezTo>
                  <a:cubicBezTo>
                    <a:pt x="2670" y="15729"/>
                    <a:pt x="2612" y="15786"/>
                    <a:pt x="2593" y="15825"/>
                  </a:cubicBezTo>
                  <a:cubicBezTo>
                    <a:pt x="2555" y="15882"/>
                    <a:pt x="2516" y="15940"/>
                    <a:pt x="2516" y="15998"/>
                  </a:cubicBezTo>
                  <a:cubicBezTo>
                    <a:pt x="2497" y="16055"/>
                    <a:pt x="2497" y="16094"/>
                    <a:pt x="2516" y="16151"/>
                  </a:cubicBezTo>
                  <a:cubicBezTo>
                    <a:pt x="2516" y="16190"/>
                    <a:pt x="2555" y="16266"/>
                    <a:pt x="2574" y="16305"/>
                  </a:cubicBezTo>
                  <a:cubicBezTo>
                    <a:pt x="2612" y="16439"/>
                    <a:pt x="2689" y="16554"/>
                    <a:pt x="2766" y="16670"/>
                  </a:cubicBezTo>
                  <a:cubicBezTo>
                    <a:pt x="2843" y="16785"/>
                    <a:pt x="2939" y="16881"/>
                    <a:pt x="3073" y="17034"/>
                  </a:cubicBezTo>
                  <a:cubicBezTo>
                    <a:pt x="3323" y="17265"/>
                    <a:pt x="3573" y="17534"/>
                    <a:pt x="3918" y="17803"/>
                  </a:cubicBezTo>
                  <a:cubicBezTo>
                    <a:pt x="4033" y="17899"/>
                    <a:pt x="4149" y="17995"/>
                    <a:pt x="4283" y="18071"/>
                  </a:cubicBezTo>
                  <a:cubicBezTo>
                    <a:pt x="4321" y="18091"/>
                    <a:pt x="4379" y="18129"/>
                    <a:pt x="4398" y="18168"/>
                  </a:cubicBezTo>
                  <a:lnTo>
                    <a:pt x="4437" y="18187"/>
                  </a:lnTo>
                  <a:lnTo>
                    <a:pt x="4571" y="18264"/>
                  </a:lnTo>
                  <a:lnTo>
                    <a:pt x="4533" y="18264"/>
                  </a:lnTo>
                  <a:cubicBezTo>
                    <a:pt x="4494" y="18264"/>
                    <a:pt x="4475" y="18264"/>
                    <a:pt x="4437" y="18283"/>
                  </a:cubicBezTo>
                  <a:cubicBezTo>
                    <a:pt x="4398" y="18302"/>
                    <a:pt x="4341" y="18321"/>
                    <a:pt x="4321" y="18360"/>
                  </a:cubicBezTo>
                  <a:cubicBezTo>
                    <a:pt x="4245" y="18398"/>
                    <a:pt x="4225" y="18456"/>
                    <a:pt x="4206" y="18494"/>
                  </a:cubicBezTo>
                  <a:cubicBezTo>
                    <a:pt x="4149" y="18590"/>
                    <a:pt x="4187" y="18744"/>
                    <a:pt x="4206" y="18801"/>
                  </a:cubicBezTo>
                  <a:cubicBezTo>
                    <a:pt x="4225" y="18897"/>
                    <a:pt x="4302" y="18993"/>
                    <a:pt x="4341" y="19051"/>
                  </a:cubicBezTo>
                  <a:lnTo>
                    <a:pt x="4610" y="19320"/>
                  </a:lnTo>
                  <a:cubicBezTo>
                    <a:pt x="4859" y="19531"/>
                    <a:pt x="5109" y="19723"/>
                    <a:pt x="5339" y="19857"/>
                  </a:cubicBezTo>
                  <a:cubicBezTo>
                    <a:pt x="5839" y="20203"/>
                    <a:pt x="6395" y="20530"/>
                    <a:pt x="7087" y="20894"/>
                  </a:cubicBezTo>
                  <a:cubicBezTo>
                    <a:pt x="7298" y="21010"/>
                    <a:pt x="7509" y="21106"/>
                    <a:pt x="7740" y="21221"/>
                  </a:cubicBezTo>
                  <a:cubicBezTo>
                    <a:pt x="7701" y="21221"/>
                    <a:pt x="7682" y="21259"/>
                    <a:pt x="7644" y="21279"/>
                  </a:cubicBezTo>
                  <a:cubicBezTo>
                    <a:pt x="7567" y="21336"/>
                    <a:pt x="7548" y="21375"/>
                    <a:pt x="7490" y="21471"/>
                  </a:cubicBezTo>
                  <a:cubicBezTo>
                    <a:pt x="7452" y="21567"/>
                    <a:pt x="7452" y="21701"/>
                    <a:pt x="7490" y="21835"/>
                  </a:cubicBezTo>
                  <a:cubicBezTo>
                    <a:pt x="7548" y="21951"/>
                    <a:pt x="7644" y="22066"/>
                    <a:pt x="7740" y="22143"/>
                  </a:cubicBezTo>
                  <a:cubicBezTo>
                    <a:pt x="7855" y="22239"/>
                    <a:pt x="7989" y="22335"/>
                    <a:pt x="8124" y="22412"/>
                  </a:cubicBezTo>
                  <a:cubicBezTo>
                    <a:pt x="8258" y="22469"/>
                    <a:pt x="8412" y="22584"/>
                    <a:pt x="8565" y="22642"/>
                  </a:cubicBezTo>
                  <a:cubicBezTo>
                    <a:pt x="8854" y="22796"/>
                    <a:pt x="9180" y="22911"/>
                    <a:pt x="9583" y="23064"/>
                  </a:cubicBezTo>
                  <a:cubicBezTo>
                    <a:pt x="9852" y="23141"/>
                    <a:pt x="10083" y="23218"/>
                    <a:pt x="10294" y="23295"/>
                  </a:cubicBezTo>
                  <a:cubicBezTo>
                    <a:pt x="10447" y="23352"/>
                    <a:pt x="10563" y="23372"/>
                    <a:pt x="10716" y="23391"/>
                  </a:cubicBezTo>
                  <a:cubicBezTo>
                    <a:pt x="11043" y="23468"/>
                    <a:pt x="11408" y="23545"/>
                    <a:pt x="11772" y="23564"/>
                  </a:cubicBezTo>
                  <a:cubicBezTo>
                    <a:pt x="12214" y="23602"/>
                    <a:pt x="12675" y="23621"/>
                    <a:pt x="13136" y="23621"/>
                  </a:cubicBezTo>
                  <a:cubicBezTo>
                    <a:pt x="13347" y="23621"/>
                    <a:pt x="13558" y="23621"/>
                    <a:pt x="13750" y="23602"/>
                  </a:cubicBezTo>
                  <a:cubicBezTo>
                    <a:pt x="13981" y="23602"/>
                    <a:pt x="14173" y="23583"/>
                    <a:pt x="14384" y="23564"/>
                  </a:cubicBezTo>
                  <a:lnTo>
                    <a:pt x="15056" y="23564"/>
                  </a:lnTo>
                  <a:cubicBezTo>
                    <a:pt x="15325" y="23564"/>
                    <a:pt x="15556" y="23525"/>
                    <a:pt x="15824" y="23506"/>
                  </a:cubicBezTo>
                  <a:cubicBezTo>
                    <a:pt x="15844" y="23506"/>
                    <a:pt x="15901" y="23525"/>
                    <a:pt x="15920" y="23525"/>
                  </a:cubicBezTo>
                  <a:cubicBezTo>
                    <a:pt x="15959" y="23525"/>
                    <a:pt x="15997" y="23525"/>
                    <a:pt x="16036" y="23506"/>
                  </a:cubicBezTo>
                  <a:cubicBezTo>
                    <a:pt x="16535" y="23333"/>
                    <a:pt x="17053" y="23045"/>
                    <a:pt x="17572" y="22623"/>
                  </a:cubicBezTo>
                  <a:cubicBezTo>
                    <a:pt x="17975" y="22315"/>
                    <a:pt x="18359" y="21931"/>
                    <a:pt x="18724" y="21490"/>
                  </a:cubicBezTo>
                  <a:cubicBezTo>
                    <a:pt x="19396" y="20702"/>
                    <a:pt x="19972" y="19761"/>
                    <a:pt x="20472" y="18667"/>
                  </a:cubicBezTo>
                  <a:cubicBezTo>
                    <a:pt x="20933" y="17668"/>
                    <a:pt x="21297" y="16593"/>
                    <a:pt x="21566" y="15460"/>
                  </a:cubicBezTo>
                  <a:cubicBezTo>
                    <a:pt x="21682" y="14961"/>
                    <a:pt x="21778" y="14442"/>
                    <a:pt x="21854" y="13904"/>
                  </a:cubicBezTo>
                  <a:cubicBezTo>
                    <a:pt x="21893" y="13482"/>
                    <a:pt x="21950" y="12963"/>
                    <a:pt x="21970" y="12387"/>
                  </a:cubicBezTo>
                  <a:cubicBezTo>
                    <a:pt x="21989" y="11888"/>
                    <a:pt x="21989" y="11312"/>
                    <a:pt x="21950" y="10717"/>
                  </a:cubicBezTo>
                  <a:cubicBezTo>
                    <a:pt x="21874" y="10044"/>
                    <a:pt x="21758" y="9487"/>
                    <a:pt x="21528" y="9007"/>
                  </a:cubicBezTo>
                  <a:cubicBezTo>
                    <a:pt x="21489" y="8892"/>
                    <a:pt x="21413" y="8777"/>
                    <a:pt x="21336" y="8623"/>
                  </a:cubicBezTo>
                  <a:cubicBezTo>
                    <a:pt x="21297" y="8527"/>
                    <a:pt x="21221" y="8431"/>
                    <a:pt x="21182" y="8354"/>
                  </a:cubicBezTo>
                  <a:lnTo>
                    <a:pt x="21125" y="8297"/>
                  </a:lnTo>
                  <a:cubicBezTo>
                    <a:pt x="21029" y="8143"/>
                    <a:pt x="20894" y="7951"/>
                    <a:pt x="20741" y="7817"/>
                  </a:cubicBezTo>
                  <a:cubicBezTo>
                    <a:pt x="20625" y="7721"/>
                    <a:pt x="20510" y="7644"/>
                    <a:pt x="20376" y="7644"/>
                  </a:cubicBezTo>
                  <a:cubicBezTo>
                    <a:pt x="20337" y="7644"/>
                    <a:pt x="20280" y="7644"/>
                    <a:pt x="20241" y="7663"/>
                  </a:cubicBezTo>
                  <a:cubicBezTo>
                    <a:pt x="20203" y="7682"/>
                    <a:pt x="20164" y="7682"/>
                    <a:pt x="20145" y="7721"/>
                  </a:cubicBezTo>
                  <a:cubicBezTo>
                    <a:pt x="20145" y="7644"/>
                    <a:pt x="20126" y="7548"/>
                    <a:pt x="20088" y="7471"/>
                  </a:cubicBezTo>
                  <a:cubicBezTo>
                    <a:pt x="20030" y="7145"/>
                    <a:pt x="19896" y="6876"/>
                    <a:pt x="19780" y="6626"/>
                  </a:cubicBezTo>
                  <a:cubicBezTo>
                    <a:pt x="19704" y="6511"/>
                    <a:pt x="19550" y="6280"/>
                    <a:pt x="19300" y="6280"/>
                  </a:cubicBezTo>
                  <a:lnTo>
                    <a:pt x="19223" y="6280"/>
                  </a:lnTo>
                  <a:cubicBezTo>
                    <a:pt x="19108" y="6300"/>
                    <a:pt x="19012" y="6376"/>
                    <a:pt x="18916" y="6492"/>
                  </a:cubicBezTo>
                  <a:cubicBezTo>
                    <a:pt x="18897" y="6376"/>
                    <a:pt x="18839" y="6242"/>
                    <a:pt x="18820" y="6146"/>
                  </a:cubicBezTo>
                  <a:cubicBezTo>
                    <a:pt x="18686" y="5743"/>
                    <a:pt x="18513" y="5416"/>
                    <a:pt x="18340" y="5090"/>
                  </a:cubicBezTo>
                  <a:cubicBezTo>
                    <a:pt x="18244" y="4936"/>
                    <a:pt x="18167" y="4840"/>
                    <a:pt x="18110" y="4744"/>
                  </a:cubicBezTo>
                  <a:cubicBezTo>
                    <a:pt x="18033" y="4648"/>
                    <a:pt x="17937" y="4552"/>
                    <a:pt x="17783" y="4495"/>
                  </a:cubicBezTo>
                  <a:cubicBezTo>
                    <a:pt x="17764" y="4495"/>
                    <a:pt x="17745" y="4475"/>
                    <a:pt x="17726" y="4475"/>
                  </a:cubicBezTo>
                  <a:cubicBezTo>
                    <a:pt x="17630" y="4475"/>
                    <a:pt x="17534" y="4514"/>
                    <a:pt x="17457" y="4591"/>
                  </a:cubicBezTo>
                  <a:cubicBezTo>
                    <a:pt x="17399" y="4648"/>
                    <a:pt x="17380" y="4706"/>
                    <a:pt x="17361" y="4802"/>
                  </a:cubicBezTo>
                  <a:cubicBezTo>
                    <a:pt x="17303" y="4667"/>
                    <a:pt x="17265" y="4495"/>
                    <a:pt x="17188" y="4379"/>
                  </a:cubicBezTo>
                  <a:cubicBezTo>
                    <a:pt x="17092" y="4130"/>
                    <a:pt x="16996" y="3918"/>
                    <a:pt x="16900" y="3746"/>
                  </a:cubicBezTo>
                  <a:cubicBezTo>
                    <a:pt x="16785" y="3534"/>
                    <a:pt x="16689" y="3362"/>
                    <a:pt x="16535" y="3227"/>
                  </a:cubicBezTo>
                  <a:lnTo>
                    <a:pt x="16343" y="3035"/>
                  </a:lnTo>
                  <a:cubicBezTo>
                    <a:pt x="16285" y="2977"/>
                    <a:pt x="16189" y="2939"/>
                    <a:pt x="16055" y="2881"/>
                  </a:cubicBezTo>
                  <a:cubicBezTo>
                    <a:pt x="15997" y="2862"/>
                    <a:pt x="15920" y="2843"/>
                    <a:pt x="15844" y="2843"/>
                  </a:cubicBezTo>
                  <a:lnTo>
                    <a:pt x="15767" y="2843"/>
                  </a:lnTo>
                  <a:cubicBezTo>
                    <a:pt x="15671" y="2862"/>
                    <a:pt x="15575" y="2920"/>
                    <a:pt x="15536" y="2977"/>
                  </a:cubicBezTo>
                  <a:cubicBezTo>
                    <a:pt x="15460" y="3054"/>
                    <a:pt x="15440" y="3169"/>
                    <a:pt x="15440" y="3304"/>
                  </a:cubicBezTo>
                  <a:cubicBezTo>
                    <a:pt x="15421" y="3227"/>
                    <a:pt x="15344" y="3169"/>
                    <a:pt x="15287" y="3112"/>
                  </a:cubicBezTo>
                  <a:lnTo>
                    <a:pt x="15268" y="3073"/>
                  </a:lnTo>
                  <a:cubicBezTo>
                    <a:pt x="15075" y="2862"/>
                    <a:pt x="14864" y="2651"/>
                    <a:pt x="14653" y="2440"/>
                  </a:cubicBezTo>
                  <a:cubicBezTo>
                    <a:pt x="14519" y="2344"/>
                    <a:pt x="14423" y="2267"/>
                    <a:pt x="14327" y="2190"/>
                  </a:cubicBezTo>
                  <a:cubicBezTo>
                    <a:pt x="14231" y="2113"/>
                    <a:pt x="14135" y="2075"/>
                    <a:pt x="14038" y="2017"/>
                  </a:cubicBezTo>
                  <a:cubicBezTo>
                    <a:pt x="13981" y="1998"/>
                    <a:pt x="13904" y="1979"/>
                    <a:pt x="13846" y="1979"/>
                  </a:cubicBezTo>
                  <a:cubicBezTo>
                    <a:pt x="13808" y="1979"/>
                    <a:pt x="13750" y="1979"/>
                    <a:pt x="13712" y="1998"/>
                  </a:cubicBezTo>
                  <a:cubicBezTo>
                    <a:pt x="13654" y="2017"/>
                    <a:pt x="13616" y="2056"/>
                    <a:pt x="13558" y="2113"/>
                  </a:cubicBezTo>
                  <a:cubicBezTo>
                    <a:pt x="13520" y="2171"/>
                    <a:pt x="13501" y="2248"/>
                    <a:pt x="13501" y="2305"/>
                  </a:cubicBezTo>
                  <a:cubicBezTo>
                    <a:pt x="13501" y="2363"/>
                    <a:pt x="13462" y="2401"/>
                    <a:pt x="13462" y="2459"/>
                  </a:cubicBezTo>
                  <a:lnTo>
                    <a:pt x="13424" y="2363"/>
                  </a:lnTo>
                  <a:cubicBezTo>
                    <a:pt x="13117" y="1998"/>
                    <a:pt x="12771" y="1614"/>
                    <a:pt x="12406" y="1288"/>
                  </a:cubicBezTo>
                  <a:cubicBezTo>
                    <a:pt x="12291" y="1153"/>
                    <a:pt x="12157" y="1057"/>
                    <a:pt x="12003" y="961"/>
                  </a:cubicBezTo>
                  <a:lnTo>
                    <a:pt x="11868" y="903"/>
                  </a:lnTo>
                  <a:cubicBezTo>
                    <a:pt x="11772" y="865"/>
                    <a:pt x="11696" y="846"/>
                    <a:pt x="11619" y="846"/>
                  </a:cubicBezTo>
                  <a:cubicBezTo>
                    <a:pt x="11484" y="846"/>
                    <a:pt x="11350" y="923"/>
                    <a:pt x="11254" y="1038"/>
                  </a:cubicBezTo>
                  <a:cubicBezTo>
                    <a:pt x="11196" y="1153"/>
                    <a:pt x="11139" y="1307"/>
                    <a:pt x="11120" y="1499"/>
                  </a:cubicBezTo>
                  <a:lnTo>
                    <a:pt x="11120" y="1787"/>
                  </a:lnTo>
                  <a:cubicBezTo>
                    <a:pt x="10716" y="1384"/>
                    <a:pt x="10332" y="1057"/>
                    <a:pt x="9948" y="807"/>
                  </a:cubicBezTo>
                  <a:cubicBezTo>
                    <a:pt x="9698" y="635"/>
                    <a:pt x="9410" y="443"/>
                    <a:pt x="9084" y="366"/>
                  </a:cubicBezTo>
                  <a:cubicBezTo>
                    <a:pt x="9007" y="347"/>
                    <a:pt x="8950" y="347"/>
                    <a:pt x="8892" y="347"/>
                  </a:cubicBezTo>
                  <a:cubicBezTo>
                    <a:pt x="8834" y="347"/>
                    <a:pt x="8758" y="347"/>
                    <a:pt x="8719" y="366"/>
                  </a:cubicBezTo>
                  <a:cubicBezTo>
                    <a:pt x="8623" y="385"/>
                    <a:pt x="8527" y="481"/>
                    <a:pt x="8450" y="577"/>
                  </a:cubicBezTo>
                  <a:cubicBezTo>
                    <a:pt x="8373" y="731"/>
                    <a:pt x="8373" y="923"/>
                    <a:pt x="8373" y="1095"/>
                  </a:cubicBezTo>
                  <a:cubicBezTo>
                    <a:pt x="8373" y="1230"/>
                    <a:pt x="8412" y="1384"/>
                    <a:pt x="8431" y="1576"/>
                  </a:cubicBezTo>
                  <a:cubicBezTo>
                    <a:pt x="7970" y="1211"/>
                    <a:pt x="7548" y="903"/>
                    <a:pt x="7087" y="635"/>
                  </a:cubicBezTo>
                  <a:cubicBezTo>
                    <a:pt x="6933" y="539"/>
                    <a:pt x="6799" y="462"/>
                    <a:pt x="6645" y="385"/>
                  </a:cubicBezTo>
                  <a:cubicBezTo>
                    <a:pt x="6511" y="327"/>
                    <a:pt x="6357" y="270"/>
                    <a:pt x="6242" y="251"/>
                  </a:cubicBezTo>
                  <a:cubicBezTo>
                    <a:pt x="6165" y="231"/>
                    <a:pt x="6127" y="231"/>
                    <a:pt x="6050" y="231"/>
                  </a:cubicBezTo>
                  <a:cubicBezTo>
                    <a:pt x="5973" y="231"/>
                    <a:pt x="5935" y="231"/>
                    <a:pt x="5858" y="251"/>
                  </a:cubicBezTo>
                  <a:cubicBezTo>
                    <a:pt x="5743" y="270"/>
                    <a:pt x="5647" y="366"/>
                    <a:pt x="5589" y="481"/>
                  </a:cubicBezTo>
                  <a:cubicBezTo>
                    <a:pt x="5551" y="615"/>
                    <a:pt x="5531" y="769"/>
                    <a:pt x="5551" y="999"/>
                  </a:cubicBezTo>
                  <a:lnTo>
                    <a:pt x="5551" y="1038"/>
                  </a:lnTo>
                  <a:cubicBezTo>
                    <a:pt x="5455" y="942"/>
                    <a:pt x="5339" y="865"/>
                    <a:pt x="5205" y="807"/>
                  </a:cubicBezTo>
                  <a:cubicBezTo>
                    <a:pt x="4955" y="615"/>
                    <a:pt x="4571" y="385"/>
                    <a:pt x="4187" y="193"/>
                  </a:cubicBezTo>
                  <a:cubicBezTo>
                    <a:pt x="4014" y="135"/>
                    <a:pt x="3841" y="58"/>
                    <a:pt x="3707" y="39"/>
                  </a:cubicBezTo>
                  <a:cubicBezTo>
                    <a:pt x="3649" y="1"/>
                    <a:pt x="3573" y="1"/>
                    <a:pt x="3515"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33"/>
            <p:cNvSpPr/>
            <p:nvPr/>
          </p:nvSpPr>
          <p:spPr>
            <a:xfrm>
              <a:off x="6759261" y="3312288"/>
              <a:ext cx="856179" cy="1098238"/>
            </a:xfrm>
            <a:custGeom>
              <a:avLst/>
              <a:gdLst/>
              <a:ahLst/>
              <a:cxnLst/>
              <a:rect l="l" t="t" r="r" b="b"/>
              <a:pathLst>
                <a:path w="19185" h="24609" extrusionOk="0">
                  <a:moveTo>
                    <a:pt x="18993" y="9122"/>
                  </a:moveTo>
                  <a:cubicBezTo>
                    <a:pt x="18954" y="9122"/>
                    <a:pt x="18935" y="9180"/>
                    <a:pt x="18935" y="9199"/>
                  </a:cubicBezTo>
                  <a:cubicBezTo>
                    <a:pt x="18954" y="9449"/>
                    <a:pt x="18993" y="9699"/>
                    <a:pt x="19012" y="9967"/>
                  </a:cubicBezTo>
                  <a:cubicBezTo>
                    <a:pt x="19033" y="10681"/>
                    <a:pt x="19003" y="11390"/>
                    <a:pt x="18927" y="12095"/>
                  </a:cubicBezTo>
                  <a:lnTo>
                    <a:pt x="18927" y="12095"/>
                  </a:lnTo>
                  <a:cubicBezTo>
                    <a:pt x="19185" y="11032"/>
                    <a:pt x="19180" y="10106"/>
                    <a:pt x="19050" y="9180"/>
                  </a:cubicBezTo>
                  <a:cubicBezTo>
                    <a:pt x="19050" y="9142"/>
                    <a:pt x="19031" y="9122"/>
                    <a:pt x="18993" y="9122"/>
                  </a:cubicBezTo>
                  <a:close/>
                  <a:moveTo>
                    <a:pt x="18927" y="12095"/>
                  </a:moveTo>
                  <a:lnTo>
                    <a:pt x="18927" y="12095"/>
                  </a:lnTo>
                  <a:cubicBezTo>
                    <a:pt x="18917" y="12135"/>
                    <a:pt x="18907" y="12174"/>
                    <a:pt x="18897" y="12214"/>
                  </a:cubicBezTo>
                  <a:cubicBezTo>
                    <a:pt x="18842" y="12729"/>
                    <a:pt x="18751" y="13244"/>
                    <a:pt x="18659" y="13758"/>
                  </a:cubicBezTo>
                  <a:lnTo>
                    <a:pt x="18659" y="13758"/>
                  </a:lnTo>
                  <a:cubicBezTo>
                    <a:pt x="18777" y="13205"/>
                    <a:pt x="18866" y="12651"/>
                    <a:pt x="18927" y="12095"/>
                  </a:cubicBezTo>
                  <a:close/>
                  <a:moveTo>
                    <a:pt x="2823" y="1"/>
                  </a:moveTo>
                  <a:cubicBezTo>
                    <a:pt x="2804" y="1"/>
                    <a:pt x="2804" y="1"/>
                    <a:pt x="2785" y="20"/>
                  </a:cubicBezTo>
                  <a:cubicBezTo>
                    <a:pt x="2766" y="39"/>
                    <a:pt x="2766" y="97"/>
                    <a:pt x="2785" y="116"/>
                  </a:cubicBezTo>
                  <a:cubicBezTo>
                    <a:pt x="2996" y="308"/>
                    <a:pt x="3188" y="519"/>
                    <a:pt x="3361" y="769"/>
                  </a:cubicBezTo>
                  <a:lnTo>
                    <a:pt x="3361" y="750"/>
                  </a:lnTo>
                  <a:cubicBezTo>
                    <a:pt x="3496" y="942"/>
                    <a:pt x="3649" y="1134"/>
                    <a:pt x="3764" y="1345"/>
                  </a:cubicBezTo>
                  <a:cubicBezTo>
                    <a:pt x="3880" y="1537"/>
                    <a:pt x="3976" y="1748"/>
                    <a:pt x="4072" y="1959"/>
                  </a:cubicBezTo>
                  <a:cubicBezTo>
                    <a:pt x="4225" y="2324"/>
                    <a:pt x="4341" y="2728"/>
                    <a:pt x="4417" y="3112"/>
                  </a:cubicBezTo>
                  <a:cubicBezTo>
                    <a:pt x="3092" y="1959"/>
                    <a:pt x="1671" y="903"/>
                    <a:pt x="116" y="116"/>
                  </a:cubicBezTo>
                  <a:lnTo>
                    <a:pt x="77" y="116"/>
                  </a:lnTo>
                  <a:cubicBezTo>
                    <a:pt x="39" y="116"/>
                    <a:pt x="20" y="116"/>
                    <a:pt x="20" y="135"/>
                  </a:cubicBezTo>
                  <a:cubicBezTo>
                    <a:pt x="1" y="174"/>
                    <a:pt x="1" y="212"/>
                    <a:pt x="39" y="231"/>
                  </a:cubicBezTo>
                  <a:cubicBezTo>
                    <a:pt x="1364" y="903"/>
                    <a:pt x="2593" y="1806"/>
                    <a:pt x="3726" y="2766"/>
                  </a:cubicBezTo>
                  <a:lnTo>
                    <a:pt x="4302" y="3265"/>
                  </a:lnTo>
                  <a:cubicBezTo>
                    <a:pt x="4148" y="3246"/>
                    <a:pt x="3976" y="3246"/>
                    <a:pt x="3841" y="3208"/>
                  </a:cubicBezTo>
                  <a:cubicBezTo>
                    <a:pt x="3630" y="3189"/>
                    <a:pt x="3438" y="3150"/>
                    <a:pt x="3208" y="3092"/>
                  </a:cubicBezTo>
                  <a:cubicBezTo>
                    <a:pt x="2631" y="2958"/>
                    <a:pt x="2094" y="2708"/>
                    <a:pt x="1556" y="2420"/>
                  </a:cubicBezTo>
                  <a:cubicBezTo>
                    <a:pt x="1422" y="2324"/>
                    <a:pt x="1268" y="2248"/>
                    <a:pt x="1134" y="2152"/>
                  </a:cubicBezTo>
                  <a:lnTo>
                    <a:pt x="1076" y="2152"/>
                  </a:lnTo>
                  <a:cubicBezTo>
                    <a:pt x="1057" y="2152"/>
                    <a:pt x="1057" y="2152"/>
                    <a:pt x="1038" y="2190"/>
                  </a:cubicBezTo>
                  <a:cubicBezTo>
                    <a:pt x="999" y="2209"/>
                    <a:pt x="999" y="2248"/>
                    <a:pt x="1038" y="2286"/>
                  </a:cubicBezTo>
                  <a:cubicBezTo>
                    <a:pt x="1268" y="2440"/>
                    <a:pt x="1518" y="2593"/>
                    <a:pt x="1767" y="2708"/>
                  </a:cubicBezTo>
                  <a:cubicBezTo>
                    <a:pt x="2055" y="2862"/>
                    <a:pt x="2343" y="2996"/>
                    <a:pt x="2631" y="3092"/>
                  </a:cubicBezTo>
                  <a:cubicBezTo>
                    <a:pt x="2919" y="3208"/>
                    <a:pt x="3208" y="3304"/>
                    <a:pt x="3534" y="3381"/>
                  </a:cubicBezTo>
                  <a:cubicBezTo>
                    <a:pt x="3822" y="3457"/>
                    <a:pt x="4129" y="3496"/>
                    <a:pt x="4437" y="3534"/>
                  </a:cubicBezTo>
                  <a:cubicBezTo>
                    <a:pt x="4456" y="3534"/>
                    <a:pt x="4494" y="3534"/>
                    <a:pt x="4513" y="3496"/>
                  </a:cubicBezTo>
                  <a:cubicBezTo>
                    <a:pt x="5185" y="4149"/>
                    <a:pt x="5838" y="4821"/>
                    <a:pt x="6453" y="5512"/>
                  </a:cubicBezTo>
                  <a:cubicBezTo>
                    <a:pt x="6856" y="5973"/>
                    <a:pt x="7240" y="6434"/>
                    <a:pt x="7624" y="6914"/>
                  </a:cubicBezTo>
                  <a:lnTo>
                    <a:pt x="7528" y="6914"/>
                  </a:lnTo>
                  <a:cubicBezTo>
                    <a:pt x="7432" y="6914"/>
                    <a:pt x="7317" y="6895"/>
                    <a:pt x="7221" y="6895"/>
                  </a:cubicBezTo>
                  <a:cubicBezTo>
                    <a:pt x="7010" y="6856"/>
                    <a:pt x="6818" y="6837"/>
                    <a:pt x="6607" y="6818"/>
                  </a:cubicBezTo>
                  <a:cubicBezTo>
                    <a:pt x="6165" y="6760"/>
                    <a:pt x="5762" y="6664"/>
                    <a:pt x="5358" y="6568"/>
                  </a:cubicBezTo>
                  <a:cubicBezTo>
                    <a:pt x="4917" y="6453"/>
                    <a:pt x="4494" y="6319"/>
                    <a:pt x="4052" y="6146"/>
                  </a:cubicBezTo>
                  <a:cubicBezTo>
                    <a:pt x="3841" y="6050"/>
                    <a:pt x="3630" y="5954"/>
                    <a:pt x="3438" y="5858"/>
                  </a:cubicBezTo>
                  <a:cubicBezTo>
                    <a:pt x="3208" y="5762"/>
                    <a:pt x="3015" y="5647"/>
                    <a:pt x="2804" y="5512"/>
                  </a:cubicBezTo>
                  <a:cubicBezTo>
                    <a:pt x="2516" y="5359"/>
                    <a:pt x="2228" y="5166"/>
                    <a:pt x="1940" y="4974"/>
                  </a:cubicBezTo>
                  <a:lnTo>
                    <a:pt x="1902" y="4974"/>
                  </a:lnTo>
                  <a:cubicBezTo>
                    <a:pt x="1863" y="4974"/>
                    <a:pt x="1863" y="4974"/>
                    <a:pt x="1844" y="4994"/>
                  </a:cubicBezTo>
                  <a:cubicBezTo>
                    <a:pt x="1825" y="5013"/>
                    <a:pt x="1825" y="5070"/>
                    <a:pt x="1844" y="5090"/>
                  </a:cubicBezTo>
                  <a:cubicBezTo>
                    <a:pt x="2247" y="5378"/>
                    <a:pt x="2689" y="5647"/>
                    <a:pt x="3150" y="5896"/>
                  </a:cubicBezTo>
                  <a:lnTo>
                    <a:pt x="3860" y="6261"/>
                  </a:lnTo>
                  <a:cubicBezTo>
                    <a:pt x="3976" y="6319"/>
                    <a:pt x="4110" y="6376"/>
                    <a:pt x="4225" y="6434"/>
                  </a:cubicBezTo>
                  <a:cubicBezTo>
                    <a:pt x="4360" y="6472"/>
                    <a:pt x="4494" y="6549"/>
                    <a:pt x="4629" y="6607"/>
                  </a:cubicBezTo>
                  <a:cubicBezTo>
                    <a:pt x="4878" y="6703"/>
                    <a:pt x="5128" y="6799"/>
                    <a:pt x="5397" y="6895"/>
                  </a:cubicBezTo>
                  <a:cubicBezTo>
                    <a:pt x="5666" y="6991"/>
                    <a:pt x="5934" y="7048"/>
                    <a:pt x="6222" y="7106"/>
                  </a:cubicBezTo>
                  <a:cubicBezTo>
                    <a:pt x="6472" y="7144"/>
                    <a:pt x="6722" y="7221"/>
                    <a:pt x="6991" y="7240"/>
                  </a:cubicBezTo>
                  <a:cubicBezTo>
                    <a:pt x="7106" y="7279"/>
                    <a:pt x="7240" y="7279"/>
                    <a:pt x="7375" y="7279"/>
                  </a:cubicBezTo>
                  <a:lnTo>
                    <a:pt x="7567" y="7279"/>
                  </a:lnTo>
                  <a:cubicBezTo>
                    <a:pt x="7624" y="7279"/>
                    <a:pt x="7701" y="7240"/>
                    <a:pt x="7778" y="7240"/>
                  </a:cubicBezTo>
                  <a:lnTo>
                    <a:pt x="7797" y="7240"/>
                  </a:lnTo>
                  <a:cubicBezTo>
                    <a:pt x="8162" y="7701"/>
                    <a:pt x="8488" y="8162"/>
                    <a:pt x="8853" y="8642"/>
                  </a:cubicBezTo>
                  <a:cubicBezTo>
                    <a:pt x="9161" y="9065"/>
                    <a:pt x="9487" y="9526"/>
                    <a:pt x="9794" y="9987"/>
                  </a:cubicBezTo>
                  <a:lnTo>
                    <a:pt x="10370" y="10851"/>
                  </a:lnTo>
                  <a:lnTo>
                    <a:pt x="9641" y="10851"/>
                  </a:lnTo>
                  <a:cubicBezTo>
                    <a:pt x="9314" y="10851"/>
                    <a:pt x="8969" y="10832"/>
                    <a:pt x="8661" y="10793"/>
                  </a:cubicBezTo>
                  <a:cubicBezTo>
                    <a:pt x="8008" y="10736"/>
                    <a:pt x="7394" y="10601"/>
                    <a:pt x="6741" y="10467"/>
                  </a:cubicBezTo>
                  <a:cubicBezTo>
                    <a:pt x="6261" y="10351"/>
                    <a:pt x="5781" y="10179"/>
                    <a:pt x="5301" y="9987"/>
                  </a:cubicBezTo>
                  <a:cubicBezTo>
                    <a:pt x="4821" y="9795"/>
                    <a:pt x="4360" y="9583"/>
                    <a:pt x="3918" y="9314"/>
                  </a:cubicBezTo>
                  <a:cubicBezTo>
                    <a:pt x="3342" y="8969"/>
                    <a:pt x="2804" y="8623"/>
                    <a:pt x="2305" y="8181"/>
                  </a:cubicBezTo>
                  <a:lnTo>
                    <a:pt x="2286" y="8162"/>
                  </a:lnTo>
                  <a:cubicBezTo>
                    <a:pt x="2247" y="8162"/>
                    <a:pt x="2228" y="8162"/>
                    <a:pt x="2228" y="8181"/>
                  </a:cubicBezTo>
                  <a:cubicBezTo>
                    <a:pt x="2209" y="8201"/>
                    <a:pt x="2209" y="8258"/>
                    <a:pt x="2228" y="8277"/>
                  </a:cubicBezTo>
                  <a:cubicBezTo>
                    <a:pt x="2708" y="8681"/>
                    <a:pt x="3246" y="9065"/>
                    <a:pt x="3764" y="9391"/>
                  </a:cubicBezTo>
                  <a:cubicBezTo>
                    <a:pt x="4033" y="9545"/>
                    <a:pt x="4321" y="9699"/>
                    <a:pt x="4609" y="9833"/>
                  </a:cubicBezTo>
                  <a:cubicBezTo>
                    <a:pt x="4897" y="9987"/>
                    <a:pt x="5185" y="10121"/>
                    <a:pt x="5493" y="10255"/>
                  </a:cubicBezTo>
                  <a:cubicBezTo>
                    <a:pt x="6703" y="10736"/>
                    <a:pt x="7951" y="11043"/>
                    <a:pt x="9237" y="11158"/>
                  </a:cubicBezTo>
                  <a:cubicBezTo>
                    <a:pt x="9449" y="11177"/>
                    <a:pt x="9698" y="11216"/>
                    <a:pt x="9910" y="11216"/>
                  </a:cubicBezTo>
                  <a:cubicBezTo>
                    <a:pt x="10121" y="11216"/>
                    <a:pt x="10370" y="11216"/>
                    <a:pt x="10582" y="11177"/>
                  </a:cubicBezTo>
                  <a:cubicBezTo>
                    <a:pt x="10966" y="11811"/>
                    <a:pt x="11350" y="12425"/>
                    <a:pt x="11695" y="13059"/>
                  </a:cubicBezTo>
                  <a:cubicBezTo>
                    <a:pt x="11926" y="13462"/>
                    <a:pt x="12137" y="13904"/>
                    <a:pt x="12368" y="14327"/>
                  </a:cubicBezTo>
                  <a:lnTo>
                    <a:pt x="12272" y="14327"/>
                  </a:lnTo>
                  <a:cubicBezTo>
                    <a:pt x="12137" y="14327"/>
                    <a:pt x="12041" y="14346"/>
                    <a:pt x="11926" y="14346"/>
                  </a:cubicBezTo>
                  <a:cubicBezTo>
                    <a:pt x="11715" y="14384"/>
                    <a:pt x="11503" y="14384"/>
                    <a:pt x="11273" y="14384"/>
                  </a:cubicBezTo>
                  <a:cubicBezTo>
                    <a:pt x="10774" y="14384"/>
                    <a:pt x="10255" y="14327"/>
                    <a:pt x="9737" y="14288"/>
                  </a:cubicBezTo>
                  <a:cubicBezTo>
                    <a:pt x="9218" y="14211"/>
                    <a:pt x="8661" y="14115"/>
                    <a:pt x="8143" y="13962"/>
                  </a:cubicBezTo>
                  <a:cubicBezTo>
                    <a:pt x="6933" y="13654"/>
                    <a:pt x="5762" y="13194"/>
                    <a:pt x="4686" y="12579"/>
                  </a:cubicBezTo>
                  <a:cubicBezTo>
                    <a:pt x="4052" y="12214"/>
                    <a:pt x="3438" y="11792"/>
                    <a:pt x="2900" y="11312"/>
                  </a:cubicBezTo>
                  <a:lnTo>
                    <a:pt x="2881" y="11273"/>
                  </a:lnTo>
                  <a:cubicBezTo>
                    <a:pt x="2862" y="11273"/>
                    <a:pt x="2823" y="11273"/>
                    <a:pt x="2823" y="11312"/>
                  </a:cubicBezTo>
                  <a:cubicBezTo>
                    <a:pt x="2804" y="11331"/>
                    <a:pt x="2804" y="11369"/>
                    <a:pt x="2823" y="11408"/>
                  </a:cubicBezTo>
                  <a:cubicBezTo>
                    <a:pt x="3688" y="12176"/>
                    <a:pt x="4705" y="12790"/>
                    <a:pt x="5762" y="13290"/>
                  </a:cubicBezTo>
                  <a:cubicBezTo>
                    <a:pt x="6318" y="13558"/>
                    <a:pt x="6914" y="13808"/>
                    <a:pt x="7490" y="14000"/>
                  </a:cubicBezTo>
                  <a:cubicBezTo>
                    <a:pt x="7778" y="14096"/>
                    <a:pt x="8085" y="14192"/>
                    <a:pt x="8373" y="14250"/>
                  </a:cubicBezTo>
                  <a:cubicBezTo>
                    <a:pt x="8661" y="14327"/>
                    <a:pt x="8969" y="14403"/>
                    <a:pt x="9257" y="14480"/>
                  </a:cubicBezTo>
                  <a:cubicBezTo>
                    <a:pt x="9814" y="14595"/>
                    <a:pt x="10390" y="14672"/>
                    <a:pt x="10947" y="14711"/>
                  </a:cubicBezTo>
                  <a:cubicBezTo>
                    <a:pt x="11235" y="14730"/>
                    <a:pt x="11503" y="14730"/>
                    <a:pt x="11792" y="14730"/>
                  </a:cubicBezTo>
                  <a:cubicBezTo>
                    <a:pt x="11926" y="14730"/>
                    <a:pt x="12080" y="14730"/>
                    <a:pt x="12214" y="14711"/>
                  </a:cubicBezTo>
                  <a:cubicBezTo>
                    <a:pt x="12291" y="14711"/>
                    <a:pt x="12368" y="14711"/>
                    <a:pt x="12406" y="14691"/>
                  </a:cubicBezTo>
                  <a:cubicBezTo>
                    <a:pt x="12464" y="14691"/>
                    <a:pt x="12483" y="14691"/>
                    <a:pt x="12521" y="14672"/>
                  </a:cubicBezTo>
                  <a:cubicBezTo>
                    <a:pt x="12886" y="15402"/>
                    <a:pt x="13193" y="16151"/>
                    <a:pt x="13481" y="16919"/>
                  </a:cubicBezTo>
                  <a:cubicBezTo>
                    <a:pt x="13558" y="17130"/>
                    <a:pt x="13654" y="17380"/>
                    <a:pt x="13731" y="17610"/>
                  </a:cubicBezTo>
                  <a:cubicBezTo>
                    <a:pt x="13769" y="17745"/>
                    <a:pt x="13808" y="17860"/>
                    <a:pt x="13846" y="17956"/>
                  </a:cubicBezTo>
                  <a:lnTo>
                    <a:pt x="13654" y="17956"/>
                  </a:lnTo>
                  <a:cubicBezTo>
                    <a:pt x="13558" y="17956"/>
                    <a:pt x="13462" y="17975"/>
                    <a:pt x="13366" y="17975"/>
                  </a:cubicBezTo>
                  <a:cubicBezTo>
                    <a:pt x="13174" y="17995"/>
                    <a:pt x="12963" y="17995"/>
                    <a:pt x="12771" y="17995"/>
                  </a:cubicBezTo>
                  <a:cubicBezTo>
                    <a:pt x="11926" y="17995"/>
                    <a:pt x="11062" y="17879"/>
                    <a:pt x="10255" y="17668"/>
                  </a:cubicBezTo>
                  <a:cubicBezTo>
                    <a:pt x="8834" y="17303"/>
                    <a:pt x="7490" y="16708"/>
                    <a:pt x="6222" y="15978"/>
                  </a:cubicBezTo>
                  <a:cubicBezTo>
                    <a:pt x="5378" y="15498"/>
                    <a:pt x="4590" y="14980"/>
                    <a:pt x="3841" y="14403"/>
                  </a:cubicBezTo>
                  <a:lnTo>
                    <a:pt x="3784" y="14403"/>
                  </a:lnTo>
                  <a:cubicBezTo>
                    <a:pt x="3764" y="14403"/>
                    <a:pt x="3745" y="14403"/>
                    <a:pt x="3745" y="14423"/>
                  </a:cubicBezTo>
                  <a:cubicBezTo>
                    <a:pt x="3726" y="14442"/>
                    <a:pt x="3726" y="14499"/>
                    <a:pt x="3745" y="14519"/>
                  </a:cubicBezTo>
                  <a:cubicBezTo>
                    <a:pt x="4725" y="15287"/>
                    <a:pt x="5762" y="15978"/>
                    <a:pt x="6856" y="16554"/>
                  </a:cubicBezTo>
                  <a:cubicBezTo>
                    <a:pt x="7432" y="16881"/>
                    <a:pt x="8047" y="17169"/>
                    <a:pt x="8661" y="17418"/>
                  </a:cubicBezTo>
                  <a:lnTo>
                    <a:pt x="9602" y="17783"/>
                  </a:lnTo>
                  <a:lnTo>
                    <a:pt x="10543" y="18071"/>
                  </a:lnTo>
                  <a:cubicBezTo>
                    <a:pt x="11119" y="18225"/>
                    <a:pt x="11695" y="18340"/>
                    <a:pt x="12272" y="18379"/>
                  </a:cubicBezTo>
                  <a:cubicBezTo>
                    <a:pt x="12560" y="18417"/>
                    <a:pt x="12848" y="18417"/>
                    <a:pt x="13136" y="18417"/>
                  </a:cubicBezTo>
                  <a:cubicBezTo>
                    <a:pt x="13270" y="18417"/>
                    <a:pt x="13424" y="18417"/>
                    <a:pt x="13558" y="18379"/>
                  </a:cubicBezTo>
                  <a:cubicBezTo>
                    <a:pt x="13635" y="18379"/>
                    <a:pt x="13712" y="18359"/>
                    <a:pt x="13769" y="18359"/>
                  </a:cubicBezTo>
                  <a:cubicBezTo>
                    <a:pt x="13827" y="18359"/>
                    <a:pt x="13904" y="18340"/>
                    <a:pt x="13942" y="18340"/>
                  </a:cubicBezTo>
                  <a:cubicBezTo>
                    <a:pt x="14038" y="18628"/>
                    <a:pt x="14115" y="18916"/>
                    <a:pt x="14192" y="19204"/>
                  </a:cubicBezTo>
                  <a:cubicBezTo>
                    <a:pt x="14326" y="19761"/>
                    <a:pt x="14480" y="20299"/>
                    <a:pt x="14595" y="20856"/>
                  </a:cubicBezTo>
                  <a:lnTo>
                    <a:pt x="14576" y="20856"/>
                  </a:lnTo>
                  <a:cubicBezTo>
                    <a:pt x="14422" y="20913"/>
                    <a:pt x="14288" y="20933"/>
                    <a:pt x="14154" y="20952"/>
                  </a:cubicBezTo>
                  <a:lnTo>
                    <a:pt x="13731" y="21029"/>
                  </a:lnTo>
                  <a:cubicBezTo>
                    <a:pt x="13424" y="21067"/>
                    <a:pt x="13136" y="21105"/>
                    <a:pt x="12809" y="21105"/>
                  </a:cubicBezTo>
                  <a:cubicBezTo>
                    <a:pt x="12406" y="21105"/>
                    <a:pt x="11984" y="21067"/>
                    <a:pt x="11561" y="21009"/>
                  </a:cubicBezTo>
                  <a:cubicBezTo>
                    <a:pt x="11139" y="20933"/>
                    <a:pt x="10697" y="20856"/>
                    <a:pt x="10294" y="20741"/>
                  </a:cubicBezTo>
                  <a:cubicBezTo>
                    <a:pt x="9679" y="20568"/>
                    <a:pt x="9045" y="20376"/>
                    <a:pt x="8469" y="20145"/>
                  </a:cubicBezTo>
                  <a:lnTo>
                    <a:pt x="8450" y="20145"/>
                  </a:lnTo>
                  <a:cubicBezTo>
                    <a:pt x="8431" y="20145"/>
                    <a:pt x="8392" y="20165"/>
                    <a:pt x="8392" y="20184"/>
                  </a:cubicBezTo>
                  <a:cubicBezTo>
                    <a:pt x="8373" y="20203"/>
                    <a:pt x="8392" y="20261"/>
                    <a:pt x="8431" y="20261"/>
                  </a:cubicBezTo>
                  <a:cubicBezTo>
                    <a:pt x="8911" y="20453"/>
                    <a:pt x="9410" y="20645"/>
                    <a:pt x="9890" y="20817"/>
                  </a:cubicBezTo>
                  <a:cubicBezTo>
                    <a:pt x="10409" y="20971"/>
                    <a:pt x="10966" y="21125"/>
                    <a:pt x="11503" y="21240"/>
                  </a:cubicBezTo>
                  <a:cubicBezTo>
                    <a:pt x="12041" y="21336"/>
                    <a:pt x="12598" y="21413"/>
                    <a:pt x="13155" y="21413"/>
                  </a:cubicBezTo>
                  <a:cubicBezTo>
                    <a:pt x="13654" y="21413"/>
                    <a:pt x="14154" y="21394"/>
                    <a:pt x="14672" y="21240"/>
                  </a:cubicBezTo>
                  <a:cubicBezTo>
                    <a:pt x="14768" y="21682"/>
                    <a:pt x="14864" y="22123"/>
                    <a:pt x="14922" y="22584"/>
                  </a:cubicBezTo>
                  <a:lnTo>
                    <a:pt x="15075" y="23448"/>
                  </a:lnTo>
                  <a:cubicBezTo>
                    <a:pt x="15114" y="23736"/>
                    <a:pt x="15171" y="24024"/>
                    <a:pt x="15191" y="24313"/>
                  </a:cubicBezTo>
                  <a:cubicBezTo>
                    <a:pt x="15191" y="24409"/>
                    <a:pt x="15267" y="24505"/>
                    <a:pt x="15344" y="24562"/>
                  </a:cubicBezTo>
                  <a:cubicBezTo>
                    <a:pt x="15386" y="24590"/>
                    <a:pt x="15449" y="24608"/>
                    <a:pt x="15517" y="24608"/>
                  </a:cubicBezTo>
                  <a:cubicBezTo>
                    <a:pt x="15542" y="24608"/>
                    <a:pt x="15568" y="24606"/>
                    <a:pt x="15594" y="24601"/>
                  </a:cubicBezTo>
                  <a:cubicBezTo>
                    <a:pt x="15690" y="24581"/>
                    <a:pt x="15767" y="24524"/>
                    <a:pt x="15843" y="24466"/>
                  </a:cubicBezTo>
                  <a:cubicBezTo>
                    <a:pt x="15882" y="24389"/>
                    <a:pt x="15920" y="24293"/>
                    <a:pt x="15882" y="24197"/>
                  </a:cubicBezTo>
                  <a:lnTo>
                    <a:pt x="15824" y="23698"/>
                  </a:lnTo>
                  <a:cubicBezTo>
                    <a:pt x="15786" y="23506"/>
                    <a:pt x="15767" y="23333"/>
                    <a:pt x="15747" y="23141"/>
                  </a:cubicBezTo>
                  <a:cubicBezTo>
                    <a:pt x="15690" y="22776"/>
                    <a:pt x="15632" y="22411"/>
                    <a:pt x="15555" y="22085"/>
                  </a:cubicBezTo>
                  <a:cubicBezTo>
                    <a:pt x="15479" y="21720"/>
                    <a:pt x="15402" y="21355"/>
                    <a:pt x="15306" y="21029"/>
                  </a:cubicBezTo>
                  <a:lnTo>
                    <a:pt x="15498" y="20837"/>
                  </a:lnTo>
                  <a:cubicBezTo>
                    <a:pt x="15594" y="20741"/>
                    <a:pt x="15690" y="20645"/>
                    <a:pt x="15767" y="20529"/>
                  </a:cubicBezTo>
                  <a:cubicBezTo>
                    <a:pt x="15939" y="20337"/>
                    <a:pt x="16074" y="20145"/>
                    <a:pt x="16228" y="19915"/>
                  </a:cubicBezTo>
                  <a:cubicBezTo>
                    <a:pt x="16535" y="19492"/>
                    <a:pt x="16804" y="19032"/>
                    <a:pt x="17034" y="18551"/>
                  </a:cubicBezTo>
                  <a:cubicBezTo>
                    <a:pt x="17303" y="18052"/>
                    <a:pt x="17514" y="17553"/>
                    <a:pt x="17745" y="17034"/>
                  </a:cubicBezTo>
                  <a:cubicBezTo>
                    <a:pt x="17841" y="16785"/>
                    <a:pt x="17937" y="16516"/>
                    <a:pt x="18033" y="16228"/>
                  </a:cubicBezTo>
                  <a:cubicBezTo>
                    <a:pt x="18129" y="15959"/>
                    <a:pt x="18186" y="15671"/>
                    <a:pt x="18263" y="15402"/>
                  </a:cubicBezTo>
                  <a:cubicBezTo>
                    <a:pt x="18417" y="14884"/>
                    <a:pt x="18532" y="14346"/>
                    <a:pt x="18647" y="13827"/>
                  </a:cubicBezTo>
                  <a:cubicBezTo>
                    <a:pt x="18651" y="13804"/>
                    <a:pt x="18655" y="13781"/>
                    <a:pt x="18659" y="13758"/>
                  </a:cubicBezTo>
                  <a:lnTo>
                    <a:pt x="18659" y="13758"/>
                  </a:lnTo>
                  <a:cubicBezTo>
                    <a:pt x="18649" y="13807"/>
                    <a:pt x="18639" y="13856"/>
                    <a:pt x="18628" y="13904"/>
                  </a:cubicBezTo>
                  <a:lnTo>
                    <a:pt x="18628" y="13866"/>
                  </a:lnTo>
                  <a:cubicBezTo>
                    <a:pt x="18551" y="14211"/>
                    <a:pt x="18455" y="14576"/>
                    <a:pt x="18359" y="14903"/>
                  </a:cubicBezTo>
                  <a:cubicBezTo>
                    <a:pt x="18263" y="15248"/>
                    <a:pt x="18148" y="15575"/>
                    <a:pt x="18033" y="15921"/>
                  </a:cubicBezTo>
                  <a:cubicBezTo>
                    <a:pt x="17783" y="16573"/>
                    <a:pt x="17495" y="17207"/>
                    <a:pt x="17188" y="17841"/>
                  </a:cubicBezTo>
                  <a:cubicBezTo>
                    <a:pt x="16746" y="18628"/>
                    <a:pt x="16266" y="19377"/>
                    <a:pt x="15651" y="20049"/>
                  </a:cubicBezTo>
                  <a:cubicBezTo>
                    <a:pt x="15575" y="20107"/>
                    <a:pt x="15498" y="20222"/>
                    <a:pt x="15402" y="20280"/>
                  </a:cubicBezTo>
                  <a:lnTo>
                    <a:pt x="15344" y="20357"/>
                  </a:lnTo>
                  <a:cubicBezTo>
                    <a:pt x="15287" y="20184"/>
                    <a:pt x="15248" y="20011"/>
                    <a:pt x="15191" y="19819"/>
                  </a:cubicBezTo>
                  <a:cubicBezTo>
                    <a:pt x="15056" y="19243"/>
                    <a:pt x="14864" y="18705"/>
                    <a:pt x="14672" y="18148"/>
                  </a:cubicBezTo>
                  <a:cubicBezTo>
                    <a:pt x="14691" y="18148"/>
                    <a:pt x="14730" y="18129"/>
                    <a:pt x="14768" y="18091"/>
                  </a:cubicBezTo>
                  <a:cubicBezTo>
                    <a:pt x="14864" y="17975"/>
                    <a:pt x="14960" y="17879"/>
                    <a:pt x="15018" y="17764"/>
                  </a:cubicBezTo>
                  <a:cubicBezTo>
                    <a:pt x="15114" y="17649"/>
                    <a:pt x="15191" y="17514"/>
                    <a:pt x="15267" y="17380"/>
                  </a:cubicBezTo>
                  <a:cubicBezTo>
                    <a:pt x="15402" y="17130"/>
                    <a:pt x="15555" y="16881"/>
                    <a:pt x="15671" y="16612"/>
                  </a:cubicBezTo>
                  <a:cubicBezTo>
                    <a:pt x="15920" y="16074"/>
                    <a:pt x="16112" y="15498"/>
                    <a:pt x="16247" y="14960"/>
                  </a:cubicBezTo>
                  <a:cubicBezTo>
                    <a:pt x="16324" y="14672"/>
                    <a:pt x="16362" y="14384"/>
                    <a:pt x="16420" y="14096"/>
                  </a:cubicBezTo>
                  <a:cubicBezTo>
                    <a:pt x="16458" y="13808"/>
                    <a:pt x="16516" y="13482"/>
                    <a:pt x="16535" y="13194"/>
                  </a:cubicBezTo>
                  <a:cubicBezTo>
                    <a:pt x="16612" y="12598"/>
                    <a:pt x="16631" y="12003"/>
                    <a:pt x="16631" y="11408"/>
                  </a:cubicBezTo>
                  <a:cubicBezTo>
                    <a:pt x="16631" y="10351"/>
                    <a:pt x="16535" y="9314"/>
                    <a:pt x="16400" y="8277"/>
                  </a:cubicBezTo>
                  <a:cubicBezTo>
                    <a:pt x="16247" y="7298"/>
                    <a:pt x="16035" y="6319"/>
                    <a:pt x="15786" y="5359"/>
                  </a:cubicBezTo>
                  <a:cubicBezTo>
                    <a:pt x="15786" y="5320"/>
                    <a:pt x="15767" y="5301"/>
                    <a:pt x="15747" y="5301"/>
                  </a:cubicBezTo>
                  <a:lnTo>
                    <a:pt x="15728" y="5301"/>
                  </a:lnTo>
                  <a:cubicBezTo>
                    <a:pt x="15690" y="5301"/>
                    <a:pt x="15671" y="5359"/>
                    <a:pt x="15671" y="5378"/>
                  </a:cubicBezTo>
                  <a:cubicBezTo>
                    <a:pt x="15920" y="6261"/>
                    <a:pt x="16074" y="7202"/>
                    <a:pt x="16208" y="8105"/>
                  </a:cubicBezTo>
                  <a:cubicBezTo>
                    <a:pt x="16247" y="8527"/>
                    <a:pt x="16304" y="8911"/>
                    <a:pt x="16324" y="9314"/>
                  </a:cubicBezTo>
                  <a:cubicBezTo>
                    <a:pt x="16343" y="9718"/>
                    <a:pt x="16362" y="10121"/>
                    <a:pt x="16362" y="10544"/>
                  </a:cubicBezTo>
                  <a:cubicBezTo>
                    <a:pt x="16362" y="10947"/>
                    <a:pt x="16362" y="11350"/>
                    <a:pt x="16343" y="11753"/>
                  </a:cubicBezTo>
                  <a:cubicBezTo>
                    <a:pt x="16324" y="12195"/>
                    <a:pt x="16266" y="12598"/>
                    <a:pt x="16228" y="13002"/>
                  </a:cubicBezTo>
                  <a:lnTo>
                    <a:pt x="16228" y="12963"/>
                  </a:lnTo>
                  <a:cubicBezTo>
                    <a:pt x="16151" y="13462"/>
                    <a:pt x="16055" y="13962"/>
                    <a:pt x="15939" y="14442"/>
                  </a:cubicBezTo>
                  <a:cubicBezTo>
                    <a:pt x="15863" y="14691"/>
                    <a:pt x="15824" y="14922"/>
                    <a:pt x="15728" y="15152"/>
                  </a:cubicBezTo>
                  <a:cubicBezTo>
                    <a:pt x="15651" y="15383"/>
                    <a:pt x="15555" y="15594"/>
                    <a:pt x="15459" y="15824"/>
                  </a:cubicBezTo>
                  <a:lnTo>
                    <a:pt x="15459" y="15786"/>
                  </a:lnTo>
                  <a:cubicBezTo>
                    <a:pt x="15459" y="15786"/>
                    <a:pt x="15459" y="15824"/>
                    <a:pt x="15440" y="15824"/>
                  </a:cubicBezTo>
                  <a:cubicBezTo>
                    <a:pt x="15287" y="16151"/>
                    <a:pt x="15114" y="16458"/>
                    <a:pt x="14960" y="16804"/>
                  </a:cubicBezTo>
                  <a:cubicBezTo>
                    <a:pt x="14864" y="16977"/>
                    <a:pt x="14768" y="17111"/>
                    <a:pt x="14672" y="17284"/>
                  </a:cubicBezTo>
                  <a:cubicBezTo>
                    <a:pt x="14595" y="17399"/>
                    <a:pt x="14518" y="17495"/>
                    <a:pt x="14442" y="17610"/>
                  </a:cubicBezTo>
                  <a:cubicBezTo>
                    <a:pt x="14211" y="16977"/>
                    <a:pt x="13942" y="16324"/>
                    <a:pt x="13673" y="15671"/>
                  </a:cubicBezTo>
                  <a:cubicBezTo>
                    <a:pt x="13481" y="15210"/>
                    <a:pt x="13270" y="14788"/>
                    <a:pt x="13059" y="14346"/>
                  </a:cubicBezTo>
                  <a:cubicBezTo>
                    <a:pt x="13059" y="14327"/>
                    <a:pt x="13078" y="14307"/>
                    <a:pt x="13078" y="14307"/>
                  </a:cubicBezTo>
                  <a:cubicBezTo>
                    <a:pt x="13328" y="13654"/>
                    <a:pt x="13443" y="12963"/>
                    <a:pt x="13520" y="12272"/>
                  </a:cubicBezTo>
                  <a:cubicBezTo>
                    <a:pt x="13539" y="12099"/>
                    <a:pt x="13539" y="11926"/>
                    <a:pt x="13558" y="11753"/>
                  </a:cubicBezTo>
                  <a:cubicBezTo>
                    <a:pt x="13577" y="11600"/>
                    <a:pt x="13577" y="11408"/>
                    <a:pt x="13577" y="11235"/>
                  </a:cubicBezTo>
                  <a:cubicBezTo>
                    <a:pt x="13616" y="10870"/>
                    <a:pt x="13616" y="10544"/>
                    <a:pt x="13616" y="10179"/>
                  </a:cubicBezTo>
                  <a:cubicBezTo>
                    <a:pt x="13577" y="8777"/>
                    <a:pt x="13366" y="7375"/>
                    <a:pt x="13040" y="6031"/>
                  </a:cubicBezTo>
                  <a:cubicBezTo>
                    <a:pt x="12713" y="4725"/>
                    <a:pt x="12310" y="3457"/>
                    <a:pt x="11811" y="2209"/>
                  </a:cubicBezTo>
                  <a:cubicBezTo>
                    <a:pt x="11811" y="2190"/>
                    <a:pt x="11792" y="2152"/>
                    <a:pt x="11753" y="2152"/>
                  </a:cubicBezTo>
                  <a:lnTo>
                    <a:pt x="11734" y="2152"/>
                  </a:lnTo>
                  <a:cubicBezTo>
                    <a:pt x="11715" y="2152"/>
                    <a:pt x="11695" y="2209"/>
                    <a:pt x="11695" y="2228"/>
                  </a:cubicBezTo>
                  <a:cubicBezTo>
                    <a:pt x="12368" y="3976"/>
                    <a:pt x="12886" y="5800"/>
                    <a:pt x="13155" y="7682"/>
                  </a:cubicBezTo>
                  <a:cubicBezTo>
                    <a:pt x="13251" y="8393"/>
                    <a:pt x="13289" y="9103"/>
                    <a:pt x="13328" y="9814"/>
                  </a:cubicBezTo>
                  <a:cubicBezTo>
                    <a:pt x="13328" y="10179"/>
                    <a:pt x="13328" y="10505"/>
                    <a:pt x="13289" y="10870"/>
                  </a:cubicBezTo>
                  <a:cubicBezTo>
                    <a:pt x="13270" y="11216"/>
                    <a:pt x="13251" y="11561"/>
                    <a:pt x="13193" y="11907"/>
                  </a:cubicBezTo>
                  <a:cubicBezTo>
                    <a:pt x="13155" y="12291"/>
                    <a:pt x="13078" y="12675"/>
                    <a:pt x="12982" y="13040"/>
                  </a:cubicBezTo>
                  <a:lnTo>
                    <a:pt x="12771" y="13827"/>
                  </a:lnTo>
                  <a:cubicBezTo>
                    <a:pt x="12752" y="13808"/>
                    <a:pt x="12752" y="13751"/>
                    <a:pt x="12713" y="13731"/>
                  </a:cubicBezTo>
                  <a:cubicBezTo>
                    <a:pt x="12406" y="13174"/>
                    <a:pt x="12099" y="12617"/>
                    <a:pt x="11753" y="12080"/>
                  </a:cubicBezTo>
                  <a:cubicBezTo>
                    <a:pt x="11465" y="11600"/>
                    <a:pt x="11158" y="11120"/>
                    <a:pt x="10851" y="10659"/>
                  </a:cubicBezTo>
                  <a:cubicBezTo>
                    <a:pt x="10851" y="10640"/>
                    <a:pt x="10870" y="10640"/>
                    <a:pt x="10870" y="10601"/>
                  </a:cubicBezTo>
                  <a:cubicBezTo>
                    <a:pt x="10927" y="10294"/>
                    <a:pt x="10947" y="9967"/>
                    <a:pt x="10947" y="9641"/>
                  </a:cubicBezTo>
                  <a:cubicBezTo>
                    <a:pt x="10947" y="9314"/>
                    <a:pt x="10947" y="9007"/>
                    <a:pt x="10927" y="8662"/>
                  </a:cubicBezTo>
                  <a:cubicBezTo>
                    <a:pt x="10889" y="8335"/>
                    <a:pt x="10870" y="7989"/>
                    <a:pt x="10831" y="7682"/>
                  </a:cubicBezTo>
                  <a:cubicBezTo>
                    <a:pt x="10793" y="7509"/>
                    <a:pt x="10774" y="7375"/>
                    <a:pt x="10755" y="7202"/>
                  </a:cubicBezTo>
                  <a:cubicBezTo>
                    <a:pt x="10735" y="7029"/>
                    <a:pt x="10678" y="6856"/>
                    <a:pt x="10658" y="6664"/>
                  </a:cubicBezTo>
                  <a:cubicBezTo>
                    <a:pt x="10582" y="6338"/>
                    <a:pt x="10505" y="5992"/>
                    <a:pt x="10409" y="5666"/>
                  </a:cubicBezTo>
                  <a:cubicBezTo>
                    <a:pt x="10313" y="5320"/>
                    <a:pt x="10217" y="4994"/>
                    <a:pt x="10121" y="4686"/>
                  </a:cubicBezTo>
                  <a:cubicBezTo>
                    <a:pt x="9929" y="4033"/>
                    <a:pt x="9698" y="3400"/>
                    <a:pt x="9449" y="2766"/>
                  </a:cubicBezTo>
                  <a:cubicBezTo>
                    <a:pt x="9218" y="2152"/>
                    <a:pt x="8949" y="1556"/>
                    <a:pt x="8661" y="961"/>
                  </a:cubicBezTo>
                  <a:cubicBezTo>
                    <a:pt x="8661" y="942"/>
                    <a:pt x="8642" y="942"/>
                    <a:pt x="8623" y="942"/>
                  </a:cubicBezTo>
                  <a:lnTo>
                    <a:pt x="8585" y="942"/>
                  </a:lnTo>
                  <a:cubicBezTo>
                    <a:pt x="8565" y="961"/>
                    <a:pt x="8565" y="980"/>
                    <a:pt x="8565" y="999"/>
                  </a:cubicBezTo>
                  <a:cubicBezTo>
                    <a:pt x="8738" y="1364"/>
                    <a:pt x="8911" y="1748"/>
                    <a:pt x="9065" y="2132"/>
                  </a:cubicBezTo>
                  <a:cubicBezTo>
                    <a:pt x="9410" y="2920"/>
                    <a:pt x="9698" y="3726"/>
                    <a:pt x="9929" y="4533"/>
                  </a:cubicBezTo>
                  <a:cubicBezTo>
                    <a:pt x="10063" y="4974"/>
                    <a:pt x="10178" y="5378"/>
                    <a:pt x="10274" y="5800"/>
                  </a:cubicBezTo>
                  <a:cubicBezTo>
                    <a:pt x="10370" y="6242"/>
                    <a:pt x="10447" y="6664"/>
                    <a:pt x="10505" y="7106"/>
                  </a:cubicBezTo>
                  <a:cubicBezTo>
                    <a:pt x="10543" y="7375"/>
                    <a:pt x="10582" y="7663"/>
                    <a:pt x="10582" y="7913"/>
                  </a:cubicBezTo>
                  <a:cubicBezTo>
                    <a:pt x="10601" y="8201"/>
                    <a:pt x="10639" y="8489"/>
                    <a:pt x="10639" y="8777"/>
                  </a:cubicBezTo>
                  <a:cubicBezTo>
                    <a:pt x="10639" y="9257"/>
                    <a:pt x="10601" y="9718"/>
                    <a:pt x="10562" y="10179"/>
                  </a:cubicBezTo>
                  <a:lnTo>
                    <a:pt x="9698" y="8950"/>
                  </a:lnTo>
                  <a:cubicBezTo>
                    <a:pt x="9141" y="8201"/>
                    <a:pt x="8585" y="7471"/>
                    <a:pt x="7989" y="6760"/>
                  </a:cubicBezTo>
                  <a:cubicBezTo>
                    <a:pt x="7970" y="6511"/>
                    <a:pt x="7970" y="6242"/>
                    <a:pt x="7912" y="5992"/>
                  </a:cubicBezTo>
                  <a:cubicBezTo>
                    <a:pt x="7893" y="5704"/>
                    <a:pt x="7855" y="5455"/>
                    <a:pt x="7778" y="5166"/>
                  </a:cubicBezTo>
                  <a:cubicBezTo>
                    <a:pt x="7759" y="5032"/>
                    <a:pt x="7720" y="4898"/>
                    <a:pt x="7682" y="4782"/>
                  </a:cubicBezTo>
                  <a:cubicBezTo>
                    <a:pt x="7663" y="4629"/>
                    <a:pt x="7605" y="4494"/>
                    <a:pt x="7567" y="4341"/>
                  </a:cubicBezTo>
                  <a:cubicBezTo>
                    <a:pt x="7490" y="4072"/>
                    <a:pt x="7394" y="3822"/>
                    <a:pt x="7298" y="3553"/>
                  </a:cubicBezTo>
                  <a:cubicBezTo>
                    <a:pt x="7202" y="3285"/>
                    <a:pt x="7106" y="3054"/>
                    <a:pt x="6991" y="2785"/>
                  </a:cubicBezTo>
                  <a:cubicBezTo>
                    <a:pt x="6856" y="2516"/>
                    <a:pt x="6741" y="2286"/>
                    <a:pt x="6626" y="2036"/>
                  </a:cubicBezTo>
                  <a:cubicBezTo>
                    <a:pt x="6357" y="1537"/>
                    <a:pt x="6050" y="1057"/>
                    <a:pt x="5704" y="577"/>
                  </a:cubicBezTo>
                  <a:cubicBezTo>
                    <a:pt x="5685" y="558"/>
                    <a:pt x="5685" y="558"/>
                    <a:pt x="5666" y="558"/>
                  </a:cubicBezTo>
                  <a:lnTo>
                    <a:pt x="5646" y="558"/>
                  </a:lnTo>
                  <a:cubicBezTo>
                    <a:pt x="5608" y="577"/>
                    <a:pt x="5589" y="596"/>
                    <a:pt x="5608" y="615"/>
                  </a:cubicBezTo>
                  <a:cubicBezTo>
                    <a:pt x="6069" y="1268"/>
                    <a:pt x="6472" y="1959"/>
                    <a:pt x="6799" y="2708"/>
                  </a:cubicBezTo>
                  <a:lnTo>
                    <a:pt x="6799" y="2689"/>
                  </a:lnTo>
                  <a:cubicBezTo>
                    <a:pt x="6991" y="3112"/>
                    <a:pt x="7125" y="3553"/>
                    <a:pt x="7240" y="4014"/>
                  </a:cubicBezTo>
                  <a:cubicBezTo>
                    <a:pt x="7375" y="4456"/>
                    <a:pt x="7471" y="4936"/>
                    <a:pt x="7509" y="5416"/>
                  </a:cubicBezTo>
                  <a:lnTo>
                    <a:pt x="7509" y="5397"/>
                  </a:lnTo>
                  <a:cubicBezTo>
                    <a:pt x="7567" y="5704"/>
                    <a:pt x="7586" y="5992"/>
                    <a:pt x="7605" y="6319"/>
                  </a:cubicBezTo>
                  <a:cubicBezTo>
                    <a:pt x="7490" y="6165"/>
                    <a:pt x="7375" y="6031"/>
                    <a:pt x="7240" y="5896"/>
                  </a:cubicBezTo>
                  <a:cubicBezTo>
                    <a:pt x="6434" y="4994"/>
                    <a:pt x="5589" y="4129"/>
                    <a:pt x="4686" y="3304"/>
                  </a:cubicBezTo>
                  <a:lnTo>
                    <a:pt x="4705" y="3285"/>
                  </a:lnTo>
                  <a:lnTo>
                    <a:pt x="4705" y="3208"/>
                  </a:lnTo>
                  <a:cubicBezTo>
                    <a:pt x="4648" y="2900"/>
                    <a:pt x="4590" y="2612"/>
                    <a:pt x="4456" y="2324"/>
                  </a:cubicBezTo>
                  <a:cubicBezTo>
                    <a:pt x="4341" y="2036"/>
                    <a:pt x="4225" y="1748"/>
                    <a:pt x="4052" y="1479"/>
                  </a:cubicBezTo>
                  <a:cubicBezTo>
                    <a:pt x="3976" y="1345"/>
                    <a:pt x="3880" y="1230"/>
                    <a:pt x="3784" y="1076"/>
                  </a:cubicBezTo>
                  <a:cubicBezTo>
                    <a:pt x="3726" y="961"/>
                    <a:pt x="3630" y="846"/>
                    <a:pt x="3534" y="711"/>
                  </a:cubicBezTo>
                  <a:cubicBezTo>
                    <a:pt x="3342" y="481"/>
                    <a:pt x="3111" y="231"/>
                    <a:pt x="2881" y="20"/>
                  </a:cubicBezTo>
                  <a:cubicBezTo>
                    <a:pt x="2862" y="20"/>
                    <a:pt x="2862" y="1"/>
                    <a:pt x="2823" y="1"/>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33"/>
            <p:cNvSpPr/>
            <p:nvPr/>
          </p:nvSpPr>
          <p:spPr>
            <a:xfrm>
              <a:off x="7470585" y="3871921"/>
              <a:ext cx="35166" cy="42887"/>
            </a:xfrm>
            <a:custGeom>
              <a:avLst/>
              <a:gdLst/>
              <a:ahLst/>
              <a:cxnLst/>
              <a:rect l="l" t="t" r="r" b="b"/>
              <a:pathLst>
                <a:path w="788" h="961" extrusionOk="0">
                  <a:moveTo>
                    <a:pt x="557" y="1"/>
                  </a:moveTo>
                  <a:cubicBezTo>
                    <a:pt x="519" y="1"/>
                    <a:pt x="481" y="20"/>
                    <a:pt x="461" y="20"/>
                  </a:cubicBezTo>
                  <a:cubicBezTo>
                    <a:pt x="385" y="39"/>
                    <a:pt x="327" y="97"/>
                    <a:pt x="289" y="135"/>
                  </a:cubicBezTo>
                  <a:cubicBezTo>
                    <a:pt x="231" y="193"/>
                    <a:pt x="193" y="231"/>
                    <a:pt x="173" y="308"/>
                  </a:cubicBezTo>
                  <a:cubicBezTo>
                    <a:pt x="96" y="423"/>
                    <a:pt x="39" y="538"/>
                    <a:pt x="20" y="692"/>
                  </a:cubicBezTo>
                  <a:cubicBezTo>
                    <a:pt x="0" y="807"/>
                    <a:pt x="77" y="922"/>
                    <a:pt x="193" y="961"/>
                  </a:cubicBezTo>
                  <a:cubicBezTo>
                    <a:pt x="231" y="961"/>
                    <a:pt x="308" y="961"/>
                    <a:pt x="365" y="922"/>
                  </a:cubicBezTo>
                  <a:lnTo>
                    <a:pt x="404" y="884"/>
                  </a:lnTo>
                  <a:cubicBezTo>
                    <a:pt x="500" y="865"/>
                    <a:pt x="596" y="788"/>
                    <a:pt x="673" y="692"/>
                  </a:cubicBezTo>
                  <a:cubicBezTo>
                    <a:pt x="711" y="615"/>
                    <a:pt x="749" y="538"/>
                    <a:pt x="769" y="442"/>
                  </a:cubicBezTo>
                  <a:cubicBezTo>
                    <a:pt x="788" y="346"/>
                    <a:pt x="769" y="250"/>
                    <a:pt x="749" y="154"/>
                  </a:cubicBezTo>
                  <a:cubicBezTo>
                    <a:pt x="711" y="116"/>
                    <a:pt x="692" y="58"/>
                    <a:pt x="653" y="39"/>
                  </a:cubicBezTo>
                  <a:cubicBezTo>
                    <a:pt x="615" y="20"/>
                    <a:pt x="596" y="1"/>
                    <a:pt x="557" y="1"/>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2" name="Google Shape;592;p33"/>
          <p:cNvGrpSpPr/>
          <p:nvPr/>
        </p:nvGrpSpPr>
        <p:grpSpPr>
          <a:xfrm>
            <a:off x="9934451" y="2227621"/>
            <a:ext cx="653637" cy="811748"/>
            <a:chOff x="7376250" y="1989890"/>
            <a:chExt cx="490228" cy="608811"/>
          </a:xfrm>
        </p:grpSpPr>
        <p:sp>
          <p:nvSpPr>
            <p:cNvPr id="593" name="Google Shape;593;p3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3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3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96" name="Google Shape;596;p33"/>
          <p:cNvSpPr/>
          <p:nvPr/>
        </p:nvSpPr>
        <p:spPr>
          <a:xfrm>
            <a:off x="16108609" y="4853678"/>
            <a:ext cx="93" cy="1868"/>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33"/>
          <p:cNvSpPr/>
          <p:nvPr/>
        </p:nvSpPr>
        <p:spPr>
          <a:xfrm>
            <a:off x="18148675" y="4801638"/>
            <a:ext cx="37745" cy="3783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33"/>
          <p:cNvSpPr/>
          <p:nvPr/>
        </p:nvSpPr>
        <p:spPr>
          <a:xfrm>
            <a:off x="17983583" y="4871616"/>
            <a:ext cx="35971" cy="35971"/>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99" name="Google Shape;599;p33"/>
          <p:cNvGrpSpPr/>
          <p:nvPr/>
        </p:nvGrpSpPr>
        <p:grpSpPr>
          <a:xfrm>
            <a:off x="3190001" y="392672"/>
            <a:ext cx="893999" cy="584699"/>
            <a:chOff x="7555450" y="377766"/>
            <a:chExt cx="670499" cy="438524"/>
          </a:xfrm>
        </p:grpSpPr>
        <p:sp>
          <p:nvSpPr>
            <p:cNvPr id="600" name="Google Shape;600;p3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3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3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3" name="Google Shape;603;p33"/>
          <p:cNvGrpSpPr/>
          <p:nvPr/>
        </p:nvGrpSpPr>
        <p:grpSpPr>
          <a:xfrm rot="1385271">
            <a:off x="-786232" y="1111894"/>
            <a:ext cx="1937347" cy="281303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34" name="Google Shape;634;p33"/>
          <p:cNvGrpSpPr/>
          <p:nvPr/>
        </p:nvGrpSpPr>
        <p:grpSpPr>
          <a:xfrm>
            <a:off x="8875549" y="-886367"/>
            <a:ext cx="1760833" cy="1640564"/>
            <a:chOff x="7195051" y="-202918"/>
            <a:chExt cx="880241" cy="820118"/>
          </a:xfrm>
        </p:grpSpPr>
        <p:sp>
          <p:nvSpPr>
            <p:cNvPr id="635" name="Google Shape;635;p33"/>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 name="Google Shape;636;p33"/>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 name="Google Shape;637;p33"/>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 name="Google Shape;638;p33"/>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 name="Google Shape;639;p33"/>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 name="Google Shape;640;p33"/>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 name="Google Shape;641;p33"/>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 name="Group 2">
            <a:extLst>
              <a:ext uri="{FF2B5EF4-FFF2-40B4-BE49-F238E27FC236}">
                <a16:creationId xmlns="" xmlns:a16="http://schemas.microsoft.com/office/drawing/2014/main" id="{A9BF7ED7-594D-2D3C-49B0-62C3878725E3}"/>
              </a:ext>
            </a:extLst>
          </p:cNvPr>
          <p:cNvGrpSpPr/>
          <p:nvPr/>
        </p:nvGrpSpPr>
        <p:grpSpPr>
          <a:xfrm>
            <a:off x="-428875" y="3448979"/>
            <a:ext cx="2885248" cy="2946343"/>
            <a:chOff x="-321656" y="2586734"/>
            <a:chExt cx="2163936" cy="2209757"/>
          </a:xfrm>
        </p:grpSpPr>
        <p:sp>
          <p:nvSpPr>
            <p:cNvPr id="2" name="TextBox 1">
              <a:extLst>
                <a:ext uri="{FF2B5EF4-FFF2-40B4-BE49-F238E27FC236}">
                  <a16:creationId xmlns="" xmlns:a16="http://schemas.microsoft.com/office/drawing/2014/main" id="{BDCC9EC3-D92F-5C86-D4EF-0A5A8430FDC2}"/>
                </a:ext>
              </a:extLst>
            </p:cNvPr>
            <p:cNvSpPr txBox="1"/>
            <p:nvPr/>
          </p:nvSpPr>
          <p:spPr>
            <a:xfrm>
              <a:off x="497120" y="3287382"/>
              <a:ext cx="1251285" cy="6232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SG" sz="2400" dirty="0">
                  <a:solidFill>
                    <a:srgbClr val="78302E"/>
                  </a:solidFill>
                  <a:latin typeface="Arial" panose="020B0604020202020204" pitchFamily="34" charset="0"/>
                  <a:sym typeface="Arial"/>
                </a:rPr>
                <a:t>Lê </a:t>
              </a:r>
              <a:r>
                <a:rPr lang="en-SG" sz="2400" dirty="0" err="1">
                  <a:solidFill>
                    <a:srgbClr val="78302E"/>
                  </a:solidFill>
                  <a:latin typeface="Arial" panose="020B0604020202020204" pitchFamily="34" charset="0"/>
                  <a:sym typeface="Arial"/>
                </a:rPr>
                <a:t>Thị</a:t>
              </a:r>
              <a:r>
                <a:rPr lang="en-SG" sz="2400" dirty="0">
                  <a:solidFill>
                    <a:srgbClr val="78302E"/>
                  </a:solidFill>
                  <a:latin typeface="Arial" panose="020B0604020202020204" pitchFamily="34" charset="0"/>
                  <a:sym typeface="Arial"/>
                </a:rPr>
                <a:t> </a:t>
              </a:r>
              <a:r>
                <a:rPr lang="en-SG" sz="2400" dirty="0" err="1">
                  <a:solidFill>
                    <a:srgbClr val="78302E"/>
                  </a:solidFill>
                  <a:latin typeface="Arial" panose="020B0604020202020204" pitchFamily="34" charset="0"/>
                  <a:sym typeface="Arial"/>
                </a:rPr>
                <a:t>Oanh</a:t>
              </a:r>
              <a:endParaRPr lang="en-SG" sz="2400" dirty="0">
                <a:solidFill>
                  <a:srgbClr val="78302E"/>
                </a:solidFill>
                <a:latin typeface="Arial"/>
                <a:sym typeface="Arial"/>
              </a:endParaRPr>
            </a:p>
          </p:txBody>
        </p:sp>
        <p:grpSp>
          <p:nvGrpSpPr>
            <p:cNvPr id="642" name="Google Shape;642;p33"/>
            <p:cNvGrpSpPr/>
            <p:nvPr/>
          </p:nvGrpSpPr>
          <p:grpSpPr>
            <a:xfrm>
              <a:off x="-321656" y="2586734"/>
              <a:ext cx="2163936" cy="2209757"/>
              <a:chOff x="1064350" y="2043650"/>
              <a:chExt cx="1357125" cy="1385775"/>
            </a:xfrm>
          </p:grpSpPr>
          <p:sp>
            <p:nvSpPr>
              <p:cNvPr id="643" name="Google Shape;643;p33"/>
              <p:cNvSpPr/>
              <p:nvPr/>
            </p:nvSpPr>
            <p:spPr>
              <a:xfrm>
                <a:off x="1529675" y="2095175"/>
                <a:ext cx="144450" cy="75575"/>
              </a:xfrm>
              <a:custGeom>
                <a:avLst/>
                <a:gdLst/>
                <a:ahLst/>
                <a:cxnLst/>
                <a:rect l="l" t="t" r="r" b="b"/>
                <a:pathLst>
                  <a:path w="5778" h="3023" extrusionOk="0">
                    <a:moveTo>
                      <a:pt x="1946" y="1"/>
                    </a:moveTo>
                    <a:cubicBezTo>
                      <a:pt x="1693" y="20"/>
                      <a:pt x="1460" y="20"/>
                      <a:pt x="1226" y="40"/>
                    </a:cubicBezTo>
                    <a:cubicBezTo>
                      <a:pt x="837" y="98"/>
                      <a:pt x="429" y="176"/>
                      <a:pt x="1" y="312"/>
                    </a:cubicBezTo>
                    <a:lnTo>
                      <a:pt x="1" y="604"/>
                    </a:lnTo>
                    <a:cubicBezTo>
                      <a:pt x="1" y="857"/>
                      <a:pt x="59" y="1071"/>
                      <a:pt x="137" y="1285"/>
                    </a:cubicBezTo>
                    <a:lnTo>
                      <a:pt x="137" y="1265"/>
                    </a:lnTo>
                    <a:cubicBezTo>
                      <a:pt x="176" y="1460"/>
                      <a:pt x="273" y="1654"/>
                      <a:pt x="370" y="1810"/>
                    </a:cubicBezTo>
                    <a:cubicBezTo>
                      <a:pt x="468" y="1985"/>
                      <a:pt x="623" y="2140"/>
                      <a:pt x="759" y="2276"/>
                    </a:cubicBezTo>
                    <a:cubicBezTo>
                      <a:pt x="934" y="2432"/>
                      <a:pt x="1110" y="2549"/>
                      <a:pt x="1304" y="2665"/>
                    </a:cubicBezTo>
                    <a:cubicBezTo>
                      <a:pt x="1537" y="2782"/>
                      <a:pt x="1790" y="2879"/>
                      <a:pt x="2063" y="2938"/>
                    </a:cubicBezTo>
                    <a:lnTo>
                      <a:pt x="2024" y="2938"/>
                    </a:lnTo>
                    <a:cubicBezTo>
                      <a:pt x="2246" y="2997"/>
                      <a:pt x="2469" y="3023"/>
                      <a:pt x="2692" y="3023"/>
                    </a:cubicBezTo>
                    <a:cubicBezTo>
                      <a:pt x="2761" y="3023"/>
                      <a:pt x="2830" y="3020"/>
                      <a:pt x="2899" y="3016"/>
                    </a:cubicBezTo>
                    <a:cubicBezTo>
                      <a:pt x="3191" y="2977"/>
                      <a:pt x="3521" y="2938"/>
                      <a:pt x="3813" y="2860"/>
                    </a:cubicBezTo>
                    <a:cubicBezTo>
                      <a:pt x="4066" y="2763"/>
                      <a:pt x="4319" y="2665"/>
                      <a:pt x="4552" y="2529"/>
                    </a:cubicBezTo>
                    <a:cubicBezTo>
                      <a:pt x="4785" y="2374"/>
                      <a:pt x="4980" y="2238"/>
                      <a:pt x="5136" y="2043"/>
                    </a:cubicBezTo>
                    <a:lnTo>
                      <a:pt x="5136" y="2043"/>
                    </a:lnTo>
                    <a:lnTo>
                      <a:pt x="5116" y="2063"/>
                    </a:lnTo>
                    <a:cubicBezTo>
                      <a:pt x="5311" y="1868"/>
                      <a:pt x="5447" y="1654"/>
                      <a:pt x="5602" y="1401"/>
                    </a:cubicBezTo>
                    <a:cubicBezTo>
                      <a:pt x="5680" y="1285"/>
                      <a:pt x="5719" y="1168"/>
                      <a:pt x="5777" y="1012"/>
                    </a:cubicBezTo>
                    <a:cubicBezTo>
                      <a:pt x="4824" y="545"/>
                      <a:pt x="3930" y="234"/>
                      <a:pt x="3054" y="98"/>
                    </a:cubicBezTo>
                    <a:cubicBezTo>
                      <a:pt x="2685" y="20"/>
                      <a:pt x="2315" y="1"/>
                      <a:pt x="1946"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 name="Google Shape;644;p33"/>
              <p:cNvSpPr/>
              <p:nvPr/>
            </p:nvSpPr>
            <p:spPr>
              <a:xfrm>
                <a:off x="2242025" y="2496325"/>
                <a:ext cx="78775" cy="73450"/>
              </a:xfrm>
              <a:custGeom>
                <a:avLst/>
                <a:gdLst/>
                <a:ahLst/>
                <a:cxnLst/>
                <a:rect l="l" t="t" r="r" b="b"/>
                <a:pathLst>
                  <a:path w="3151" h="2938" extrusionOk="0">
                    <a:moveTo>
                      <a:pt x="1187" y="1"/>
                    </a:moveTo>
                    <a:cubicBezTo>
                      <a:pt x="1148" y="1"/>
                      <a:pt x="1128" y="1"/>
                      <a:pt x="1089" y="20"/>
                    </a:cubicBezTo>
                    <a:cubicBezTo>
                      <a:pt x="1031" y="20"/>
                      <a:pt x="992" y="39"/>
                      <a:pt x="934" y="39"/>
                    </a:cubicBezTo>
                    <a:cubicBezTo>
                      <a:pt x="895" y="59"/>
                      <a:pt x="837" y="59"/>
                      <a:pt x="778" y="98"/>
                    </a:cubicBezTo>
                    <a:cubicBezTo>
                      <a:pt x="778" y="98"/>
                      <a:pt x="759" y="98"/>
                      <a:pt x="759" y="117"/>
                    </a:cubicBezTo>
                    <a:lnTo>
                      <a:pt x="739" y="117"/>
                    </a:lnTo>
                    <a:cubicBezTo>
                      <a:pt x="720" y="137"/>
                      <a:pt x="681" y="137"/>
                      <a:pt x="661" y="156"/>
                    </a:cubicBezTo>
                    <a:cubicBezTo>
                      <a:pt x="642" y="156"/>
                      <a:pt x="623" y="195"/>
                      <a:pt x="623" y="195"/>
                    </a:cubicBezTo>
                    <a:lnTo>
                      <a:pt x="584" y="215"/>
                    </a:lnTo>
                    <a:cubicBezTo>
                      <a:pt x="564" y="234"/>
                      <a:pt x="545" y="253"/>
                      <a:pt x="525" y="253"/>
                    </a:cubicBezTo>
                    <a:lnTo>
                      <a:pt x="486" y="253"/>
                    </a:lnTo>
                    <a:cubicBezTo>
                      <a:pt x="467" y="292"/>
                      <a:pt x="428" y="312"/>
                      <a:pt x="389" y="331"/>
                    </a:cubicBezTo>
                    <a:lnTo>
                      <a:pt x="370" y="351"/>
                    </a:lnTo>
                    <a:cubicBezTo>
                      <a:pt x="350" y="409"/>
                      <a:pt x="292" y="428"/>
                      <a:pt x="272" y="487"/>
                    </a:cubicBezTo>
                    <a:cubicBezTo>
                      <a:pt x="253" y="506"/>
                      <a:pt x="234" y="526"/>
                      <a:pt x="195" y="584"/>
                    </a:cubicBezTo>
                    <a:cubicBezTo>
                      <a:pt x="195" y="604"/>
                      <a:pt x="175" y="604"/>
                      <a:pt x="175" y="623"/>
                    </a:cubicBezTo>
                    <a:lnTo>
                      <a:pt x="97" y="779"/>
                    </a:lnTo>
                    <a:lnTo>
                      <a:pt x="39" y="993"/>
                    </a:lnTo>
                    <a:lnTo>
                      <a:pt x="39" y="1012"/>
                    </a:lnTo>
                    <a:lnTo>
                      <a:pt x="0" y="1090"/>
                    </a:lnTo>
                    <a:lnTo>
                      <a:pt x="0" y="1129"/>
                    </a:lnTo>
                    <a:lnTo>
                      <a:pt x="0" y="1206"/>
                    </a:lnTo>
                    <a:lnTo>
                      <a:pt x="0" y="1284"/>
                    </a:lnTo>
                    <a:lnTo>
                      <a:pt x="0" y="1304"/>
                    </a:lnTo>
                    <a:lnTo>
                      <a:pt x="0" y="1459"/>
                    </a:lnTo>
                    <a:lnTo>
                      <a:pt x="0" y="1479"/>
                    </a:lnTo>
                    <a:cubicBezTo>
                      <a:pt x="0" y="1498"/>
                      <a:pt x="0" y="1557"/>
                      <a:pt x="39" y="1576"/>
                    </a:cubicBezTo>
                    <a:cubicBezTo>
                      <a:pt x="39" y="1615"/>
                      <a:pt x="59" y="1654"/>
                      <a:pt x="59" y="1693"/>
                    </a:cubicBezTo>
                    <a:lnTo>
                      <a:pt x="78" y="1751"/>
                    </a:lnTo>
                    <a:cubicBezTo>
                      <a:pt x="97" y="1790"/>
                      <a:pt x="97" y="1809"/>
                      <a:pt x="136" y="1868"/>
                    </a:cubicBezTo>
                    <a:cubicBezTo>
                      <a:pt x="156" y="1946"/>
                      <a:pt x="175" y="1984"/>
                      <a:pt x="234" y="2062"/>
                    </a:cubicBezTo>
                    <a:cubicBezTo>
                      <a:pt x="272" y="2140"/>
                      <a:pt x="292" y="2179"/>
                      <a:pt x="350" y="2237"/>
                    </a:cubicBezTo>
                    <a:cubicBezTo>
                      <a:pt x="389" y="2276"/>
                      <a:pt x="448" y="2354"/>
                      <a:pt x="486" y="2393"/>
                    </a:cubicBezTo>
                    <a:cubicBezTo>
                      <a:pt x="545" y="2451"/>
                      <a:pt x="584" y="2490"/>
                      <a:pt x="642" y="2529"/>
                    </a:cubicBezTo>
                    <a:lnTo>
                      <a:pt x="856" y="2665"/>
                    </a:lnTo>
                    <a:cubicBezTo>
                      <a:pt x="914" y="2685"/>
                      <a:pt x="973" y="2724"/>
                      <a:pt x="1031" y="2762"/>
                    </a:cubicBezTo>
                    <a:lnTo>
                      <a:pt x="1012" y="2762"/>
                    </a:lnTo>
                    <a:cubicBezTo>
                      <a:pt x="1109" y="2782"/>
                      <a:pt x="1167" y="2840"/>
                      <a:pt x="1264" y="2860"/>
                    </a:cubicBezTo>
                    <a:cubicBezTo>
                      <a:pt x="1342" y="2879"/>
                      <a:pt x="1420" y="2879"/>
                      <a:pt x="1498" y="2918"/>
                    </a:cubicBezTo>
                    <a:lnTo>
                      <a:pt x="1459" y="2918"/>
                    </a:lnTo>
                    <a:cubicBezTo>
                      <a:pt x="1537" y="2918"/>
                      <a:pt x="1615" y="2937"/>
                      <a:pt x="1692" y="2937"/>
                    </a:cubicBezTo>
                    <a:cubicBezTo>
                      <a:pt x="1751" y="2937"/>
                      <a:pt x="1828" y="2937"/>
                      <a:pt x="1906" y="2918"/>
                    </a:cubicBezTo>
                    <a:cubicBezTo>
                      <a:pt x="1984" y="2918"/>
                      <a:pt x="2042" y="2879"/>
                      <a:pt x="2120" y="2860"/>
                    </a:cubicBezTo>
                    <a:cubicBezTo>
                      <a:pt x="2198" y="2840"/>
                      <a:pt x="2237" y="2821"/>
                      <a:pt x="2315" y="2782"/>
                    </a:cubicBezTo>
                    <a:lnTo>
                      <a:pt x="2334" y="2782"/>
                    </a:lnTo>
                    <a:cubicBezTo>
                      <a:pt x="2392" y="2762"/>
                      <a:pt x="2470" y="2743"/>
                      <a:pt x="2509" y="2685"/>
                    </a:cubicBezTo>
                    <a:cubicBezTo>
                      <a:pt x="2568" y="2665"/>
                      <a:pt x="2587" y="2646"/>
                      <a:pt x="2626" y="2626"/>
                    </a:cubicBezTo>
                    <a:cubicBezTo>
                      <a:pt x="2684" y="2568"/>
                      <a:pt x="2723" y="2548"/>
                      <a:pt x="2781" y="2490"/>
                    </a:cubicBezTo>
                    <a:cubicBezTo>
                      <a:pt x="2801" y="2471"/>
                      <a:pt x="2820" y="2432"/>
                      <a:pt x="2879" y="2393"/>
                    </a:cubicBezTo>
                    <a:cubicBezTo>
                      <a:pt x="2898" y="2354"/>
                      <a:pt x="2918" y="2335"/>
                      <a:pt x="2957" y="2276"/>
                    </a:cubicBezTo>
                    <a:lnTo>
                      <a:pt x="3015" y="2140"/>
                    </a:lnTo>
                    <a:lnTo>
                      <a:pt x="3015" y="2159"/>
                    </a:lnTo>
                    <a:cubicBezTo>
                      <a:pt x="3054" y="2082"/>
                      <a:pt x="3073" y="2043"/>
                      <a:pt x="3093" y="1965"/>
                    </a:cubicBezTo>
                    <a:cubicBezTo>
                      <a:pt x="3093" y="1907"/>
                      <a:pt x="3112" y="1868"/>
                      <a:pt x="3112" y="1809"/>
                    </a:cubicBezTo>
                    <a:cubicBezTo>
                      <a:pt x="3112" y="1751"/>
                      <a:pt x="3151" y="1673"/>
                      <a:pt x="3151" y="1595"/>
                    </a:cubicBezTo>
                    <a:lnTo>
                      <a:pt x="3151" y="1459"/>
                    </a:lnTo>
                    <a:cubicBezTo>
                      <a:pt x="3151" y="1382"/>
                      <a:pt x="3112" y="1304"/>
                      <a:pt x="3093" y="1265"/>
                    </a:cubicBezTo>
                    <a:cubicBezTo>
                      <a:pt x="3073" y="1206"/>
                      <a:pt x="3054" y="1129"/>
                      <a:pt x="3054" y="1090"/>
                    </a:cubicBezTo>
                    <a:lnTo>
                      <a:pt x="3054" y="1109"/>
                    </a:lnTo>
                    <a:cubicBezTo>
                      <a:pt x="3015" y="1031"/>
                      <a:pt x="2995" y="993"/>
                      <a:pt x="2957" y="915"/>
                    </a:cubicBezTo>
                    <a:cubicBezTo>
                      <a:pt x="2918" y="876"/>
                      <a:pt x="2879" y="798"/>
                      <a:pt x="2820" y="740"/>
                    </a:cubicBezTo>
                    <a:cubicBezTo>
                      <a:pt x="2781" y="701"/>
                      <a:pt x="2723" y="642"/>
                      <a:pt x="2684" y="584"/>
                    </a:cubicBezTo>
                    <a:lnTo>
                      <a:pt x="2529" y="428"/>
                    </a:lnTo>
                    <a:cubicBezTo>
                      <a:pt x="2470" y="390"/>
                      <a:pt x="2412" y="331"/>
                      <a:pt x="2334" y="312"/>
                    </a:cubicBezTo>
                    <a:cubicBezTo>
                      <a:pt x="2276" y="253"/>
                      <a:pt x="2217" y="234"/>
                      <a:pt x="2140" y="215"/>
                    </a:cubicBezTo>
                    <a:cubicBezTo>
                      <a:pt x="2081" y="195"/>
                      <a:pt x="1984" y="156"/>
                      <a:pt x="1906" y="137"/>
                    </a:cubicBezTo>
                    <a:cubicBezTo>
                      <a:pt x="1848" y="117"/>
                      <a:pt x="1809" y="117"/>
                      <a:pt x="1751" y="117"/>
                    </a:cubicBezTo>
                    <a:lnTo>
                      <a:pt x="1731" y="117"/>
                    </a:lnTo>
                    <a:cubicBezTo>
                      <a:pt x="1537" y="20"/>
                      <a:pt x="1498" y="1"/>
                      <a:pt x="1439"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 name="Google Shape;645;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 name="Google Shape;646;p33"/>
              <p:cNvSpPr/>
              <p:nvPr/>
            </p:nvSpPr>
            <p:spPr>
              <a:xfrm>
                <a:off x="2281900" y="2496825"/>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 name="Google Shape;647;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 name="Google Shape;648;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 name="Google Shape;649;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 name="Google Shape;650;p33"/>
              <p:cNvSpPr/>
              <p:nvPr/>
            </p:nvSpPr>
            <p:spPr>
              <a:xfrm>
                <a:off x="2261950" y="24992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 name="Google Shape;651;p33"/>
              <p:cNvSpPr/>
              <p:nvPr/>
            </p:nvSpPr>
            <p:spPr>
              <a:xfrm>
                <a:off x="2303275" y="2505575"/>
                <a:ext cx="25" cy="25"/>
              </a:xfrm>
              <a:custGeom>
                <a:avLst/>
                <a:gdLst/>
                <a:ahLst/>
                <a:cxnLst/>
                <a:rect l="l" t="t" r="r" b="b"/>
                <a:pathLst>
                  <a:path w="1" h="1" extrusionOk="0">
                    <a:moveTo>
                      <a:pt x="1" y="0"/>
                    </a:move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 name="Google Shape;652;p33"/>
              <p:cNvSpPr/>
              <p:nvPr/>
            </p:nvSpPr>
            <p:spPr>
              <a:xfrm>
                <a:off x="2247850" y="2509450"/>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 name="Google Shape;653;p33"/>
              <p:cNvSpPr/>
              <p:nvPr/>
            </p:nvSpPr>
            <p:spPr>
              <a:xfrm>
                <a:off x="2247850" y="2509450"/>
                <a:ext cx="25" cy="1000"/>
              </a:xfrm>
              <a:custGeom>
                <a:avLst/>
                <a:gdLst/>
                <a:ahLst/>
                <a:cxnLst/>
                <a:rect l="l" t="t" r="r" b="b"/>
                <a:pathLst>
                  <a:path w="1" h="40" extrusionOk="0">
                    <a:moveTo>
                      <a:pt x="1" y="40"/>
                    </a:moveTo>
                    <a:lnTo>
                      <a:pt x="1" y="40"/>
                    </a:lnTo>
                    <a:cubicBezTo>
                      <a:pt x="1" y="40"/>
                      <a:pt x="1" y="1"/>
                      <a:pt x="1" y="4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 name="Google Shape;654;p33"/>
              <p:cNvSpPr/>
              <p:nvPr/>
            </p:nvSpPr>
            <p:spPr>
              <a:xfrm>
                <a:off x="2311075" y="251335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 name="Google Shape;655;p33"/>
              <p:cNvSpPr/>
              <p:nvPr/>
            </p:nvSpPr>
            <p:spPr>
              <a:xfrm>
                <a:off x="2311075" y="251335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 name="Google Shape;656;p33"/>
              <p:cNvSpPr/>
              <p:nvPr/>
            </p:nvSpPr>
            <p:spPr>
              <a:xfrm>
                <a:off x="2311075" y="2513350"/>
                <a:ext cx="25" cy="25"/>
              </a:xfrm>
              <a:custGeom>
                <a:avLst/>
                <a:gdLst/>
                <a:ahLst/>
                <a:cxnLst/>
                <a:rect l="l" t="t" r="r" b="b"/>
                <a:pathLst>
                  <a:path w="1" h="1" extrusionOk="0">
                    <a:moveTo>
                      <a:pt x="0" y="0"/>
                    </a:move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 name="Google Shape;657;p33"/>
              <p:cNvSpPr/>
              <p:nvPr/>
            </p:nvSpPr>
            <p:spPr>
              <a:xfrm>
                <a:off x="2241050" y="253377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 name="Google Shape;658;p33"/>
              <p:cNvSpPr/>
              <p:nvPr/>
            </p:nvSpPr>
            <p:spPr>
              <a:xfrm>
                <a:off x="2298900" y="2566350"/>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 name="Google Shape;659;p33"/>
              <p:cNvSpPr/>
              <p:nvPr/>
            </p:nvSpPr>
            <p:spPr>
              <a:xfrm>
                <a:off x="1691600" y="22420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 name="Google Shape;660;p33"/>
              <p:cNvSpPr/>
              <p:nvPr/>
            </p:nvSpPr>
            <p:spPr>
              <a:xfrm>
                <a:off x="1673600" y="22527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 name="Google Shape;661;p33"/>
              <p:cNvSpPr/>
              <p:nvPr/>
            </p:nvSpPr>
            <p:spPr>
              <a:xfrm>
                <a:off x="2170050" y="2773000"/>
                <a:ext cx="128400" cy="102125"/>
              </a:xfrm>
              <a:custGeom>
                <a:avLst/>
                <a:gdLst/>
                <a:ahLst/>
                <a:cxnLst/>
                <a:rect l="l" t="t" r="r" b="b"/>
                <a:pathLst>
                  <a:path w="5136" h="4085" extrusionOk="0">
                    <a:moveTo>
                      <a:pt x="3891" y="0"/>
                    </a:moveTo>
                    <a:cubicBezTo>
                      <a:pt x="3696" y="20"/>
                      <a:pt x="3521" y="20"/>
                      <a:pt x="3385" y="39"/>
                    </a:cubicBezTo>
                    <a:cubicBezTo>
                      <a:pt x="3015" y="78"/>
                      <a:pt x="2646" y="195"/>
                      <a:pt x="2315" y="331"/>
                    </a:cubicBezTo>
                    <a:lnTo>
                      <a:pt x="2335" y="331"/>
                    </a:lnTo>
                    <a:cubicBezTo>
                      <a:pt x="1965" y="467"/>
                      <a:pt x="1634" y="700"/>
                      <a:pt x="1304" y="914"/>
                    </a:cubicBezTo>
                    <a:cubicBezTo>
                      <a:pt x="1051" y="1128"/>
                      <a:pt x="798" y="1362"/>
                      <a:pt x="604" y="1615"/>
                    </a:cubicBezTo>
                    <a:cubicBezTo>
                      <a:pt x="429" y="1848"/>
                      <a:pt x="292" y="2081"/>
                      <a:pt x="195" y="2334"/>
                    </a:cubicBezTo>
                    <a:lnTo>
                      <a:pt x="195" y="2295"/>
                    </a:lnTo>
                    <a:cubicBezTo>
                      <a:pt x="98" y="2529"/>
                      <a:pt x="40" y="2743"/>
                      <a:pt x="20" y="2957"/>
                    </a:cubicBezTo>
                    <a:lnTo>
                      <a:pt x="20" y="2937"/>
                    </a:lnTo>
                    <a:cubicBezTo>
                      <a:pt x="1" y="3132"/>
                      <a:pt x="1" y="3346"/>
                      <a:pt x="20" y="3540"/>
                    </a:cubicBezTo>
                    <a:cubicBezTo>
                      <a:pt x="40" y="3735"/>
                      <a:pt x="98" y="3910"/>
                      <a:pt x="176" y="4085"/>
                    </a:cubicBezTo>
                    <a:cubicBezTo>
                      <a:pt x="390" y="3948"/>
                      <a:pt x="604" y="3832"/>
                      <a:pt x="798" y="3715"/>
                    </a:cubicBezTo>
                    <a:cubicBezTo>
                      <a:pt x="1829" y="3112"/>
                      <a:pt x="2763" y="2451"/>
                      <a:pt x="3599" y="1751"/>
                    </a:cubicBezTo>
                    <a:cubicBezTo>
                      <a:pt x="4163" y="1284"/>
                      <a:pt x="4669" y="778"/>
                      <a:pt x="5135" y="253"/>
                    </a:cubicBezTo>
                    <a:cubicBezTo>
                      <a:pt x="5077" y="234"/>
                      <a:pt x="5058" y="214"/>
                      <a:pt x="4999" y="214"/>
                    </a:cubicBezTo>
                    <a:lnTo>
                      <a:pt x="5038" y="214"/>
                    </a:lnTo>
                    <a:cubicBezTo>
                      <a:pt x="4785" y="117"/>
                      <a:pt x="4571" y="39"/>
                      <a:pt x="4299" y="20"/>
                    </a:cubicBezTo>
                    <a:lnTo>
                      <a:pt x="4318" y="20"/>
                    </a:lnTo>
                    <a:cubicBezTo>
                      <a:pt x="4182" y="0"/>
                      <a:pt x="4027" y="0"/>
                      <a:pt x="3891"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 name="Google Shape;662;p33"/>
              <p:cNvSpPr/>
              <p:nvPr/>
            </p:nvSpPr>
            <p:spPr>
              <a:xfrm>
                <a:off x="2254650" y="277397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 name="Google Shape;663;p33"/>
              <p:cNvSpPr/>
              <p:nvPr/>
            </p:nvSpPr>
            <p:spPr>
              <a:xfrm>
                <a:off x="2202625" y="27963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 name="Google Shape;664;p33"/>
              <p:cNvSpPr/>
              <p:nvPr/>
            </p:nvSpPr>
            <p:spPr>
              <a:xfrm>
                <a:off x="2225975" y="244820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 name="Google Shape;665;p33"/>
              <p:cNvSpPr/>
              <p:nvPr/>
            </p:nvSpPr>
            <p:spPr>
              <a:xfrm>
                <a:off x="1795650" y="2237175"/>
                <a:ext cx="51575" cy="48525"/>
              </a:xfrm>
              <a:custGeom>
                <a:avLst/>
                <a:gdLst/>
                <a:ahLst/>
                <a:cxnLst/>
                <a:rect l="l" t="t" r="r" b="b"/>
                <a:pathLst>
                  <a:path w="2063" h="1941" extrusionOk="0">
                    <a:moveTo>
                      <a:pt x="429" y="0"/>
                    </a:moveTo>
                    <a:cubicBezTo>
                      <a:pt x="312" y="39"/>
                      <a:pt x="195" y="97"/>
                      <a:pt x="137" y="175"/>
                    </a:cubicBezTo>
                    <a:cubicBezTo>
                      <a:pt x="40" y="292"/>
                      <a:pt x="1" y="467"/>
                      <a:pt x="40" y="622"/>
                    </a:cubicBezTo>
                    <a:cubicBezTo>
                      <a:pt x="40" y="642"/>
                      <a:pt x="78" y="661"/>
                      <a:pt x="78" y="681"/>
                    </a:cubicBezTo>
                    <a:cubicBezTo>
                      <a:pt x="78" y="875"/>
                      <a:pt x="176" y="1070"/>
                      <a:pt x="292" y="1225"/>
                    </a:cubicBezTo>
                    <a:cubicBezTo>
                      <a:pt x="487" y="1459"/>
                      <a:pt x="701" y="1653"/>
                      <a:pt x="973" y="1809"/>
                    </a:cubicBezTo>
                    <a:cubicBezTo>
                      <a:pt x="1109" y="1888"/>
                      <a:pt x="1277" y="1941"/>
                      <a:pt x="1440" y="1941"/>
                    </a:cubicBezTo>
                    <a:cubicBezTo>
                      <a:pt x="1558" y="1941"/>
                      <a:pt x="1673" y="1913"/>
                      <a:pt x="1771" y="1848"/>
                    </a:cubicBezTo>
                    <a:cubicBezTo>
                      <a:pt x="1926" y="1789"/>
                      <a:pt x="2023" y="1614"/>
                      <a:pt x="2043" y="1459"/>
                    </a:cubicBezTo>
                    <a:cubicBezTo>
                      <a:pt x="2062" y="1400"/>
                      <a:pt x="2062" y="1323"/>
                      <a:pt x="2062" y="1225"/>
                    </a:cubicBezTo>
                    <a:cubicBezTo>
                      <a:pt x="2043" y="1109"/>
                      <a:pt x="2023" y="1011"/>
                      <a:pt x="1965" y="914"/>
                    </a:cubicBezTo>
                    <a:cubicBezTo>
                      <a:pt x="1887" y="778"/>
                      <a:pt x="1790" y="661"/>
                      <a:pt x="1693" y="564"/>
                    </a:cubicBezTo>
                    <a:cubicBezTo>
                      <a:pt x="1576" y="447"/>
                      <a:pt x="1440" y="350"/>
                      <a:pt x="1284" y="272"/>
                    </a:cubicBezTo>
                    <a:cubicBezTo>
                      <a:pt x="1168" y="195"/>
                      <a:pt x="1051" y="156"/>
                      <a:pt x="915" y="97"/>
                    </a:cubicBezTo>
                    <a:cubicBezTo>
                      <a:pt x="856" y="78"/>
                      <a:pt x="759" y="58"/>
                      <a:pt x="681" y="39"/>
                    </a:cubicBezTo>
                    <a:cubicBezTo>
                      <a:pt x="604" y="0"/>
                      <a:pt x="526" y="0"/>
                      <a:pt x="4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 name="Google Shape;666;p33"/>
              <p:cNvSpPr/>
              <p:nvPr/>
            </p:nvSpPr>
            <p:spPr>
              <a:xfrm>
                <a:off x="1064350" y="2043650"/>
                <a:ext cx="1357125" cy="1385775"/>
              </a:xfrm>
              <a:custGeom>
                <a:avLst/>
                <a:gdLst/>
                <a:ahLst/>
                <a:cxnLst/>
                <a:rect l="l" t="t" r="r" b="b"/>
                <a:pathLst>
                  <a:path w="54285" h="55431" extrusionOk="0">
                    <a:moveTo>
                      <a:pt x="20539" y="0"/>
                    </a:moveTo>
                    <a:cubicBezTo>
                      <a:pt x="20248" y="0"/>
                      <a:pt x="19956" y="20"/>
                      <a:pt x="19664" y="39"/>
                    </a:cubicBezTo>
                    <a:cubicBezTo>
                      <a:pt x="19509" y="59"/>
                      <a:pt x="19334" y="98"/>
                      <a:pt x="19120" y="117"/>
                    </a:cubicBezTo>
                    <a:lnTo>
                      <a:pt x="18983" y="136"/>
                    </a:lnTo>
                    <a:cubicBezTo>
                      <a:pt x="18828" y="156"/>
                      <a:pt x="18672" y="214"/>
                      <a:pt x="18536" y="234"/>
                    </a:cubicBezTo>
                    <a:cubicBezTo>
                      <a:pt x="18497" y="234"/>
                      <a:pt x="18478" y="253"/>
                      <a:pt x="18458" y="253"/>
                    </a:cubicBezTo>
                    <a:cubicBezTo>
                      <a:pt x="18303" y="311"/>
                      <a:pt x="18167" y="331"/>
                      <a:pt x="18050" y="389"/>
                    </a:cubicBezTo>
                    <a:cubicBezTo>
                      <a:pt x="17992" y="409"/>
                      <a:pt x="17953" y="409"/>
                      <a:pt x="17914" y="428"/>
                    </a:cubicBezTo>
                    <a:cubicBezTo>
                      <a:pt x="17700" y="506"/>
                      <a:pt x="17505" y="584"/>
                      <a:pt x="17311" y="681"/>
                    </a:cubicBezTo>
                    <a:cubicBezTo>
                      <a:pt x="16591" y="992"/>
                      <a:pt x="15910" y="1401"/>
                      <a:pt x="15288" y="1945"/>
                    </a:cubicBezTo>
                    <a:cubicBezTo>
                      <a:pt x="14782" y="2373"/>
                      <a:pt x="14316" y="2918"/>
                      <a:pt x="13888" y="3521"/>
                    </a:cubicBezTo>
                    <a:cubicBezTo>
                      <a:pt x="13518" y="4026"/>
                      <a:pt x="13168" y="4610"/>
                      <a:pt x="12857" y="5291"/>
                    </a:cubicBezTo>
                    <a:cubicBezTo>
                      <a:pt x="12604" y="5835"/>
                      <a:pt x="12351" y="6419"/>
                      <a:pt x="12118" y="7138"/>
                    </a:cubicBezTo>
                    <a:cubicBezTo>
                      <a:pt x="11768" y="8091"/>
                      <a:pt x="11476" y="9044"/>
                      <a:pt x="11262" y="9822"/>
                    </a:cubicBezTo>
                    <a:lnTo>
                      <a:pt x="11009" y="10620"/>
                    </a:lnTo>
                    <a:cubicBezTo>
                      <a:pt x="10990" y="10697"/>
                      <a:pt x="10970" y="10795"/>
                      <a:pt x="10951" y="10872"/>
                    </a:cubicBezTo>
                    <a:cubicBezTo>
                      <a:pt x="10951" y="10911"/>
                      <a:pt x="10912" y="10950"/>
                      <a:pt x="10912" y="10989"/>
                    </a:cubicBezTo>
                    <a:cubicBezTo>
                      <a:pt x="10873" y="11125"/>
                      <a:pt x="10815" y="11281"/>
                      <a:pt x="10776" y="11436"/>
                    </a:cubicBezTo>
                    <a:lnTo>
                      <a:pt x="10679" y="11728"/>
                    </a:lnTo>
                    <a:lnTo>
                      <a:pt x="10581" y="12020"/>
                    </a:lnTo>
                    <a:cubicBezTo>
                      <a:pt x="10426" y="12409"/>
                      <a:pt x="10251" y="12856"/>
                      <a:pt x="10076" y="13343"/>
                    </a:cubicBezTo>
                    <a:cubicBezTo>
                      <a:pt x="9998" y="13518"/>
                      <a:pt x="9901" y="13712"/>
                      <a:pt x="9823" y="13907"/>
                    </a:cubicBezTo>
                    <a:cubicBezTo>
                      <a:pt x="9745" y="14101"/>
                      <a:pt x="9648" y="14257"/>
                      <a:pt x="9550" y="14451"/>
                    </a:cubicBezTo>
                    <a:cubicBezTo>
                      <a:pt x="9220" y="15190"/>
                      <a:pt x="8831" y="15910"/>
                      <a:pt x="8442" y="16571"/>
                    </a:cubicBezTo>
                    <a:lnTo>
                      <a:pt x="8364" y="16688"/>
                    </a:lnTo>
                    <a:cubicBezTo>
                      <a:pt x="7742" y="17738"/>
                      <a:pt x="7003" y="18769"/>
                      <a:pt x="6205" y="19780"/>
                    </a:cubicBezTo>
                    <a:cubicBezTo>
                      <a:pt x="5797" y="20286"/>
                      <a:pt x="5349" y="20811"/>
                      <a:pt x="4844" y="21414"/>
                    </a:cubicBezTo>
                    <a:cubicBezTo>
                      <a:pt x="4358" y="21939"/>
                      <a:pt x="3949" y="22464"/>
                      <a:pt x="3541" y="22989"/>
                    </a:cubicBezTo>
                    <a:cubicBezTo>
                      <a:pt x="2646" y="24176"/>
                      <a:pt x="1868" y="25421"/>
                      <a:pt x="1285" y="26685"/>
                    </a:cubicBezTo>
                    <a:cubicBezTo>
                      <a:pt x="604" y="28143"/>
                      <a:pt x="195" y="29602"/>
                      <a:pt x="79" y="30983"/>
                    </a:cubicBezTo>
                    <a:cubicBezTo>
                      <a:pt x="1" y="31761"/>
                      <a:pt x="20" y="32539"/>
                      <a:pt x="137" y="33298"/>
                    </a:cubicBezTo>
                    <a:cubicBezTo>
                      <a:pt x="195" y="33550"/>
                      <a:pt x="254" y="33803"/>
                      <a:pt x="312" y="34075"/>
                    </a:cubicBezTo>
                    <a:cubicBezTo>
                      <a:pt x="312" y="34134"/>
                      <a:pt x="331" y="34173"/>
                      <a:pt x="331" y="34231"/>
                    </a:cubicBezTo>
                    <a:cubicBezTo>
                      <a:pt x="370" y="34270"/>
                      <a:pt x="370" y="34328"/>
                      <a:pt x="390" y="34367"/>
                    </a:cubicBezTo>
                    <a:lnTo>
                      <a:pt x="526" y="34815"/>
                    </a:lnTo>
                    <a:lnTo>
                      <a:pt x="526" y="34834"/>
                    </a:lnTo>
                    <a:cubicBezTo>
                      <a:pt x="565" y="34873"/>
                      <a:pt x="565" y="34931"/>
                      <a:pt x="584" y="34970"/>
                    </a:cubicBezTo>
                    <a:cubicBezTo>
                      <a:pt x="682" y="35223"/>
                      <a:pt x="759" y="35417"/>
                      <a:pt x="857" y="35612"/>
                    </a:cubicBezTo>
                    <a:cubicBezTo>
                      <a:pt x="1362" y="36682"/>
                      <a:pt x="2160" y="37674"/>
                      <a:pt x="3229" y="38646"/>
                    </a:cubicBezTo>
                    <a:cubicBezTo>
                      <a:pt x="3482" y="38860"/>
                      <a:pt x="3716" y="39093"/>
                      <a:pt x="3969" y="39249"/>
                    </a:cubicBezTo>
                    <a:lnTo>
                      <a:pt x="4066" y="39327"/>
                    </a:lnTo>
                    <a:cubicBezTo>
                      <a:pt x="4085" y="39346"/>
                      <a:pt x="4105" y="39385"/>
                      <a:pt x="4124" y="39385"/>
                    </a:cubicBezTo>
                    <a:cubicBezTo>
                      <a:pt x="5174" y="40144"/>
                      <a:pt x="6341" y="40785"/>
                      <a:pt x="7606" y="41272"/>
                    </a:cubicBezTo>
                    <a:cubicBezTo>
                      <a:pt x="7975" y="41427"/>
                      <a:pt x="8345" y="41544"/>
                      <a:pt x="8695" y="41641"/>
                    </a:cubicBezTo>
                    <a:cubicBezTo>
                      <a:pt x="9842" y="42030"/>
                      <a:pt x="11087" y="42303"/>
                      <a:pt x="12429" y="42439"/>
                    </a:cubicBezTo>
                    <a:cubicBezTo>
                      <a:pt x="13207" y="42536"/>
                      <a:pt x="13985" y="42555"/>
                      <a:pt x="14763" y="42555"/>
                    </a:cubicBezTo>
                    <a:cubicBezTo>
                      <a:pt x="15074" y="42555"/>
                      <a:pt x="15444" y="42555"/>
                      <a:pt x="15852" y="42536"/>
                    </a:cubicBezTo>
                    <a:cubicBezTo>
                      <a:pt x="15969" y="42536"/>
                      <a:pt x="16066" y="42536"/>
                      <a:pt x="16183" y="42516"/>
                    </a:cubicBezTo>
                    <a:cubicBezTo>
                      <a:pt x="16825" y="42497"/>
                      <a:pt x="17486" y="42458"/>
                      <a:pt x="18244" y="42400"/>
                    </a:cubicBezTo>
                    <a:cubicBezTo>
                      <a:pt x="18847" y="42341"/>
                      <a:pt x="19431" y="42244"/>
                      <a:pt x="20014" y="42166"/>
                    </a:cubicBezTo>
                    <a:lnTo>
                      <a:pt x="20014" y="42166"/>
                    </a:lnTo>
                    <a:cubicBezTo>
                      <a:pt x="20014" y="42244"/>
                      <a:pt x="19975" y="42322"/>
                      <a:pt x="19975" y="42419"/>
                    </a:cubicBezTo>
                    <a:cubicBezTo>
                      <a:pt x="19684" y="42516"/>
                      <a:pt x="19431" y="42633"/>
                      <a:pt x="19158" y="42789"/>
                    </a:cubicBezTo>
                    <a:cubicBezTo>
                      <a:pt x="18886" y="42944"/>
                      <a:pt x="18614" y="43178"/>
                      <a:pt x="18381" y="43431"/>
                    </a:cubicBezTo>
                    <a:cubicBezTo>
                      <a:pt x="18167" y="43683"/>
                      <a:pt x="17972" y="43975"/>
                      <a:pt x="17816" y="44267"/>
                    </a:cubicBezTo>
                    <a:cubicBezTo>
                      <a:pt x="17583" y="44753"/>
                      <a:pt x="17447" y="45278"/>
                      <a:pt x="17408" y="45920"/>
                    </a:cubicBezTo>
                    <a:cubicBezTo>
                      <a:pt x="17389" y="46406"/>
                      <a:pt x="17427" y="46931"/>
                      <a:pt x="17544" y="47457"/>
                    </a:cubicBezTo>
                    <a:cubicBezTo>
                      <a:pt x="17603" y="47671"/>
                      <a:pt x="17680" y="47904"/>
                      <a:pt x="17797" y="48176"/>
                    </a:cubicBezTo>
                    <a:cubicBezTo>
                      <a:pt x="17894" y="48429"/>
                      <a:pt x="18011" y="48682"/>
                      <a:pt x="18167" y="48974"/>
                    </a:cubicBezTo>
                    <a:cubicBezTo>
                      <a:pt x="18322" y="49324"/>
                      <a:pt x="18556" y="49635"/>
                      <a:pt x="18808" y="50004"/>
                    </a:cubicBezTo>
                    <a:cubicBezTo>
                      <a:pt x="18614" y="50277"/>
                      <a:pt x="18497" y="50568"/>
                      <a:pt x="18400" y="50899"/>
                    </a:cubicBezTo>
                    <a:lnTo>
                      <a:pt x="18400" y="50919"/>
                    </a:lnTo>
                    <a:cubicBezTo>
                      <a:pt x="18303" y="51269"/>
                      <a:pt x="18283" y="51599"/>
                      <a:pt x="18283" y="52027"/>
                    </a:cubicBezTo>
                    <a:cubicBezTo>
                      <a:pt x="18303" y="52416"/>
                      <a:pt x="18400" y="52766"/>
                      <a:pt x="18575" y="53194"/>
                    </a:cubicBezTo>
                    <a:cubicBezTo>
                      <a:pt x="18672" y="53428"/>
                      <a:pt x="18847" y="53680"/>
                      <a:pt x="19003" y="53836"/>
                    </a:cubicBezTo>
                    <a:cubicBezTo>
                      <a:pt x="19081" y="53933"/>
                      <a:pt x="19158" y="54069"/>
                      <a:pt x="19236" y="54167"/>
                    </a:cubicBezTo>
                    <a:cubicBezTo>
                      <a:pt x="19392" y="54381"/>
                      <a:pt x="19586" y="54575"/>
                      <a:pt x="19839" y="54711"/>
                    </a:cubicBezTo>
                    <a:cubicBezTo>
                      <a:pt x="20287" y="55139"/>
                      <a:pt x="20851" y="55372"/>
                      <a:pt x="21492" y="55372"/>
                    </a:cubicBezTo>
                    <a:cubicBezTo>
                      <a:pt x="21687" y="55372"/>
                      <a:pt x="21881" y="55353"/>
                      <a:pt x="22076" y="55295"/>
                    </a:cubicBezTo>
                    <a:cubicBezTo>
                      <a:pt x="22407" y="55197"/>
                      <a:pt x="22776" y="55159"/>
                      <a:pt x="23204" y="55081"/>
                    </a:cubicBezTo>
                    <a:cubicBezTo>
                      <a:pt x="23943" y="54983"/>
                      <a:pt x="24721" y="54945"/>
                      <a:pt x="25635" y="54945"/>
                    </a:cubicBezTo>
                    <a:cubicBezTo>
                      <a:pt x="26646" y="54945"/>
                      <a:pt x="27697" y="55003"/>
                      <a:pt x="28494" y="55061"/>
                    </a:cubicBezTo>
                    <a:cubicBezTo>
                      <a:pt x="29000" y="55100"/>
                      <a:pt x="29525" y="55139"/>
                      <a:pt x="30050" y="55178"/>
                    </a:cubicBezTo>
                    <a:cubicBezTo>
                      <a:pt x="31431" y="55295"/>
                      <a:pt x="32890" y="55392"/>
                      <a:pt x="34348" y="55431"/>
                    </a:cubicBezTo>
                    <a:lnTo>
                      <a:pt x="34718" y="55431"/>
                    </a:lnTo>
                    <a:cubicBezTo>
                      <a:pt x="36254" y="55431"/>
                      <a:pt x="37616" y="55334"/>
                      <a:pt x="38880" y="55081"/>
                    </a:cubicBezTo>
                    <a:cubicBezTo>
                      <a:pt x="40631" y="54770"/>
                      <a:pt x="42070" y="54225"/>
                      <a:pt x="43256" y="53428"/>
                    </a:cubicBezTo>
                    <a:cubicBezTo>
                      <a:pt x="43976" y="52941"/>
                      <a:pt x="44618" y="52338"/>
                      <a:pt x="45143" y="51658"/>
                    </a:cubicBezTo>
                    <a:cubicBezTo>
                      <a:pt x="45687" y="50957"/>
                      <a:pt x="46115" y="50141"/>
                      <a:pt x="46407" y="49246"/>
                    </a:cubicBezTo>
                    <a:cubicBezTo>
                      <a:pt x="46563" y="48818"/>
                      <a:pt x="46679" y="48351"/>
                      <a:pt x="46757" y="47846"/>
                    </a:cubicBezTo>
                    <a:cubicBezTo>
                      <a:pt x="46854" y="47320"/>
                      <a:pt x="46893" y="46815"/>
                      <a:pt x="46893" y="46348"/>
                    </a:cubicBezTo>
                    <a:lnTo>
                      <a:pt x="46893" y="46329"/>
                    </a:lnTo>
                    <a:cubicBezTo>
                      <a:pt x="46971" y="46095"/>
                      <a:pt x="46991" y="45842"/>
                      <a:pt x="46971" y="45609"/>
                    </a:cubicBezTo>
                    <a:cubicBezTo>
                      <a:pt x="46893" y="44675"/>
                      <a:pt x="46602" y="43781"/>
                      <a:pt x="46096" y="43003"/>
                    </a:cubicBezTo>
                    <a:cubicBezTo>
                      <a:pt x="45804" y="42536"/>
                      <a:pt x="45435" y="42147"/>
                      <a:pt x="45026" y="41816"/>
                    </a:cubicBezTo>
                    <a:cubicBezTo>
                      <a:pt x="44559" y="41447"/>
                      <a:pt x="44015" y="41174"/>
                      <a:pt x="43451" y="41058"/>
                    </a:cubicBezTo>
                    <a:cubicBezTo>
                      <a:pt x="43392" y="40883"/>
                      <a:pt x="43353" y="40688"/>
                      <a:pt x="43295" y="40513"/>
                    </a:cubicBezTo>
                    <a:cubicBezTo>
                      <a:pt x="43081" y="39774"/>
                      <a:pt x="42770" y="39035"/>
                      <a:pt x="42362" y="38160"/>
                    </a:cubicBezTo>
                    <a:cubicBezTo>
                      <a:pt x="42167" y="37751"/>
                      <a:pt x="41914" y="37343"/>
                      <a:pt x="41642" y="36857"/>
                    </a:cubicBezTo>
                    <a:cubicBezTo>
                      <a:pt x="42011" y="36701"/>
                      <a:pt x="42381" y="36565"/>
                      <a:pt x="42751" y="36390"/>
                    </a:cubicBezTo>
                    <a:cubicBezTo>
                      <a:pt x="43645" y="36001"/>
                      <a:pt x="44520" y="35554"/>
                      <a:pt x="45376" y="35106"/>
                    </a:cubicBezTo>
                    <a:cubicBezTo>
                      <a:pt x="45396" y="35106"/>
                      <a:pt x="45415" y="35067"/>
                      <a:pt x="45435" y="35067"/>
                    </a:cubicBezTo>
                    <a:cubicBezTo>
                      <a:pt x="45629" y="34951"/>
                      <a:pt x="45862" y="34853"/>
                      <a:pt x="46057" y="34737"/>
                    </a:cubicBezTo>
                    <a:cubicBezTo>
                      <a:pt x="46076" y="34717"/>
                      <a:pt x="46096" y="34717"/>
                      <a:pt x="46154" y="34678"/>
                    </a:cubicBezTo>
                    <a:lnTo>
                      <a:pt x="46738" y="34328"/>
                    </a:lnTo>
                    <a:cubicBezTo>
                      <a:pt x="46777" y="34289"/>
                      <a:pt x="46796" y="34270"/>
                      <a:pt x="46854" y="34251"/>
                    </a:cubicBezTo>
                    <a:cubicBezTo>
                      <a:pt x="47730" y="33686"/>
                      <a:pt x="48527" y="33103"/>
                      <a:pt x="49227" y="32520"/>
                    </a:cubicBezTo>
                    <a:cubicBezTo>
                      <a:pt x="49869" y="31994"/>
                      <a:pt x="50452" y="31430"/>
                      <a:pt x="50958" y="30847"/>
                    </a:cubicBezTo>
                    <a:cubicBezTo>
                      <a:pt x="51017" y="30789"/>
                      <a:pt x="51055" y="30730"/>
                      <a:pt x="51114" y="30672"/>
                    </a:cubicBezTo>
                    <a:cubicBezTo>
                      <a:pt x="51367" y="30380"/>
                      <a:pt x="51600" y="30108"/>
                      <a:pt x="51795" y="29855"/>
                    </a:cubicBezTo>
                    <a:cubicBezTo>
                      <a:pt x="52670" y="28688"/>
                      <a:pt x="53312" y="27463"/>
                      <a:pt x="53739" y="26179"/>
                    </a:cubicBezTo>
                    <a:cubicBezTo>
                      <a:pt x="54128" y="24720"/>
                      <a:pt x="54284" y="23184"/>
                      <a:pt x="54148" y="21608"/>
                    </a:cubicBezTo>
                    <a:cubicBezTo>
                      <a:pt x="53992" y="20169"/>
                      <a:pt x="53584" y="18730"/>
                      <a:pt x="52884" y="17349"/>
                    </a:cubicBezTo>
                    <a:cubicBezTo>
                      <a:pt x="52242" y="16065"/>
                      <a:pt x="51367" y="14840"/>
                      <a:pt x="50297" y="13770"/>
                    </a:cubicBezTo>
                    <a:cubicBezTo>
                      <a:pt x="50064" y="13518"/>
                      <a:pt x="49772" y="13265"/>
                      <a:pt x="49480" y="12992"/>
                    </a:cubicBezTo>
                    <a:lnTo>
                      <a:pt x="49324" y="12856"/>
                    </a:lnTo>
                    <a:cubicBezTo>
                      <a:pt x="48546" y="12195"/>
                      <a:pt x="47710" y="11592"/>
                      <a:pt x="46796" y="11106"/>
                    </a:cubicBezTo>
                    <a:cubicBezTo>
                      <a:pt x="46115" y="10736"/>
                      <a:pt x="45415" y="10386"/>
                      <a:pt x="44540" y="10056"/>
                    </a:cubicBezTo>
                    <a:cubicBezTo>
                      <a:pt x="43859" y="9764"/>
                      <a:pt x="43081" y="9492"/>
                      <a:pt x="42167" y="9200"/>
                    </a:cubicBezTo>
                    <a:cubicBezTo>
                      <a:pt x="41720" y="9064"/>
                      <a:pt x="41253" y="8947"/>
                      <a:pt x="40708" y="8772"/>
                    </a:cubicBezTo>
                    <a:cubicBezTo>
                      <a:pt x="40650" y="8752"/>
                      <a:pt x="40611" y="8752"/>
                      <a:pt x="40553" y="8714"/>
                    </a:cubicBezTo>
                    <a:lnTo>
                      <a:pt x="39250" y="8363"/>
                    </a:lnTo>
                    <a:cubicBezTo>
                      <a:pt x="38686" y="8208"/>
                      <a:pt x="38141" y="8072"/>
                      <a:pt x="37596" y="7897"/>
                    </a:cubicBezTo>
                    <a:lnTo>
                      <a:pt x="37558" y="7897"/>
                    </a:lnTo>
                    <a:cubicBezTo>
                      <a:pt x="35904" y="7410"/>
                      <a:pt x="34018" y="6808"/>
                      <a:pt x="32365" y="5835"/>
                    </a:cubicBezTo>
                    <a:cubicBezTo>
                      <a:pt x="31587" y="5368"/>
                      <a:pt x="30809" y="4804"/>
                      <a:pt x="30031" y="4240"/>
                    </a:cubicBezTo>
                    <a:lnTo>
                      <a:pt x="29564" y="3910"/>
                    </a:lnTo>
                    <a:cubicBezTo>
                      <a:pt x="28319" y="3034"/>
                      <a:pt x="27249" y="2295"/>
                      <a:pt x="26121" y="1673"/>
                    </a:cubicBezTo>
                    <a:cubicBezTo>
                      <a:pt x="25888" y="1556"/>
                      <a:pt x="25674" y="1420"/>
                      <a:pt x="25460" y="1323"/>
                    </a:cubicBezTo>
                    <a:cubicBezTo>
                      <a:pt x="25402" y="1303"/>
                      <a:pt x="25363" y="1264"/>
                      <a:pt x="25285" y="1226"/>
                    </a:cubicBezTo>
                    <a:cubicBezTo>
                      <a:pt x="24138" y="681"/>
                      <a:pt x="23068" y="331"/>
                      <a:pt x="21979" y="136"/>
                    </a:cubicBezTo>
                    <a:cubicBezTo>
                      <a:pt x="21804" y="117"/>
                      <a:pt x="21648" y="98"/>
                      <a:pt x="21492" y="59"/>
                    </a:cubicBezTo>
                    <a:cubicBezTo>
                      <a:pt x="21473" y="59"/>
                      <a:pt x="21415" y="59"/>
                      <a:pt x="21395" y="39"/>
                    </a:cubicBezTo>
                    <a:cubicBezTo>
                      <a:pt x="21376" y="39"/>
                      <a:pt x="21162" y="20"/>
                      <a:pt x="21162" y="20"/>
                    </a:cubicBezTo>
                    <a:cubicBezTo>
                      <a:pt x="20987" y="20"/>
                      <a:pt x="20831" y="0"/>
                      <a:pt x="20676" y="0"/>
                    </a:cubicBezTo>
                    <a:close/>
                  </a:path>
                </a:pathLst>
              </a:custGeom>
              <a:solidFill>
                <a:schemeClr val="lt1"/>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 name="Google Shape;667;p33"/>
              <p:cNvSpPr/>
              <p:nvPr/>
            </p:nvSpPr>
            <p:spPr>
              <a:xfrm>
                <a:off x="1113950" y="2095675"/>
                <a:ext cx="1256950" cy="960325"/>
              </a:xfrm>
              <a:custGeom>
                <a:avLst/>
                <a:gdLst/>
                <a:ahLst/>
                <a:cxnLst/>
                <a:rect l="l" t="t" r="r" b="b"/>
                <a:pathLst>
                  <a:path w="50278" h="38413" extrusionOk="0">
                    <a:moveTo>
                      <a:pt x="18536" y="0"/>
                    </a:moveTo>
                    <a:cubicBezTo>
                      <a:pt x="18322" y="0"/>
                      <a:pt x="18069" y="0"/>
                      <a:pt x="17855" y="20"/>
                    </a:cubicBezTo>
                    <a:cubicBezTo>
                      <a:pt x="17272" y="78"/>
                      <a:pt x="16669" y="253"/>
                      <a:pt x="16085" y="506"/>
                    </a:cubicBezTo>
                    <a:cubicBezTo>
                      <a:pt x="15541" y="759"/>
                      <a:pt x="15035" y="1070"/>
                      <a:pt x="14588" y="1440"/>
                    </a:cubicBezTo>
                    <a:cubicBezTo>
                      <a:pt x="14199" y="1770"/>
                      <a:pt x="13868" y="2159"/>
                      <a:pt x="13499" y="2645"/>
                    </a:cubicBezTo>
                    <a:cubicBezTo>
                      <a:pt x="13207" y="3073"/>
                      <a:pt x="12935" y="3521"/>
                      <a:pt x="12643" y="4143"/>
                    </a:cubicBezTo>
                    <a:cubicBezTo>
                      <a:pt x="12429" y="4590"/>
                      <a:pt x="12215" y="5135"/>
                      <a:pt x="11962" y="5796"/>
                    </a:cubicBezTo>
                    <a:cubicBezTo>
                      <a:pt x="11651" y="6633"/>
                      <a:pt x="11417" y="7508"/>
                      <a:pt x="11165" y="8344"/>
                    </a:cubicBezTo>
                    <a:cubicBezTo>
                      <a:pt x="11087" y="8616"/>
                      <a:pt x="10990" y="8869"/>
                      <a:pt x="10931" y="9161"/>
                    </a:cubicBezTo>
                    <a:cubicBezTo>
                      <a:pt x="10776" y="9628"/>
                      <a:pt x="10601" y="10172"/>
                      <a:pt x="10406" y="10678"/>
                    </a:cubicBezTo>
                    <a:cubicBezTo>
                      <a:pt x="10192" y="11281"/>
                      <a:pt x="9920" y="11923"/>
                      <a:pt x="9589" y="12662"/>
                    </a:cubicBezTo>
                    <a:cubicBezTo>
                      <a:pt x="9142" y="13673"/>
                      <a:pt x="8636" y="14646"/>
                      <a:pt x="8111" y="15560"/>
                    </a:cubicBezTo>
                    <a:lnTo>
                      <a:pt x="8072" y="15618"/>
                    </a:lnTo>
                    <a:cubicBezTo>
                      <a:pt x="7391" y="16727"/>
                      <a:pt x="6613" y="17874"/>
                      <a:pt x="5719" y="19022"/>
                    </a:cubicBezTo>
                    <a:cubicBezTo>
                      <a:pt x="5310" y="19527"/>
                      <a:pt x="4844" y="20092"/>
                      <a:pt x="4280" y="20714"/>
                    </a:cubicBezTo>
                    <a:cubicBezTo>
                      <a:pt x="3852" y="21220"/>
                      <a:pt x="3443" y="21686"/>
                      <a:pt x="3093" y="22173"/>
                    </a:cubicBezTo>
                    <a:cubicBezTo>
                      <a:pt x="2276" y="23242"/>
                      <a:pt x="1596" y="24370"/>
                      <a:pt x="1070" y="25479"/>
                    </a:cubicBezTo>
                    <a:cubicBezTo>
                      <a:pt x="487" y="26724"/>
                      <a:pt x="156" y="27930"/>
                      <a:pt x="59" y="29077"/>
                    </a:cubicBezTo>
                    <a:cubicBezTo>
                      <a:pt x="1" y="29680"/>
                      <a:pt x="40" y="30302"/>
                      <a:pt x="137" y="30886"/>
                    </a:cubicBezTo>
                    <a:cubicBezTo>
                      <a:pt x="234" y="31469"/>
                      <a:pt x="429" y="32053"/>
                      <a:pt x="701" y="32597"/>
                    </a:cubicBezTo>
                    <a:cubicBezTo>
                      <a:pt x="1187" y="33628"/>
                      <a:pt x="2004" y="34581"/>
                      <a:pt x="3229" y="35515"/>
                    </a:cubicBezTo>
                    <a:cubicBezTo>
                      <a:pt x="4143" y="36234"/>
                      <a:pt x="5194" y="36818"/>
                      <a:pt x="6361" y="37246"/>
                    </a:cubicBezTo>
                    <a:cubicBezTo>
                      <a:pt x="6672" y="37362"/>
                      <a:pt x="7022" y="37499"/>
                      <a:pt x="7333" y="37557"/>
                    </a:cubicBezTo>
                    <a:cubicBezTo>
                      <a:pt x="8344" y="37907"/>
                      <a:pt x="9473" y="38140"/>
                      <a:pt x="10659" y="38296"/>
                    </a:cubicBezTo>
                    <a:cubicBezTo>
                      <a:pt x="11340" y="38374"/>
                      <a:pt x="12040" y="38413"/>
                      <a:pt x="12779" y="38413"/>
                    </a:cubicBezTo>
                    <a:cubicBezTo>
                      <a:pt x="13090" y="38413"/>
                      <a:pt x="13421" y="38413"/>
                      <a:pt x="13771" y="38393"/>
                    </a:cubicBezTo>
                    <a:cubicBezTo>
                      <a:pt x="13888" y="38393"/>
                      <a:pt x="13985" y="38393"/>
                      <a:pt x="14101" y="38374"/>
                    </a:cubicBezTo>
                    <a:cubicBezTo>
                      <a:pt x="14724" y="38374"/>
                      <a:pt x="15346" y="38316"/>
                      <a:pt x="16046" y="38238"/>
                    </a:cubicBezTo>
                    <a:cubicBezTo>
                      <a:pt x="17777" y="38082"/>
                      <a:pt x="19528" y="37751"/>
                      <a:pt x="21220" y="37440"/>
                    </a:cubicBezTo>
                    <a:lnTo>
                      <a:pt x="21628" y="37362"/>
                    </a:lnTo>
                    <a:lnTo>
                      <a:pt x="21765" y="37343"/>
                    </a:lnTo>
                    <a:cubicBezTo>
                      <a:pt x="22718" y="37168"/>
                      <a:pt x="23671" y="36974"/>
                      <a:pt x="24643" y="36779"/>
                    </a:cubicBezTo>
                    <a:cubicBezTo>
                      <a:pt x="25693" y="36565"/>
                      <a:pt x="26724" y="36351"/>
                      <a:pt x="27755" y="36098"/>
                    </a:cubicBezTo>
                    <a:cubicBezTo>
                      <a:pt x="29583" y="35690"/>
                      <a:pt x="31528" y="35184"/>
                      <a:pt x="33881" y="34503"/>
                    </a:cubicBezTo>
                    <a:cubicBezTo>
                      <a:pt x="34270" y="34406"/>
                      <a:pt x="34640" y="34290"/>
                      <a:pt x="35029" y="34153"/>
                    </a:cubicBezTo>
                    <a:cubicBezTo>
                      <a:pt x="36779" y="33648"/>
                      <a:pt x="38433" y="33064"/>
                      <a:pt x="39930" y="32403"/>
                    </a:cubicBezTo>
                    <a:cubicBezTo>
                      <a:pt x="41019" y="31917"/>
                      <a:pt x="42089" y="31392"/>
                      <a:pt x="43100" y="30808"/>
                    </a:cubicBezTo>
                    <a:cubicBezTo>
                      <a:pt x="44112" y="30205"/>
                      <a:pt x="45045" y="29544"/>
                      <a:pt x="45882" y="28844"/>
                    </a:cubicBezTo>
                    <a:cubicBezTo>
                      <a:pt x="46738" y="28105"/>
                      <a:pt x="47496" y="27327"/>
                      <a:pt x="48118" y="26471"/>
                    </a:cubicBezTo>
                    <a:cubicBezTo>
                      <a:pt x="48857" y="25498"/>
                      <a:pt x="49422" y="24468"/>
                      <a:pt x="49752" y="23417"/>
                    </a:cubicBezTo>
                    <a:cubicBezTo>
                      <a:pt x="50141" y="22231"/>
                      <a:pt x="50277" y="20986"/>
                      <a:pt x="50161" y="19703"/>
                    </a:cubicBezTo>
                    <a:cubicBezTo>
                      <a:pt x="50044" y="18536"/>
                      <a:pt x="49713" y="17330"/>
                      <a:pt x="49110" y="16163"/>
                    </a:cubicBezTo>
                    <a:cubicBezTo>
                      <a:pt x="48585" y="15074"/>
                      <a:pt x="47827" y="14062"/>
                      <a:pt x="46932" y="13109"/>
                    </a:cubicBezTo>
                    <a:cubicBezTo>
                      <a:pt x="46057" y="12215"/>
                      <a:pt x="45026" y="11437"/>
                      <a:pt x="43898" y="10795"/>
                    </a:cubicBezTo>
                    <a:cubicBezTo>
                      <a:pt x="43314" y="10484"/>
                      <a:pt x="42653" y="10172"/>
                      <a:pt x="41875" y="9842"/>
                    </a:cubicBezTo>
                    <a:cubicBezTo>
                      <a:pt x="41233" y="9589"/>
                      <a:pt x="40514" y="9336"/>
                      <a:pt x="39638" y="9064"/>
                    </a:cubicBezTo>
                    <a:cubicBezTo>
                      <a:pt x="38685" y="8772"/>
                      <a:pt x="37713" y="8519"/>
                      <a:pt x="36760" y="8247"/>
                    </a:cubicBezTo>
                    <a:cubicBezTo>
                      <a:pt x="36215" y="8091"/>
                      <a:pt x="35651" y="7936"/>
                      <a:pt x="35087" y="7780"/>
                    </a:cubicBezTo>
                    <a:cubicBezTo>
                      <a:pt x="33298" y="7274"/>
                      <a:pt x="31217" y="6594"/>
                      <a:pt x="29369" y="5505"/>
                    </a:cubicBezTo>
                    <a:cubicBezTo>
                      <a:pt x="28533" y="4979"/>
                      <a:pt x="27697" y="4376"/>
                      <a:pt x="26899" y="3812"/>
                    </a:cubicBezTo>
                    <a:lnTo>
                      <a:pt x="26432" y="3482"/>
                    </a:lnTo>
                    <a:cubicBezTo>
                      <a:pt x="25246" y="2626"/>
                      <a:pt x="24254" y="1945"/>
                      <a:pt x="23184" y="1362"/>
                    </a:cubicBezTo>
                    <a:cubicBezTo>
                      <a:pt x="21940" y="681"/>
                      <a:pt x="20831" y="253"/>
                      <a:pt x="19722" y="78"/>
                    </a:cubicBezTo>
                    <a:cubicBezTo>
                      <a:pt x="19275" y="20"/>
                      <a:pt x="18905" y="0"/>
                      <a:pt x="18536" y="0"/>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 name="Google Shape;668;p33"/>
              <p:cNvSpPr/>
              <p:nvPr/>
            </p:nvSpPr>
            <p:spPr>
              <a:xfrm>
                <a:off x="1113950" y="2095675"/>
                <a:ext cx="1091150" cy="960825"/>
              </a:xfrm>
              <a:custGeom>
                <a:avLst/>
                <a:gdLst/>
                <a:ahLst/>
                <a:cxnLst/>
                <a:rect l="l" t="t" r="r" b="b"/>
                <a:pathLst>
                  <a:path w="43646" h="38433" extrusionOk="0">
                    <a:moveTo>
                      <a:pt x="18575" y="0"/>
                    </a:moveTo>
                    <a:cubicBezTo>
                      <a:pt x="18322" y="0"/>
                      <a:pt x="18089" y="0"/>
                      <a:pt x="17855" y="20"/>
                    </a:cubicBezTo>
                    <a:cubicBezTo>
                      <a:pt x="17272" y="78"/>
                      <a:pt x="16669" y="253"/>
                      <a:pt x="16085" y="506"/>
                    </a:cubicBezTo>
                    <a:cubicBezTo>
                      <a:pt x="15541" y="759"/>
                      <a:pt x="15035" y="1051"/>
                      <a:pt x="14588" y="1440"/>
                    </a:cubicBezTo>
                    <a:cubicBezTo>
                      <a:pt x="14199" y="1770"/>
                      <a:pt x="13849" y="2159"/>
                      <a:pt x="13499" y="2645"/>
                    </a:cubicBezTo>
                    <a:cubicBezTo>
                      <a:pt x="13207" y="3073"/>
                      <a:pt x="12935" y="3521"/>
                      <a:pt x="12643" y="4143"/>
                    </a:cubicBezTo>
                    <a:cubicBezTo>
                      <a:pt x="12429" y="4590"/>
                      <a:pt x="12215" y="5135"/>
                      <a:pt x="11962" y="5796"/>
                    </a:cubicBezTo>
                    <a:cubicBezTo>
                      <a:pt x="11651" y="6671"/>
                      <a:pt x="11379" y="7605"/>
                      <a:pt x="11165" y="8344"/>
                    </a:cubicBezTo>
                    <a:lnTo>
                      <a:pt x="11087" y="8616"/>
                    </a:lnTo>
                    <a:lnTo>
                      <a:pt x="10931" y="9142"/>
                    </a:lnTo>
                    <a:cubicBezTo>
                      <a:pt x="10795" y="9550"/>
                      <a:pt x="10639" y="10114"/>
                      <a:pt x="10406" y="10659"/>
                    </a:cubicBezTo>
                    <a:cubicBezTo>
                      <a:pt x="10192" y="11262"/>
                      <a:pt x="9920" y="11884"/>
                      <a:pt x="9589" y="12642"/>
                    </a:cubicBezTo>
                    <a:cubicBezTo>
                      <a:pt x="9142" y="13634"/>
                      <a:pt x="8636" y="14607"/>
                      <a:pt x="8111" y="15540"/>
                    </a:cubicBezTo>
                    <a:lnTo>
                      <a:pt x="8072" y="15579"/>
                    </a:lnTo>
                    <a:cubicBezTo>
                      <a:pt x="7391" y="16707"/>
                      <a:pt x="6613" y="17855"/>
                      <a:pt x="5719" y="18983"/>
                    </a:cubicBezTo>
                    <a:cubicBezTo>
                      <a:pt x="5291" y="19527"/>
                      <a:pt x="4824" y="20092"/>
                      <a:pt x="4280" y="20694"/>
                    </a:cubicBezTo>
                    <a:cubicBezTo>
                      <a:pt x="3852" y="21181"/>
                      <a:pt x="3463" y="21667"/>
                      <a:pt x="3093" y="22153"/>
                    </a:cubicBezTo>
                    <a:cubicBezTo>
                      <a:pt x="2276" y="23223"/>
                      <a:pt x="1596" y="24331"/>
                      <a:pt x="1070" y="25460"/>
                    </a:cubicBezTo>
                    <a:cubicBezTo>
                      <a:pt x="487" y="26685"/>
                      <a:pt x="156" y="27910"/>
                      <a:pt x="59" y="29058"/>
                    </a:cubicBezTo>
                    <a:cubicBezTo>
                      <a:pt x="1" y="29661"/>
                      <a:pt x="40" y="30263"/>
                      <a:pt x="137" y="30847"/>
                    </a:cubicBezTo>
                    <a:cubicBezTo>
                      <a:pt x="234" y="31430"/>
                      <a:pt x="390" y="32014"/>
                      <a:pt x="701" y="32597"/>
                    </a:cubicBezTo>
                    <a:cubicBezTo>
                      <a:pt x="1187" y="33628"/>
                      <a:pt x="2004" y="34581"/>
                      <a:pt x="3229" y="35515"/>
                    </a:cubicBezTo>
                    <a:cubicBezTo>
                      <a:pt x="4143" y="36234"/>
                      <a:pt x="5194" y="36818"/>
                      <a:pt x="6361" y="37246"/>
                    </a:cubicBezTo>
                    <a:cubicBezTo>
                      <a:pt x="6691" y="37362"/>
                      <a:pt x="7022" y="37499"/>
                      <a:pt x="7353" y="37596"/>
                    </a:cubicBezTo>
                    <a:cubicBezTo>
                      <a:pt x="8364" y="37927"/>
                      <a:pt x="9492" y="38179"/>
                      <a:pt x="10678" y="38316"/>
                    </a:cubicBezTo>
                    <a:cubicBezTo>
                      <a:pt x="11359" y="38393"/>
                      <a:pt x="12098" y="38432"/>
                      <a:pt x="12798" y="38432"/>
                    </a:cubicBezTo>
                    <a:cubicBezTo>
                      <a:pt x="13110" y="38432"/>
                      <a:pt x="13421" y="38432"/>
                      <a:pt x="13790" y="38413"/>
                    </a:cubicBezTo>
                    <a:cubicBezTo>
                      <a:pt x="13907" y="38413"/>
                      <a:pt x="14004" y="38413"/>
                      <a:pt x="14140" y="38393"/>
                    </a:cubicBezTo>
                    <a:cubicBezTo>
                      <a:pt x="14724" y="38393"/>
                      <a:pt x="15346" y="38335"/>
                      <a:pt x="16085" y="38277"/>
                    </a:cubicBezTo>
                    <a:cubicBezTo>
                      <a:pt x="17816" y="38102"/>
                      <a:pt x="19547" y="37790"/>
                      <a:pt x="21220" y="37460"/>
                    </a:cubicBezTo>
                    <a:lnTo>
                      <a:pt x="21648" y="37401"/>
                    </a:lnTo>
                    <a:lnTo>
                      <a:pt x="21803" y="37362"/>
                    </a:lnTo>
                    <a:cubicBezTo>
                      <a:pt x="22718" y="37207"/>
                      <a:pt x="23690" y="37012"/>
                      <a:pt x="24662" y="36818"/>
                    </a:cubicBezTo>
                    <a:cubicBezTo>
                      <a:pt x="25752" y="36585"/>
                      <a:pt x="26821" y="36351"/>
                      <a:pt x="27774" y="36118"/>
                    </a:cubicBezTo>
                    <a:cubicBezTo>
                      <a:pt x="29603" y="35709"/>
                      <a:pt x="31548" y="35204"/>
                      <a:pt x="33901" y="34523"/>
                    </a:cubicBezTo>
                    <a:cubicBezTo>
                      <a:pt x="34290" y="34426"/>
                      <a:pt x="34659" y="34309"/>
                      <a:pt x="35048" y="34173"/>
                    </a:cubicBezTo>
                    <a:cubicBezTo>
                      <a:pt x="36799" y="33667"/>
                      <a:pt x="38452" y="33084"/>
                      <a:pt x="39950" y="32442"/>
                    </a:cubicBezTo>
                    <a:cubicBezTo>
                      <a:pt x="41078" y="31956"/>
                      <a:pt x="42128" y="31411"/>
                      <a:pt x="43120" y="30828"/>
                    </a:cubicBezTo>
                    <a:cubicBezTo>
                      <a:pt x="43295" y="30730"/>
                      <a:pt x="43489" y="30614"/>
                      <a:pt x="43645" y="30516"/>
                    </a:cubicBezTo>
                    <a:lnTo>
                      <a:pt x="43645" y="30516"/>
                    </a:lnTo>
                    <a:cubicBezTo>
                      <a:pt x="42264" y="31119"/>
                      <a:pt x="40864" y="31625"/>
                      <a:pt x="39425" y="32111"/>
                    </a:cubicBezTo>
                    <a:lnTo>
                      <a:pt x="36585" y="33064"/>
                    </a:lnTo>
                    <a:cubicBezTo>
                      <a:pt x="36040" y="33239"/>
                      <a:pt x="35515" y="33434"/>
                      <a:pt x="34990" y="33589"/>
                    </a:cubicBezTo>
                    <a:cubicBezTo>
                      <a:pt x="34270" y="33842"/>
                      <a:pt x="33570" y="34056"/>
                      <a:pt x="32812" y="34251"/>
                    </a:cubicBezTo>
                    <a:cubicBezTo>
                      <a:pt x="29894" y="35029"/>
                      <a:pt x="26919" y="35515"/>
                      <a:pt x="23943" y="35884"/>
                    </a:cubicBezTo>
                    <a:cubicBezTo>
                      <a:pt x="23184" y="35982"/>
                      <a:pt x="22426" y="36059"/>
                      <a:pt x="21667" y="36157"/>
                    </a:cubicBezTo>
                    <a:cubicBezTo>
                      <a:pt x="20987" y="36215"/>
                      <a:pt x="20345" y="36293"/>
                      <a:pt x="19664" y="36371"/>
                    </a:cubicBezTo>
                    <a:cubicBezTo>
                      <a:pt x="18322" y="36507"/>
                      <a:pt x="16980" y="36662"/>
                      <a:pt x="15638" y="36740"/>
                    </a:cubicBezTo>
                    <a:cubicBezTo>
                      <a:pt x="15157" y="36754"/>
                      <a:pt x="14695" y="36768"/>
                      <a:pt x="14225" y="36768"/>
                    </a:cubicBezTo>
                    <a:cubicBezTo>
                      <a:pt x="14030" y="36768"/>
                      <a:pt x="13834" y="36765"/>
                      <a:pt x="13635" y="36760"/>
                    </a:cubicBezTo>
                    <a:cubicBezTo>
                      <a:pt x="12973" y="36740"/>
                      <a:pt x="12293" y="36682"/>
                      <a:pt x="11631" y="36604"/>
                    </a:cubicBezTo>
                    <a:cubicBezTo>
                      <a:pt x="11009" y="36507"/>
                      <a:pt x="10367" y="36409"/>
                      <a:pt x="9745" y="36254"/>
                    </a:cubicBezTo>
                    <a:cubicBezTo>
                      <a:pt x="9122" y="36079"/>
                      <a:pt x="8520" y="35865"/>
                      <a:pt x="7917" y="35593"/>
                    </a:cubicBezTo>
                    <a:cubicBezTo>
                      <a:pt x="7333" y="35320"/>
                      <a:pt x="6769" y="35009"/>
                      <a:pt x="6244" y="34640"/>
                    </a:cubicBezTo>
                    <a:cubicBezTo>
                      <a:pt x="5797" y="34328"/>
                      <a:pt x="5369" y="33939"/>
                      <a:pt x="4999" y="33531"/>
                    </a:cubicBezTo>
                    <a:cubicBezTo>
                      <a:pt x="4649" y="33142"/>
                      <a:pt x="4338" y="32695"/>
                      <a:pt x="4105" y="32228"/>
                    </a:cubicBezTo>
                    <a:cubicBezTo>
                      <a:pt x="3852" y="31781"/>
                      <a:pt x="3657" y="31294"/>
                      <a:pt x="3540" y="30769"/>
                    </a:cubicBezTo>
                    <a:cubicBezTo>
                      <a:pt x="3424" y="30263"/>
                      <a:pt x="3327" y="29738"/>
                      <a:pt x="3327" y="29194"/>
                    </a:cubicBezTo>
                    <a:cubicBezTo>
                      <a:pt x="3288" y="28630"/>
                      <a:pt x="3346" y="28085"/>
                      <a:pt x="3443" y="27521"/>
                    </a:cubicBezTo>
                    <a:cubicBezTo>
                      <a:pt x="3482" y="27210"/>
                      <a:pt x="3560" y="26918"/>
                      <a:pt x="3638" y="26588"/>
                    </a:cubicBezTo>
                    <a:cubicBezTo>
                      <a:pt x="3716" y="26335"/>
                      <a:pt x="3813" y="26043"/>
                      <a:pt x="3910" y="25771"/>
                    </a:cubicBezTo>
                    <a:cubicBezTo>
                      <a:pt x="4124" y="25226"/>
                      <a:pt x="4357" y="24720"/>
                      <a:pt x="4649" y="24234"/>
                    </a:cubicBezTo>
                    <a:cubicBezTo>
                      <a:pt x="5291" y="23223"/>
                      <a:pt x="6049" y="22289"/>
                      <a:pt x="6827" y="21395"/>
                    </a:cubicBezTo>
                    <a:cubicBezTo>
                      <a:pt x="7625" y="20461"/>
                      <a:pt x="8442" y="19586"/>
                      <a:pt x="9200" y="18613"/>
                    </a:cubicBezTo>
                    <a:cubicBezTo>
                      <a:pt x="9609" y="18088"/>
                      <a:pt x="9998" y="17524"/>
                      <a:pt x="10348" y="16941"/>
                    </a:cubicBezTo>
                    <a:cubicBezTo>
                      <a:pt x="10620" y="16474"/>
                      <a:pt x="10834" y="15988"/>
                      <a:pt x="11048" y="15501"/>
                    </a:cubicBezTo>
                    <a:lnTo>
                      <a:pt x="11048" y="15540"/>
                    </a:lnTo>
                    <a:cubicBezTo>
                      <a:pt x="11631" y="14121"/>
                      <a:pt x="12040" y="12662"/>
                      <a:pt x="12409" y="11184"/>
                    </a:cubicBezTo>
                    <a:lnTo>
                      <a:pt x="12993" y="8928"/>
                    </a:lnTo>
                    <a:cubicBezTo>
                      <a:pt x="13187" y="8189"/>
                      <a:pt x="13382" y="7488"/>
                      <a:pt x="13635" y="6788"/>
                    </a:cubicBezTo>
                    <a:cubicBezTo>
                      <a:pt x="13888" y="5952"/>
                      <a:pt x="14218" y="5154"/>
                      <a:pt x="14607" y="4376"/>
                    </a:cubicBezTo>
                    <a:cubicBezTo>
                      <a:pt x="14957" y="3637"/>
                      <a:pt x="15424" y="2918"/>
                      <a:pt x="15969" y="2276"/>
                    </a:cubicBezTo>
                    <a:cubicBezTo>
                      <a:pt x="16221" y="1965"/>
                      <a:pt x="16552" y="1673"/>
                      <a:pt x="16863" y="1401"/>
                    </a:cubicBezTo>
                    <a:cubicBezTo>
                      <a:pt x="17174" y="1148"/>
                      <a:pt x="17544" y="876"/>
                      <a:pt x="17894" y="681"/>
                    </a:cubicBezTo>
                    <a:cubicBezTo>
                      <a:pt x="18303" y="428"/>
                      <a:pt x="18711" y="234"/>
                      <a:pt x="19119" y="78"/>
                    </a:cubicBezTo>
                    <a:cubicBezTo>
                      <a:pt x="19158" y="39"/>
                      <a:pt x="19197" y="39"/>
                      <a:pt x="19236" y="20"/>
                    </a:cubicBezTo>
                    <a:cubicBezTo>
                      <a:pt x="19022" y="0"/>
                      <a:pt x="18808" y="0"/>
                      <a:pt x="18575"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33"/>
              <p:cNvSpPr/>
              <p:nvPr/>
            </p:nvSpPr>
            <p:spPr>
              <a:xfrm>
                <a:off x="1236000" y="2661650"/>
                <a:ext cx="190150" cy="200225"/>
              </a:xfrm>
              <a:custGeom>
                <a:avLst/>
                <a:gdLst/>
                <a:ahLst/>
                <a:cxnLst/>
                <a:rect l="l" t="t" r="r" b="b"/>
                <a:pathLst>
                  <a:path w="7606" h="8009" extrusionOk="0">
                    <a:moveTo>
                      <a:pt x="0" y="4979"/>
                    </a:moveTo>
                    <a:lnTo>
                      <a:pt x="0" y="4999"/>
                    </a:lnTo>
                    <a:cubicBezTo>
                      <a:pt x="0" y="4993"/>
                      <a:pt x="0" y="4986"/>
                      <a:pt x="1" y="4980"/>
                    </a:cubicBezTo>
                    <a:lnTo>
                      <a:pt x="1" y="4980"/>
                    </a:lnTo>
                    <a:cubicBezTo>
                      <a:pt x="0" y="4980"/>
                      <a:pt x="0" y="4980"/>
                      <a:pt x="0" y="4979"/>
                    </a:cubicBezTo>
                    <a:close/>
                    <a:moveTo>
                      <a:pt x="3968" y="0"/>
                    </a:moveTo>
                    <a:cubicBezTo>
                      <a:pt x="3793" y="0"/>
                      <a:pt x="3501" y="39"/>
                      <a:pt x="3229" y="117"/>
                    </a:cubicBezTo>
                    <a:cubicBezTo>
                      <a:pt x="2937" y="214"/>
                      <a:pt x="2646" y="331"/>
                      <a:pt x="2373" y="506"/>
                    </a:cubicBezTo>
                    <a:cubicBezTo>
                      <a:pt x="2062" y="720"/>
                      <a:pt x="1751" y="973"/>
                      <a:pt x="1479" y="1245"/>
                    </a:cubicBezTo>
                    <a:cubicBezTo>
                      <a:pt x="1167" y="1576"/>
                      <a:pt x="895" y="1945"/>
                      <a:pt x="681" y="2354"/>
                    </a:cubicBezTo>
                    <a:cubicBezTo>
                      <a:pt x="428" y="2801"/>
                      <a:pt x="253" y="3248"/>
                      <a:pt x="137" y="3715"/>
                    </a:cubicBezTo>
                    <a:cubicBezTo>
                      <a:pt x="41" y="4118"/>
                      <a:pt x="2" y="4558"/>
                      <a:pt x="1" y="4980"/>
                    </a:cubicBezTo>
                    <a:lnTo>
                      <a:pt x="1" y="4980"/>
                    </a:lnTo>
                    <a:cubicBezTo>
                      <a:pt x="20" y="5349"/>
                      <a:pt x="59" y="5719"/>
                      <a:pt x="156" y="6049"/>
                    </a:cubicBezTo>
                    <a:cubicBezTo>
                      <a:pt x="253" y="6341"/>
                      <a:pt x="389" y="6633"/>
                      <a:pt x="545" y="6905"/>
                    </a:cubicBezTo>
                    <a:cubicBezTo>
                      <a:pt x="623" y="7002"/>
                      <a:pt x="701" y="7119"/>
                      <a:pt x="778" y="7216"/>
                    </a:cubicBezTo>
                    <a:cubicBezTo>
                      <a:pt x="788" y="7206"/>
                      <a:pt x="803" y="7201"/>
                      <a:pt x="822" y="7201"/>
                    </a:cubicBezTo>
                    <a:cubicBezTo>
                      <a:pt x="842" y="7201"/>
                      <a:pt x="866" y="7206"/>
                      <a:pt x="895" y="7216"/>
                    </a:cubicBezTo>
                    <a:cubicBezTo>
                      <a:pt x="934" y="7274"/>
                      <a:pt x="992" y="7333"/>
                      <a:pt x="1070" y="7391"/>
                    </a:cubicBezTo>
                    <a:lnTo>
                      <a:pt x="1070" y="7372"/>
                    </a:lnTo>
                    <a:cubicBezTo>
                      <a:pt x="1090" y="7333"/>
                      <a:pt x="1109" y="7333"/>
                      <a:pt x="1109" y="7333"/>
                    </a:cubicBezTo>
                    <a:cubicBezTo>
                      <a:pt x="1129" y="7333"/>
                      <a:pt x="1167" y="7372"/>
                      <a:pt x="1167" y="7372"/>
                    </a:cubicBezTo>
                    <a:lnTo>
                      <a:pt x="1187" y="7391"/>
                    </a:lnTo>
                    <a:lnTo>
                      <a:pt x="1206" y="7411"/>
                    </a:lnTo>
                    <a:cubicBezTo>
                      <a:pt x="1401" y="7586"/>
                      <a:pt x="1595" y="7722"/>
                      <a:pt x="1809" y="7877"/>
                    </a:cubicBezTo>
                    <a:cubicBezTo>
                      <a:pt x="1984" y="7916"/>
                      <a:pt x="2159" y="7975"/>
                      <a:pt x="2315" y="7994"/>
                    </a:cubicBezTo>
                    <a:lnTo>
                      <a:pt x="2296" y="7994"/>
                    </a:lnTo>
                    <a:cubicBezTo>
                      <a:pt x="2422" y="8004"/>
                      <a:pt x="2548" y="8009"/>
                      <a:pt x="2677" y="8009"/>
                    </a:cubicBezTo>
                    <a:cubicBezTo>
                      <a:pt x="2806" y="8009"/>
                      <a:pt x="2937" y="8004"/>
                      <a:pt x="3073" y="7994"/>
                    </a:cubicBezTo>
                    <a:lnTo>
                      <a:pt x="3054" y="7994"/>
                    </a:lnTo>
                    <a:cubicBezTo>
                      <a:pt x="3424" y="7955"/>
                      <a:pt x="3754" y="7858"/>
                      <a:pt x="4104" y="7702"/>
                    </a:cubicBezTo>
                    <a:cubicBezTo>
                      <a:pt x="4571" y="7508"/>
                      <a:pt x="4980" y="7236"/>
                      <a:pt x="5369" y="6944"/>
                    </a:cubicBezTo>
                    <a:cubicBezTo>
                      <a:pt x="5796" y="6613"/>
                      <a:pt x="6205" y="6205"/>
                      <a:pt x="6555" y="5757"/>
                    </a:cubicBezTo>
                    <a:cubicBezTo>
                      <a:pt x="6847" y="5368"/>
                      <a:pt x="7080" y="4979"/>
                      <a:pt x="7275" y="4552"/>
                    </a:cubicBezTo>
                    <a:cubicBezTo>
                      <a:pt x="7411" y="4221"/>
                      <a:pt x="7508" y="3890"/>
                      <a:pt x="7566" y="3540"/>
                    </a:cubicBezTo>
                    <a:cubicBezTo>
                      <a:pt x="7605" y="3404"/>
                      <a:pt x="7605" y="3287"/>
                      <a:pt x="7605" y="3132"/>
                    </a:cubicBezTo>
                    <a:cubicBezTo>
                      <a:pt x="7566" y="2957"/>
                      <a:pt x="7527" y="2801"/>
                      <a:pt x="7469" y="2645"/>
                    </a:cubicBezTo>
                    <a:cubicBezTo>
                      <a:pt x="7430" y="2509"/>
                      <a:pt x="7372" y="2354"/>
                      <a:pt x="7313" y="2237"/>
                    </a:cubicBezTo>
                    <a:cubicBezTo>
                      <a:pt x="7236" y="2120"/>
                      <a:pt x="7177" y="1984"/>
                      <a:pt x="7119" y="1867"/>
                    </a:cubicBezTo>
                    <a:cubicBezTo>
                      <a:pt x="7022" y="1731"/>
                      <a:pt x="6924" y="1576"/>
                      <a:pt x="6788" y="1440"/>
                    </a:cubicBezTo>
                    <a:cubicBezTo>
                      <a:pt x="6672" y="1284"/>
                      <a:pt x="6555" y="1167"/>
                      <a:pt x="6438" y="1051"/>
                    </a:cubicBezTo>
                    <a:cubicBezTo>
                      <a:pt x="6166" y="778"/>
                      <a:pt x="5855" y="564"/>
                      <a:pt x="5524" y="389"/>
                    </a:cubicBezTo>
                    <a:cubicBezTo>
                      <a:pt x="5291" y="234"/>
                      <a:pt x="5018" y="137"/>
                      <a:pt x="4727" y="78"/>
                    </a:cubicBezTo>
                    <a:cubicBezTo>
                      <a:pt x="4493" y="20"/>
                      <a:pt x="4221" y="0"/>
                      <a:pt x="3968"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33"/>
              <p:cNvSpPr/>
              <p:nvPr/>
            </p:nvSpPr>
            <p:spPr>
              <a:xfrm>
                <a:off x="1302625" y="2764250"/>
                <a:ext cx="125450" cy="104075"/>
              </a:xfrm>
              <a:custGeom>
                <a:avLst/>
                <a:gdLst/>
                <a:ahLst/>
                <a:cxnLst/>
                <a:rect l="l" t="t" r="r" b="b"/>
                <a:pathLst>
                  <a:path w="5018" h="4163" extrusionOk="0">
                    <a:moveTo>
                      <a:pt x="3695" y="2723"/>
                    </a:moveTo>
                    <a:cubicBezTo>
                      <a:pt x="3682" y="2723"/>
                      <a:pt x="3678" y="2732"/>
                      <a:pt x="3682" y="2732"/>
                    </a:cubicBezTo>
                    <a:cubicBezTo>
                      <a:pt x="3685" y="2732"/>
                      <a:pt x="3689" y="2730"/>
                      <a:pt x="3695" y="2723"/>
                    </a:cubicBezTo>
                    <a:close/>
                    <a:moveTo>
                      <a:pt x="5018" y="0"/>
                    </a:moveTo>
                    <a:cubicBezTo>
                      <a:pt x="4979" y="97"/>
                      <a:pt x="4979" y="175"/>
                      <a:pt x="4960" y="214"/>
                    </a:cubicBezTo>
                    <a:cubicBezTo>
                      <a:pt x="4843" y="584"/>
                      <a:pt x="4668" y="953"/>
                      <a:pt x="4454" y="1264"/>
                    </a:cubicBezTo>
                    <a:cubicBezTo>
                      <a:pt x="4240" y="1614"/>
                      <a:pt x="3987" y="1926"/>
                      <a:pt x="3695" y="2237"/>
                    </a:cubicBezTo>
                    <a:cubicBezTo>
                      <a:pt x="3306" y="2645"/>
                      <a:pt x="2840" y="3034"/>
                      <a:pt x="2353" y="3365"/>
                    </a:cubicBezTo>
                    <a:cubicBezTo>
                      <a:pt x="2120" y="3501"/>
                      <a:pt x="1867" y="3657"/>
                      <a:pt x="1614" y="3754"/>
                    </a:cubicBezTo>
                    <a:cubicBezTo>
                      <a:pt x="1361" y="3851"/>
                      <a:pt x="1128" y="3948"/>
                      <a:pt x="856" y="3987"/>
                    </a:cubicBezTo>
                    <a:cubicBezTo>
                      <a:pt x="603" y="4046"/>
                      <a:pt x="370" y="4085"/>
                      <a:pt x="97" y="4085"/>
                    </a:cubicBezTo>
                    <a:lnTo>
                      <a:pt x="0" y="4085"/>
                    </a:lnTo>
                    <a:cubicBezTo>
                      <a:pt x="266" y="4141"/>
                      <a:pt x="531" y="4161"/>
                      <a:pt x="779" y="4162"/>
                    </a:cubicBezTo>
                    <a:lnTo>
                      <a:pt x="779" y="4162"/>
                    </a:lnTo>
                    <a:cubicBezTo>
                      <a:pt x="1070" y="4143"/>
                      <a:pt x="1362" y="4084"/>
                      <a:pt x="1653" y="4007"/>
                    </a:cubicBezTo>
                    <a:cubicBezTo>
                      <a:pt x="2003" y="3890"/>
                      <a:pt x="2334" y="3754"/>
                      <a:pt x="2645" y="3559"/>
                    </a:cubicBezTo>
                    <a:cubicBezTo>
                      <a:pt x="3015" y="3307"/>
                      <a:pt x="3384" y="3015"/>
                      <a:pt x="3676" y="2704"/>
                    </a:cubicBezTo>
                    <a:cubicBezTo>
                      <a:pt x="3987" y="2354"/>
                      <a:pt x="4259" y="2003"/>
                      <a:pt x="4473" y="1614"/>
                    </a:cubicBezTo>
                    <a:cubicBezTo>
                      <a:pt x="4668" y="1245"/>
                      <a:pt x="4843" y="856"/>
                      <a:pt x="4940" y="448"/>
                    </a:cubicBezTo>
                    <a:lnTo>
                      <a:pt x="5018" y="0"/>
                    </a:lnTo>
                    <a:close/>
                    <a:moveTo>
                      <a:pt x="779" y="4162"/>
                    </a:moveTo>
                    <a:cubicBezTo>
                      <a:pt x="778" y="4162"/>
                      <a:pt x="778" y="4162"/>
                      <a:pt x="778" y="4162"/>
                    </a:cubicBezTo>
                    <a:lnTo>
                      <a:pt x="797" y="4162"/>
                    </a:lnTo>
                    <a:cubicBezTo>
                      <a:pt x="791" y="4162"/>
                      <a:pt x="785" y="4162"/>
                      <a:pt x="779" y="4162"/>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33"/>
              <p:cNvSpPr/>
              <p:nvPr/>
            </p:nvSpPr>
            <p:spPr>
              <a:xfrm>
                <a:off x="1401800" y="2806050"/>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33"/>
              <p:cNvSpPr/>
              <p:nvPr/>
            </p:nvSpPr>
            <p:spPr>
              <a:xfrm>
                <a:off x="1602125" y="2439450"/>
                <a:ext cx="76850" cy="73925"/>
              </a:xfrm>
              <a:custGeom>
                <a:avLst/>
                <a:gdLst/>
                <a:ahLst/>
                <a:cxnLst/>
                <a:rect l="l" t="t" r="r" b="b"/>
                <a:pathLst>
                  <a:path w="3074" h="2957" extrusionOk="0">
                    <a:moveTo>
                      <a:pt x="1557" y="0"/>
                    </a:moveTo>
                    <a:lnTo>
                      <a:pt x="1421" y="19"/>
                    </a:lnTo>
                    <a:cubicBezTo>
                      <a:pt x="1343" y="19"/>
                      <a:pt x="1304" y="19"/>
                      <a:pt x="1226" y="39"/>
                    </a:cubicBezTo>
                    <a:cubicBezTo>
                      <a:pt x="1148" y="39"/>
                      <a:pt x="1071" y="58"/>
                      <a:pt x="1012" y="78"/>
                    </a:cubicBezTo>
                    <a:cubicBezTo>
                      <a:pt x="973" y="78"/>
                      <a:pt x="954" y="117"/>
                      <a:pt x="934" y="117"/>
                    </a:cubicBezTo>
                    <a:lnTo>
                      <a:pt x="915" y="117"/>
                    </a:lnTo>
                    <a:cubicBezTo>
                      <a:pt x="857" y="136"/>
                      <a:pt x="837" y="136"/>
                      <a:pt x="779" y="156"/>
                    </a:cubicBezTo>
                    <a:lnTo>
                      <a:pt x="759" y="156"/>
                    </a:lnTo>
                    <a:cubicBezTo>
                      <a:pt x="682" y="175"/>
                      <a:pt x="604" y="233"/>
                      <a:pt x="565" y="253"/>
                    </a:cubicBezTo>
                    <a:cubicBezTo>
                      <a:pt x="545" y="272"/>
                      <a:pt x="507" y="272"/>
                      <a:pt x="507" y="311"/>
                    </a:cubicBezTo>
                    <a:lnTo>
                      <a:pt x="468" y="350"/>
                    </a:lnTo>
                    <a:lnTo>
                      <a:pt x="448" y="370"/>
                    </a:lnTo>
                    <a:cubicBezTo>
                      <a:pt x="409" y="408"/>
                      <a:pt x="390" y="428"/>
                      <a:pt x="370" y="428"/>
                    </a:cubicBezTo>
                    <a:cubicBezTo>
                      <a:pt x="351" y="447"/>
                      <a:pt x="312" y="506"/>
                      <a:pt x="293" y="525"/>
                    </a:cubicBezTo>
                    <a:cubicBezTo>
                      <a:pt x="293" y="525"/>
                      <a:pt x="293" y="545"/>
                      <a:pt x="273" y="545"/>
                    </a:cubicBezTo>
                    <a:lnTo>
                      <a:pt x="254" y="564"/>
                    </a:lnTo>
                    <a:cubicBezTo>
                      <a:pt x="215" y="622"/>
                      <a:pt x="195" y="642"/>
                      <a:pt x="176" y="700"/>
                    </a:cubicBezTo>
                    <a:cubicBezTo>
                      <a:pt x="156" y="720"/>
                      <a:pt x="156" y="759"/>
                      <a:pt x="118" y="797"/>
                    </a:cubicBezTo>
                    <a:lnTo>
                      <a:pt x="118" y="817"/>
                    </a:lnTo>
                    <a:lnTo>
                      <a:pt x="118" y="836"/>
                    </a:lnTo>
                    <a:cubicBezTo>
                      <a:pt x="118" y="856"/>
                      <a:pt x="118" y="856"/>
                      <a:pt x="98" y="895"/>
                    </a:cubicBezTo>
                    <a:cubicBezTo>
                      <a:pt x="79" y="934"/>
                      <a:pt x="79" y="953"/>
                      <a:pt x="59" y="1011"/>
                    </a:cubicBezTo>
                    <a:lnTo>
                      <a:pt x="59" y="1031"/>
                    </a:lnTo>
                    <a:cubicBezTo>
                      <a:pt x="59" y="1089"/>
                      <a:pt x="20" y="1128"/>
                      <a:pt x="20" y="1167"/>
                    </a:cubicBezTo>
                    <a:cubicBezTo>
                      <a:pt x="20" y="1245"/>
                      <a:pt x="1" y="1303"/>
                      <a:pt x="1" y="1361"/>
                    </a:cubicBezTo>
                    <a:lnTo>
                      <a:pt x="1" y="1400"/>
                    </a:lnTo>
                    <a:lnTo>
                      <a:pt x="1" y="1517"/>
                    </a:lnTo>
                    <a:lnTo>
                      <a:pt x="1" y="1556"/>
                    </a:lnTo>
                    <a:cubicBezTo>
                      <a:pt x="1" y="1614"/>
                      <a:pt x="20" y="1653"/>
                      <a:pt x="20" y="1712"/>
                    </a:cubicBezTo>
                    <a:lnTo>
                      <a:pt x="20" y="1731"/>
                    </a:lnTo>
                    <a:cubicBezTo>
                      <a:pt x="59" y="1789"/>
                      <a:pt x="59" y="1828"/>
                      <a:pt x="79" y="1887"/>
                    </a:cubicBezTo>
                    <a:lnTo>
                      <a:pt x="79" y="1906"/>
                    </a:lnTo>
                    <a:cubicBezTo>
                      <a:pt x="98" y="1984"/>
                      <a:pt x="118" y="2023"/>
                      <a:pt x="176" y="2101"/>
                    </a:cubicBezTo>
                    <a:lnTo>
                      <a:pt x="176" y="2120"/>
                    </a:lnTo>
                    <a:cubicBezTo>
                      <a:pt x="195" y="2178"/>
                      <a:pt x="254" y="2217"/>
                      <a:pt x="273" y="2276"/>
                    </a:cubicBezTo>
                    <a:lnTo>
                      <a:pt x="293" y="2295"/>
                    </a:lnTo>
                    <a:cubicBezTo>
                      <a:pt x="351" y="2334"/>
                      <a:pt x="390" y="2412"/>
                      <a:pt x="448" y="2470"/>
                    </a:cubicBezTo>
                    <a:lnTo>
                      <a:pt x="487" y="2490"/>
                    </a:lnTo>
                    <a:cubicBezTo>
                      <a:pt x="507" y="2509"/>
                      <a:pt x="565" y="2528"/>
                      <a:pt x="584" y="2587"/>
                    </a:cubicBezTo>
                    <a:lnTo>
                      <a:pt x="798" y="2723"/>
                    </a:lnTo>
                    <a:cubicBezTo>
                      <a:pt x="857" y="2762"/>
                      <a:pt x="934" y="2781"/>
                      <a:pt x="973" y="2801"/>
                    </a:cubicBezTo>
                    <a:lnTo>
                      <a:pt x="954" y="2801"/>
                    </a:lnTo>
                    <a:lnTo>
                      <a:pt x="1168" y="2879"/>
                    </a:lnTo>
                    <a:cubicBezTo>
                      <a:pt x="1246" y="2898"/>
                      <a:pt x="1343" y="2898"/>
                      <a:pt x="1421" y="2917"/>
                    </a:cubicBezTo>
                    <a:lnTo>
                      <a:pt x="1382" y="2917"/>
                    </a:lnTo>
                    <a:cubicBezTo>
                      <a:pt x="1460" y="2917"/>
                      <a:pt x="1537" y="2956"/>
                      <a:pt x="1635" y="2956"/>
                    </a:cubicBezTo>
                    <a:cubicBezTo>
                      <a:pt x="1712" y="2956"/>
                      <a:pt x="1771" y="2956"/>
                      <a:pt x="1829" y="2917"/>
                    </a:cubicBezTo>
                    <a:lnTo>
                      <a:pt x="1849" y="2917"/>
                    </a:lnTo>
                    <a:cubicBezTo>
                      <a:pt x="1926" y="2917"/>
                      <a:pt x="2004" y="2898"/>
                      <a:pt x="2062" y="2879"/>
                    </a:cubicBezTo>
                    <a:cubicBezTo>
                      <a:pt x="2121" y="2859"/>
                      <a:pt x="2199" y="2820"/>
                      <a:pt x="2238" y="2801"/>
                    </a:cubicBezTo>
                    <a:cubicBezTo>
                      <a:pt x="2315" y="2781"/>
                      <a:pt x="2354" y="2762"/>
                      <a:pt x="2432" y="2703"/>
                    </a:cubicBezTo>
                    <a:cubicBezTo>
                      <a:pt x="2490" y="2684"/>
                      <a:pt x="2529" y="2665"/>
                      <a:pt x="2549" y="2606"/>
                    </a:cubicBezTo>
                    <a:cubicBezTo>
                      <a:pt x="2607" y="2587"/>
                      <a:pt x="2627" y="2528"/>
                      <a:pt x="2685" y="2509"/>
                    </a:cubicBezTo>
                    <a:cubicBezTo>
                      <a:pt x="2704" y="2470"/>
                      <a:pt x="2743" y="2431"/>
                      <a:pt x="2782" y="2392"/>
                    </a:cubicBezTo>
                    <a:cubicBezTo>
                      <a:pt x="2802" y="2334"/>
                      <a:pt x="2840" y="2295"/>
                      <a:pt x="2879" y="2276"/>
                    </a:cubicBezTo>
                    <a:lnTo>
                      <a:pt x="2938" y="2120"/>
                    </a:lnTo>
                    <a:lnTo>
                      <a:pt x="3015" y="1906"/>
                    </a:lnTo>
                    <a:cubicBezTo>
                      <a:pt x="3015" y="1848"/>
                      <a:pt x="3035" y="1809"/>
                      <a:pt x="3035" y="1731"/>
                    </a:cubicBezTo>
                    <a:lnTo>
                      <a:pt x="3035" y="1750"/>
                    </a:lnTo>
                    <a:cubicBezTo>
                      <a:pt x="3035" y="1692"/>
                      <a:pt x="3074" y="1634"/>
                      <a:pt x="3035" y="1556"/>
                    </a:cubicBezTo>
                    <a:cubicBezTo>
                      <a:pt x="3035" y="1517"/>
                      <a:pt x="3035" y="1439"/>
                      <a:pt x="3015" y="1400"/>
                    </a:cubicBezTo>
                    <a:lnTo>
                      <a:pt x="3015" y="1420"/>
                    </a:lnTo>
                    <a:cubicBezTo>
                      <a:pt x="3015" y="1342"/>
                      <a:pt x="2996" y="1264"/>
                      <a:pt x="2977" y="1206"/>
                    </a:cubicBezTo>
                    <a:cubicBezTo>
                      <a:pt x="2938" y="1128"/>
                      <a:pt x="2918" y="1050"/>
                      <a:pt x="2899" y="1011"/>
                    </a:cubicBezTo>
                    <a:lnTo>
                      <a:pt x="2899" y="1031"/>
                    </a:lnTo>
                    <a:cubicBezTo>
                      <a:pt x="2879" y="953"/>
                      <a:pt x="2840" y="914"/>
                      <a:pt x="2802" y="836"/>
                    </a:cubicBezTo>
                    <a:cubicBezTo>
                      <a:pt x="2782" y="778"/>
                      <a:pt x="2724" y="720"/>
                      <a:pt x="2685" y="661"/>
                    </a:cubicBezTo>
                    <a:cubicBezTo>
                      <a:pt x="2627" y="622"/>
                      <a:pt x="2588" y="564"/>
                      <a:pt x="2549" y="525"/>
                    </a:cubicBezTo>
                    <a:lnTo>
                      <a:pt x="2413" y="370"/>
                    </a:lnTo>
                    <a:lnTo>
                      <a:pt x="2199" y="233"/>
                    </a:lnTo>
                    <a:cubicBezTo>
                      <a:pt x="2121" y="195"/>
                      <a:pt x="2062" y="156"/>
                      <a:pt x="2004" y="136"/>
                    </a:cubicBezTo>
                    <a:lnTo>
                      <a:pt x="2024" y="136"/>
                    </a:lnTo>
                    <a:cubicBezTo>
                      <a:pt x="1946" y="97"/>
                      <a:pt x="1849" y="58"/>
                      <a:pt x="1771" y="58"/>
                    </a:cubicBezTo>
                    <a:cubicBezTo>
                      <a:pt x="1712" y="39"/>
                      <a:pt x="1635" y="39"/>
                      <a:pt x="1557"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33"/>
              <p:cNvSpPr/>
              <p:nvPr/>
            </p:nvSpPr>
            <p:spPr>
              <a:xfrm>
                <a:off x="1664375" y="2448675"/>
                <a:ext cx="500" cy="1000"/>
              </a:xfrm>
              <a:custGeom>
                <a:avLst/>
                <a:gdLst/>
                <a:ahLst/>
                <a:cxnLst/>
                <a:rect l="l" t="t" r="r" b="b"/>
                <a:pathLst>
                  <a:path w="20" h="40" extrusionOk="0">
                    <a:moveTo>
                      <a:pt x="20" y="1"/>
                    </a:moveTo>
                    <a:cubicBezTo>
                      <a:pt x="20" y="39"/>
                      <a:pt x="20" y="39"/>
                      <a:pt x="20" y="1"/>
                    </a:cubicBezTo>
                    <a:lnTo>
                      <a:pt x="20" y="1"/>
                    </a:lnTo>
                    <a:cubicBezTo>
                      <a:pt x="0" y="1"/>
                      <a:pt x="20" y="1"/>
                      <a:pt x="20"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33"/>
              <p:cNvSpPr/>
              <p:nvPr/>
            </p:nvSpPr>
            <p:spPr>
              <a:xfrm>
                <a:off x="1608450" y="24535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33"/>
              <p:cNvSpPr/>
              <p:nvPr/>
            </p:nvSpPr>
            <p:spPr>
              <a:xfrm>
                <a:off x="1602125" y="246812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33"/>
              <p:cNvSpPr/>
              <p:nvPr/>
            </p:nvSpPr>
            <p:spPr>
              <a:xfrm>
                <a:off x="1672650" y="2499250"/>
                <a:ext cx="975" cy="25"/>
              </a:xfrm>
              <a:custGeom>
                <a:avLst/>
                <a:gdLst/>
                <a:ahLst/>
                <a:cxnLst/>
                <a:rect l="l" t="t" r="r" b="b"/>
                <a:pathLst>
                  <a:path w="39" h="1" extrusionOk="0">
                    <a:moveTo>
                      <a:pt x="0" y="0"/>
                    </a:moveTo>
                    <a:lnTo>
                      <a:pt x="0" y="0"/>
                    </a:lnTo>
                    <a:cubicBezTo>
                      <a:pt x="0" y="0"/>
                      <a:pt x="39" y="0"/>
                      <a:pt x="0"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33"/>
              <p:cNvSpPr/>
              <p:nvPr/>
            </p:nvSpPr>
            <p:spPr>
              <a:xfrm>
                <a:off x="1672650" y="2499250"/>
                <a:ext cx="0" cy="25"/>
              </a:xfrm>
              <a:custGeom>
                <a:avLst/>
                <a:gdLst/>
                <a:ahLst/>
                <a:cxnLst/>
                <a:rect l="l" t="t" r="r" b="b"/>
                <a:pathLst>
                  <a:path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33"/>
              <p:cNvSpPr/>
              <p:nvPr/>
            </p:nvSpPr>
            <p:spPr>
              <a:xfrm>
                <a:off x="1667300" y="2504600"/>
                <a:ext cx="500" cy="25"/>
              </a:xfrm>
              <a:custGeom>
                <a:avLst/>
                <a:gdLst/>
                <a:ahLst/>
                <a:cxnLst/>
                <a:rect l="l" t="t" r="r" b="b"/>
                <a:pathLst>
                  <a:path w="20" h="1" extrusionOk="0">
                    <a:moveTo>
                      <a:pt x="0" y="0"/>
                    </a:moveTo>
                    <a:lnTo>
                      <a:pt x="0" y="0"/>
                    </a:lnTo>
                    <a:cubicBezTo>
                      <a:pt x="0" y="0"/>
                      <a:pt x="20" y="0"/>
                      <a:pt x="0" y="0"/>
                    </a:cubicBezTo>
                    <a:cubicBezTo>
                      <a:pt x="20" y="0"/>
                      <a:pt x="0" y="0"/>
                      <a:pt x="0"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33"/>
              <p:cNvSpPr/>
              <p:nvPr/>
            </p:nvSpPr>
            <p:spPr>
              <a:xfrm>
                <a:off x="1667300" y="250460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33"/>
              <p:cNvSpPr/>
              <p:nvPr/>
            </p:nvSpPr>
            <p:spPr>
              <a:xfrm>
                <a:off x="1851075" y="2407350"/>
                <a:ext cx="117700" cy="110875"/>
              </a:xfrm>
              <a:custGeom>
                <a:avLst/>
                <a:gdLst/>
                <a:ahLst/>
                <a:cxnLst/>
                <a:rect l="l" t="t" r="r" b="b"/>
                <a:pathLst>
                  <a:path w="4708" h="4435" extrusionOk="0">
                    <a:moveTo>
                      <a:pt x="2179" y="0"/>
                    </a:moveTo>
                    <a:cubicBezTo>
                      <a:pt x="2140" y="137"/>
                      <a:pt x="2140" y="137"/>
                      <a:pt x="2101" y="137"/>
                    </a:cubicBezTo>
                    <a:lnTo>
                      <a:pt x="1849" y="137"/>
                    </a:lnTo>
                    <a:cubicBezTo>
                      <a:pt x="1751" y="156"/>
                      <a:pt x="1654" y="156"/>
                      <a:pt x="1557" y="175"/>
                    </a:cubicBezTo>
                    <a:cubicBezTo>
                      <a:pt x="1499" y="175"/>
                      <a:pt x="1479" y="195"/>
                      <a:pt x="1421" y="195"/>
                    </a:cubicBezTo>
                    <a:cubicBezTo>
                      <a:pt x="1382" y="234"/>
                      <a:pt x="1304" y="253"/>
                      <a:pt x="1265" y="253"/>
                    </a:cubicBezTo>
                    <a:lnTo>
                      <a:pt x="1226" y="253"/>
                    </a:lnTo>
                    <a:cubicBezTo>
                      <a:pt x="1187" y="273"/>
                      <a:pt x="1110" y="292"/>
                      <a:pt x="1071" y="331"/>
                    </a:cubicBezTo>
                    <a:cubicBezTo>
                      <a:pt x="1032" y="350"/>
                      <a:pt x="1012" y="350"/>
                      <a:pt x="993" y="370"/>
                    </a:cubicBezTo>
                    <a:cubicBezTo>
                      <a:pt x="973" y="389"/>
                      <a:pt x="934" y="389"/>
                      <a:pt x="915" y="428"/>
                    </a:cubicBezTo>
                    <a:cubicBezTo>
                      <a:pt x="876" y="448"/>
                      <a:pt x="818" y="487"/>
                      <a:pt x="759" y="526"/>
                    </a:cubicBezTo>
                    <a:lnTo>
                      <a:pt x="740" y="545"/>
                    </a:lnTo>
                    <a:cubicBezTo>
                      <a:pt x="701" y="584"/>
                      <a:pt x="643" y="623"/>
                      <a:pt x="623" y="662"/>
                    </a:cubicBezTo>
                    <a:cubicBezTo>
                      <a:pt x="604" y="662"/>
                      <a:pt x="604" y="681"/>
                      <a:pt x="565" y="720"/>
                    </a:cubicBezTo>
                    <a:cubicBezTo>
                      <a:pt x="526" y="759"/>
                      <a:pt x="487" y="817"/>
                      <a:pt x="448" y="856"/>
                    </a:cubicBezTo>
                    <a:cubicBezTo>
                      <a:pt x="429" y="876"/>
                      <a:pt x="429" y="914"/>
                      <a:pt x="409" y="914"/>
                    </a:cubicBezTo>
                    <a:cubicBezTo>
                      <a:pt x="351" y="973"/>
                      <a:pt x="312" y="1051"/>
                      <a:pt x="254" y="1148"/>
                    </a:cubicBezTo>
                    <a:cubicBezTo>
                      <a:pt x="234" y="1226"/>
                      <a:pt x="176" y="1265"/>
                      <a:pt x="157" y="1342"/>
                    </a:cubicBezTo>
                    <a:cubicBezTo>
                      <a:pt x="137" y="1420"/>
                      <a:pt x="79" y="1517"/>
                      <a:pt x="59" y="1595"/>
                    </a:cubicBezTo>
                    <a:cubicBezTo>
                      <a:pt x="40" y="1654"/>
                      <a:pt x="40" y="1731"/>
                      <a:pt x="20" y="1809"/>
                    </a:cubicBezTo>
                    <a:lnTo>
                      <a:pt x="20" y="1790"/>
                    </a:lnTo>
                    <a:cubicBezTo>
                      <a:pt x="1" y="1887"/>
                      <a:pt x="1" y="1984"/>
                      <a:pt x="1" y="2081"/>
                    </a:cubicBezTo>
                    <a:cubicBezTo>
                      <a:pt x="1" y="2179"/>
                      <a:pt x="1" y="2276"/>
                      <a:pt x="20" y="2334"/>
                    </a:cubicBezTo>
                    <a:cubicBezTo>
                      <a:pt x="40" y="2432"/>
                      <a:pt x="40" y="2529"/>
                      <a:pt x="98" y="2626"/>
                    </a:cubicBezTo>
                    <a:cubicBezTo>
                      <a:pt x="118" y="2723"/>
                      <a:pt x="157" y="2821"/>
                      <a:pt x="195" y="2918"/>
                    </a:cubicBezTo>
                    <a:lnTo>
                      <a:pt x="332" y="3210"/>
                    </a:lnTo>
                    <a:lnTo>
                      <a:pt x="487" y="3443"/>
                    </a:lnTo>
                    <a:cubicBezTo>
                      <a:pt x="546" y="3501"/>
                      <a:pt x="623" y="3598"/>
                      <a:pt x="701" y="3676"/>
                    </a:cubicBezTo>
                    <a:cubicBezTo>
                      <a:pt x="779" y="3754"/>
                      <a:pt x="837" y="3832"/>
                      <a:pt x="934" y="3890"/>
                    </a:cubicBezTo>
                    <a:cubicBezTo>
                      <a:pt x="1032" y="3968"/>
                      <a:pt x="1129" y="4046"/>
                      <a:pt x="1226" y="4085"/>
                    </a:cubicBezTo>
                    <a:cubicBezTo>
                      <a:pt x="1323" y="4143"/>
                      <a:pt x="1401" y="4182"/>
                      <a:pt x="1499" y="4221"/>
                    </a:cubicBezTo>
                    <a:cubicBezTo>
                      <a:pt x="1615" y="4260"/>
                      <a:pt x="1712" y="4318"/>
                      <a:pt x="1849" y="4338"/>
                    </a:cubicBezTo>
                    <a:cubicBezTo>
                      <a:pt x="1946" y="4357"/>
                      <a:pt x="2063" y="4376"/>
                      <a:pt x="2160" y="4415"/>
                    </a:cubicBezTo>
                    <a:cubicBezTo>
                      <a:pt x="2276" y="4435"/>
                      <a:pt x="2393" y="4435"/>
                      <a:pt x="2490" y="4435"/>
                    </a:cubicBezTo>
                    <a:lnTo>
                      <a:pt x="2685" y="4435"/>
                    </a:lnTo>
                    <a:cubicBezTo>
                      <a:pt x="2743" y="4435"/>
                      <a:pt x="2782" y="4435"/>
                      <a:pt x="2860" y="4415"/>
                    </a:cubicBezTo>
                    <a:cubicBezTo>
                      <a:pt x="2977" y="4376"/>
                      <a:pt x="3074" y="4357"/>
                      <a:pt x="3191" y="4338"/>
                    </a:cubicBezTo>
                    <a:cubicBezTo>
                      <a:pt x="3288" y="4318"/>
                      <a:pt x="3366" y="4279"/>
                      <a:pt x="3463" y="4240"/>
                    </a:cubicBezTo>
                    <a:cubicBezTo>
                      <a:pt x="3541" y="4221"/>
                      <a:pt x="3638" y="4163"/>
                      <a:pt x="3716" y="4124"/>
                    </a:cubicBezTo>
                    <a:lnTo>
                      <a:pt x="3930" y="3968"/>
                    </a:lnTo>
                    <a:cubicBezTo>
                      <a:pt x="4007" y="3929"/>
                      <a:pt x="4085" y="3851"/>
                      <a:pt x="4124" y="3793"/>
                    </a:cubicBezTo>
                    <a:lnTo>
                      <a:pt x="4280" y="3657"/>
                    </a:lnTo>
                    <a:lnTo>
                      <a:pt x="4280" y="3637"/>
                    </a:lnTo>
                    <a:lnTo>
                      <a:pt x="4416" y="3404"/>
                    </a:lnTo>
                    <a:cubicBezTo>
                      <a:pt x="4474" y="3346"/>
                      <a:pt x="4513" y="3248"/>
                      <a:pt x="4533" y="3151"/>
                    </a:cubicBezTo>
                    <a:lnTo>
                      <a:pt x="4533" y="3171"/>
                    </a:lnTo>
                    <a:cubicBezTo>
                      <a:pt x="4591" y="3073"/>
                      <a:pt x="4610" y="2976"/>
                      <a:pt x="4630" y="2879"/>
                    </a:cubicBezTo>
                    <a:cubicBezTo>
                      <a:pt x="4669" y="2801"/>
                      <a:pt x="4669" y="2723"/>
                      <a:pt x="4688" y="2626"/>
                    </a:cubicBezTo>
                    <a:lnTo>
                      <a:pt x="4688" y="2665"/>
                    </a:lnTo>
                    <a:cubicBezTo>
                      <a:pt x="4688" y="2568"/>
                      <a:pt x="4708" y="2470"/>
                      <a:pt x="4708" y="2334"/>
                    </a:cubicBezTo>
                    <a:cubicBezTo>
                      <a:pt x="4708" y="2276"/>
                      <a:pt x="4708" y="2198"/>
                      <a:pt x="4688" y="2120"/>
                    </a:cubicBezTo>
                    <a:cubicBezTo>
                      <a:pt x="4649" y="2023"/>
                      <a:pt x="4649" y="1926"/>
                      <a:pt x="4630" y="1848"/>
                    </a:cubicBezTo>
                    <a:cubicBezTo>
                      <a:pt x="4610" y="1751"/>
                      <a:pt x="4591" y="1692"/>
                      <a:pt x="4533" y="1595"/>
                    </a:cubicBezTo>
                    <a:lnTo>
                      <a:pt x="4533" y="1615"/>
                    </a:lnTo>
                    <a:lnTo>
                      <a:pt x="4396" y="1323"/>
                    </a:lnTo>
                    <a:cubicBezTo>
                      <a:pt x="4338" y="1226"/>
                      <a:pt x="4299" y="1148"/>
                      <a:pt x="4221" y="1051"/>
                    </a:cubicBezTo>
                    <a:cubicBezTo>
                      <a:pt x="4144" y="953"/>
                      <a:pt x="4085" y="876"/>
                      <a:pt x="3988" y="778"/>
                    </a:cubicBezTo>
                    <a:cubicBezTo>
                      <a:pt x="3910" y="720"/>
                      <a:pt x="3813" y="642"/>
                      <a:pt x="3735" y="564"/>
                    </a:cubicBezTo>
                    <a:cubicBezTo>
                      <a:pt x="3638" y="487"/>
                      <a:pt x="3541" y="428"/>
                      <a:pt x="3424" y="370"/>
                    </a:cubicBezTo>
                    <a:lnTo>
                      <a:pt x="3132" y="234"/>
                    </a:lnTo>
                    <a:lnTo>
                      <a:pt x="3152" y="234"/>
                    </a:lnTo>
                    <a:cubicBezTo>
                      <a:pt x="3035" y="175"/>
                      <a:pt x="2918" y="137"/>
                      <a:pt x="2782" y="98"/>
                    </a:cubicBezTo>
                    <a:cubicBezTo>
                      <a:pt x="2685" y="78"/>
                      <a:pt x="2568" y="59"/>
                      <a:pt x="2471" y="39"/>
                    </a:cubicBezTo>
                    <a:lnTo>
                      <a:pt x="2490" y="39"/>
                    </a:lnTo>
                    <a:cubicBezTo>
                      <a:pt x="2393" y="0"/>
                      <a:pt x="2276" y="0"/>
                      <a:pt x="2179"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3" name="Google Shape;683;p33"/>
              <p:cNvSpPr/>
              <p:nvPr/>
            </p:nvSpPr>
            <p:spPr>
              <a:xfrm>
                <a:off x="1897275" y="24112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4" name="Google Shape;684;p33"/>
              <p:cNvSpPr/>
              <p:nvPr/>
            </p:nvSpPr>
            <p:spPr>
              <a:xfrm>
                <a:off x="1881725" y="2414650"/>
                <a:ext cx="25" cy="1000"/>
              </a:xfrm>
              <a:custGeom>
                <a:avLst/>
                <a:gdLst/>
                <a:ahLst/>
                <a:cxnLst/>
                <a:rect l="l" t="t" r="r" b="b"/>
                <a:pathLst>
                  <a:path w="1" h="40" extrusionOk="0">
                    <a:moveTo>
                      <a:pt x="0" y="39"/>
                    </a:moveTo>
                    <a:lnTo>
                      <a:pt x="0" y="39"/>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33"/>
              <p:cNvSpPr/>
              <p:nvPr/>
            </p:nvSpPr>
            <p:spPr>
              <a:xfrm>
                <a:off x="1854975" y="2441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33"/>
              <p:cNvSpPr/>
              <p:nvPr/>
            </p:nvSpPr>
            <p:spPr>
              <a:xfrm>
                <a:off x="1854975" y="24413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33"/>
              <p:cNvSpPr/>
              <p:nvPr/>
            </p:nvSpPr>
            <p:spPr>
              <a:xfrm>
                <a:off x="1967300" y="24627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33"/>
              <p:cNvSpPr/>
              <p:nvPr/>
            </p:nvSpPr>
            <p:spPr>
              <a:xfrm>
                <a:off x="1967300" y="2462775"/>
                <a:ext cx="25" cy="525"/>
              </a:xfrm>
              <a:custGeom>
                <a:avLst/>
                <a:gdLst/>
                <a:ahLst/>
                <a:cxnLst/>
                <a:rect l="l" t="t" r="r" b="b"/>
                <a:pathLst>
                  <a:path w="1" h="21" extrusionOk="0">
                    <a:moveTo>
                      <a:pt x="0" y="20"/>
                    </a:moveTo>
                    <a:cubicBezTo>
                      <a:pt x="0" y="1"/>
                      <a:pt x="0" y="1"/>
                      <a:pt x="0" y="20"/>
                    </a:cubicBezTo>
                    <a:cubicBezTo>
                      <a:pt x="0" y="1"/>
                      <a:pt x="0" y="1"/>
                      <a:pt x="0"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33"/>
              <p:cNvSpPr/>
              <p:nvPr/>
            </p:nvSpPr>
            <p:spPr>
              <a:xfrm>
                <a:off x="1923050" y="2519175"/>
                <a:ext cx="25" cy="25"/>
              </a:xfrm>
              <a:custGeom>
                <a:avLst/>
                <a:gdLst/>
                <a:ahLst/>
                <a:cxnLst/>
                <a:rect l="l" t="t" r="r" b="b"/>
                <a:pathLst>
                  <a:path w="1" h="1" extrusionOk="0">
                    <a:moveTo>
                      <a:pt x="0" y="1"/>
                    </a:move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0" name="Google Shape;690;p33"/>
              <p:cNvSpPr/>
              <p:nvPr/>
            </p:nvSpPr>
            <p:spPr>
              <a:xfrm>
                <a:off x="1922550" y="25191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 name="Google Shape;691;p33"/>
              <p:cNvSpPr/>
              <p:nvPr/>
            </p:nvSpPr>
            <p:spPr>
              <a:xfrm>
                <a:off x="1636175" y="2232800"/>
                <a:ext cx="145400" cy="164350"/>
              </a:xfrm>
              <a:custGeom>
                <a:avLst/>
                <a:gdLst/>
                <a:ahLst/>
                <a:cxnLst/>
                <a:rect l="l" t="t" r="r" b="b"/>
                <a:pathLst>
                  <a:path w="5816" h="6574" extrusionOk="0">
                    <a:moveTo>
                      <a:pt x="3268" y="0"/>
                    </a:moveTo>
                    <a:cubicBezTo>
                      <a:pt x="3346" y="136"/>
                      <a:pt x="3307" y="136"/>
                      <a:pt x="3307" y="136"/>
                    </a:cubicBezTo>
                    <a:cubicBezTo>
                      <a:pt x="3190" y="136"/>
                      <a:pt x="3093" y="136"/>
                      <a:pt x="2976" y="156"/>
                    </a:cubicBezTo>
                    <a:cubicBezTo>
                      <a:pt x="2859" y="175"/>
                      <a:pt x="2704" y="214"/>
                      <a:pt x="2587" y="233"/>
                    </a:cubicBezTo>
                    <a:cubicBezTo>
                      <a:pt x="2470" y="272"/>
                      <a:pt x="2334" y="292"/>
                      <a:pt x="2218" y="350"/>
                    </a:cubicBezTo>
                    <a:cubicBezTo>
                      <a:pt x="2218" y="350"/>
                      <a:pt x="2198" y="350"/>
                      <a:pt x="2198" y="370"/>
                    </a:cubicBezTo>
                    <a:cubicBezTo>
                      <a:pt x="2062" y="428"/>
                      <a:pt x="1945" y="486"/>
                      <a:pt x="1848" y="545"/>
                    </a:cubicBezTo>
                    <a:cubicBezTo>
                      <a:pt x="1848" y="545"/>
                      <a:pt x="1829" y="545"/>
                      <a:pt x="1829" y="564"/>
                    </a:cubicBezTo>
                    <a:lnTo>
                      <a:pt x="1770" y="564"/>
                    </a:lnTo>
                    <a:cubicBezTo>
                      <a:pt x="1712" y="622"/>
                      <a:pt x="1653" y="642"/>
                      <a:pt x="1576" y="681"/>
                    </a:cubicBezTo>
                    <a:cubicBezTo>
                      <a:pt x="1576" y="681"/>
                      <a:pt x="1556" y="681"/>
                      <a:pt x="1556" y="720"/>
                    </a:cubicBezTo>
                    <a:cubicBezTo>
                      <a:pt x="1537" y="739"/>
                      <a:pt x="1517" y="739"/>
                      <a:pt x="1478" y="759"/>
                    </a:cubicBezTo>
                    <a:cubicBezTo>
                      <a:pt x="1420" y="817"/>
                      <a:pt x="1342" y="875"/>
                      <a:pt x="1265" y="934"/>
                    </a:cubicBezTo>
                    <a:lnTo>
                      <a:pt x="1226" y="953"/>
                    </a:lnTo>
                    <a:lnTo>
                      <a:pt x="1187" y="973"/>
                    </a:lnTo>
                    <a:lnTo>
                      <a:pt x="1167" y="973"/>
                    </a:lnTo>
                    <a:lnTo>
                      <a:pt x="1128" y="1031"/>
                    </a:lnTo>
                    <a:cubicBezTo>
                      <a:pt x="1031" y="1128"/>
                      <a:pt x="934" y="1245"/>
                      <a:pt x="837" y="1362"/>
                    </a:cubicBezTo>
                    <a:cubicBezTo>
                      <a:pt x="798" y="1400"/>
                      <a:pt x="778" y="1420"/>
                      <a:pt x="759" y="1459"/>
                    </a:cubicBezTo>
                    <a:lnTo>
                      <a:pt x="759" y="1498"/>
                    </a:lnTo>
                    <a:cubicBezTo>
                      <a:pt x="681" y="1595"/>
                      <a:pt x="603" y="1692"/>
                      <a:pt x="564" y="1809"/>
                    </a:cubicBezTo>
                    <a:cubicBezTo>
                      <a:pt x="506" y="1887"/>
                      <a:pt x="487" y="1945"/>
                      <a:pt x="448" y="2023"/>
                    </a:cubicBezTo>
                    <a:lnTo>
                      <a:pt x="448" y="2042"/>
                    </a:lnTo>
                    <a:cubicBezTo>
                      <a:pt x="448" y="2042"/>
                      <a:pt x="448" y="2081"/>
                      <a:pt x="409" y="2081"/>
                    </a:cubicBezTo>
                    <a:cubicBezTo>
                      <a:pt x="389" y="2139"/>
                      <a:pt x="350" y="2217"/>
                      <a:pt x="311" y="2295"/>
                    </a:cubicBezTo>
                    <a:lnTo>
                      <a:pt x="311" y="2315"/>
                    </a:lnTo>
                    <a:cubicBezTo>
                      <a:pt x="292" y="2392"/>
                      <a:pt x="273" y="2470"/>
                      <a:pt x="214" y="2528"/>
                    </a:cubicBezTo>
                    <a:lnTo>
                      <a:pt x="156" y="2762"/>
                    </a:lnTo>
                    <a:cubicBezTo>
                      <a:pt x="98" y="2898"/>
                      <a:pt x="78" y="3073"/>
                      <a:pt x="59" y="3209"/>
                    </a:cubicBezTo>
                    <a:cubicBezTo>
                      <a:pt x="59" y="3268"/>
                      <a:pt x="20" y="3345"/>
                      <a:pt x="20" y="3384"/>
                    </a:cubicBezTo>
                    <a:cubicBezTo>
                      <a:pt x="20" y="3482"/>
                      <a:pt x="0" y="3618"/>
                      <a:pt x="0" y="3695"/>
                    </a:cubicBezTo>
                    <a:lnTo>
                      <a:pt x="0" y="3870"/>
                    </a:lnTo>
                    <a:lnTo>
                      <a:pt x="0" y="3890"/>
                    </a:lnTo>
                    <a:lnTo>
                      <a:pt x="0" y="3929"/>
                    </a:lnTo>
                    <a:cubicBezTo>
                      <a:pt x="0" y="4026"/>
                      <a:pt x="0" y="4084"/>
                      <a:pt x="20" y="4182"/>
                    </a:cubicBezTo>
                    <a:cubicBezTo>
                      <a:pt x="59" y="4318"/>
                      <a:pt x="59" y="4415"/>
                      <a:pt x="78" y="4532"/>
                    </a:cubicBezTo>
                    <a:cubicBezTo>
                      <a:pt x="78" y="4571"/>
                      <a:pt x="98" y="4610"/>
                      <a:pt x="98" y="4648"/>
                    </a:cubicBezTo>
                    <a:cubicBezTo>
                      <a:pt x="98" y="4668"/>
                      <a:pt x="98" y="4668"/>
                      <a:pt x="117" y="4707"/>
                    </a:cubicBezTo>
                    <a:lnTo>
                      <a:pt x="195" y="4921"/>
                    </a:lnTo>
                    <a:cubicBezTo>
                      <a:pt x="195" y="4940"/>
                      <a:pt x="214" y="4999"/>
                      <a:pt x="214" y="5018"/>
                    </a:cubicBezTo>
                    <a:cubicBezTo>
                      <a:pt x="214" y="5018"/>
                      <a:pt x="214" y="5037"/>
                      <a:pt x="253" y="5037"/>
                    </a:cubicBezTo>
                    <a:cubicBezTo>
                      <a:pt x="292" y="5135"/>
                      <a:pt x="350" y="5232"/>
                      <a:pt x="389" y="5310"/>
                    </a:cubicBezTo>
                    <a:cubicBezTo>
                      <a:pt x="448" y="5407"/>
                      <a:pt x="525" y="5504"/>
                      <a:pt x="584" y="5601"/>
                    </a:cubicBezTo>
                    <a:cubicBezTo>
                      <a:pt x="662" y="5699"/>
                      <a:pt x="739" y="5777"/>
                      <a:pt x="817" y="5835"/>
                    </a:cubicBezTo>
                    <a:cubicBezTo>
                      <a:pt x="876" y="5913"/>
                      <a:pt x="973" y="5990"/>
                      <a:pt x="1051" y="6068"/>
                    </a:cubicBezTo>
                    <a:cubicBezTo>
                      <a:pt x="1148" y="6127"/>
                      <a:pt x="1226" y="6185"/>
                      <a:pt x="1323" y="6263"/>
                    </a:cubicBezTo>
                    <a:cubicBezTo>
                      <a:pt x="1420" y="6302"/>
                      <a:pt x="1498" y="6360"/>
                      <a:pt x="1595" y="6379"/>
                    </a:cubicBezTo>
                    <a:lnTo>
                      <a:pt x="1556" y="6379"/>
                    </a:lnTo>
                    <a:cubicBezTo>
                      <a:pt x="1692" y="6438"/>
                      <a:pt x="1790" y="6477"/>
                      <a:pt x="1906" y="6496"/>
                    </a:cubicBezTo>
                    <a:cubicBezTo>
                      <a:pt x="2004" y="6516"/>
                      <a:pt x="2101" y="6554"/>
                      <a:pt x="2198" y="6554"/>
                    </a:cubicBezTo>
                    <a:cubicBezTo>
                      <a:pt x="2315" y="6574"/>
                      <a:pt x="2431" y="6574"/>
                      <a:pt x="2529" y="6574"/>
                    </a:cubicBezTo>
                    <a:cubicBezTo>
                      <a:pt x="2626" y="6574"/>
                      <a:pt x="2743" y="6574"/>
                      <a:pt x="2840" y="6554"/>
                    </a:cubicBezTo>
                    <a:cubicBezTo>
                      <a:pt x="2996" y="6535"/>
                      <a:pt x="3112" y="6496"/>
                      <a:pt x="3248" y="6477"/>
                    </a:cubicBezTo>
                    <a:cubicBezTo>
                      <a:pt x="3384" y="6438"/>
                      <a:pt x="3501" y="6399"/>
                      <a:pt x="3637" y="6341"/>
                    </a:cubicBezTo>
                    <a:lnTo>
                      <a:pt x="3598" y="6341"/>
                    </a:lnTo>
                    <a:cubicBezTo>
                      <a:pt x="3754" y="6263"/>
                      <a:pt x="3890" y="6204"/>
                      <a:pt x="4007" y="6107"/>
                    </a:cubicBezTo>
                    <a:cubicBezTo>
                      <a:pt x="4143" y="6049"/>
                      <a:pt x="4240" y="5971"/>
                      <a:pt x="4338" y="5893"/>
                    </a:cubicBezTo>
                    <a:cubicBezTo>
                      <a:pt x="4454" y="5796"/>
                      <a:pt x="4571" y="5679"/>
                      <a:pt x="4707" y="5582"/>
                    </a:cubicBezTo>
                    <a:cubicBezTo>
                      <a:pt x="4785" y="5485"/>
                      <a:pt x="4902" y="5349"/>
                      <a:pt x="4979" y="5232"/>
                    </a:cubicBezTo>
                    <a:cubicBezTo>
                      <a:pt x="5115" y="5096"/>
                      <a:pt x="5213" y="4940"/>
                      <a:pt x="5310" y="4765"/>
                    </a:cubicBezTo>
                    <a:lnTo>
                      <a:pt x="5524" y="4337"/>
                    </a:lnTo>
                    <a:lnTo>
                      <a:pt x="5524" y="4357"/>
                    </a:lnTo>
                    <a:cubicBezTo>
                      <a:pt x="5602" y="4182"/>
                      <a:pt x="5641" y="4046"/>
                      <a:pt x="5699" y="3870"/>
                    </a:cubicBezTo>
                    <a:cubicBezTo>
                      <a:pt x="5738" y="3695"/>
                      <a:pt x="5757" y="3540"/>
                      <a:pt x="5796" y="3365"/>
                    </a:cubicBezTo>
                    <a:lnTo>
                      <a:pt x="5796" y="3384"/>
                    </a:lnTo>
                    <a:cubicBezTo>
                      <a:pt x="5816" y="3248"/>
                      <a:pt x="5816" y="3073"/>
                      <a:pt x="5816" y="2917"/>
                    </a:cubicBezTo>
                    <a:lnTo>
                      <a:pt x="5816" y="2665"/>
                    </a:lnTo>
                    <a:cubicBezTo>
                      <a:pt x="5816" y="2587"/>
                      <a:pt x="5796" y="2509"/>
                      <a:pt x="5796" y="2412"/>
                    </a:cubicBezTo>
                    <a:cubicBezTo>
                      <a:pt x="5757" y="2276"/>
                      <a:pt x="5738" y="2120"/>
                      <a:pt x="5718" y="2003"/>
                    </a:cubicBezTo>
                    <a:cubicBezTo>
                      <a:pt x="5660" y="1848"/>
                      <a:pt x="5641" y="1731"/>
                      <a:pt x="5563" y="1595"/>
                    </a:cubicBezTo>
                    <a:lnTo>
                      <a:pt x="5563" y="1614"/>
                    </a:lnTo>
                    <a:cubicBezTo>
                      <a:pt x="5524" y="1498"/>
                      <a:pt x="5446" y="1362"/>
                      <a:pt x="5407" y="1245"/>
                    </a:cubicBezTo>
                    <a:cubicBezTo>
                      <a:pt x="5349" y="1148"/>
                      <a:pt x="5271" y="1070"/>
                      <a:pt x="5232" y="973"/>
                    </a:cubicBezTo>
                    <a:cubicBezTo>
                      <a:pt x="5154" y="914"/>
                      <a:pt x="5077" y="817"/>
                      <a:pt x="5018" y="739"/>
                    </a:cubicBezTo>
                    <a:cubicBezTo>
                      <a:pt x="4940" y="661"/>
                      <a:pt x="4843" y="584"/>
                      <a:pt x="4765" y="525"/>
                    </a:cubicBezTo>
                    <a:lnTo>
                      <a:pt x="4765" y="525"/>
                    </a:lnTo>
                    <a:lnTo>
                      <a:pt x="4785" y="545"/>
                    </a:lnTo>
                    <a:cubicBezTo>
                      <a:pt x="4707" y="467"/>
                      <a:pt x="4590" y="389"/>
                      <a:pt x="4493" y="350"/>
                    </a:cubicBezTo>
                    <a:cubicBezTo>
                      <a:pt x="4435" y="292"/>
                      <a:pt x="4338" y="253"/>
                      <a:pt x="4260" y="233"/>
                    </a:cubicBezTo>
                    <a:cubicBezTo>
                      <a:pt x="4143" y="175"/>
                      <a:pt x="4007" y="136"/>
                      <a:pt x="3890" y="97"/>
                    </a:cubicBezTo>
                    <a:cubicBezTo>
                      <a:pt x="3793" y="78"/>
                      <a:pt x="3676" y="58"/>
                      <a:pt x="3560" y="39"/>
                    </a:cubicBezTo>
                    <a:cubicBezTo>
                      <a:pt x="3462" y="39"/>
                      <a:pt x="3365" y="0"/>
                      <a:pt x="3268"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 name="Google Shape;692;p33"/>
              <p:cNvSpPr/>
              <p:nvPr/>
            </p:nvSpPr>
            <p:spPr>
              <a:xfrm>
                <a:off x="1637150" y="23164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3" name="Google Shape;693;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4" name="Google Shape;694;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5" name="Google Shape;695;p33"/>
              <p:cNvSpPr/>
              <p:nvPr/>
            </p:nvSpPr>
            <p:spPr>
              <a:xfrm>
                <a:off x="1519000" y="2575100"/>
                <a:ext cx="124000" cy="123900"/>
              </a:xfrm>
              <a:custGeom>
                <a:avLst/>
                <a:gdLst/>
                <a:ahLst/>
                <a:cxnLst/>
                <a:rect l="l" t="t" r="r" b="b"/>
                <a:pathLst>
                  <a:path w="4960" h="4956" extrusionOk="0">
                    <a:moveTo>
                      <a:pt x="2703" y="0"/>
                    </a:moveTo>
                    <a:cubicBezTo>
                      <a:pt x="2692" y="35"/>
                      <a:pt x="2638" y="42"/>
                      <a:pt x="2572" y="42"/>
                    </a:cubicBezTo>
                    <a:cubicBezTo>
                      <a:pt x="2528" y="42"/>
                      <a:pt x="2478" y="39"/>
                      <a:pt x="2431" y="39"/>
                    </a:cubicBezTo>
                    <a:cubicBezTo>
                      <a:pt x="2334" y="39"/>
                      <a:pt x="2217" y="39"/>
                      <a:pt x="2120" y="59"/>
                    </a:cubicBezTo>
                    <a:cubicBezTo>
                      <a:pt x="2023" y="78"/>
                      <a:pt x="1906" y="78"/>
                      <a:pt x="1809" y="137"/>
                    </a:cubicBezTo>
                    <a:cubicBezTo>
                      <a:pt x="1712" y="156"/>
                      <a:pt x="1614" y="195"/>
                      <a:pt x="1517" y="234"/>
                    </a:cubicBezTo>
                    <a:lnTo>
                      <a:pt x="1537" y="234"/>
                    </a:lnTo>
                    <a:cubicBezTo>
                      <a:pt x="1323" y="331"/>
                      <a:pt x="1128" y="448"/>
                      <a:pt x="934" y="564"/>
                    </a:cubicBezTo>
                    <a:cubicBezTo>
                      <a:pt x="856" y="642"/>
                      <a:pt x="778" y="681"/>
                      <a:pt x="700" y="759"/>
                    </a:cubicBezTo>
                    <a:cubicBezTo>
                      <a:pt x="642" y="837"/>
                      <a:pt x="583" y="915"/>
                      <a:pt x="506" y="973"/>
                    </a:cubicBezTo>
                    <a:cubicBezTo>
                      <a:pt x="389" y="1128"/>
                      <a:pt x="292" y="1303"/>
                      <a:pt x="214" y="1459"/>
                    </a:cubicBezTo>
                    <a:lnTo>
                      <a:pt x="214" y="1440"/>
                    </a:lnTo>
                    <a:cubicBezTo>
                      <a:pt x="175" y="1556"/>
                      <a:pt x="156" y="1654"/>
                      <a:pt x="97" y="1790"/>
                    </a:cubicBezTo>
                    <a:cubicBezTo>
                      <a:pt x="78" y="1887"/>
                      <a:pt x="58" y="2004"/>
                      <a:pt x="19" y="2101"/>
                    </a:cubicBezTo>
                    <a:lnTo>
                      <a:pt x="19" y="2081"/>
                    </a:lnTo>
                    <a:cubicBezTo>
                      <a:pt x="0" y="2315"/>
                      <a:pt x="0" y="2568"/>
                      <a:pt x="19" y="2821"/>
                    </a:cubicBezTo>
                    <a:cubicBezTo>
                      <a:pt x="78" y="3112"/>
                      <a:pt x="156" y="3443"/>
                      <a:pt x="272" y="3696"/>
                    </a:cubicBezTo>
                    <a:cubicBezTo>
                      <a:pt x="389" y="3987"/>
                      <a:pt x="545" y="4240"/>
                      <a:pt x="739" y="4474"/>
                    </a:cubicBezTo>
                    <a:cubicBezTo>
                      <a:pt x="759" y="4513"/>
                      <a:pt x="759" y="4532"/>
                      <a:pt x="778" y="4552"/>
                    </a:cubicBezTo>
                    <a:cubicBezTo>
                      <a:pt x="895" y="4649"/>
                      <a:pt x="1031" y="4727"/>
                      <a:pt x="1167" y="4765"/>
                    </a:cubicBezTo>
                    <a:lnTo>
                      <a:pt x="1148" y="4765"/>
                    </a:lnTo>
                    <a:cubicBezTo>
                      <a:pt x="1342" y="4843"/>
                      <a:pt x="1537" y="4921"/>
                      <a:pt x="1750" y="4941"/>
                    </a:cubicBezTo>
                    <a:lnTo>
                      <a:pt x="1731" y="4941"/>
                    </a:lnTo>
                    <a:cubicBezTo>
                      <a:pt x="1848" y="4950"/>
                      <a:pt x="1974" y="4955"/>
                      <a:pt x="2101" y="4955"/>
                    </a:cubicBezTo>
                    <a:cubicBezTo>
                      <a:pt x="2227" y="4955"/>
                      <a:pt x="2353" y="4950"/>
                      <a:pt x="2470" y="4941"/>
                    </a:cubicBezTo>
                    <a:cubicBezTo>
                      <a:pt x="2801" y="4902"/>
                      <a:pt x="3092" y="4824"/>
                      <a:pt x="3384" y="4707"/>
                    </a:cubicBezTo>
                    <a:lnTo>
                      <a:pt x="3345" y="4707"/>
                    </a:lnTo>
                    <a:cubicBezTo>
                      <a:pt x="3598" y="4610"/>
                      <a:pt x="3832" y="4454"/>
                      <a:pt x="4065" y="4279"/>
                    </a:cubicBezTo>
                    <a:cubicBezTo>
                      <a:pt x="4221" y="4143"/>
                      <a:pt x="4396" y="3987"/>
                      <a:pt x="4512" y="3832"/>
                    </a:cubicBezTo>
                    <a:cubicBezTo>
                      <a:pt x="4610" y="3676"/>
                      <a:pt x="4707" y="3540"/>
                      <a:pt x="4785" y="3365"/>
                    </a:cubicBezTo>
                    <a:lnTo>
                      <a:pt x="4785" y="3385"/>
                    </a:lnTo>
                    <a:cubicBezTo>
                      <a:pt x="4804" y="3307"/>
                      <a:pt x="4843" y="3248"/>
                      <a:pt x="4862" y="3151"/>
                    </a:cubicBezTo>
                    <a:cubicBezTo>
                      <a:pt x="4882" y="3054"/>
                      <a:pt x="4901" y="2918"/>
                      <a:pt x="4940" y="2801"/>
                    </a:cubicBezTo>
                    <a:lnTo>
                      <a:pt x="4940" y="2821"/>
                    </a:lnTo>
                    <a:cubicBezTo>
                      <a:pt x="4960" y="2704"/>
                      <a:pt x="4960" y="2607"/>
                      <a:pt x="4960" y="2490"/>
                    </a:cubicBezTo>
                    <a:cubicBezTo>
                      <a:pt x="4960" y="2393"/>
                      <a:pt x="4960" y="2315"/>
                      <a:pt x="4940" y="2218"/>
                    </a:cubicBezTo>
                    <a:cubicBezTo>
                      <a:pt x="4901" y="2120"/>
                      <a:pt x="4901" y="2004"/>
                      <a:pt x="4862" y="1906"/>
                    </a:cubicBezTo>
                    <a:cubicBezTo>
                      <a:pt x="4843" y="1809"/>
                      <a:pt x="4785" y="1712"/>
                      <a:pt x="4765" y="1615"/>
                    </a:cubicBezTo>
                    <a:lnTo>
                      <a:pt x="4765" y="1634"/>
                    </a:lnTo>
                    <a:cubicBezTo>
                      <a:pt x="4707" y="1537"/>
                      <a:pt x="4668" y="1420"/>
                      <a:pt x="4590" y="1323"/>
                    </a:cubicBezTo>
                    <a:cubicBezTo>
                      <a:pt x="4551" y="1245"/>
                      <a:pt x="4493" y="1148"/>
                      <a:pt x="4415" y="1070"/>
                    </a:cubicBezTo>
                    <a:lnTo>
                      <a:pt x="4415" y="1051"/>
                    </a:lnTo>
                    <a:cubicBezTo>
                      <a:pt x="4279" y="876"/>
                      <a:pt x="4104" y="701"/>
                      <a:pt x="3929" y="564"/>
                    </a:cubicBezTo>
                    <a:cubicBezTo>
                      <a:pt x="3832" y="487"/>
                      <a:pt x="3734" y="428"/>
                      <a:pt x="3637" y="370"/>
                    </a:cubicBezTo>
                    <a:cubicBezTo>
                      <a:pt x="3559" y="331"/>
                      <a:pt x="3423" y="253"/>
                      <a:pt x="3326" y="195"/>
                    </a:cubicBezTo>
                    <a:lnTo>
                      <a:pt x="3345" y="195"/>
                    </a:lnTo>
                    <a:cubicBezTo>
                      <a:pt x="3229" y="156"/>
                      <a:pt x="3131" y="98"/>
                      <a:pt x="3015" y="78"/>
                    </a:cubicBezTo>
                    <a:cubicBezTo>
                      <a:pt x="2917" y="59"/>
                      <a:pt x="2801" y="39"/>
                      <a:pt x="2703"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6" name="Google Shape;696;p33"/>
              <p:cNvSpPr/>
              <p:nvPr/>
            </p:nvSpPr>
            <p:spPr>
              <a:xfrm>
                <a:off x="1538925" y="26888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7" name="Google Shape;697;p33"/>
              <p:cNvSpPr/>
              <p:nvPr/>
            </p:nvSpPr>
            <p:spPr>
              <a:xfrm>
                <a:off x="1449450" y="2912550"/>
                <a:ext cx="99225" cy="93250"/>
              </a:xfrm>
              <a:custGeom>
                <a:avLst/>
                <a:gdLst/>
                <a:ahLst/>
                <a:cxnLst/>
                <a:rect l="l" t="t" r="r" b="b"/>
                <a:pathLst>
                  <a:path w="3969" h="3730" extrusionOk="0">
                    <a:moveTo>
                      <a:pt x="2199" y="0"/>
                    </a:moveTo>
                    <a:cubicBezTo>
                      <a:pt x="2101" y="0"/>
                      <a:pt x="2004" y="0"/>
                      <a:pt x="1887" y="20"/>
                    </a:cubicBezTo>
                    <a:cubicBezTo>
                      <a:pt x="1751" y="59"/>
                      <a:pt x="1654" y="59"/>
                      <a:pt x="1537" y="97"/>
                    </a:cubicBezTo>
                    <a:cubicBezTo>
                      <a:pt x="1440" y="117"/>
                      <a:pt x="1323" y="175"/>
                      <a:pt x="1226" y="195"/>
                    </a:cubicBezTo>
                    <a:cubicBezTo>
                      <a:pt x="1012" y="292"/>
                      <a:pt x="818" y="409"/>
                      <a:pt x="623" y="545"/>
                    </a:cubicBezTo>
                    <a:cubicBezTo>
                      <a:pt x="545" y="584"/>
                      <a:pt x="468" y="661"/>
                      <a:pt x="429" y="700"/>
                    </a:cubicBezTo>
                    <a:cubicBezTo>
                      <a:pt x="370" y="759"/>
                      <a:pt x="331" y="798"/>
                      <a:pt x="273" y="875"/>
                    </a:cubicBezTo>
                    <a:cubicBezTo>
                      <a:pt x="234" y="934"/>
                      <a:pt x="195" y="973"/>
                      <a:pt x="156" y="1050"/>
                    </a:cubicBezTo>
                    <a:lnTo>
                      <a:pt x="79" y="1187"/>
                    </a:lnTo>
                    <a:lnTo>
                      <a:pt x="79" y="1226"/>
                    </a:lnTo>
                    <a:cubicBezTo>
                      <a:pt x="59" y="1264"/>
                      <a:pt x="40" y="1323"/>
                      <a:pt x="40" y="1362"/>
                    </a:cubicBezTo>
                    <a:cubicBezTo>
                      <a:pt x="1" y="1401"/>
                      <a:pt x="1" y="1459"/>
                      <a:pt x="1" y="1537"/>
                    </a:cubicBezTo>
                    <a:lnTo>
                      <a:pt x="1" y="1692"/>
                    </a:lnTo>
                    <a:cubicBezTo>
                      <a:pt x="1" y="1770"/>
                      <a:pt x="1" y="1828"/>
                      <a:pt x="40" y="1887"/>
                    </a:cubicBezTo>
                    <a:lnTo>
                      <a:pt x="40" y="1945"/>
                    </a:lnTo>
                    <a:lnTo>
                      <a:pt x="40" y="2023"/>
                    </a:lnTo>
                    <a:cubicBezTo>
                      <a:pt x="40" y="2023"/>
                      <a:pt x="40" y="2042"/>
                      <a:pt x="1" y="2042"/>
                    </a:cubicBezTo>
                    <a:lnTo>
                      <a:pt x="1" y="2140"/>
                    </a:lnTo>
                    <a:lnTo>
                      <a:pt x="1" y="2159"/>
                    </a:lnTo>
                    <a:cubicBezTo>
                      <a:pt x="40" y="2334"/>
                      <a:pt x="79" y="2509"/>
                      <a:pt x="156" y="2645"/>
                    </a:cubicBezTo>
                    <a:cubicBezTo>
                      <a:pt x="195" y="2762"/>
                      <a:pt x="273" y="2898"/>
                      <a:pt x="370" y="3015"/>
                    </a:cubicBezTo>
                    <a:cubicBezTo>
                      <a:pt x="468" y="3132"/>
                      <a:pt x="565" y="3229"/>
                      <a:pt x="681" y="3326"/>
                    </a:cubicBezTo>
                    <a:cubicBezTo>
                      <a:pt x="837" y="3423"/>
                      <a:pt x="973" y="3521"/>
                      <a:pt x="1129" y="3579"/>
                    </a:cubicBezTo>
                    <a:lnTo>
                      <a:pt x="1109" y="3579"/>
                    </a:lnTo>
                    <a:cubicBezTo>
                      <a:pt x="1265" y="3657"/>
                      <a:pt x="1479" y="3696"/>
                      <a:pt x="1673" y="3715"/>
                    </a:cubicBezTo>
                    <a:lnTo>
                      <a:pt x="1634" y="3715"/>
                    </a:lnTo>
                    <a:cubicBezTo>
                      <a:pt x="1722" y="3725"/>
                      <a:pt x="1814" y="3730"/>
                      <a:pt x="1907" y="3730"/>
                    </a:cubicBezTo>
                    <a:cubicBezTo>
                      <a:pt x="1999" y="3730"/>
                      <a:pt x="2092" y="3725"/>
                      <a:pt x="2179" y="3715"/>
                    </a:cubicBezTo>
                    <a:lnTo>
                      <a:pt x="2199" y="3715"/>
                    </a:lnTo>
                    <a:cubicBezTo>
                      <a:pt x="2393" y="3696"/>
                      <a:pt x="2568" y="3637"/>
                      <a:pt x="2724" y="3579"/>
                    </a:cubicBezTo>
                    <a:lnTo>
                      <a:pt x="2704" y="3579"/>
                    </a:lnTo>
                    <a:cubicBezTo>
                      <a:pt x="2860" y="3501"/>
                      <a:pt x="2996" y="3423"/>
                      <a:pt x="3152" y="3326"/>
                    </a:cubicBezTo>
                    <a:cubicBezTo>
                      <a:pt x="3268" y="3229"/>
                      <a:pt x="3385" y="3112"/>
                      <a:pt x="3521" y="2957"/>
                    </a:cubicBezTo>
                    <a:cubicBezTo>
                      <a:pt x="3618" y="2820"/>
                      <a:pt x="3716" y="2684"/>
                      <a:pt x="3774" y="2509"/>
                    </a:cubicBezTo>
                    <a:lnTo>
                      <a:pt x="3774" y="2529"/>
                    </a:lnTo>
                    <a:cubicBezTo>
                      <a:pt x="3871" y="2315"/>
                      <a:pt x="3930" y="2120"/>
                      <a:pt x="3949" y="1867"/>
                    </a:cubicBezTo>
                    <a:cubicBezTo>
                      <a:pt x="3949" y="1790"/>
                      <a:pt x="3968" y="1712"/>
                      <a:pt x="3968" y="1634"/>
                    </a:cubicBezTo>
                    <a:cubicBezTo>
                      <a:pt x="3968" y="1556"/>
                      <a:pt x="3968" y="1478"/>
                      <a:pt x="3949" y="1381"/>
                    </a:cubicBezTo>
                    <a:cubicBezTo>
                      <a:pt x="3930" y="1245"/>
                      <a:pt x="3910" y="1109"/>
                      <a:pt x="3852" y="992"/>
                    </a:cubicBezTo>
                    <a:lnTo>
                      <a:pt x="3852" y="1012"/>
                    </a:lnTo>
                    <a:cubicBezTo>
                      <a:pt x="3813" y="895"/>
                      <a:pt x="3735" y="798"/>
                      <a:pt x="3657" y="700"/>
                    </a:cubicBezTo>
                    <a:cubicBezTo>
                      <a:pt x="3579" y="603"/>
                      <a:pt x="3482" y="525"/>
                      <a:pt x="3404" y="467"/>
                    </a:cubicBezTo>
                    <a:lnTo>
                      <a:pt x="3385" y="467"/>
                    </a:lnTo>
                    <a:cubicBezTo>
                      <a:pt x="3268" y="370"/>
                      <a:pt x="3152" y="292"/>
                      <a:pt x="2996" y="234"/>
                    </a:cubicBezTo>
                    <a:cubicBezTo>
                      <a:pt x="2840" y="175"/>
                      <a:pt x="2665" y="117"/>
                      <a:pt x="2471" y="97"/>
                    </a:cubicBezTo>
                    <a:lnTo>
                      <a:pt x="2490" y="97"/>
                    </a:lnTo>
                    <a:cubicBezTo>
                      <a:pt x="2412" y="0"/>
                      <a:pt x="2315" y="0"/>
                      <a:pt x="2199"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8" name="Google Shape;698;p33"/>
              <p:cNvSpPr/>
              <p:nvPr/>
            </p:nvSpPr>
            <p:spPr>
              <a:xfrm>
                <a:off x="1534050" y="2922275"/>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9" name="Google Shape;699;p33"/>
              <p:cNvSpPr/>
              <p:nvPr/>
            </p:nvSpPr>
            <p:spPr>
              <a:xfrm>
                <a:off x="1452375" y="2942200"/>
                <a:ext cx="25" cy="25"/>
              </a:xfrm>
              <a:custGeom>
                <a:avLst/>
                <a:gdLst/>
                <a:ahLst/>
                <a:cxnLst/>
                <a:rect l="l" t="t" r="r" b="b"/>
                <a:pathLst>
                  <a:path w="1" h="1" extrusionOk="0">
                    <a:moveTo>
                      <a:pt x="0" y="1"/>
                    </a:move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0" name="Google Shape;700;p33"/>
              <p:cNvSpPr/>
              <p:nvPr/>
            </p:nvSpPr>
            <p:spPr>
              <a:xfrm>
                <a:off x="1548150" y="2945600"/>
                <a:ext cx="25" cy="525"/>
              </a:xfrm>
              <a:custGeom>
                <a:avLst/>
                <a:gdLst/>
                <a:ahLst/>
                <a:cxnLst/>
                <a:rect l="l" t="t" r="r" b="b"/>
                <a:pathLst>
                  <a:path w="1" h="21" extrusionOk="0">
                    <a:moveTo>
                      <a:pt x="1" y="20"/>
                    </a:moveTo>
                    <a:cubicBezTo>
                      <a:pt x="1" y="20"/>
                      <a:pt x="1" y="1"/>
                      <a:pt x="1" y="20"/>
                    </a:cubicBezTo>
                    <a:cubicBezTo>
                      <a:pt x="1" y="1"/>
                      <a:pt x="1" y="20"/>
                      <a:pt x="1"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1" name="Google Shape;701;p33"/>
              <p:cNvSpPr/>
              <p:nvPr/>
            </p:nvSpPr>
            <p:spPr>
              <a:xfrm>
                <a:off x="1527750" y="2994725"/>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33"/>
              <p:cNvSpPr/>
              <p:nvPr/>
            </p:nvSpPr>
            <p:spPr>
              <a:xfrm>
                <a:off x="1305050" y="2331975"/>
                <a:ext cx="154650" cy="193075"/>
              </a:xfrm>
              <a:custGeom>
                <a:avLst/>
                <a:gdLst/>
                <a:ahLst/>
                <a:cxnLst/>
                <a:rect l="l" t="t" r="r" b="b"/>
                <a:pathLst>
                  <a:path w="6186" h="7723" extrusionOk="0">
                    <a:moveTo>
                      <a:pt x="3287" y="1"/>
                    </a:moveTo>
                    <a:cubicBezTo>
                      <a:pt x="3209" y="40"/>
                      <a:pt x="3209" y="40"/>
                      <a:pt x="3190" y="40"/>
                    </a:cubicBezTo>
                    <a:cubicBezTo>
                      <a:pt x="3073" y="390"/>
                      <a:pt x="2937" y="779"/>
                      <a:pt x="2801" y="1207"/>
                    </a:cubicBezTo>
                    <a:cubicBezTo>
                      <a:pt x="2587" y="1810"/>
                      <a:pt x="2315" y="2432"/>
                      <a:pt x="1965" y="3190"/>
                    </a:cubicBezTo>
                    <a:cubicBezTo>
                      <a:pt x="1517" y="4182"/>
                      <a:pt x="1031" y="5155"/>
                      <a:pt x="487" y="6069"/>
                    </a:cubicBezTo>
                    <a:lnTo>
                      <a:pt x="467" y="6108"/>
                    </a:lnTo>
                    <a:cubicBezTo>
                      <a:pt x="311" y="6361"/>
                      <a:pt x="156" y="6613"/>
                      <a:pt x="0" y="6866"/>
                    </a:cubicBezTo>
                    <a:cubicBezTo>
                      <a:pt x="20" y="6866"/>
                      <a:pt x="59" y="6866"/>
                      <a:pt x="78" y="6886"/>
                    </a:cubicBezTo>
                    <a:cubicBezTo>
                      <a:pt x="117" y="6964"/>
                      <a:pt x="195" y="7022"/>
                      <a:pt x="253" y="7100"/>
                    </a:cubicBezTo>
                    <a:cubicBezTo>
                      <a:pt x="311" y="7178"/>
                      <a:pt x="389" y="7236"/>
                      <a:pt x="467" y="7275"/>
                    </a:cubicBezTo>
                    <a:cubicBezTo>
                      <a:pt x="545" y="7333"/>
                      <a:pt x="603" y="7372"/>
                      <a:pt x="662" y="7391"/>
                    </a:cubicBezTo>
                    <a:cubicBezTo>
                      <a:pt x="759" y="7450"/>
                      <a:pt x="856" y="7489"/>
                      <a:pt x="953" y="7528"/>
                    </a:cubicBezTo>
                    <a:cubicBezTo>
                      <a:pt x="1051" y="7567"/>
                      <a:pt x="1148" y="7586"/>
                      <a:pt x="1264" y="7625"/>
                    </a:cubicBezTo>
                    <a:cubicBezTo>
                      <a:pt x="1608" y="7682"/>
                      <a:pt x="1932" y="7721"/>
                      <a:pt x="2274" y="7722"/>
                    </a:cubicBezTo>
                    <a:lnTo>
                      <a:pt x="2274" y="7722"/>
                    </a:lnTo>
                    <a:cubicBezTo>
                      <a:pt x="2696" y="7720"/>
                      <a:pt x="3098" y="7643"/>
                      <a:pt x="3482" y="7547"/>
                    </a:cubicBezTo>
                    <a:lnTo>
                      <a:pt x="3462" y="7547"/>
                    </a:lnTo>
                    <a:cubicBezTo>
                      <a:pt x="3715" y="7469"/>
                      <a:pt x="3987" y="7353"/>
                      <a:pt x="4240" y="7197"/>
                    </a:cubicBezTo>
                    <a:cubicBezTo>
                      <a:pt x="4486" y="7065"/>
                      <a:pt x="4713" y="6877"/>
                      <a:pt x="4922" y="6671"/>
                    </a:cubicBezTo>
                    <a:lnTo>
                      <a:pt x="4922" y="6671"/>
                    </a:lnTo>
                    <a:cubicBezTo>
                      <a:pt x="4922" y="6671"/>
                      <a:pt x="4921" y="6671"/>
                      <a:pt x="4921" y="6672"/>
                    </a:cubicBezTo>
                    <a:lnTo>
                      <a:pt x="4940" y="6653"/>
                    </a:lnTo>
                    <a:lnTo>
                      <a:pt x="4940" y="6653"/>
                    </a:lnTo>
                    <a:cubicBezTo>
                      <a:pt x="4934" y="6659"/>
                      <a:pt x="4928" y="6665"/>
                      <a:pt x="4922" y="6671"/>
                    </a:cubicBezTo>
                    <a:lnTo>
                      <a:pt x="4922" y="6671"/>
                    </a:lnTo>
                    <a:cubicBezTo>
                      <a:pt x="5155" y="6418"/>
                      <a:pt x="5369" y="6127"/>
                      <a:pt x="5543" y="5816"/>
                    </a:cubicBezTo>
                    <a:cubicBezTo>
                      <a:pt x="5757" y="5447"/>
                      <a:pt x="5913" y="5038"/>
                      <a:pt x="6010" y="4630"/>
                    </a:cubicBezTo>
                    <a:lnTo>
                      <a:pt x="6010" y="4649"/>
                    </a:lnTo>
                    <a:cubicBezTo>
                      <a:pt x="6107" y="4221"/>
                      <a:pt x="6185" y="3754"/>
                      <a:pt x="6146" y="3288"/>
                    </a:cubicBezTo>
                    <a:lnTo>
                      <a:pt x="6146" y="3288"/>
                    </a:lnTo>
                    <a:lnTo>
                      <a:pt x="6146" y="3307"/>
                    </a:lnTo>
                    <a:cubicBezTo>
                      <a:pt x="6146" y="2899"/>
                      <a:pt x="6088" y="2510"/>
                      <a:pt x="5991" y="2121"/>
                    </a:cubicBezTo>
                    <a:lnTo>
                      <a:pt x="5991" y="2140"/>
                    </a:lnTo>
                    <a:cubicBezTo>
                      <a:pt x="5893" y="1848"/>
                      <a:pt x="5757" y="1557"/>
                      <a:pt x="5621" y="1284"/>
                    </a:cubicBezTo>
                    <a:cubicBezTo>
                      <a:pt x="5504" y="1070"/>
                      <a:pt x="5329" y="876"/>
                      <a:pt x="5154" y="701"/>
                    </a:cubicBezTo>
                    <a:lnTo>
                      <a:pt x="5154" y="701"/>
                    </a:lnTo>
                    <a:lnTo>
                      <a:pt x="5174" y="740"/>
                    </a:lnTo>
                    <a:cubicBezTo>
                      <a:pt x="5018" y="584"/>
                      <a:pt x="4843" y="448"/>
                      <a:pt x="4649" y="312"/>
                    </a:cubicBezTo>
                    <a:cubicBezTo>
                      <a:pt x="4454" y="195"/>
                      <a:pt x="4240" y="117"/>
                      <a:pt x="4007" y="79"/>
                    </a:cubicBezTo>
                    <a:cubicBezTo>
                      <a:pt x="3773" y="20"/>
                      <a:pt x="3521" y="1"/>
                      <a:pt x="3287" y="1"/>
                    </a:cubicBezTo>
                    <a:close/>
                    <a:moveTo>
                      <a:pt x="2274" y="7722"/>
                    </a:moveTo>
                    <a:cubicBezTo>
                      <a:pt x="2268" y="7722"/>
                      <a:pt x="2262" y="7722"/>
                      <a:pt x="2256" y="7722"/>
                    </a:cubicBezTo>
                    <a:lnTo>
                      <a:pt x="2295" y="7722"/>
                    </a:lnTo>
                    <a:cubicBezTo>
                      <a:pt x="2288" y="7722"/>
                      <a:pt x="2281" y="7722"/>
                      <a:pt x="2274" y="7722"/>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3" name="Google Shape;703;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4" name="Google Shape;704;p33"/>
              <p:cNvSpPr/>
              <p:nvPr/>
            </p:nvSpPr>
            <p:spPr>
              <a:xfrm>
                <a:off x="1120275" y="2867800"/>
                <a:ext cx="101150" cy="117225"/>
              </a:xfrm>
              <a:custGeom>
                <a:avLst/>
                <a:gdLst/>
                <a:ahLst/>
                <a:cxnLst/>
                <a:rect l="l" t="t" r="r" b="b"/>
                <a:pathLst>
                  <a:path w="4046" h="4689" extrusionOk="0">
                    <a:moveTo>
                      <a:pt x="1187" y="1"/>
                    </a:moveTo>
                    <a:cubicBezTo>
                      <a:pt x="1199" y="1"/>
                      <a:pt x="1210" y="1"/>
                      <a:pt x="1222" y="1"/>
                    </a:cubicBezTo>
                    <a:lnTo>
                      <a:pt x="1222" y="1"/>
                    </a:lnTo>
                    <a:cubicBezTo>
                      <a:pt x="1223" y="1"/>
                      <a:pt x="1225" y="1"/>
                      <a:pt x="1226" y="1"/>
                    </a:cubicBezTo>
                    <a:close/>
                    <a:moveTo>
                      <a:pt x="1222" y="1"/>
                    </a:moveTo>
                    <a:lnTo>
                      <a:pt x="1222" y="1"/>
                    </a:lnTo>
                    <a:cubicBezTo>
                      <a:pt x="1125" y="1"/>
                      <a:pt x="971" y="21"/>
                      <a:pt x="837" y="40"/>
                    </a:cubicBezTo>
                    <a:cubicBezTo>
                      <a:pt x="681" y="98"/>
                      <a:pt x="565" y="137"/>
                      <a:pt x="448" y="215"/>
                    </a:cubicBezTo>
                    <a:lnTo>
                      <a:pt x="467" y="215"/>
                    </a:lnTo>
                    <a:cubicBezTo>
                      <a:pt x="351" y="293"/>
                      <a:pt x="253" y="370"/>
                      <a:pt x="156" y="468"/>
                    </a:cubicBezTo>
                    <a:cubicBezTo>
                      <a:pt x="98" y="526"/>
                      <a:pt x="59" y="604"/>
                      <a:pt x="1" y="643"/>
                    </a:cubicBezTo>
                    <a:cubicBezTo>
                      <a:pt x="98" y="1012"/>
                      <a:pt x="253" y="1343"/>
                      <a:pt x="390" y="1693"/>
                    </a:cubicBezTo>
                    <a:cubicBezTo>
                      <a:pt x="876" y="2704"/>
                      <a:pt x="1712" y="3657"/>
                      <a:pt x="2918" y="4610"/>
                    </a:cubicBezTo>
                    <a:cubicBezTo>
                      <a:pt x="2937" y="4630"/>
                      <a:pt x="2976" y="4649"/>
                      <a:pt x="3015" y="4688"/>
                    </a:cubicBezTo>
                    <a:lnTo>
                      <a:pt x="3307" y="4396"/>
                    </a:lnTo>
                    <a:cubicBezTo>
                      <a:pt x="3482" y="4202"/>
                      <a:pt x="3618" y="4007"/>
                      <a:pt x="3754" y="3793"/>
                    </a:cubicBezTo>
                    <a:cubicBezTo>
                      <a:pt x="3852" y="3618"/>
                      <a:pt x="3910" y="3424"/>
                      <a:pt x="3968" y="3229"/>
                    </a:cubicBezTo>
                    <a:lnTo>
                      <a:pt x="3968" y="3210"/>
                    </a:lnTo>
                    <a:cubicBezTo>
                      <a:pt x="4007" y="3016"/>
                      <a:pt x="4046" y="2821"/>
                      <a:pt x="4007" y="2627"/>
                    </a:cubicBezTo>
                    <a:lnTo>
                      <a:pt x="4007" y="2627"/>
                    </a:lnTo>
                    <a:lnTo>
                      <a:pt x="4007" y="2646"/>
                    </a:lnTo>
                    <a:cubicBezTo>
                      <a:pt x="4007" y="2413"/>
                      <a:pt x="3968" y="2238"/>
                      <a:pt x="3910" y="2043"/>
                    </a:cubicBezTo>
                    <a:cubicBezTo>
                      <a:pt x="3852" y="1810"/>
                      <a:pt x="3754" y="1596"/>
                      <a:pt x="3618" y="1401"/>
                    </a:cubicBezTo>
                    <a:cubicBezTo>
                      <a:pt x="3482" y="1187"/>
                      <a:pt x="3307" y="954"/>
                      <a:pt x="3112" y="798"/>
                    </a:cubicBezTo>
                    <a:cubicBezTo>
                      <a:pt x="2918" y="604"/>
                      <a:pt x="2704" y="448"/>
                      <a:pt x="2451" y="312"/>
                    </a:cubicBezTo>
                    <a:cubicBezTo>
                      <a:pt x="2237" y="195"/>
                      <a:pt x="2023" y="98"/>
                      <a:pt x="1770" y="40"/>
                    </a:cubicBezTo>
                    <a:lnTo>
                      <a:pt x="1751" y="40"/>
                    </a:lnTo>
                    <a:cubicBezTo>
                      <a:pt x="1587" y="3"/>
                      <a:pt x="1405" y="1"/>
                      <a:pt x="1222"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5" name="Google Shape;705;p33"/>
              <p:cNvSpPr/>
              <p:nvPr/>
            </p:nvSpPr>
            <p:spPr>
              <a:xfrm>
                <a:off x="1165975" y="2868775"/>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6" name="Google Shape;706;p33"/>
              <p:cNvSpPr/>
              <p:nvPr/>
            </p:nvSpPr>
            <p:spPr>
              <a:xfrm>
                <a:off x="1376025" y="26708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7" name="Google Shape;707;p33"/>
              <p:cNvSpPr/>
              <p:nvPr/>
            </p:nvSpPr>
            <p:spPr>
              <a:xfrm>
                <a:off x="1415900" y="270832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8" name="Google Shape;708;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9" name="Google Shape;709;p33"/>
              <p:cNvSpPr/>
              <p:nvPr/>
            </p:nvSpPr>
            <p:spPr>
              <a:xfrm>
                <a:off x="1344425" y="2865375"/>
                <a:ext cx="25" cy="25"/>
              </a:xfrm>
              <a:custGeom>
                <a:avLst/>
                <a:gdLst/>
                <a:ahLst/>
                <a:cxnLst/>
                <a:rect l="l" t="t" r="r" b="b"/>
                <a:pathLst>
                  <a:path w="1" h="1" extrusionOk="0">
                    <a:moveTo>
                      <a:pt x="1" y="1"/>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0" name="Google Shape;710;p33"/>
              <p:cNvSpPr/>
              <p:nvPr/>
            </p:nvSpPr>
            <p:spPr>
              <a:xfrm>
                <a:off x="1344425" y="2865375"/>
                <a:ext cx="25" cy="25"/>
              </a:xfrm>
              <a:custGeom>
                <a:avLst/>
                <a:gdLst/>
                <a:ahLst/>
                <a:cxnLst/>
                <a:rect l="l" t="t" r="r" b="b"/>
                <a:pathLst>
                  <a:path w="1" h="1" extrusionOk="0">
                    <a:moveTo>
                      <a:pt x="1" y="1"/>
                    </a:move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1" name="Google Shape;711;p33"/>
              <p:cNvSpPr/>
              <p:nvPr/>
            </p:nvSpPr>
            <p:spPr>
              <a:xfrm>
                <a:off x="2051900" y="2312525"/>
                <a:ext cx="211050" cy="150875"/>
              </a:xfrm>
              <a:custGeom>
                <a:avLst/>
                <a:gdLst/>
                <a:ahLst/>
                <a:cxnLst/>
                <a:rect l="l" t="t" r="r" b="b"/>
                <a:pathLst>
                  <a:path w="8442" h="6035" extrusionOk="0">
                    <a:moveTo>
                      <a:pt x="584" y="1"/>
                    </a:moveTo>
                    <a:cubicBezTo>
                      <a:pt x="584" y="98"/>
                      <a:pt x="545" y="176"/>
                      <a:pt x="467" y="273"/>
                    </a:cubicBezTo>
                    <a:cubicBezTo>
                      <a:pt x="292" y="565"/>
                      <a:pt x="176" y="876"/>
                      <a:pt x="98" y="1226"/>
                    </a:cubicBezTo>
                    <a:lnTo>
                      <a:pt x="98" y="1246"/>
                    </a:lnTo>
                    <a:cubicBezTo>
                      <a:pt x="40" y="1534"/>
                      <a:pt x="1" y="1822"/>
                      <a:pt x="1" y="2110"/>
                    </a:cubicBezTo>
                    <a:lnTo>
                      <a:pt x="1" y="2110"/>
                    </a:lnTo>
                    <a:cubicBezTo>
                      <a:pt x="1" y="2107"/>
                      <a:pt x="1" y="2104"/>
                      <a:pt x="1" y="2101"/>
                    </a:cubicBezTo>
                    <a:lnTo>
                      <a:pt x="1" y="2121"/>
                    </a:lnTo>
                    <a:cubicBezTo>
                      <a:pt x="1" y="2117"/>
                      <a:pt x="1" y="2114"/>
                      <a:pt x="1" y="2110"/>
                    </a:cubicBezTo>
                    <a:lnTo>
                      <a:pt x="1" y="2110"/>
                    </a:lnTo>
                    <a:cubicBezTo>
                      <a:pt x="2" y="2398"/>
                      <a:pt x="60" y="2668"/>
                      <a:pt x="156" y="2957"/>
                    </a:cubicBezTo>
                    <a:lnTo>
                      <a:pt x="156" y="2977"/>
                    </a:lnTo>
                    <a:cubicBezTo>
                      <a:pt x="253" y="3268"/>
                      <a:pt x="370" y="3560"/>
                      <a:pt x="545" y="3793"/>
                    </a:cubicBezTo>
                    <a:cubicBezTo>
                      <a:pt x="740" y="4124"/>
                      <a:pt x="973" y="4377"/>
                      <a:pt x="1226" y="4649"/>
                    </a:cubicBezTo>
                    <a:cubicBezTo>
                      <a:pt x="1537" y="4941"/>
                      <a:pt x="1907" y="5213"/>
                      <a:pt x="2276" y="5408"/>
                    </a:cubicBezTo>
                    <a:cubicBezTo>
                      <a:pt x="2685" y="5622"/>
                      <a:pt x="3151" y="5816"/>
                      <a:pt x="3599" y="5913"/>
                    </a:cubicBezTo>
                    <a:cubicBezTo>
                      <a:pt x="3971" y="5994"/>
                      <a:pt x="4331" y="6035"/>
                      <a:pt x="4699" y="6035"/>
                    </a:cubicBezTo>
                    <a:cubicBezTo>
                      <a:pt x="4773" y="6035"/>
                      <a:pt x="4847" y="6033"/>
                      <a:pt x="4921" y="6030"/>
                    </a:cubicBezTo>
                    <a:lnTo>
                      <a:pt x="4902" y="6030"/>
                    </a:lnTo>
                    <a:cubicBezTo>
                      <a:pt x="5291" y="6011"/>
                      <a:pt x="5641" y="5972"/>
                      <a:pt x="6010" y="5836"/>
                    </a:cubicBezTo>
                    <a:cubicBezTo>
                      <a:pt x="6322" y="5738"/>
                      <a:pt x="6652" y="5602"/>
                      <a:pt x="6905" y="5427"/>
                    </a:cubicBezTo>
                    <a:cubicBezTo>
                      <a:pt x="7197" y="5252"/>
                      <a:pt x="7450" y="5038"/>
                      <a:pt x="7683" y="4805"/>
                    </a:cubicBezTo>
                    <a:cubicBezTo>
                      <a:pt x="7955" y="4513"/>
                      <a:pt x="8169" y="4182"/>
                      <a:pt x="8364" y="3852"/>
                    </a:cubicBezTo>
                    <a:cubicBezTo>
                      <a:pt x="8403" y="3793"/>
                      <a:pt x="8422" y="3754"/>
                      <a:pt x="8442" y="3677"/>
                    </a:cubicBezTo>
                    <a:cubicBezTo>
                      <a:pt x="7761" y="3093"/>
                      <a:pt x="7041" y="2588"/>
                      <a:pt x="6263" y="2140"/>
                    </a:cubicBezTo>
                    <a:cubicBezTo>
                      <a:pt x="5680" y="1810"/>
                      <a:pt x="5018" y="1518"/>
                      <a:pt x="4240" y="1187"/>
                    </a:cubicBezTo>
                    <a:cubicBezTo>
                      <a:pt x="3579" y="934"/>
                      <a:pt x="2879" y="681"/>
                      <a:pt x="2004" y="409"/>
                    </a:cubicBezTo>
                    <a:cubicBezTo>
                      <a:pt x="1537" y="273"/>
                      <a:pt x="1070" y="156"/>
                      <a:pt x="584"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2" name="Google Shape;712;p33"/>
              <p:cNvSpPr/>
              <p:nvPr/>
            </p:nvSpPr>
            <p:spPr>
              <a:xfrm>
                <a:off x="2054325" y="234317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33"/>
              <p:cNvSpPr/>
              <p:nvPr/>
            </p:nvSpPr>
            <p:spPr>
              <a:xfrm>
                <a:off x="2065525" y="2406850"/>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4" name="Google Shape;714;p33"/>
              <p:cNvSpPr/>
              <p:nvPr/>
            </p:nvSpPr>
            <p:spPr>
              <a:xfrm>
                <a:off x="2065525" y="2406850"/>
                <a:ext cx="25" cy="525"/>
              </a:xfrm>
              <a:custGeom>
                <a:avLst/>
                <a:gdLst/>
                <a:ahLst/>
                <a:cxnLst/>
                <a:rect l="l" t="t" r="r" b="b"/>
                <a:pathLst>
                  <a:path w="1" h="21" extrusionOk="0">
                    <a:moveTo>
                      <a:pt x="0" y="20"/>
                    </a:moveTo>
                    <a:lnTo>
                      <a:pt x="0" y="20"/>
                    </a:lnTo>
                    <a:cubicBezTo>
                      <a:pt x="0" y="1"/>
                      <a:pt x="0" y="1"/>
                      <a:pt x="0" y="20"/>
                    </a:cubicBezTo>
                    <a:cubicBezTo>
                      <a:pt x="0" y="1"/>
                      <a:pt x="0" y="20"/>
                      <a:pt x="0"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5" name="Google Shape;715;p33"/>
              <p:cNvSpPr/>
              <p:nvPr/>
            </p:nvSpPr>
            <p:spPr>
              <a:xfrm>
                <a:off x="1235525" y="2559600"/>
                <a:ext cx="1063900" cy="408650"/>
              </a:xfrm>
              <a:custGeom>
                <a:avLst/>
                <a:gdLst/>
                <a:ahLst/>
                <a:cxnLst/>
                <a:rect l="l" t="t" r="r" b="b"/>
                <a:pathLst>
                  <a:path w="42556" h="16346" extrusionOk="0">
                    <a:moveTo>
                      <a:pt x="32738" y="0"/>
                    </a:moveTo>
                    <a:cubicBezTo>
                      <a:pt x="29036" y="0"/>
                      <a:pt x="24489" y="584"/>
                      <a:pt x="19683" y="1787"/>
                    </a:cubicBezTo>
                    <a:cubicBezTo>
                      <a:pt x="8441" y="4607"/>
                      <a:pt x="0" y="9742"/>
                      <a:pt x="914" y="13262"/>
                    </a:cubicBezTo>
                    <a:cubicBezTo>
                      <a:pt x="1428" y="15286"/>
                      <a:pt x="4898" y="16345"/>
                      <a:pt x="9889" y="16345"/>
                    </a:cubicBezTo>
                    <a:cubicBezTo>
                      <a:pt x="13583" y="16345"/>
                      <a:pt x="18111" y="15765"/>
                      <a:pt x="22892" y="14566"/>
                    </a:cubicBezTo>
                    <a:cubicBezTo>
                      <a:pt x="34114" y="11745"/>
                      <a:pt x="42555" y="6611"/>
                      <a:pt x="41661" y="3071"/>
                    </a:cubicBezTo>
                    <a:cubicBezTo>
                      <a:pt x="41159" y="1053"/>
                      <a:pt x="37711" y="0"/>
                      <a:pt x="32738"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6" name="Google Shape;716;p33"/>
              <p:cNvSpPr/>
              <p:nvPr/>
            </p:nvSpPr>
            <p:spPr>
              <a:xfrm>
                <a:off x="1304075" y="2790000"/>
                <a:ext cx="356425" cy="75650"/>
              </a:xfrm>
              <a:custGeom>
                <a:avLst/>
                <a:gdLst/>
                <a:ahLst/>
                <a:cxnLst/>
                <a:rect l="l" t="t" r="r" b="b"/>
                <a:pathLst>
                  <a:path w="14257" h="3026" extrusionOk="0">
                    <a:moveTo>
                      <a:pt x="59" y="1"/>
                    </a:moveTo>
                    <a:cubicBezTo>
                      <a:pt x="98" y="20"/>
                      <a:pt x="59" y="20"/>
                      <a:pt x="39" y="40"/>
                    </a:cubicBezTo>
                    <a:cubicBezTo>
                      <a:pt x="0" y="59"/>
                      <a:pt x="0" y="137"/>
                      <a:pt x="20" y="195"/>
                    </a:cubicBezTo>
                    <a:cubicBezTo>
                      <a:pt x="292" y="448"/>
                      <a:pt x="545" y="701"/>
                      <a:pt x="837" y="915"/>
                    </a:cubicBezTo>
                    <a:cubicBezTo>
                      <a:pt x="1128" y="1129"/>
                      <a:pt x="1459" y="1362"/>
                      <a:pt x="1770" y="1518"/>
                    </a:cubicBezTo>
                    <a:cubicBezTo>
                      <a:pt x="2081" y="1713"/>
                      <a:pt x="2432" y="1888"/>
                      <a:pt x="2762" y="2043"/>
                    </a:cubicBezTo>
                    <a:cubicBezTo>
                      <a:pt x="3112" y="2179"/>
                      <a:pt x="3462" y="2335"/>
                      <a:pt x="3832" y="2452"/>
                    </a:cubicBezTo>
                    <a:cubicBezTo>
                      <a:pt x="4571" y="2685"/>
                      <a:pt x="5349" y="2841"/>
                      <a:pt x="6088" y="2938"/>
                    </a:cubicBezTo>
                    <a:cubicBezTo>
                      <a:pt x="6626" y="3005"/>
                      <a:pt x="7163" y="3026"/>
                      <a:pt x="7701" y="3026"/>
                    </a:cubicBezTo>
                    <a:cubicBezTo>
                      <a:pt x="7941" y="3026"/>
                      <a:pt x="8182" y="3022"/>
                      <a:pt x="8422" y="3016"/>
                    </a:cubicBezTo>
                    <a:cubicBezTo>
                      <a:pt x="8675" y="3016"/>
                      <a:pt x="8889" y="2977"/>
                      <a:pt x="9142" y="2957"/>
                    </a:cubicBezTo>
                    <a:cubicBezTo>
                      <a:pt x="9375" y="2938"/>
                      <a:pt x="9628" y="2918"/>
                      <a:pt x="9861" y="2860"/>
                    </a:cubicBezTo>
                    <a:cubicBezTo>
                      <a:pt x="10347" y="2782"/>
                      <a:pt x="10814" y="2685"/>
                      <a:pt x="11281" y="2568"/>
                    </a:cubicBezTo>
                    <a:cubicBezTo>
                      <a:pt x="11709" y="2452"/>
                      <a:pt x="12156" y="2296"/>
                      <a:pt x="12584" y="2102"/>
                    </a:cubicBezTo>
                    <a:cubicBezTo>
                      <a:pt x="12876" y="1985"/>
                      <a:pt x="13148" y="1849"/>
                      <a:pt x="13401" y="1674"/>
                    </a:cubicBezTo>
                    <a:cubicBezTo>
                      <a:pt x="13537" y="1596"/>
                      <a:pt x="13673" y="1499"/>
                      <a:pt x="13809" y="1401"/>
                    </a:cubicBezTo>
                    <a:lnTo>
                      <a:pt x="14160" y="1110"/>
                    </a:lnTo>
                    <a:cubicBezTo>
                      <a:pt x="14257" y="1032"/>
                      <a:pt x="14257" y="896"/>
                      <a:pt x="14198" y="798"/>
                    </a:cubicBezTo>
                    <a:cubicBezTo>
                      <a:pt x="14160" y="740"/>
                      <a:pt x="14101" y="721"/>
                      <a:pt x="14043" y="721"/>
                    </a:cubicBezTo>
                    <a:cubicBezTo>
                      <a:pt x="13965" y="721"/>
                      <a:pt x="13946" y="740"/>
                      <a:pt x="13868" y="760"/>
                    </a:cubicBezTo>
                    <a:cubicBezTo>
                      <a:pt x="13654" y="896"/>
                      <a:pt x="13440" y="1012"/>
                      <a:pt x="13245" y="1129"/>
                    </a:cubicBezTo>
                    <a:cubicBezTo>
                      <a:pt x="12993" y="1285"/>
                      <a:pt x="12779" y="1401"/>
                      <a:pt x="12506" y="1499"/>
                    </a:cubicBezTo>
                    <a:cubicBezTo>
                      <a:pt x="12312" y="1596"/>
                      <a:pt x="12098" y="1674"/>
                      <a:pt x="11903" y="1751"/>
                    </a:cubicBezTo>
                    <a:cubicBezTo>
                      <a:pt x="11709" y="1810"/>
                      <a:pt x="11534" y="1868"/>
                      <a:pt x="11339" y="1946"/>
                    </a:cubicBezTo>
                    <a:cubicBezTo>
                      <a:pt x="10211" y="2296"/>
                      <a:pt x="9005" y="2529"/>
                      <a:pt x="7819" y="2568"/>
                    </a:cubicBezTo>
                    <a:cubicBezTo>
                      <a:pt x="7663" y="2574"/>
                      <a:pt x="7508" y="2576"/>
                      <a:pt x="7353" y="2576"/>
                    </a:cubicBezTo>
                    <a:cubicBezTo>
                      <a:pt x="6932" y="2576"/>
                      <a:pt x="6515" y="2558"/>
                      <a:pt x="6088" y="2529"/>
                    </a:cubicBezTo>
                    <a:cubicBezTo>
                      <a:pt x="5524" y="2471"/>
                      <a:pt x="4960" y="2374"/>
                      <a:pt x="4396" y="2257"/>
                    </a:cubicBezTo>
                    <a:lnTo>
                      <a:pt x="4435" y="2257"/>
                    </a:lnTo>
                    <a:cubicBezTo>
                      <a:pt x="3560" y="2063"/>
                      <a:pt x="2684" y="1751"/>
                      <a:pt x="1887" y="1324"/>
                    </a:cubicBezTo>
                    <a:lnTo>
                      <a:pt x="1906" y="1324"/>
                    </a:lnTo>
                    <a:lnTo>
                      <a:pt x="1887" y="1304"/>
                    </a:lnTo>
                    <a:cubicBezTo>
                      <a:pt x="1303" y="993"/>
                      <a:pt x="739" y="584"/>
                      <a:pt x="234" y="118"/>
                    </a:cubicBezTo>
                    <a:lnTo>
                      <a:pt x="234" y="118"/>
                    </a:lnTo>
                    <a:lnTo>
                      <a:pt x="253" y="137"/>
                    </a:lnTo>
                    <a:cubicBezTo>
                      <a:pt x="214" y="98"/>
                      <a:pt x="156" y="59"/>
                      <a:pt x="137" y="20"/>
                    </a:cubicBezTo>
                    <a:cubicBezTo>
                      <a:pt x="117" y="1"/>
                      <a:pt x="78" y="1"/>
                      <a:pt x="59"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7" name="Google Shape;717;p33"/>
              <p:cNvSpPr/>
              <p:nvPr/>
            </p:nvSpPr>
            <p:spPr>
              <a:xfrm>
                <a:off x="1392575" y="2828900"/>
                <a:ext cx="277650" cy="131800"/>
              </a:xfrm>
              <a:custGeom>
                <a:avLst/>
                <a:gdLst/>
                <a:ahLst/>
                <a:cxnLst/>
                <a:rect l="l" t="t" r="r" b="b"/>
                <a:pathLst>
                  <a:path w="11106" h="5272" extrusionOk="0">
                    <a:moveTo>
                      <a:pt x="10892" y="1"/>
                    </a:moveTo>
                    <a:cubicBezTo>
                      <a:pt x="10872" y="1"/>
                      <a:pt x="10795" y="20"/>
                      <a:pt x="10775" y="59"/>
                    </a:cubicBezTo>
                    <a:cubicBezTo>
                      <a:pt x="10717" y="137"/>
                      <a:pt x="10658" y="195"/>
                      <a:pt x="10600" y="254"/>
                    </a:cubicBezTo>
                    <a:cubicBezTo>
                      <a:pt x="10561" y="332"/>
                      <a:pt x="10483" y="390"/>
                      <a:pt x="10425" y="448"/>
                    </a:cubicBezTo>
                    <a:cubicBezTo>
                      <a:pt x="9997" y="915"/>
                      <a:pt x="9550" y="1362"/>
                      <a:pt x="9064" y="1751"/>
                    </a:cubicBezTo>
                    <a:cubicBezTo>
                      <a:pt x="8558" y="2160"/>
                      <a:pt x="8052" y="2549"/>
                      <a:pt x="7488" y="2879"/>
                    </a:cubicBezTo>
                    <a:cubicBezTo>
                      <a:pt x="6924" y="3230"/>
                      <a:pt x="6341" y="3541"/>
                      <a:pt x="5738" y="3832"/>
                    </a:cubicBezTo>
                    <a:cubicBezTo>
                      <a:pt x="5446" y="3988"/>
                      <a:pt x="5135" y="4105"/>
                      <a:pt x="4824" y="4221"/>
                    </a:cubicBezTo>
                    <a:cubicBezTo>
                      <a:pt x="4493" y="4338"/>
                      <a:pt x="4201" y="4435"/>
                      <a:pt x="3890" y="4533"/>
                    </a:cubicBezTo>
                    <a:lnTo>
                      <a:pt x="3909" y="4533"/>
                    </a:lnTo>
                    <a:cubicBezTo>
                      <a:pt x="3462" y="4688"/>
                      <a:pt x="2995" y="4805"/>
                      <a:pt x="2509" y="4902"/>
                    </a:cubicBezTo>
                    <a:cubicBezTo>
                      <a:pt x="2062" y="4999"/>
                      <a:pt x="1614" y="5058"/>
                      <a:pt x="1148" y="5077"/>
                    </a:cubicBezTo>
                    <a:cubicBezTo>
                      <a:pt x="1045" y="5083"/>
                      <a:pt x="944" y="5085"/>
                      <a:pt x="844" y="5085"/>
                    </a:cubicBezTo>
                    <a:cubicBezTo>
                      <a:pt x="602" y="5085"/>
                      <a:pt x="364" y="5072"/>
                      <a:pt x="117" y="5058"/>
                    </a:cubicBezTo>
                    <a:cubicBezTo>
                      <a:pt x="78" y="5058"/>
                      <a:pt x="59" y="5077"/>
                      <a:pt x="20" y="5116"/>
                    </a:cubicBezTo>
                    <a:cubicBezTo>
                      <a:pt x="0" y="5174"/>
                      <a:pt x="59" y="5213"/>
                      <a:pt x="97" y="5213"/>
                    </a:cubicBezTo>
                    <a:cubicBezTo>
                      <a:pt x="467" y="5252"/>
                      <a:pt x="836" y="5272"/>
                      <a:pt x="1225" y="5272"/>
                    </a:cubicBezTo>
                    <a:cubicBezTo>
                      <a:pt x="1614" y="5272"/>
                      <a:pt x="1965" y="5213"/>
                      <a:pt x="2354" y="5174"/>
                    </a:cubicBezTo>
                    <a:cubicBezTo>
                      <a:pt x="3170" y="5077"/>
                      <a:pt x="3948" y="4883"/>
                      <a:pt x="4687" y="4610"/>
                    </a:cubicBezTo>
                    <a:cubicBezTo>
                      <a:pt x="5465" y="4338"/>
                      <a:pt x="6243" y="4007"/>
                      <a:pt x="6982" y="3618"/>
                    </a:cubicBezTo>
                    <a:cubicBezTo>
                      <a:pt x="7702" y="3230"/>
                      <a:pt x="8383" y="2782"/>
                      <a:pt x="9044" y="2276"/>
                    </a:cubicBezTo>
                    <a:cubicBezTo>
                      <a:pt x="9433" y="1985"/>
                      <a:pt x="9803" y="1674"/>
                      <a:pt x="10133" y="1323"/>
                    </a:cubicBezTo>
                    <a:cubicBezTo>
                      <a:pt x="10308" y="1168"/>
                      <a:pt x="10464" y="1012"/>
                      <a:pt x="10600" y="818"/>
                    </a:cubicBezTo>
                    <a:cubicBezTo>
                      <a:pt x="10678" y="721"/>
                      <a:pt x="10756" y="643"/>
                      <a:pt x="10814" y="546"/>
                    </a:cubicBezTo>
                    <a:cubicBezTo>
                      <a:pt x="10892" y="448"/>
                      <a:pt x="10970" y="351"/>
                      <a:pt x="11028" y="293"/>
                    </a:cubicBezTo>
                    <a:cubicBezTo>
                      <a:pt x="11106" y="215"/>
                      <a:pt x="11086" y="98"/>
                      <a:pt x="10989" y="20"/>
                    </a:cubicBezTo>
                    <a:cubicBezTo>
                      <a:pt x="10970" y="1"/>
                      <a:pt x="10911" y="1"/>
                      <a:pt x="10892"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8" name="Google Shape;718;p33"/>
              <p:cNvSpPr/>
              <p:nvPr/>
            </p:nvSpPr>
            <p:spPr>
              <a:xfrm>
                <a:off x="1932275" y="2591100"/>
                <a:ext cx="310250" cy="198250"/>
              </a:xfrm>
              <a:custGeom>
                <a:avLst/>
                <a:gdLst/>
                <a:ahLst/>
                <a:cxnLst/>
                <a:rect l="l" t="t" r="r" b="b"/>
                <a:pathLst>
                  <a:path w="12410" h="7930" extrusionOk="0">
                    <a:moveTo>
                      <a:pt x="3891" y="6809"/>
                    </a:moveTo>
                    <a:lnTo>
                      <a:pt x="3891" y="6809"/>
                    </a:lnTo>
                    <a:cubicBezTo>
                      <a:pt x="3884" y="6812"/>
                      <a:pt x="3876" y="6814"/>
                      <a:pt x="3869" y="6816"/>
                    </a:cubicBezTo>
                    <a:lnTo>
                      <a:pt x="3869" y="6816"/>
                    </a:lnTo>
                    <a:cubicBezTo>
                      <a:pt x="3881" y="6809"/>
                      <a:pt x="3891" y="6809"/>
                      <a:pt x="3891" y="6809"/>
                    </a:cubicBezTo>
                    <a:close/>
                    <a:moveTo>
                      <a:pt x="12255" y="0"/>
                    </a:moveTo>
                    <a:cubicBezTo>
                      <a:pt x="12247" y="0"/>
                      <a:pt x="12227" y="17"/>
                      <a:pt x="12215" y="41"/>
                    </a:cubicBezTo>
                    <a:cubicBezTo>
                      <a:pt x="12118" y="236"/>
                      <a:pt x="12040" y="469"/>
                      <a:pt x="11923" y="663"/>
                    </a:cubicBezTo>
                    <a:cubicBezTo>
                      <a:pt x="11476" y="1422"/>
                      <a:pt x="10951" y="2161"/>
                      <a:pt x="10329" y="2822"/>
                    </a:cubicBezTo>
                    <a:cubicBezTo>
                      <a:pt x="9495" y="3714"/>
                      <a:pt x="8547" y="4470"/>
                      <a:pt x="7501" y="5129"/>
                    </a:cubicBezTo>
                    <a:lnTo>
                      <a:pt x="7501" y="5129"/>
                    </a:lnTo>
                    <a:cubicBezTo>
                      <a:pt x="7505" y="5124"/>
                      <a:pt x="7508" y="5114"/>
                      <a:pt x="7508" y="5098"/>
                    </a:cubicBezTo>
                    <a:lnTo>
                      <a:pt x="7508" y="5098"/>
                    </a:lnTo>
                    <a:cubicBezTo>
                      <a:pt x="6964" y="5467"/>
                      <a:pt x="6341" y="5779"/>
                      <a:pt x="5739" y="6070"/>
                    </a:cubicBezTo>
                    <a:cubicBezTo>
                      <a:pt x="5136" y="6362"/>
                      <a:pt x="4533" y="6615"/>
                      <a:pt x="3891" y="6809"/>
                    </a:cubicBezTo>
                    <a:cubicBezTo>
                      <a:pt x="3875" y="6809"/>
                      <a:pt x="3858" y="6809"/>
                      <a:pt x="3853" y="6821"/>
                    </a:cubicBezTo>
                    <a:lnTo>
                      <a:pt x="3853" y="6821"/>
                    </a:lnTo>
                    <a:cubicBezTo>
                      <a:pt x="2912" y="7106"/>
                      <a:pt x="1933" y="7296"/>
                      <a:pt x="954" y="7335"/>
                    </a:cubicBezTo>
                    <a:lnTo>
                      <a:pt x="351" y="7335"/>
                    </a:lnTo>
                    <a:cubicBezTo>
                      <a:pt x="273" y="7335"/>
                      <a:pt x="195" y="7354"/>
                      <a:pt x="118" y="7412"/>
                    </a:cubicBezTo>
                    <a:cubicBezTo>
                      <a:pt x="79" y="7471"/>
                      <a:pt x="20" y="7529"/>
                      <a:pt x="20" y="7607"/>
                    </a:cubicBezTo>
                    <a:cubicBezTo>
                      <a:pt x="1" y="7762"/>
                      <a:pt x="118" y="7899"/>
                      <a:pt x="273" y="7918"/>
                    </a:cubicBezTo>
                    <a:cubicBezTo>
                      <a:pt x="415" y="7926"/>
                      <a:pt x="558" y="7929"/>
                      <a:pt x="700" y="7929"/>
                    </a:cubicBezTo>
                    <a:cubicBezTo>
                      <a:pt x="2015" y="7929"/>
                      <a:pt x="3323" y="7612"/>
                      <a:pt x="4552" y="7121"/>
                    </a:cubicBezTo>
                    <a:cubicBezTo>
                      <a:pt x="5272" y="6829"/>
                      <a:pt x="5991" y="6498"/>
                      <a:pt x="6672" y="6109"/>
                    </a:cubicBezTo>
                    <a:cubicBezTo>
                      <a:pt x="7353" y="5720"/>
                      <a:pt x="7995" y="5254"/>
                      <a:pt x="8636" y="4767"/>
                    </a:cubicBezTo>
                    <a:cubicBezTo>
                      <a:pt x="9453" y="4125"/>
                      <a:pt x="10212" y="3406"/>
                      <a:pt x="10873" y="2608"/>
                    </a:cubicBezTo>
                    <a:cubicBezTo>
                      <a:pt x="11476" y="1869"/>
                      <a:pt x="11982" y="1052"/>
                      <a:pt x="12371" y="177"/>
                    </a:cubicBezTo>
                    <a:cubicBezTo>
                      <a:pt x="12410" y="119"/>
                      <a:pt x="12371" y="41"/>
                      <a:pt x="12312" y="22"/>
                    </a:cubicBezTo>
                    <a:lnTo>
                      <a:pt x="12254" y="22"/>
                    </a:lnTo>
                    <a:cubicBezTo>
                      <a:pt x="12261" y="7"/>
                      <a:pt x="12260" y="0"/>
                      <a:pt x="12255" y="0"/>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9" name="Google Shape;719;p33"/>
              <p:cNvSpPr/>
              <p:nvPr/>
            </p:nvSpPr>
            <p:spPr>
              <a:xfrm>
                <a:off x="1943950" y="2800225"/>
                <a:ext cx="178000" cy="24500"/>
              </a:xfrm>
              <a:custGeom>
                <a:avLst/>
                <a:gdLst/>
                <a:ahLst/>
                <a:cxnLst/>
                <a:rect l="l" t="t" r="r" b="b"/>
                <a:pathLst>
                  <a:path w="7120" h="980" extrusionOk="0">
                    <a:moveTo>
                      <a:pt x="195" y="0"/>
                    </a:moveTo>
                    <a:cubicBezTo>
                      <a:pt x="197" y="0"/>
                      <a:pt x="198" y="1"/>
                      <a:pt x="200" y="1"/>
                    </a:cubicBezTo>
                    <a:lnTo>
                      <a:pt x="200" y="1"/>
                    </a:lnTo>
                    <a:cubicBezTo>
                      <a:pt x="201" y="0"/>
                      <a:pt x="200" y="0"/>
                      <a:pt x="195" y="0"/>
                    </a:cubicBezTo>
                    <a:close/>
                    <a:moveTo>
                      <a:pt x="200" y="1"/>
                    </a:moveTo>
                    <a:cubicBezTo>
                      <a:pt x="195" y="2"/>
                      <a:pt x="166" y="5"/>
                      <a:pt x="137" y="20"/>
                    </a:cubicBezTo>
                    <a:cubicBezTo>
                      <a:pt x="98" y="39"/>
                      <a:pt x="40" y="98"/>
                      <a:pt x="20" y="137"/>
                    </a:cubicBezTo>
                    <a:cubicBezTo>
                      <a:pt x="1" y="214"/>
                      <a:pt x="1" y="273"/>
                      <a:pt x="20" y="331"/>
                    </a:cubicBezTo>
                    <a:cubicBezTo>
                      <a:pt x="40" y="389"/>
                      <a:pt x="98" y="428"/>
                      <a:pt x="137" y="467"/>
                    </a:cubicBezTo>
                    <a:cubicBezTo>
                      <a:pt x="409" y="584"/>
                      <a:pt x="681" y="662"/>
                      <a:pt x="954" y="720"/>
                    </a:cubicBezTo>
                    <a:cubicBezTo>
                      <a:pt x="1246" y="798"/>
                      <a:pt x="1557" y="856"/>
                      <a:pt x="1848" y="895"/>
                    </a:cubicBezTo>
                    <a:cubicBezTo>
                      <a:pt x="2294" y="955"/>
                      <a:pt x="2751" y="980"/>
                      <a:pt x="3202" y="980"/>
                    </a:cubicBezTo>
                    <a:cubicBezTo>
                      <a:pt x="3342" y="980"/>
                      <a:pt x="3481" y="977"/>
                      <a:pt x="3618" y="973"/>
                    </a:cubicBezTo>
                    <a:cubicBezTo>
                      <a:pt x="4202" y="953"/>
                      <a:pt x="4805" y="856"/>
                      <a:pt x="5369" y="701"/>
                    </a:cubicBezTo>
                    <a:cubicBezTo>
                      <a:pt x="5661" y="623"/>
                      <a:pt x="5952" y="564"/>
                      <a:pt x="6225" y="467"/>
                    </a:cubicBezTo>
                    <a:cubicBezTo>
                      <a:pt x="6516" y="370"/>
                      <a:pt x="6789" y="273"/>
                      <a:pt x="7080" y="175"/>
                    </a:cubicBezTo>
                    <a:cubicBezTo>
                      <a:pt x="7119" y="137"/>
                      <a:pt x="7119" y="98"/>
                      <a:pt x="7119" y="78"/>
                    </a:cubicBezTo>
                    <a:cubicBezTo>
                      <a:pt x="7100" y="20"/>
                      <a:pt x="7041" y="20"/>
                      <a:pt x="7022" y="20"/>
                    </a:cubicBezTo>
                    <a:cubicBezTo>
                      <a:pt x="6983" y="39"/>
                      <a:pt x="6925" y="39"/>
                      <a:pt x="6886" y="78"/>
                    </a:cubicBezTo>
                    <a:lnTo>
                      <a:pt x="6847" y="78"/>
                    </a:lnTo>
                    <a:cubicBezTo>
                      <a:pt x="6633" y="137"/>
                      <a:pt x="6438" y="195"/>
                      <a:pt x="6225" y="234"/>
                    </a:cubicBezTo>
                    <a:cubicBezTo>
                      <a:pt x="6011" y="292"/>
                      <a:pt x="5777" y="331"/>
                      <a:pt x="5544" y="370"/>
                    </a:cubicBezTo>
                    <a:cubicBezTo>
                      <a:pt x="5330" y="409"/>
                      <a:pt x="5077" y="428"/>
                      <a:pt x="4863" y="467"/>
                    </a:cubicBezTo>
                    <a:cubicBezTo>
                      <a:pt x="4649" y="487"/>
                      <a:pt x="4416" y="506"/>
                      <a:pt x="4202" y="506"/>
                    </a:cubicBezTo>
                    <a:cubicBezTo>
                      <a:pt x="3949" y="506"/>
                      <a:pt x="3716" y="526"/>
                      <a:pt x="3463" y="526"/>
                    </a:cubicBezTo>
                    <a:cubicBezTo>
                      <a:pt x="3229" y="526"/>
                      <a:pt x="2977" y="506"/>
                      <a:pt x="2724" y="506"/>
                    </a:cubicBezTo>
                    <a:cubicBezTo>
                      <a:pt x="2237" y="487"/>
                      <a:pt x="1751" y="389"/>
                      <a:pt x="1265" y="292"/>
                    </a:cubicBezTo>
                    <a:lnTo>
                      <a:pt x="1284" y="292"/>
                    </a:lnTo>
                    <a:cubicBezTo>
                      <a:pt x="934" y="214"/>
                      <a:pt x="623" y="117"/>
                      <a:pt x="292" y="20"/>
                    </a:cubicBezTo>
                    <a:cubicBezTo>
                      <a:pt x="256" y="20"/>
                      <a:pt x="220" y="3"/>
                      <a:pt x="200"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0" name="Google Shape;720;p33"/>
              <p:cNvSpPr/>
              <p:nvPr/>
            </p:nvSpPr>
            <p:spPr>
              <a:xfrm>
                <a:off x="1613800" y="2685475"/>
                <a:ext cx="493550" cy="654500"/>
              </a:xfrm>
              <a:custGeom>
                <a:avLst/>
                <a:gdLst/>
                <a:ahLst/>
                <a:cxnLst/>
                <a:rect l="l" t="t" r="r" b="b"/>
                <a:pathLst>
                  <a:path w="19742" h="26180" extrusionOk="0">
                    <a:moveTo>
                      <a:pt x="6633" y="0"/>
                    </a:moveTo>
                    <a:cubicBezTo>
                      <a:pt x="6205" y="0"/>
                      <a:pt x="5835" y="39"/>
                      <a:pt x="5466" y="156"/>
                    </a:cubicBezTo>
                    <a:cubicBezTo>
                      <a:pt x="5174" y="253"/>
                      <a:pt x="4902" y="409"/>
                      <a:pt x="4649" y="564"/>
                    </a:cubicBezTo>
                    <a:cubicBezTo>
                      <a:pt x="4435" y="720"/>
                      <a:pt x="4202" y="914"/>
                      <a:pt x="3988" y="1128"/>
                    </a:cubicBezTo>
                    <a:cubicBezTo>
                      <a:pt x="3599" y="1537"/>
                      <a:pt x="3268" y="1984"/>
                      <a:pt x="2918" y="2451"/>
                    </a:cubicBezTo>
                    <a:cubicBezTo>
                      <a:pt x="2685" y="2762"/>
                      <a:pt x="2432" y="3093"/>
                      <a:pt x="2160" y="3404"/>
                    </a:cubicBezTo>
                    <a:cubicBezTo>
                      <a:pt x="1907" y="3715"/>
                      <a:pt x="1634" y="3949"/>
                      <a:pt x="1362" y="4182"/>
                    </a:cubicBezTo>
                    <a:cubicBezTo>
                      <a:pt x="1284" y="4201"/>
                      <a:pt x="1245" y="4221"/>
                      <a:pt x="1226" y="4299"/>
                    </a:cubicBezTo>
                    <a:cubicBezTo>
                      <a:pt x="1187" y="4338"/>
                      <a:pt x="1168" y="4415"/>
                      <a:pt x="1187" y="4493"/>
                    </a:cubicBezTo>
                    <a:cubicBezTo>
                      <a:pt x="1459" y="5116"/>
                      <a:pt x="1634" y="5777"/>
                      <a:pt x="1732" y="6477"/>
                    </a:cubicBezTo>
                    <a:lnTo>
                      <a:pt x="1732" y="6458"/>
                    </a:lnTo>
                    <a:lnTo>
                      <a:pt x="1732" y="6438"/>
                    </a:lnTo>
                    <a:lnTo>
                      <a:pt x="1732" y="6438"/>
                    </a:lnTo>
                    <a:cubicBezTo>
                      <a:pt x="1848" y="7313"/>
                      <a:pt x="1829" y="8227"/>
                      <a:pt x="1693" y="9278"/>
                    </a:cubicBezTo>
                    <a:lnTo>
                      <a:pt x="1693" y="9297"/>
                    </a:lnTo>
                    <a:cubicBezTo>
                      <a:pt x="1537" y="10542"/>
                      <a:pt x="1206" y="11787"/>
                      <a:pt x="895" y="12973"/>
                    </a:cubicBezTo>
                    <a:cubicBezTo>
                      <a:pt x="818" y="13245"/>
                      <a:pt x="759" y="13498"/>
                      <a:pt x="701" y="13770"/>
                    </a:cubicBezTo>
                    <a:cubicBezTo>
                      <a:pt x="370" y="15112"/>
                      <a:pt x="1" y="16668"/>
                      <a:pt x="20" y="18244"/>
                    </a:cubicBezTo>
                    <a:cubicBezTo>
                      <a:pt x="20" y="19022"/>
                      <a:pt x="137" y="19761"/>
                      <a:pt x="331" y="20461"/>
                    </a:cubicBezTo>
                    <a:cubicBezTo>
                      <a:pt x="565" y="21200"/>
                      <a:pt x="876" y="21920"/>
                      <a:pt x="1304" y="22581"/>
                    </a:cubicBezTo>
                    <a:cubicBezTo>
                      <a:pt x="1926" y="23534"/>
                      <a:pt x="2821" y="24331"/>
                      <a:pt x="3871" y="24934"/>
                    </a:cubicBezTo>
                    <a:cubicBezTo>
                      <a:pt x="4844" y="25498"/>
                      <a:pt x="5972" y="25868"/>
                      <a:pt x="7236" y="26043"/>
                    </a:cubicBezTo>
                    <a:cubicBezTo>
                      <a:pt x="7819" y="26140"/>
                      <a:pt x="8442" y="26179"/>
                      <a:pt x="9025" y="26179"/>
                    </a:cubicBezTo>
                    <a:cubicBezTo>
                      <a:pt x="9648" y="26179"/>
                      <a:pt x="10328" y="26121"/>
                      <a:pt x="10990" y="26024"/>
                    </a:cubicBezTo>
                    <a:cubicBezTo>
                      <a:pt x="12234" y="25868"/>
                      <a:pt x="13421" y="25498"/>
                      <a:pt x="14568" y="24954"/>
                    </a:cubicBezTo>
                    <a:cubicBezTo>
                      <a:pt x="15696" y="24429"/>
                      <a:pt x="16708" y="23748"/>
                      <a:pt x="17505" y="22931"/>
                    </a:cubicBezTo>
                    <a:cubicBezTo>
                      <a:pt x="18419" y="22017"/>
                      <a:pt x="19100" y="20889"/>
                      <a:pt x="19450" y="19683"/>
                    </a:cubicBezTo>
                    <a:cubicBezTo>
                      <a:pt x="19644" y="19002"/>
                      <a:pt x="19742" y="18302"/>
                      <a:pt x="19683" y="17544"/>
                    </a:cubicBezTo>
                    <a:cubicBezTo>
                      <a:pt x="19664" y="16882"/>
                      <a:pt x="19547" y="16182"/>
                      <a:pt x="19333" y="15443"/>
                    </a:cubicBezTo>
                    <a:cubicBezTo>
                      <a:pt x="19139" y="14821"/>
                      <a:pt x="18867" y="14159"/>
                      <a:pt x="18497" y="13401"/>
                    </a:cubicBezTo>
                    <a:cubicBezTo>
                      <a:pt x="18205" y="12817"/>
                      <a:pt x="17875" y="12215"/>
                      <a:pt x="17388" y="11437"/>
                    </a:cubicBezTo>
                    <a:cubicBezTo>
                      <a:pt x="17019" y="10853"/>
                      <a:pt x="16649" y="10270"/>
                      <a:pt x="16280" y="9706"/>
                    </a:cubicBezTo>
                    <a:cubicBezTo>
                      <a:pt x="15852" y="9025"/>
                      <a:pt x="15385" y="8305"/>
                      <a:pt x="14957" y="7605"/>
                    </a:cubicBezTo>
                    <a:cubicBezTo>
                      <a:pt x="14490" y="6827"/>
                      <a:pt x="14140" y="6166"/>
                      <a:pt x="13887" y="5505"/>
                    </a:cubicBezTo>
                    <a:lnTo>
                      <a:pt x="13887" y="5563"/>
                    </a:lnTo>
                    <a:cubicBezTo>
                      <a:pt x="13712" y="5174"/>
                      <a:pt x="13557" y="4727"/>
                      <a:pt x="13460" y="4415"/>
                    </a:cubicBezTo>
                    <a:cubicBezTo>
                      <a:pt x="13304" y="3851"/>
                      <a:pt x="13168" y="3385"/>
                      <a:pt x="13110" y="2957"/>
                    </a:cubicBezTo>
                    <a:cubicBezTo>
                      <a:pt x="13071" y="2801"/>
                      <a:pt x="13071" y="2665"/>
                      <a:pt x="13071" y="2548"/>
                    </a:cubicBezTo>
                    <a:cubicBezTo>
                      <a:pt x="13071" y="2412"/>
                      <a:pt x="12973" y="2295"/>
                      <a:pt x="12837" y="2295"/>
                    </a:cubicBezTo>
                    <a:cubicBezTo>
                      <a:pt x="12059" y="1790"/>
                      <a:pt x="11262" y="1323"/>
                      <a:pt x="10406" y="934"/>
                    </a:cubicBezTo>
                    <a:cubicBezTo>
                      <a:pt x="9511" y="526"/>
                      <a:pt x="8597" y="253"/>
                      <a:pt x="7703" y="78"/>
                    </a:cubicBezTo>
                    <a:cubicBezTo>
                      <a:pt x="7294" y="20"/>
                      <a:pt x="6964" y="0"/>
                      <a:pt x="6633"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1" name="Google Shape;721;p33"/>
              <p:cNvSpPr/>
              <p:nvPr/>
            </p:nvSpPr>
            <p:spPr>
              <a:xfrm>
                <a:off x="1765025" y="2831350"/>
                <a:ext cx="25" cy="500"/>
              </a:xfrm>
              <a:custGeom>
                <a:avLst/>
                <a:gdLst/>
                <a:ahLst/>
                <a:cxnLst/>
                <a:rect l="l" t="t" r="r" b="b"/>
                <a:pathLst>
                  <a:path w="1" h="20" extrusionOk="0">
                    <a:moveTo>
                      <a:pt x="0" y="20"/>
                    </a:moveTo>
                    <a:lnTo>
                      <a:pt x="0" y="20"/>
                    </a:lnTo>
                    <a:cubicBezTo>
                      <a:pt x="0" y="20"/>
                      <a:pt x="0" y="0"/>
                      <a:pt x="0" y="20"/>
                    </a:cubicBezTo>
                    <a:cubicBezTo>
                      <a:pt x="0" y="0"/>
                      <a:pt x="0" y="20"/>
                      <a:pt x="0" y="2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2" name="Google Shape;722;p33"/>
              <p:cNvSpPr/>
              <p:nvPr/>
            </p:nvSpPr>
            <p:spPr>
              <a:xfrm>
                <a:off x="1728075" y="2869275"/>
                <a:ext cx="500" cy="25"/>
              </a:xfrm>
              <a:custGeom>
                <a:avLst/>
                <a:gdLst/>
                <a:ahLst/>
                <a:cxnLst/>
                <a:rect l="l" t="t" r="r" b="b"/>
                <a:pathLst>
                  <a:path w="20" h="1" extrusionOk="0">
                    <a:moveTo>
                      <a:pt x="0" y="0"/>
                    </a:moveTo>
                    <a:cubicBezTo>
                      <a:pt x="20" y="0"/>
                      <a:pt x="20" y="0"/>
                      <a:pt x="0" y="0"/>
                    </a:cubicBezTo>
                    <a:cubicBezTo>
                      <a:pt x="20" y="0"/>
                      <a:pt x="20" y="0"/>
                      <a:pt x="0" y="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3" name="Google Shape;723;p33"/>
              <p:cNvSpPr/>
              <p:nvPr/>
            </p:nvSpPr>
            <p:spPr>
              <a:xfrm>
                <a:off x="1713475" y="2882400"/>
                <a:ext cx="25" cy="25"/>
              </a:xfrm>
              <a:custGeom>
                <a:avLst/>
                <a:gdLst/>
                <a:ahLst/>
                <a:cxnLst/>
                <a:rect l="l" t="t" r="r" b="b"/>
                <a:pathLst>
                  <a:path w="1" h="1" extrusionOk="0">
                    <a:moveTo>
                      <a:pt x="1" y="0"/>
                    </a:moveTo>
                    <a:lnTo>
                      <a:pt x="1" y="0"/>
                    </a:lnTo>
                    <a:lnTo>
                      <a:pt x="1" y="0"/>
                    </a:lnTo>
                    <a:lnTo>
                      <a:pt x="1" y="0"/>
                    </a:ln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4" name="Google Shape;724;p33"/>
              <p:cNvSpPr/>
              <p:nvPr/>
            </p:nvSpPr>
            <p:spPr>
              <a:xfrm>
                <a:off x="1849150" y="2834250"/>
                <a:ext cx="500" cy="25"/>
              </a:xfrm>
              <a:custGeom>
                <a:avLst/>
                <a:gdLst/>
                <a:ahLst/>
                <a:cxnLst/>
                <a:rect l="l" t="t" r="r" b="b"/>
                <a:pathLst>
                  <a:path w="20" h="1" extrusionOk="0">
                    <a:moveTo>
                      <a:pt x="20" y="1"/>
                    </a:moveTo>
                    <a:cubicBezTo>
                      <a:pt x="0" y="1"/>
                      <a:pt x="0" y="1"/>
                      <a:pt x="20" y="1"/>
                    </a:cubicBezTo>
                    <a:cubicBezTo>
                      <a:pt x="0" y="1"/>
                      <a:pt x="0" y="1"/>
                      <a:pt x="20" y="1"/>
                    </a:cubicBezTo>
                    <a:cubicBezTo>
                      <a:pt x="0" y="1"/>
                      <a:pt x="0" y="1"/>
                      <a:pt x="20" y="1"/>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5" name="Google Shape;725;p33"/>
              <p:cNvSpPr/>
              <p:nvPr/>
            </p:nvSpPr>
            <p:spPr>
              <a:xfrm>
                <a:off x="1918675" y="2826475"/>
                <a:ext cx="1000" cy="25"/>
              </a:xfrm>
              <a:custGeom>
                <a:avLst/>
                <a:gdLst/>
                <a:ahLst/>
                <a:cxnLst/>
                <a:rect l="l" t="t" r="r" b="b"/>
                <a:pathLst>
                  <a:path w="40" h="1" extrusionOk="0">
                    <a:moveTo>
                      <a:pt x="39" y="1"/>
                    </a:moveTo>
                    <a:lnTo>
                      <a:pt x="39" y="1"/>
                    </a:lnTo>
                    <a:cubicBezTo>
                      <a:pt x="39" y="1"/>
                      <a:pt x="0" y="1"/>
                      <a:pt x="39" y="1"/>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6" name="Google Shape;726;p33"/>
              <p:cNvSpPr/>
              <p:nvPr/>
            </p:nvSpPr>
            <p:spPr>
              <a:xfrm>
                <a:off x="1613325" y="2685475"/>
                <a:ext cx="340875" cy="653525"/>
              </a:xfrm>
              <a:custGeom>
                <a:avLst/>
                <a:gdLst/>
                <a:ahLst/>
                <a:cxnLst/>
                <a:rect l="l" t="t" r="r" b="b"/>
                <a:pathLst>
                  <a:path w="13635" h="26141" extrusionOk="0">
                    <a:moveTo>
                      <a:pt x="6652" y="0"/>
                    </a:moveTo>
                    <a:cubicBezTo>
                      <a:pt x="6243" y="0"/>
                      <a:pt x="5854" y="39"/>
                      <a:pt x="5485" y="156"/>
                    </a:cubicBezTo>
                    <a:cubicBezTo>
                      <a:pt x="5193" y="253"/>
                      <a:pt x="4921" y="409"/>
                      <a:pt x="4649" y="564"/>
                    </a:cubicBezTo>
                    <a:cubicBezTo>
                      <a:pt x="4415" y="720"/>
                      <a:pt x="4201" y="914"/>
                      <a:pt x="3987" y="1128"/>
                    </a:cubicBezTo>
                    <a:cubicBezTo>
                      <a:pt x="3598" y="1517"/>
                      <a:pt x="3248" y="1984"/>
                      <a:pt x="2918" y="2432"/>
                    </a:cubicBezTo>
                    <a:lnTo>
                      <a:pt x="2898" y="2470"/>
                    </a:lnTo>
                    <a:cubicBezTo>
                      <a:pt x="2665" y="2743"/>
                      <a:pt x="2431" y="3093"/>
                      <a:pt x="2159" y="3404"/>
                    </a:cubicBezTo>
                    <a:cubicBezTo>
                      <a:pt x="1887" y="3715"/>
                      <a:pt x="1634" y="3949"/>
                      <a:pt x="1362" y="4182"/>
                    </a:cubicBezTo>
                    <a:cubicBezTo>
                      <a:pt x="1284" y="4201"/>
                      <a:pt x="1245" y="4221"/>
                      <a:pt x="1206" y="4299"/>
                    </a:cubicBezTo>
                    <a:cubicBezTo>
                      <a:pt x="1187" y="4338"/>
                      <a:pt x="1167" y="4435"/>
                      <a:pt x="1187" y="4493"/>
                    </a:cubicBezTo>
                    <a:cubicBezTo>
                      <a:pt x="1459" y="5116"/>
                      <a:pt x="1614" y="5777"/>
                      <a:pt x="1712" y="6477"/>
                    </a:cubicBezTo>
                    <a:lnTo>
                      <a:pt x="1751" y="6458"/>
                    </a:lnTo>
                    <a:lnTo>
                      <a:pt x="1751" y="6458"/>
                    </a:lnTo>
                    <a:cubicBezTo>
                      <a:pt x="1848" y="7333"/>
                      <a:pt x="1809" y="8266"/>
                      <a:pt x="1692" y="9278"/>
                    </a:cubicBezTo>
                    <a:lnTo>
                      <a:pt x="1692" y="9297"/>
                    </a:lnTo>
                    <a:cubicBezTo>
                      <a:pt x="1517" y="10561"/>
                      <a:pt x="1187" y="11826"/>
                      <a:pt x="895" y="12954"/>
                    </a:cubicBezTo>
                    <a:lnTo>
                      <a:pt x="817" y="13265"/>
                    </a:lnTo>
                    <a:lnTo>
                      <a:pt x="700" y="13751"/>
                    </a:lnTo>
                    <a:cubicBezTo>
                      <a:pt x="350" y="15093"/>
                      <a:pt x="0" y="16649"/>
                      <a:pt x="20" y="18224"/>
                    </a:cubicBezTo>
                    <a:cubicBezTo>
                      <a:pt x="20" y="19002"/>
                      <a:pt x="136" y="19741"/>
                      <a:pt x="331" y="20442"/>
                    </a:cubicBezTo>
                    <a:cubicBezTo>
                      <a:pt x="545" y="21161"/>
                      <a:pt x="875" y="21900"/>
                      <a:pt x="1303" y="22562"/>
                    </a:cubicBezTo>
                    <a:cubicBezTo>
                      <a:pt x="1906" y="23495"/>
                      <a:pt x="2820" y="24293"/>
                      <a:pt x="3851" y="24915"/>
                    </a:cubicBezTo>
                    <a:cubicBezTo>
                      <a:pt x="4824" y="25479"/>
                      <a:pt x="5971" y="25829"/>
                      <a:pt x="7235" y="26024"/>
                    </a:cubicBezTo>
                    <a:cubicBezTo>
                      <a:pt x="7819" y="26121"/>
                      <a:pt x="8422" y="26140"/>
                      <a:pt x="9005" y="26140"/>
                    </a:cubicBezTo>
                    <a:cubicBezTo>
                      <a:pt x="9647" y="26140"/>
                      <a:pt x="10328" y="26101"/>
                      <a:pt x="10989" y="26004"/>
                    </a:cubicBezTo>
                    <a:cubicBezTo>
                      <a:pt x="11573" y="25907"/>
                      <a:pt x="12156" y="25790"/>
                      <a:pt x="12740" y="25615"/>
                    </a:cubicBezTo>
                    <a:lnTo>
                      <a:pt x="12740" y="25615"/>
                    </a:lnTo>
                    <a:cubicBezTo>
                      <a:pt x="12351" y="25693"/>
                      <a:pt x="11981" y="25751"/>
                      <a:pt x="11592" y="25810"/>
                    </a:cubicBezTo>
                    <a:cubicBezTo>
                      <a:pt x="11184" y="25856"/>
                      <a:pt x="10775" y="25880"/>
                      <a:pt x="10371" y="25880"/>
                    </a:cubicBezTo>
                    <a:cubicBezTo>
                      <a:pt x="9928" y="25880"/>
                      <a:pt x="9491" y="25851"/>
                      <a:pt x="9064" y="25790"/>
                    </a:cubicBezTo>
                    <a:cubicBezTo>
                      <a:pt x="8188" y="25673"/>
                      <a:pt x="7333" y="25440"/>
                      <a:pt x="6535" y="25129"/>
                    </a:cubicBezTo>
                    <a:cubicBezTo>
                      <a:pt x="6146" y="24993"/>
                      <a:pt x="5777" y="24818"/>
                      <a:pt x="5407" y="24604"/>
                    </a:cubicBezTo>
                    <a:cubicBezTo>
                      <a:pt x="5096" y="24409"/>
                      <a:pt x="4785" y="24215"/>
                      <a:pt x="4493" y="23962"/>
                    </a:cubicBezTo>
                    <a:cubicBezTo>
                      <a:pt x="4221" y="23748"/>
                      <a:pt x="3987" y="23534"/>
                      <a:pt x="3754" y="23262"/>
                    </a:cubicBezTo>
                    <a:cubicBezTo>
                      <a:pt x="3540" y="23009"/>
                      <a:pt x="3345" y="22756"/>
                      <a:pt x="3190" y="22484"/>
                    </a:cubicBezTo>
                    <a:cubicBezTo>
                      <a:pt x="2840" y="21920"/>
                      <a:pt x="2626" y="21317"/>
                      <a:pt x="2470" y="20675"/>
                    </a:cubicBezTo>
                    <a:cubicBezTo>
                      <a:pt x="2451" y="20578"/>
                      <a:pt x="2451" y="20481"/>
                      <a:pt x="2431" y="20383"/>
                    </a:cubicBezTo>
                    <a:cubicBezTo>
                      <a:pt x="2334" y="19469"/>
                      <a:pt x="2412" y="18536"/>
                      <a:pt x="2509" y="17621"/>
                    </a:cubicBezTo>
                    <a:cubicBezTo>
                      <a:pt x="2743" y="15852"/>
                      <a:pt x="3190" y="14121"/>
                      <a:pt x="3540" y="12370"/>
                    </a:cubicBezTo>
                    <a:cubicBezTo>
                      <a:pt x="3890" y="10814"/>
                      <a:pt x="4162" y="9239"/>
                      <a:pt x="4201" y="7644"/>
                    </a:cubicBezTo>
                    <a:cubicBezTo>
                      <a:pt x="4376" y="7625"/>
                      <a:pt x="4551" y="7586"/>
                      <a:pt x="4687" y="7508"/>
                    </a:cubicBezTo>
                    <a:cubicBezTo>
                      <a:pt x="5154" y="7313"/>
                      <a:pt x="5543" y="7002"/>
                      <a:pt x="5854" y="6613"/>
                    </a:cubicBezTo>
                    <a:cubicBezTo>
                      <a:pt x="6205" y="6224"/>
                      <a:pt x="6438" y="5757"/>
                      <a:pt x="6594" y="5291"/>
                    </a:cubicBezTo>
                    <a:cubicBezTo>
                      <a:pt x="6691" y="4999"/>
                      <a:pt x="6730" y="4688"/>
                      <a:pt x="6749" y="4376"/>
                    </a:cubicBezTo>
                    <a:cubicBezTo>
                      <a:pt x="6944" y="4590"/>
                      <a:pt x="7138" y="4785"/>
                      <a:pt x="7371" y="4979"/>
                    </a:cubicBezTo>
                    <a:lnTo>
                      <a:pt x="7877" y="5349"/>
                    </a:lnTo>
                    <a:cubicBezTo>
                      <a:pt x="8052" y="5446"/>
                      <a:pt x="8247" y="5543"/>
                      <a:pt x="8402" y="5641"/>
                    </a:cubicBezTo>
                    <a:cubicBezTo>
                      <a:pt x="8577" y="5699"/>
                      <a:pt x="8772" y="5777"/>
                      <a:pt x="8966" y="5835"/>
                    </a:cubicBezTo>
                    <a:cubicBezTo>
                      <a:pt x="9141" y="5874"/>
                      <a:pt x="9316" y="5932"/>
                      <a:pt x="9511" y="5952"/>
                    </a:cubicBezTo>
                    <a:cubicBezTo>
                      <a:pt x="9725" y="5971"/>
                      <a:pt x="9939" y="5991"/>
                      <a:pt x="10192" y="6030"/>
                    </a:cubicBezTo>
                    <a:cubicBezTo>
                      <a:pt x="10406" y="6030"/>
                      <a:pt x="10620" y="6030"/>
                      <a:pt x="10814" y="5991"/>
                    </a:cubicBezTo>
                    <a:lnTo>
                      <a:pt x="10795" y="5991"/>
                    </a:lnTo>
                    <a:cubicBezTo>
                      <a:pt x="11067" y="5971"/>
                      <a:pt x="11300" y="5932"/>
                      <a:pt x="11573" y="5874"/>
                    </a:cubicBezTo>
                    <a:cubicBezTo>
                      <a:pt x="11806" y="5796"/>
                      <a:pt x="12078" y="5738"/>
                      <a:pt x="12331" y="5660"/>
                    </a:cubicBezTo>
                    <a:cubicBezTo>
                      <a:pt x="12623" y="5563"/>
                      <a:pt x="12876" y="5407"/>
                      <a:pt x="13167" y="5271"/>
                    </a:cubicBezTo>
                    <a:cubicBezTo>
                      <a:pt x="13265" y="5154"/>
                      <a:pt x="13459" y="5018"/>
                      <a:pt x="13634" y="4921"/>
                    </a:cubicBezTo>
                    <a:cubicBezTo>
                      <a:pt x="13556" y="4727"/>
                      <a:pt x="13517" y="4552"/>
                      <a:pt x="13459" y="4415"/>
                    </a:cubicBezTo>
                    <a:cubicBezTo>
                      <a:pt x="13304" y="3851"/>
                      <a:pt x="13167" y="3404"/>
                      <a:pt x="13109" y="2957"/>
                    </a:cubicBezTo>
                    <a:cubicBezTo>
                      <a:pt x="13070" y="2821"/>
                      <a:pt x="13070" y="2665"/>
                      <a:pt x="13070" y="2548"/>
                    </a:cubicBezTo>
                    <a:cubicBezTo>
                      <a:pt x="13070" y="2393"/>
                      <a:pt x="12973" y="2295"/>
                      <a:pt x="12837" y="2295"/>
                    </a:cubicBezTo>
                    <a:cubicBezTo>
                      <a:pt x="12059" y="1790"/>
                      <a:pt x="11242" y="1323"/>
                      <a:pt x="10425" y="934"/>
                    </a:cubicBezTo>
                    <a:cubicBezTo>
                      <a:pt x="9530" y="545"/>
                      <a:pt x="8636" y="253"/>
                      <a:pt x="7722" y="98"/>
                    </a:cubicBezTo>
                    <a:cubicBezTo>
                      <a:pt x="7333" y="20"/>
                      <a:pt x="6963" y="0"/>
                      <a:pt x="6652" y="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7" name="Google Shape;727;p33"/>
              <p:cNvSpPr/>
              <p:nvPr/>
            </p:nvSpPr>
            <p:spPr>
              <a:xfrm>
                <a:off x="1490300" y="2558575"/>
                <a:ext cx="551900" cy="253825"/>
              </a:xfrm>
              <a:custGeom>
                <a:avLst/>
                <a:gdLst/>
                <a:ahLst/>
                <a:cxnLst/>
                <a:rect l="l" t="t" r="r" b="b"/>
                <a:pathLst>
                  <a:path w="22076" h="10153" extrusionOk="0">
                    <a:moveTo>
                      <a:pt x="22076" y="0"/>
                    </a:moveTo>
                    <a:lnTo>
                      <a:pt x="22076" y="0"/>
                    </a:lnTo>
                    <a:cubicBezTo>
                      <a:pt x="21239" y="175"/>
                      <a:pt x="20325" y="253"/>
                      <a:pt x="19430" y="331"/>
                    </a:cubicBezTo>
                    <a:cubicBezTo>
                      <a:pt x="18419" y="409"/>
                      <a:pt x="17369" y="467"/>
                      <a:pt x="16338" y="603"/>
                    </a:cubicBezTo>
                    <a:cubicBezTo>
                      <a:pt x="15307" y="720"/>
                      <a:pt x="14276" y="895"/>
                      <a:pt x="13265" y="1109"/>
                    </a:cubicBezTo>
                    <a:cubicBezTo>
                      <a:pt x="12234" y="1323"/>
                      <a:pt x="11223" y="1576"/>
                      <a:pt x="10211" y="1789"/>
                    </a:cubicBezTo>
                    <a:cubicBezTo>
                      <a:pt x="9706" y="1906"/>
                      <a:pt x="9200" y="2023"/>
                      <a:pt x="8714" y="2140"/>
                    </a:cubicBezTo>
                    <a:cubicBezTo>
                      <a:pt x="8228" y="2276"/>
                      <a:pt x="7722" y="2412"/>
                      <a:pt x="7236" y="2567"/>
                    </a:cubicBezTo>
                    <a:lnTo>
                      <a:pt x="7158" y="2567"/>
                    </a:lnTo>
                    <a:cubicBezTo>
                      <a:pt x="5193" y="3151"/>
                      <a:pt x="3249" y="3851"/>
                      <a:pt x="1323" y="4571"/>
                    </a:cubicBezTo>
                    <a:lnTo>
                      <a:pt x="0" y="5096"/>
                    </a:lnTo>
                    <a:cubicBezTo>
                      <a:pt x="195" y="5407"/>
                      <a:pt x="448" y="5738"/>
                      <a:pt x="681" y="6068"/>
                    </a:cubicBezTo>
                    <a:cubicBezTo>
                      <a:pt x="1129" y="6613"/>
                      <a:pt x="1595" y="7157"/>
                      <a:pt x="2082" y="7644"/>
                    </a:cubicBezTo>
                    <a:cubicBezTo>
                      <a:pt x="2587" y="8149"/>
                      <a:pt x="3151" y="8597"/>
                      <a:pt x="3676" y="8986"/>
                    </a:cubicBezTo>
                    <a:cubicBezTo>
                      <a:pt x="4240" y="9375"/>
                      <a:pt x="4824" y="9666"/>
                      <a:pt x="5407" y="9880"/>
                    </a:cubicBezTo>
                    <a:cubicBezTo>
                      <a:pt x="5913" y="10055"/>
                      <a:pt x="6399" y="10153"/>
                      <a:pt x="6886" y="10153"/>
                    </a:cubicBezTo>
                    <a:lnTo>
                      <a:pt x="7158" y="10153"/>
                    </a:lnTo>
                    <a:cubicBezTo>
                      <a:pt x="7761" y="10094"/>
                      <a:pt x="8344" y="9900"/>
                      <a:pt x="8850" y="9569"/>
                    </a:cubicBezTo>
                    <a:cubicBezTo>
                      <a:pt x="9414" y="9200"/>
                      <a:pt x="9900" y="8655"/>
                      <a:pt x="10367" y="7955"/>
                    </a:cubicBezTo>
                    <a:cubicBezTo>
                      <a:pt x="10639" y="7546"/>
                      <a:pt x="10853" y="7080"/>
                      <a:pt x="11028" y="6613"/>
                    </a:cubicBezTo>
                    <a:cubicBezTo>
                      <a:pt x="11339" y="7177"/>
                      <a:pt x="11767" y="7683"/>
                      <a:pt x="12312" y="8110"/>
                    </a:cubicBezTo>
                    <a:cubicBezTo>
                      <a:pt x="12895" y="8558"/>
                      <a:pt x="13596" y="8908"/>
                      <a:pt x="14335" y="9083"/>
                    </a:cubicBezTo>
                    <a:cubicBezTo>
                      <a:pt x="14665" y="9180"/>
                      <a:pt x="15054" y="9219"/>
                      <a:pt x="15463" y="9219"/>
                    </a:cubicBezTo>
                    <a:lnTo>
                      <a:pt x="15560" y="9219"/>
                    </a:lnTo>
                    <a:cubicBezTo>
                      <a:pt x="15910" y="9219"/>
                      <a:pt x="16241" y="9180"/>
                      <a:pt x="16630" y="9102"/>
                    </a:cubicBezTo>
                    <a:cubicBezTo>
                      <a:pt x="16999" y="9025"/>
                      <a:pt x="17369" y="8908"/>
                      <a:pt x="17699" y="8733"/>
                    </a:cubicBezTo>
                    <a:cubicBezTo>
                      <a:pt x="17991" y="8597"/>
                      <a:pt x="18322" y="8402"/>
                      <a:pt x="18594" y="8149"/>
                    </a:cubicBezTo>
                    <a:cubicBezTo>
                      <a:pt x="19119" y="7741"/>
                      <a:pt x="19567" y="7235"/>
                      <a:pt x="20033" y="6555"/>
                    </a:cubicBezTo>
                    <a:cubicBezTo>
                      <a:pt x="20422" y="5990"/>
                      <a:pt x="20772" y="5349"/>
                      <a:pt x="21084" y="4610"/>
                    </a:cubicBezTo>
                    <a:cubicBezTo>
                      <a:pt x="21239" y="4279"/>
                      <a:pt x="21356" y="3948"/>
                      <a:pt x="21473" y="3598"/>
                    </a:cubicBezTo>
                    <a:cubicBezTo>
                      <a:pt x="21628" y="3190"/>
                      <a:pt x="21725" y="2820"/>
                      <a:pt x="21784" y="2470"/>
                    </a:cubicBezTo>
                    <a:cubicBezTo>
                      <a:pt x="21959" y="1653"/>
                      <a:pt x="22037" y="817"/>
                      <a:pt x="22076"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8" name="Google Shape;728;p33"/>
              <p:cNvSpPr/>
              <p:nvPr/>
            </p:nvSpPr>
            <p:spPr>
              <a:xfrm>
                <a:off x="1955150" y="2761800"/>
                <a:ext cx="975" cy="525"/>
              </a:xfrm>
              <a:custGeom>
                <a:avLst/>
                <a:gdLst/>
                <a:ahLst/>
                <a:cxnLst/>
                <a:rect l="l" t="t" r="r" b="b"/>
                <a:pathLst>
                  <a:path w="39" h="21" extrusionOk="0">
                    <a:moveTo>
                      <a:pt x="39" y="1"/>
                    </a:moveTo>
                    <a:cubicBezTo>
                      <a:pt x="0" y="1"/>
                      <a:pt x="0" y="1"/>
                      <a:pt x="0" y="20"/>
                    </a:cubicBezTo>
                    <a:lnTo>
                      <a:pt x="39" y="1"/>
                    </a:ln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9" name="Google Shape;729;p33"/>
              <p:cNvSpPr/>
              <p:nvPr/>
            </p:nvSpPr>
            <p:spPr>
              <a:xfrm>
                <a:off x="1489325" y="2559050"/>
                <a:ext cx="556775" cy="256275"/>
              </a:xfrm>
              <a:custGeom>
                <a:avLst/>
                <a:gdLst/>
                <a:ahLst/>
                <a:cxnLst/>
                <a:rect l="l" t="t" r="r" b="b"/>
                <a:pathLst>
                  <a:path w="22271" h="10251" extrusionOk="0">
                    <a:moveTo>
                      <a:pt x="22270" y="20"/>
                    </a:moveTo>
                    <a:lnTo>
                      <a:pt x="22270" y="20"/>
                    </a:lnTo>
                    <a:cubicBezTo>
                      <a:pt x="22269" y="25"/>
                      <a:pt x="22268" y="30"/>
                      <a:pt x="22267" y="36"/>
                    </a:cubicBezTo>
                    <a:lnTo>
                      <a:pt x="22267" y="36"/>
                    </a:lnTo>
                    <a:cubicBezTo>
                      <a:pt x="22269" y="34"/>
                      <a:pt x="22270" y="29"/>
                      <a:pt x="22270" y="20"/>
                    </a:cubicBezTo>
                    <a:close/>
                    <a:moveTo>
                      <a:pt x="22192" y="1"/>
                    </a:moveTo>
                    <a:cubicBezTo>
                      <a:pt x="22115" y="1"/>
                      <a:pt x="22076" y="20"/>
                      <a:pt x="22076" y="59"/>
                    </a:cubicBezTo>
                    <a:cubicBezTo>
                      <a:pt x="21959" y="856"/>
                      <a:pt x="21803" y="1693"/>
                      <a:pt x="21628" y="2490"/>
                    </a:cubicBezTo>
                    <a:cubicBezTo>
                      <a:pt x="21434" y="3326"/>
                      <a:pt x="21220" y="4163"/>
                      <a:pt x="20909" y="4941"/>
                    </a:cubicBezTo>
                    <a:lnTo>
                      <a:pt x="20695" y="5466"/>
                    </a:lnTo>
                    <a:cubicBezTo>
                      <a:pt x="20617" y="5621"/>
                      <a:pt x="20520" y="5816"/>
                      <a:pt x="20422" y="5991"/>
                    </a:cubicBezTo>
                    <a:cubicBezTo>
                      <a:pt x="20228" y="6341"/>
                      <a:pt x="20033" y="6652"/>
                      <a:pt x="19781" y="6963"/>
                    </a:cubicBezTo>
                    <a:cubicBezTo>
                      <a:pt x="19469" y="7372"/>
                      <a:pt x="19100" y="7761"/>
                      <a:pt x="18691" y="8091"/>
                    </a:cubicBezTo>
                    <a:lnTo>
                      <a:pt x="18672" y="8091"/>
                    </a:lnTo>
                    <a:lnTo>
                      <a:pt x="18626" y="8107"/>
                    </a:lnTo>
                    <a:lnTo>
                      <a:pt x="18626" y="8107"/>
                    </a:lnTo>
                    <a:cubicBezTo>
                      <a:pt x="18630" y="8104"/>
                      <a:pt x="18633" y="8099"/>
                      <a:pt x="18633" y="8091"/>
                    </a:cubicBezTo>
                    <a:lnTo>
                      <a:pt x="18633" y="8091"/>
                    </a:lnTo>
                    <a:cubicBezTo>
                      <a:pt x="18302" y="8344"/>
                      <a:pt x="17913" y="8578"/>
                      <a:pt x="17524" y="8733"/>
                    </a:cubicBezTo>
                    <a:cubicBezTo>
                      <a:pt x="17213" y="8889"/>
                      <a:pt x="16863" y="8967"/>
                      <a:pt x="16533" y="9025"/>
                    </a:cubicBezTo>
                    <a:cubicBezTo>
                      <a:pt x="16348" y="9054"/>
                      <a:pt x="16158" y="9069"/>
                      <a:pt x="15969" y="9069"/>
                    </a:cubicBezTo>
                    <a:cubicBezTo>
                      <a:pt x="15779" y="9069"/>
                      <a:pt x="15589" y="9054"/>
                      <a:pt x="15404" y="9025"/>
                    </a:cubicBezTo>
                    <a:cubicBezTo>
                      <a:pt x="14938" y="8986"/>
                      <a:pt x="14510" y="8869"/>
                      <a:pt x="14062" y="8694"/>
                    </a:cubicBezTo>
                    <a:cubicBezTo>
                      <a:pt x="13615" y="8500"/>
                      <a:pt x="13148" y="8247"/>
                      <a:pt x="12759" y="7936"/>
                    </a:cubicBezTo>
                    <a:cubicBezTo>
                      <a:pt x="12409" y="7664"/>
                      <a:pt x="12098" y="7352"/>
                      <a:pt x="11806" y="7022"/>
                    </a:cubicBezTo>
                    <a:cubicBezTo>
                      <a:pt x="11690" y="6827"/>
                      <a:pt x="11573" y="6594"/>
                      <a:pt x="11476" y="6380"/>
                    </a:cubicBezTo>
                    <a:cubicBezTo>
                      <a:pt x="11378" y="6185"/>
                      <a:pt x="11301" y="5991"/>
                      <a:pt x="11223" y="5796"/>
                    </a:cubicBezTo>
                    <a:cubicBezTo>
                      <a:pt x="11203" y="5719"/>
                      <a:pt x="11184" y="5621"/>
                      <a:pt x="11145" y="5563"/>
                    </a:cubicBezTo>
                    <a:cubicBezTo>
                      <a:pt x="11028" y="5135"/>
                      <a:pt x="10931" y="4727"/>
                      <a:pt x="10814" y="4299"/>
                    </a:cubicBezTo>
                    <a:cubicBezTo>
                      <a:pt x="10776" y="4065"/>
                      <a:pt x="10717" y="3871"/>
                      <a:pt x="10639" y="3657"/>
                    </a:cubicBezTo>
                    <a:cubicBezTo>
                      <a:pt x="10600" y="3443"/>
                      <a:pt x="10542" y="3249"/>
                      <a:pt x="10503" y="3035"/>
                    </a:cubicBezTo>
                    <a:cubicBezTo>
                      <a:pt x="10464" y="2937"/>
                      <a:pt x="10445" y="2860"/>
                      <a:pt x="10445" y="2762"/>
                    </a:cubicBezTo>
                    <a:lnTo>
                      <a:pt x="10231" y="1732"/>
                    </a:lnTo>
                    <a:cubicBezTo>
                      <a:pt x="10231" y="1732"/>
                      <a:pt x="10231" y="1712"/>
                      <a:pt x="10212" y="1712"/>
                    </a:cubicBezTo>
                    <a:cubicBezTo>
                      <a:pt x="10212" y="1673"/>
                      <a:pt x="10153" y="1615"/>
                      <a:pt x="10114" y="1615"/>
                    </a:cubicBezTo>
                    <a:lnTo>
                      <a:pt x="10095" y="1615"/>
                    </a:lnTo>
                    <a:cubicBezTo>
                      <a:pt x="10056" y="1615"/>
                      <a:pt x="10036" y="1634"/>
                      <a:pt x="10017" y="1673"/>
                    </a:cubicBezTo>
                    <a:lnTo>
                      <a:pt x="9978" y="1673"/>
                    </a:lnTo>
                    <a:cubicBezTo>
                      <a:pt x="9978" y="1673"/>
                      <a:pt x="9959" y="1673"/>
                      <a:pt x="9959" y="1693"/>
                    </a:cubicBezTo>
                    <a:lnTo>
                      <a:pt x="9920" y="1693"/>
                    </a:lnTo>
                    <a:cubicBezTo>
                      <a:pt x="9861" y="1693"/>
                      <a:pt x="9842" y="1732"/>
                      <a:pt x="9842" y="1790"/>
                    </a:cubicBezTo>
                    <a:cubicBezTo>
                      <a:pt x="10036" y="2840"/>
                      <a:pt x="10231" y="3910"/>
                      <a:pt x="10503" y="4921"/>
                    </a:cubicBezTo>
                    <a:cubicBezTo>
                      <a:pt x="10503" y="4941"/>
                      <a:pt x="10523" y="4980"/>
                      <a:pt x="10542" y="4980"/>
                    </a:cubicBezTo>
                    <a:cubicBezTo>
                      <a:pt x="10542" y="5038"/>
                      <a:pt x="10562" y="5096"/>
                      <a:pt x="10562" y="5174"/>
                    </a:cubicBezTo>
                    <a:lnTo>
                      <a:pt x="10717" y="6049"/>
                    </a:lnTo>
                    <a:lnTo>
                      <a:pt x="10717" y="6302"/>
                    </a:lnTo>
                    <a:cubicBezTo>
                      <a:pt x="10717" y="6380"/>
                      <a:pt x="10698" y="6477"/>
                      <a:pt x="10698" y="6555"/>
                    </a:cubicBezTo>
                    <a:cubicBezTo>
                      <a:pt x="10698" y="6633"/>
                      <a:pt x="10659" y="6691"/>
                      <a:pt x="10659" y="6749"/>
                    </a:cubicBezTo>
                    <a:cubicBezTo>
                      <a:pt x="10659" y="6788"/>
                      <a:pt x="10639" y="6827"/>
                      <a:pt x="10639" y="6866"/>
                    </a:cubicBezTo>
                    <a:cubicBezTo>
                      <a:pt x="10620" y="6886"/>
                      <a:pt x="10620" y="6944"/>
                      <a:pt x="10600" y="6963"/>
                    </a:cubicBezTo>
                    <a:cubicBezTo>
                      <a:pt x="10542" y="7080"/>
                      <a:pt x="10503" y="7216"/>
                      <a:pt x="10425" y="7333"/>
                    </a:cubicBezTo>
                    <a:cubicBezTo>
                      <a:pt x="10328" y="7547"/>
                      <a:pt x="10173" y="7761"/>
                      <a:pt x="10056" y="7994"/>
                    </a:cubicBezTo>
                    <a:cubicBezTo>
                      <a:pt x="9764" y="8383"/>
                      <a:pt x="9453" y="8733"/>
                      <a:pt x="9083" y="9025"/>
                    </a:cubicBezTo>
                    <a:cubicBezTo>
                      <a:pt x="8792" y="9258"/>
                      <a:pt x="8500" y="9453"/>
                      <a:pt x="8189" y="9589"/>
                    </a:cubicBezTo>
                    <a:cubicBezTo>
                      <a:pt x="7897" y="9706"/>
                      <a:pt x="7605" y="9803"/>
                      <a:pt x="7314" y="9861"/>
                    </a:cubicBezTo>
                    <a:cubicBezTo>
                      <a:pt x="7131" y="9884"/>
                      <a:pt x="6936" y="9894"/>
                      <a:pt x="6742" y="9894"/>
                    </a:cubicBezTo>
                    <a:cubicBezTo>
                      <a:pt x="6606" y="9894"/>
                      <a:pt x="6470" y="9889"/>
                      <a:pt x="6341" y="9881"/>
                    </a:cubicBezTo>
                    <a:cubicBezTo>
                      <a:pt x="5933" y="9842"/>
                      <a:pt x="5505" y="9745"/>
                      <a:pt x="5096" y="9589"/>
                    </a:cubicBezTo>
                    <a:cubicBezTo>
                      <a:pt x="4805" y="9472"/>
                      <a:pt x="4513" y="9356"/>
                      <a:pt x="4241" y="9200"/>
                    </a:cubicBezTo>
                    <a:cubicBezTo>
                      <a:pt x="3949" y="9064"/>
                      <a:pt x="3696" y="8869"/>
                      <a:pt x="3424" y="8675"/>
                    </a:cubicBezTo>
                    <a:cubicBezTo>
                      <a:pt x="2626" y="8091"/>
                      <a:pt x="1946" y="7372"/>
                      <a:pt x="1304" y="6633"/>
                    </a:cubicBezTo>
                    <a:cubicBezTo>
                      <a:pt x="895" y="6108"/>
                      <a:pt x="506" y="5583"/>
                      <a:pt x="156" y="5018"/>
                    </a:cubicBezTo>
                    <a:cubicBezTo>
                      <a:pt x="137" y="4999"/>
                      <a:pt x="117" y="4980"/>
                      <a:pt x="98" y="4980"/>
                    </a:cubicBezTo>
                    <a:lnTo>
                      <a:pt x="39" y="4980"/>
                    </a:lnTo>
                    <a:cubicBezTo>
                      <a:pt x="1" y="4999"/>
                      <a:pt x="1" y="5057"/>
                      <a:pt x="20" y="5096"/>
                    </a:cubicBezTo>
                    <a:cubicBezTo>
                      <a:pt x="487" y="5796"/>
                      <a:pt x="934" y="6477"/>
                      <a:pt x="1479" y="7138"/>
                    </a:cubicBezTo>
                    <a:cubicBezTo>
                      <a:pt x="2004" y="7800"/>
                      <a:pt x="2646" y="8403"/>
                      <a:pt x="3326" y="8908"/>
                    </a:cubicBezTo>
                    <a:cubicBezTo>
                      <a:pt x="3657" y="9161"/>
                      <a:pt x="4007" y="9395"/>
                      <a:pt x="4377" y="9589"/>
                    </a:cubicBezTo>
                    <a:cubicBezTo>
                      <a:pt x="4727" y="9784"/>
                      <a:pt x="5155" y="9959"/>
                      <a:pt x="5544" y="10075"/>
                    </a:cubicBezTo>
                    <a:cubicBezTo>
                      <a:pt x="5933" y="10211"/>
                      <a:pt x="6322" y="10250"/>
                      <a:pt x="6730" y="10250"/>
                    </a:cubicBezTo>
                    <a:cubicBezTo>
                      <a:pt x="7100" y="10250"/>
                      <a:pt x="7489" y="10173"/>
                      <a:pt x="7819" y="10075"/>
                    </a:cubicBezTo>
                    <a:cubicBezTo>
                      <a:pt x="8519" y="9861"/>
                      <a:pt x="9181" y="9433"/>
                      <a:pt x="9725" y="8908"/>
                    </a:cubicBezTo>
                    <a:cubicBezTo>
                      <a:pt x="10017" y="8656"/>
                      <a:pt x="10270" y="8325"/>
                      <a:pt x="10523" y="8014"/>
                    </a:cubicBezTo>
                    <a:cubicBezTo>
                      <a:pt x="10737" y="7722"/>
                      <a:pt x="10931" y="7430"/>
                      <a:pt x="11106" y="7119"/>
                    </a:cubicBezTo>
                    <a:lnTo>
                      <a:pt x="11126" y="7138"/>
                    </a:lnTo>
                    <a:cubicBezTo>
                      <a:pt x="11223" y="7314"/>
                      <a:pt x="11378" y="7489"/>
                      <a:pt x="11495" y="7625"/>
                    </a:cubicBezTo>
                    <a:cubicBezTo>
                      <a:pt x="11729" y="7916"/>
                      <a:pt x="12020" y="8169"/>
                      <a:pt x="12351" y="8403"/>
                    </a:cubicBezTo>
                    <a:cubicBezTo>
                      <a:pt x="12954" y="8869"/>
                      <a:pt x="13654" y="9181"/>
                      <a:pt x="14393" y="9395"/>
                    </a:cubicBezTo>
                    <a:cubicBezTo>
                      <a:pt x="14743" y="9492"/>
                      <a:pt x="15132" y="9570"/>
                      <a:pt x="15521" y="9589"/>
                    </a:cubicBezTo>
                    <a:cubicBezTo>
                      <a:pt x="15630" y="9600"/>
                      <a:pt x="15737" y="9605"/>
                      <a:pt x="15843" y="9605"/>
                    </a:cubicBezTo>
                    <a:cubicBezTo>
                      <a:pt x="16117" y="9605"/>
                      <a:pt x="16383" y="9573"/>
                      <a:pt x="16649" y="9531"/>
                    </a:cubicBezTo>
                    <a:cubicBezTo>
                      <a:pt x="17369" y="9395"/>
                      <a:pt x="18050" y="9083"/>
                      <a:pt x="18672" y="8675"/>
                    </a:cubicBezTo>
                    <a:cubicBezTo>
                      <a:pt x="18964" y="8480"/>
                      <a:pt x="19217" y="8228"/>
                      <a:pt x="19469" y="7994"/>
                    </a:cubicBezTo>
                    <a:cubicBezTo>
                      <a:pt x="19703" y="7741"/>
                      <a:pt x="19936" y="7450"/>
                      <a:pt x="20131" y="7158"/>
                    </a:cubicBezTo>
                    <a:cubicBezTo>
                      <a:pt x="20325" y="6866"/>
                      <a:pt x="20481" y="6574"/>
                      <a:pt x="20656" y="6263"/>
                    </a:cubicBezTo>
                    <a:cubicBezTo>
                      <a:pt x="20811" y="5952"/>
                      <a:pt x="20967" y="5641"/>
                      <a:pt x="21103" y="5291"/>
                    </a:cubicBezTo>
                    <a:cubicBezTo>
                      <a:pt x="21220" y="4960"/>
                      <a:pt x="21337" y="4610"/>
                      <a:pt x="21434" y="4279"/>
                    </a:cubicBezTo>
                    <a:cubicBezTo>
                      <a:pt x="21531" y="3929"/>
                      <a:pt x="21628" y="3560"/>
                      <a:pt x="21706" y="3229"/>
                    </a:cubicBezTo>
                    <a:cubicBezTo>
                      <a:pt x="21842" y="2548"/>
                      <a:pt x="21978" y="1848"/>
                      <a:pt x="22095" y="1129"/>
                    </a:cubicBezTo>
                    <a:cubicBezTo>
                      <a:pt x="22133" y="783"/>
                      <a:pt x="22191" y="401"/>
                      <a:pt x="22267" y="36"/>
                    </a:cubicBezTo>
                    <a:lnTo>
                      <a:pt x="22267" y="36"/>
                    </a:lnTo>
                    <a:cubicBezTo>
                      <a:pt x="22266" y="36"/>
                      <a:pt x="22265" y="37"/>
                      <a:pt x="22264" y="37"/>
                    </a:cubicBezTo>
                    <a:cubicBezTo>
                      <a:pt x="22254" y="37"/>
                      <a:pt x="22233" y="14"/>
                      <a:pt x="22192"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0" name="Google Shape;730;p33"/>
              <p:cNvSpPr/>
              <p:nvPr/>
            </p:nvSpPr>
            <p:spPr>
              <a:xfrm>
                <a:off x="1873950" y="2786125"/>
                <a:ext cx="25" cy="25"/>
              </a:xfrm>
              <a:custGeom>
                <a:avLst/>
                <a:gdLst/>
                <a:ahLst/>
                <a:cxnLst/>
                <a:rect l="l" t="t" r="r" b="b"/>
                <a:pathLst>
                  <a:path w="1" h="1" extrusionOk="0">
                    <a:moveTo>
                      <a:pt x="0" y="0"/>
                    </a:moveTo>
                    <a:lnTo>
                      <a:pt x="0" y="0"/>
                    </a:lnTo>
                    <a:lnTo>
                      <a:pt x="0" y="0"/>
                    </a:ln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1" name="Google Shape;731;p33"/>
              <p:cNvSpPr/>
              <p:nvPr/>
            </p:nvSpPr>
            <p:spPr>
              <a:xfrm>
                <a:off x="1239900" y="2553225"/>
                <a:ext cx="1047850" cy="348150"/>
              </a:xfrm>
              <a:custGeom>
                <a:avLst/>
                <a:gdLst/>
                <a:ahLst/>
                <a:cxnLst/>
                <a:rect l="l" t="t" r="r" b="b"/>
                <a:pathLst>
                  <a:path w="41914" h="13926" extrusionOk="0">
                    <a:moveTo>
                      <a:pt x="32636" y="0"/>
                    </a:moveTo>
                    <a:cubicBezTo>
                      <a:pt x="31761" y="0"/>
                      <a:pt x="30808" y="39"/>
                      <a:pt x="29738" y="97"/>
                    </a:cubicBezTo>
                    <a:cubicBezTo>
                      <a:pt x="27774" y="253"/>
                      <a:pt x="25732" y="525"/>
                      <a:pt x="23514" y="914"/>
                    </a:cubicBezTo>
                    <a:cubicBezTo>
                      <a:pt x="21569" y="1264"/>
                      <a:pt x="19605" y="1712"/>
                      <a:pt x="17660" y="2276"/>
                    </a:cubicBezTo>
                    <a:cubicBezTo>
                      <a:pt x="15462" y="2879"/>
                      <a:pt x="13342" y="3579"/>
                      <a:pt x="11397" y="4357"/>
                    </a:cubicBezTo>
                    <a:cubicBezTo>
                      <a:pt x="8830" y="5368"/>
                      <a:pt x="6691" y="6418"/>
                      <a:pt x="4843" y="7585"/>
                    </a:cubicBezTo>
                    <a:cubicBezTo>
                      <a:pt x="3715" y="8305"/>
                      <a:pt x="2801" y="9005"/>
                      <a:pt x="2003" y="9725"/>
                    </a:cubicBezTo>
                    <a:cubicBezTo>
                      <a:pt x="1751" y="9978"/>
                      <a:pt x="1517" y="10211"/>
                      <a:pt x="1284" y="10464"/>
                    </a:cubicBezTo>
                    <a:lnTo>
                      <a:pt x="1245" y="10503"/>
                    </a:lnTo>
                    <a:lnTo>
                      <a:pt x="1148" y="10600"/>
                    </a:lnTo>
                    <a:cubicBezTo>
                      <a:pt x="934" y="10872"/>
                      <a:pt x="739" y="11145"/>
                      <a:pt x="584" y="11378"/>
                    </a:cubicBezTo>
                    <a:cubicBezTo>
                      <a:pt x="409" y="11670"/>
                      <a:pt x="272" y="11961"/>
                      <a:pt x="175" y="12253"/>
                    </a:cubicBezTo>
                    <a:lnTo>
                      <a:pt x="156" y="12312"/>
                    </a:lnTo>
                    <a:cubicBezTo>
                      <a:pt x="156" y="12331"/>
                      <a:pt x="156" y="12331"/>
                      <a:pt x="136" y="12350"/>
                    </a:cubicBezTo>
                    <a:cubicBezTo>
                      <a:pt x="58" y="12603"/>
                      <a:pt x="0" y="12837"/>
                      <a:pt x="0" y="13051"/>
                    </a:cubicBezTo>
                    <a:lnTo>
                      <a:pt x="0" y="13109"/>
                    </a:lnTo>
                    <a:lnTo>
                      <a:pt x="0" y="13148"/>
                    </a:lnTo>
                    <a:lnTo>
                      <a:pt x="0" y="13206"/>
                    </a:lnTo>
                    <a:lnTo>
                      <a:pt x="0" y="13245"/>
                    </a:lnTo>
                    <a:cubicBezTo>
                      <a:pt x="0" y="13420"/>
                      <a:pt x="39" y="13576"/>
                      <a:pt x="58" y="13731"/>
                    </a:cubicBezTo>
                    <a:cubicBezTo>
                      <a:pt x="78" y="13829"/>
                      <a:pt x="175" y="13926"/>
                      <a:pt x="292" y="13926"/>
                    </a:cubicBezTo>
                    <a:lnTo>
                      <a:pt x="370" y="13926"/>
                    </a:lnTo>
                    <a:cubicBezTo>
                      <a:pt x="486" y="13906"/>
                      <a:pt x="584" y="13770"/>
                      <a:pt x="545" y="13615"/>
                    </a:cubicBezTo>
                    <a:cubicBezTo>
                      <a:pt x="545" y="13576"/>
                      <a:pt x="525" y="13517"/>
                      <a:pt x="525" y="13479"/>
                    </a:cubicBezTo>
                    <a:cubicBezTo>
                      <a:pt x="525" y="13401"/>
                      <a:pt x="525" y="13342"/>
                      <a:pt x="486" y="13284"/>
                    </a:cubicBezTo>
                    <a:lnTo>
                      <a:pt x="486" y="13109"/>
                    </a:lnTo>
                    <a:cubicBezTo>
                      <a:pt x="486" y="13051"/>
                      <a:pt x="486" y="13012"/>
                      <a:pt x="525" y="12953"/>
                    </a:cubicBezTo>
                    <a:cubicBezTo>
                      <a:pt x="525" y="12915"/>
                      <a:pt x="525" y="12895"/>
                      <a:pt x="545" y="12837"/>
                    </a:cubicBezTo>
                    <a:lnTo>
                      <a:pt x="545" y="12798"/>
                    </a:lnTo>
                    <a:cubicBezTo>
                      <a:pt x="564" y="12642"/>
                      <a:pt x="622" y="12506"/>
                      <a:pt x="661" y="12350"/>
                    </a:cubicBezTo>
                    <a:lnTo>
                      <a:pt x="681" y="12312"/>
                    </a:lnTo>
                    <a:lnTo>
                      <a:pt x="700" y="12273"/>
                    </a:lnTo>
                    <a:lnTo>
                      <a:pt x="739" y="12214"/>
                    </a:lnTo>
                    <a:cubicBezTo>
                      <a:pt x="875" y="11845"/>
                      <a:pt x="1089" y="11495"/>
                      <a:pt x="1381" y="11145"/>
                    </a:cubicBezTo>
                    <a:cubicBezTo>
                      <a:pt x="1731" y="10717"/>
                      <a:pt x="2101" y="10308"/>
                      <a:pt x="2587" y="9900"/>
                    </a:cubicBezTo>
                    <a:lnTo>
                      <a:pt x="2626" y="9842"/>
                    </a:lnTo>
                    <a:cubicBezTo>
                      <a:pt x="2645" y="9822"/>
                      <a:pt x="2645" y="9822"/>
                      <a:pt x="2684" y="9822"/>
                    </a:cubicBezTo>
                    <a:lnTo>
                      <a:pt x="2742" y="9783"/>
                    </a:lnTo>
                    <a:lnTo>
                      <a:pt x="2820" y="9725"/>
                    </a:lnTo>
                    <a:lnTo>
                      <a:pt x="2879" y="9686"/>
                    </a:lnTo>
                    <a:lnTo>
                      <a:pt x="2898" y="9666"/>
                    </a:lnTo>
                    <a:lnTo>
                      <a:pt x="2976" y="9608"/>
                    </a:lnTo>
                    <a:cubicBezTo>
                      <a:pt x="3015" y="9589"/>
                      <a:pt x="3015" y="9569"/>
                      <a:pt x="3034" y="9569"/>
                    </a:cubicBezTo>
                    <a:lnTo>
                      <a:pt x="3093" y="9530"/>
                    </a:lnTo>
                    <a:lnTo>
                      <a:pt x="3112" y="9511"/>
                    </a:lnTo>
                    <a:lnTo>
                      <a:pt x="3170" y="9472"/>
                    </a:lnTo>
                    <a:lnTo>
                      <a:pt x="3190" y="9433"/>
                    </a:lnTo>
                    <a:lnTo>
                      <a:pt x="3209" y="9414"/>
                    </a:lnTo>
                    <a:lnTo>
                      <a:pt x="3229" y="9394"/>
                    </a:lnTo>
                    <a:lnTo>
                      <a:pt x="3268" y="9375"/>
                    </a:lnTo>
                    <a:lnTo>
                      <a:pt x="3287" y="9336"/>
                    </a:lnTo>
                    <a:lnTo>
                      <a:pt x="3326" y="9316"/>
                    </a:lnTo>
                    <a:lnTo>
                      <a:pt x="3365" y="9297"/>
                    </a:lnTo>
                    <a:lnTo>
                      <a:pt x="3384" y="9277"/>
                    </a:lnTo>
                    <a:lnTo>
                      <a:pt x="3404" y="9239"/>
                    </a:lnTo>
                    <a:cubicBezTo>
                      <a:pt x="4357" y="8519"/>
                      <a:pt x="5446" y="7819"/>
                      <a:pt x="6768" y="7099"/>
                    </a:cubicBezTo>
                    <a:cubicBezTo>
                      <a:pt x="7877" y="6496"/>
                      <a:pt x="9102" y="5913"/>
                      <a:pt x="10483" y="5329"/>
                    </a:cubicBezTo>
                    <a:lnTo>
                      <a:pt x="10503" y="5310"/>
                    </a:lnTo>
                    <a:lnTo>
                      <a:pt x="10970" y="5115"/>
                    </a:lnTo>
                    <a:cubicBezTo>
                      <a:pt x="11164" y="5038"/>
                      <a:pt x="11339" y="4960"/>
                      <a:pt x="11534" y="4901"/>
                    </a:cubicBezTo>
                    <a:cubicBezTo>
                      <a:pt x="13498" y="4123"/>
                      <a:pt x="15579" y="3443"/>
                      <a:pt x="17718" y="2820"/>
                    </a:cubicBezTo>
                    <a:cubicBezTo>
                      <a:pt x="20636" y="2023"/>
                      <a:pt x="23553" y="1420"/>
                      <a:pt x="26373" y="1031"/>
                    </a:cubicBezTo>
                    <a:cubicBezTo>
                      <a:pt x="28085" y="817"/>
                      <a:pt x="29719" y="661"/>
                      <a:pt x="31275" y="584"/>
                    </a:cubicBezTo>
                    <a:cubicBezTo>
                      <a:pt x="31761" y="564"/>
                      <a:pt x="32189" y="564"/>
                      <a:pt x="32636" y="564"/>
                    </a:cubicBezTo>
                    <a:cubicBezTo>
                      <a:pt x="33939" y="564"/>
                      <a:pt x="35106" y="642"/>
                      <a:pt x="36234" y="778"/>
                    </a:cubicBezTo>
                    <a:cubicBezTo>
                      <a:pt x="37498" y="953"/>
                      <a:pt x="38490" y="1206"/>
                      <a:pt x="39346" y="1556"/>
                    </a:cubicBezTo>
                    <a:lnTo>
                      <a:pt x="39366" y="1595"/>
                    </a:lnTo>
                    <a:cubicBezTo>
                      <a:pt x="39813" y="1790"/>
                      <a:pt x="40163" y="1984"/>
                      <a:pt x="40494" y="2217"/>
                    </a:cubicBezTo>
                    <a:cubicBezTo>
                      <a:pt x="40708" y="2392"/>
                      <a:pt x="40883" y="2567"/>
                      <a:pt x="41019" y="2762"/>
                    </a:cubicBezTo>
                    <a:cubicBezTo>
                      <a:pt x="41116" y="2898"/>
                      <a:pt x="41213" y="3054"/>
                      <a:pt x="41291" y="3209"/>
                    </a:cubicBezTo>
                    <a:cubicBezTo>
                      <a:pt x="41369" y="3365"/>
                      <a:pt x="41388" y="3540"/>
                      <a:pt x="41408" y="3696"/>
                    </a:cubicBezTo>
                    <a:lnTo>
                      <a:pt x="41408" y="3734"/>
                    </a:lnTo>
                    <a:lnTo>
                      <a:pt x="41408" y="3773"/>
                    </a:lnTo>
                    <a:lnTo>
                      <a:pt x="41408" y="3851"/>
                    </a:lnTo>
                    <a:lnTo>
                      <a:pt x="41408" y="3890"/>
                    </a:lnTo>
                    <a:lnTo>
                      <a:pt x="41408" y="3948"/>
                    </a:lnTo>
                    <a:lnTo>
                      <a:pt x="41408" y="4085"/>
                    </a:lnTo>
                    <a:cubicBezTo>
                      <a:pt x="41408" y="4162"/>
                      <a:pt x="41427" y="4221"/>
                      <a:pt x="41486" y="4260"/>
                    </a:cubicBezTo>
                    <a:cubicBezTo>
                      <a:pt x="41524" y="4318"/>
                      <a:pt x="41602" y="4337"/>
                      <a:pt x="41680" y="4337"/>
                    </a:cubicBezTo>
                    <a:cubicBezTo>
                      <a:pt x="41816" y="4337"/>
                      <a:pt x="41913" y="4221"/>
                      <a:pt x="41913" y="4085"/>
                    </a:cubicBezTo>
                    <a:lnTo>
                      <a:pt x="41913" y="4026"/>
                    </a:lnTo>
                    <a:lnTo>
                      <a:pt x="41913" y="3968"/>
                    </a:lnTo>
                    <a:lnTo>
                      <a:pt x="41913" y="3890"/>
                    </a:lnTo>
                    <a:lnTo>
                      <a:pt x="41913" y="3851"/>
                    </a:lnTo>
                    <a:lnTo>
                      <a:pt x="41913" y="3754"/>
                    </a:lnTo>
                    <a:lnTo>
                      <a:pt x="41913" y="3696"/>
                    </a:lnTo>
                    <a:lnTo>
                      <a:pt x="41913" y="3676"/>
                    </a:lnTo>
                    <a:cubicBezTo>
                      <a:pt x="41894" y="3462"/>
                      <a:pt x="41875" y="3307"/>
                      <a:pt x="41816" y="3170"/>
                    </a:cubicBezTo>
                    <a:cubicBezTo>
                      <a:pt x="41758" y="2918"/>
                      <a:pt x="41602" y="2665"/>
                      <a:pt x="41427" y="2412"/>
                    </a:cubicBezTo>
                    <a:cubicBezTo>
                      <a:pt x="41135" y="2023"/>
                      <a:pt x="40727" y="1692"/>
                      <a:pt x="40202" y="1362"/>
                    </a:cubicBezTo>
                    <a:cubicBezTo>
                      <a:pt x="39813" y="1148"/>
                      <a:pt x="39346" y="953"/>
                      <a:pt x="38743" y="759"/>
                    </a:cubicBezTo>
                    <a:cubicBezTo>
                      <a:pt x="38276" y="623"/>
                      <a:pt x="37732" y="486"/>
                      <a:pt x="37148" y="370"/>
                    </a:cubicBezTo>
                    <a:cubicBezTo>
                      <a:pt x="36059" y="175"/>
                      <a:pt x="34853" y="59"/>
                      <a:pt x="33434"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2" name="Google Shape;732;p33"/>
              <p:cNvSpPr/>
              <p:nvPr/>
            </p:nvSpPr>
            <p:spPr>
              <a:xfrm>
                <a:off x="1870050" y="2289200"/>
                <a:ext cx="277675" cy="137375"/>
              </a:xfrm>
              <a:custGeom>
                <a:avLst/>
                <a:gdLst/>
                <a:ahLst/>
                <a:cxnLst/>
                <a:rect l="l" t="t" r="r" b="b"/>
                <a:pathLst>
                  <a:path w="11107" h="5495" extrusionOk="0">
                    <a:moveTo>
                      <a:pt x="584" y="0"/>
                    </a:moveTo>
                    <a:cubicBezTo>
                      <a:pt x="526" y="0"/>
                      <a:pt x="467" y="20"/>
                      <a:pt x="370" y="39"/>
                    </a:cubicBezTo>
                    <a:cubicBezTo>
                      <a:pt x="214" y="97"/>
                      <a:pt x="59" y="253"/>
                      <a:pt x="39" y="428"/>
                    </a:cubicBezTo>
                    <a:cubicBezTo>
                      <a:pt x="0" y="623"/>
                      <a:pt x="78" y="778"/>
                      <a:pt x="175" y="934"/>
                    </a:cubicBezTo>
                    <a:cubicBezTo>
                      <a:pt x="273" y="1089"/>
                      <a:pt x="370" y="1226"/>
                      <a:pt x="506" y="1362"/>
                    </a:cubicBezTo>
                    <a:cubicBezTo>
                      <a:pt x="856" y="1770"/>
                      <a:pt x="1284" y="2140"/>
                      <a:pt x="1595" y="2392"/>
                    </a:cubicBezTo>
                    <a:cubicBezTo>
                      <a:pt x="1984" y="2743"/>
                      <a:pt x="2373" y="3034"/>
                      <a:pt x="2743" y="3307"/>
                    </a:cubicBezTo>
                    <a:cubicBezTo>
                      <a:pt x="3248" y="3657"/>
                      <a:pt x="3813" y="3948"/>
                      <a:pt x="4338" y="4221"/>
                    </a:cubicBezTo>
                    <a:cubicBezTo>
                      <a:pt x="5271" y="4668"/>
                      <a:pt x="6108" y="4999"/>
                      <a:pt x="6944" y="5213"/>
                    </a:cubicBezTo>
                    <a:cubicBezTo>
                      <a:pt x="7612" y="5408"/>
                      <a:pt x="8239" y="5494"/>
                      <a:pt x="8802" y="5494"/>
                    </a:cubicBezTo>
                    <a:cubicBezTo>
                      <a:pt x="8911" y="5494"/>
                      <a:pt x="9018" y="5491"/>
                      <a:pt x="9122" y="5485"/>
                    </a:cubicBezTo>
                    <a:cubicBezTo>
                      <a:pt x="9317" y="5485"/>
                      <a:pt x="9511" y="5465"/>
                      <a:pt x="9706" y="5407"/>
                    </a:cubicBezTo>
                    <a:cubicBezTo>
                      <a:pt x="9764" y="5407"/>
                      <a:pt x="9783" y="5388"/>
                      <a:pt x="9803" y="5388"/>
                    </a:cubicBezTo>
                    <a:lnTo>
                      <a:pt x="9900" y="5388"/>
                    </a:lnTo>
                    <a:cubicBezTo>
                      <a:pt x="10192" y="5329"/>
                      <a:pt x="10445" y="5252"/>
                      <a:pt x="10639" y="5096"/>
                    </a:cubicBezTo>
                    <a:cubicBezTo>
                      <a:pt x="10834" y="4979"/>
                      <a:pt x="10970" y="4785"/>
                      <a:pt x="11048" y="4590"/>
                    </a:cubicBezTo>
                    <a:cubicBezTo>
                      <a:pt x="11067" y="4415"/>
                      <a:pt x="11106" y="4182"/>
                      <a:pt x="11048" y="3987"/>
                    </a:cubicBezTo>
                    <a:cubicBezTo>
                      <a:pt x="11028" y="3851"/>
                      <a:pt x="10970" y="3754"/>
                      <a:pt x="10950" y="3657"/>
                    </a:cubicBezTo>
                    <a:cubicBezTo>
                      <a:pt x="10912" y="3540"/>
                      <a:pt x="10834" y="3423"/>
                      <a:pt x="10756" y="3326"/>
                    </a:cubicBezTo>
                    <a:cubicBezTo>
                      <a:pt x="10678" y="3209"/>
                      <a:pt x="10561" y="3093"/>
                      <a:pt x="10484" y="3015"/>
                    </a:cubicBezTo>
                    <a:cubicBezTo>
                      <a:pt x="10425" y="2937"/>
                      <a:pt x="10328" y="2840"/>
                      <a:pt x="10172" y="2743"/>
                    </a:cubicBezTo>
                    <a:cubicBezTo>
                      <a:pt x="9939" y="2568"/>
                      <a:pt x="9647" y="2392"/>
                      <a:pt x="9317" y="2256"/>
                    </a:cubicBezTo>
                    <a:cubicBezTo>
                      <a:pt x="8967" y="2081"/>
                      <a:pt x="8539" y="1984"/>
                      <a:pt x="8150" y="1887"/>
                    </a:cubicBezTo>
                    <a:cubicBezTo>
                      <a:pt x="7527" y="1751"/>
                      <a:pt x="6905" y="1595"/>
                      <a:pt x="6302" y="1478"/>
                    </a:cubicBezTo>
                    <a:cubicBezTo>
                      <a:pt x="5310" y="1245"/>
                      <a:pt x="4279" y="1031"/>
                      <a:pt x="3307" y="739"/>
                    </a:cubicBezTo>
                    <a:lnTo>
                      <a:pt x="3287" y="739"/>
                    </a:lnTo>
                    <a:cubicBezTo>
                      <a:pt x="2801" y="603"/>
                      <a:pt x="2315" y="448"/>
                      <a:pt x="1848" y="272"/>
                    </a:cubicBezTo>
                    <a:cubicBezTo>
                      <a:pt x="1595" y="175"/>
                      <a:pt x="1265" y="78"/>
                      <a:pt x="953" y="20"/>
                    </a:cubicBezTo>
                    <a:cubicBezTo>
                      <a:pt x="856" y="0"/>
                      <a:pt x="759" y="0"/>
                      <a:pt x="64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3" name="Google Shape;733;p33"/>
              <p:cNvSpPr/>
              <p:nvPr/>
            </p:nvSpPr>
            <p:spPr>
              <a:xfrm>
                <a:off x="1677025" y="2955375"/>
                <a:ext cx="102600" cy="102225"/>
              </a:xfrm>
              <a:custGeom>
                <a:avLst/>
                <a:gdLst/>
                <a:ahLst/>
                <a:cxnLst/>
                <a:rect l="l" t="t" r="r" b="b"/>
                <a:pathLst>
                  <a:path w="4104" h="4089" extrusionOk="0">
                    <a:moveTo>
                      <a:pt x="1967" y="0"/>
                    </a:moveTo>
                    <a:cubicBezTo>
                      <a:pt x="1850" y="0"/>
                      <a:pt x="1732" y="12"/>
                      <a:pt x="1614" y="38"/>
                    </a:cubicBezTo>
                    <a:cubicBezTo>
                      <a:pt x="603" y="252"/>
                      <a:pt x="0" y="1360"/>
                      <a:pt x="233" y="2449"/>
                    </a:cubicBezTo>
                    <a:cubicBezTo>
                      <a:pt x="454" y="3417"/>
                      <a:pt x="1253" y="4088"/>
                      <a:pt x="2125" y="4088"/>
                    </a:cubicBezTo>
                    <a:cubicBezTo>
                      <a:pt x="2252" y="4088"/>
                      <a:pt x="2380" y="4074"/>
                      <a:pt x="2509" y="4044"/>
                    </a:cubicBezTo>
                    <a:cubicBezTo>
                      <a:pt x="3501" y="3830"/>
                      <a:pt x="4104" y="2741"/>
                      <a:pt x="3870" y="1652"/>
                    </a:cubicBezTo>
                    <a:cubicBezTo>
                      <a:pt x="3648" y="675"/>
                      <a:pt x="2836" y="0"/>
                      <a:pt x="19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4" name="Google Shape;734;p33"/>
              <p:cNvSpPr/>
              <p:nvPr/>
            </p:nvSpPr>
            <p:spPr>
              <a:xfrm>
                <a:off x="1705700" y="2968250"/>
                <a:ext cx="71500" cy="71450"/>
              </a:xfrm>
              <a:custGeom>
                <a:avLst/>
                <a:gdLst/>
                <a:ahLst/>
                <a:cxnLst/>
                <a:rect l="l" t="t" r="r" b="b"/>
                <a:pathLst>
                  <a:path w="2860" h="2858" extrusionOk="0">
                    <a:moveTo>
                      <a:pt x="1371" y="0"/>
                    </a:moveTo>
                    <a:cubicBezTo>
                      <a:pt x="1285" y="0"/>
                      <a:pt x="1197" y="9"/>
                      <a:pt x="1109" y="28"/>
                    </a:cubicBezTo>
                    <a:cubicBezTo>
                      <a:pt x="409" y="203"/>
                      <a:pt x="1" y="962"/>
                      <a:pt x="176" y="1720"/>
                    </a:cubicBezTo>
                    <a:cubicBezTo>
                      <a:pt x="312" y="2401"/>
                      <a:pt x="879" y="2858"/>
                      <a:pt x="1488" y="2858"/>
                    </a:cubicBezTo>
                    <a:cubicBezTo>
                      <a:pt x="1575" y="2858"/>
                      <a:pt x="1663" y="2849"/>
                      <a:pt x="1751" y="2829"/>
                    </a:cubicBezTo>
                    <a:cubicBezTo>
                      <a:pt x="2451" y="2654"/>
                      <a:pt x="2860" y="1915"/>
                      <a:pt x="2685" y="1156"/>
                    </a:cubicBezTo>
                    <a:cubicBezTo>
                      <a:pt x="2548" y="473"/>
                      <a:pt x="1992" y="0"/>
                      <a:pt x="1371"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5" name="Google Shape;735;p33"/>
              <p:cNvSpPr/>
              <p:nvPr/>
            </p:nvSpPr>
            <p:spPr>
              <a:xfrm>
                <a:off x="1692075" y="3008900"/>
                <a:ext cx="33100" cy="13475"/>
              </a:xfrm>
              <a:custGeom>
                <a:avLst/>
                <a:gdLst/>
                <a:ahLst/>
                <a:cxnLst/>
                <a:rect l="l" t="t" r="r" b="b"/>
                <a:pathLst>
                  <a:path w="1324" h="539" extrusionOk="0">
                    <a:moveTo>
                      <a:pt x="921" y="1"/>
                    </a:moveTo>
                    <a:cubicBezTo>
                      <a:pt x="829" y="1"/>
                      <a:pt x="727" y="12"/>
                      <a:pt x="623" y="36"/>
                    </a:cubicBezTo>
                    <a:cubicBezTo>
                      <a:pt x="273" y="114"/>
                      <a:pt x="1" y="289"/>
                      <a:pt x="40" y="406"/>
                    </a:cubicBezTo>
                    <a:cubicBezTo>
                      <a:pt x="53" y="486"/>
                      <a:pt x="204" y="538"/>
                      <a:pt x="410" y="538"/>
                    </a:cubicBezTo>
                    <a:cubicBezTo>
                      <a:pt x="505" y="538"/>
                      <a:pt x="611" y="527"/>
                      <a:pt x="721" y="503"/>
                    </a:cubicBezTo>
                    <a:cubicBezTo>
                      <a:pt x="1051" y="425"/>
                      <a:pt x="1324" y="250"/>
                      <a:pt x="1304" y="133"/>
                    </a:cubicBezTo>
                    <a:cubicBezTo>
                      <a:pt x="1277" y="53"/>
                      <a:pt x="1123" y="1"/>
                      <a:pt x="92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33"/>
              <p:cNvSpPr/>
              <p:nvPr/>
            </p:nvSpPr>
            <p:spPr>
              <a:xfrm>
                <a:off x="1666800" y="2909700"/>
                <a:ext cx="59350" cy="30800"/>
              </a:xfrm>
              <a:custGeom>
                <a:avLst/>
                <a:gdLst/>
                <a:ahLst/>
                <a:cxnLst/>
                <a:rect l="l" t="t" r="r" b="b"/>
                <a:pathLst>
                  <a:path w="2374" h="1232" extrusionOk="0">
                    <a:moveTo>
                      <a:pt x="1735" y="1"/>
                    </a:moveTo>
                    <a:cubicBezTo>
                      <a:pt x="1527" y="1"/>
                      <a:pt x="1277" y="43"/>
                      <a:pt x="1012" y="134"/>
                    </a:cubicBezTo>
                    <a:cubicBezTo>
                      <a:pt x="409" y="367"/>
                      <a:pt x="1" y="756"/>
                      <a:pt x="98" y="1009"/>
                    </a:cubicBezTo>
                    <a:cubicBezTo>
                      <a:pt x="151" y="1159"/>
                      <a:pt x="346" y="1232"/>
                      <a:pt x="611" y="1232"/>
                    </a:cubicBezTo>
                    <a:cubicBezTo>
                      <a:pt x="827" y="1232"/>
                      <a:pt x="1091" y="1183"/>
                      <a:pt x="1362" y="1087"/>
                    </a:cubicBezTo>
                    <a:cubicBezTo>
                      <a:pt x="1965" y="873"/>
                      <a:pt x="2373" y="484"/>
                      <a:pt x="2276" y="211"/>
                    </a:cubicBezTo>
                    <a:cubicBezTo>
                      <a:pt x="2220" y="77"/>
                      <a:pt x="2017" y="1"/>
                      <a:pt x="1735" y="1"/>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7" name="Google Shape;737;p33"/>
              <p:cNvSpPr/>
              <p:nvPr/>
            </p:nvSpPr>
            <p:spPr>
              <a:xfrm>
                <a:off x="1912825" y="2908875"/>
                <a:ext cx="102150" cy="102200"/>
              </a:xfrm>
              <a:custGeom>
                <a:avLst/>
                <a:gdLst/>
                <a:ahLst/>
                <a:cxnLst/>
                <a:rect l="l" t="t" r="r" b="b"/>
                <a:pathLst>
                  <a:path w="4086" h="4088" extrusionOk="0">
                    <a:moveTo>
                      <a:pt x="1968" y="0"/>
                    </a:moveTo>
                    <a:cubicBezTo>
                      <a:pt x="1864" y="0"/>
                      <a:pt x="1759" y="10"/>
                      <a:pt x="1654" y="31"/>
                    </a:cubicBezTo>
                    <a:cubicBezTo>
                      <a:pt x="643" y="225"/>
                      <a:pt x="1" y="1295"/>
                      <a:pt x="215" y="2403"/>
                    </a:cubicBezTo>
                    <a:cubicBezTo>
                      <a:pt x="423" y="3393"/>
                      <a:pt x="1235" y="4088"/>
                      <a:pt x="2113" y="4088"/>
                    </a:cubicBezTo>
                    <a:cubicBezTo>
                      <a:pt x="2219" y="4088"/>
                      <a:pt x="2325" y="4077"/>
                      <a:pt x="2432" y="4057"/>
                    </a:cubicBezTo>
                    <a:cubicBezTo>
                      <a:pt x="3463" y="3862"/>
                      <a:pt x="4085" y="2792"/>
                      <a:pt x="3871" y="1684"/>
                    </a:cubicBezTo>
                    <a:cubicBezTo>
                      <a:pt x="3680" y="710"/>
                      <a:pt x="2851" y="0"/>
                      <a:pt x="196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8" name="Google Shape;738;p33"/>
              <p:cNvSpPr/>
              <p:nvPr/>
            </p:nvSpPr>
            <p:spPr>
              <a:xfrm>
                <a:off x="1914775" y="2926600"/>
                <a:ext cx="71500" cy="71725"/>
              </a:xfrm>
              <a:custGeom>
                <a:avLst/>
                <a:gdLst/>
                <a:ahLst/>
                <a:cxnLst/>
                <a:rect l="l" t="t" r="r" b="b"/>
                <a:pathLst>
                  <a:path w="2860" h="2869" extrusionOk="0">
                    <a:moveTo>
                      <a:pt x="1390" y="0"/>
                    </a:moveTo>
                    <a:cubicBezTo>
                      <a:pt x="1317" y="0"/>
                      <a:pt x="1242" y="7"/>
                      <a:pt x="1168" y="22"/>
                    </a:cubicBezTo>
                    <a:cubicBezTo>
                      <a:pt x="468" y="177"/>
                      <a:pt x="1" y="897"/>
                      <a:pt x="156" y="1675"/>
                    </a:cubicBezTo>
                    <a:cubicBezTo>
                      <a:pt x="311" y="2363"/>
                      <a:pt x="862" y="2868"/>
                      <a:pt x="1471" y="2868"/>
                    </a:cubicBezTo>
                    <a:cubicBezTo>
                      <a:pt x="1551" y="2868"/>
                      <a:pt x="1631" y="2860"/>
                      <a:pt x="1712" y="2842"/>
                    </a:cubicBezTo>
                    <a:cubicBezTo>
                      <a:pt x="2432" y="2725"/>
                      <a:pt x="2860" y="1967"/>
                      <a:pt x="2724" y="1189"/>
                    </a:cubicBezTo>
                    <a:cubicBezTo>
                      <a:pt x="2567" y="493"/>
                      <a:pt x="2007" y="0"/>
                      <a:pt x="1390"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9" name="Google Shape;739;p33"/>
              <p:cNvSpPr/>
              <p:nvPr/>
            </p:nvSpPr>
            <p:spPr>
              <a:xfrm>
                <a:off x="1968750" y="2953500"/>
                <a:ext cx="33575" cy="14000"/>
              </a:xfrm>
              <a:custGeom>
                <a:avLst/>
                <a:gdLst/>
                <a:ahLst/>
                <a:cxnLst/>
                <a:rect l="l" t="t" r="r" b="b"/>
                <a:pathLst>
                  <a:path w="1343" h="560" extrusionOk="0">
                    <a:moveTo>
                      <a:pt x="927" y="1"/>
                    </a:moveTo>
                    <a:cubicBezTo>
                      <a:pt x="838" y="1"/>
                      <a:pt x="741" y="12"/>
                      <a:pt x="642" y="35"/>
                    </a:cubicBezTo>
                    <a:cubicBezTo>
                      <a:pt x="273" y="93"/>
                      <a:pt x="1" y="268"/>
                      <a:pt x="59" y="404"/>
                    </a:cubicBezTo>
                    <a:cubicBezTo>
                      <a:pt x="72" y="508"/>
                      <a:pt x="215" y="560"/>
                      <a:pt x="412" y="560"/>
                    </a:cubicBezTo>
                    <a:cubicBezTo>
                      <a:pt x="511" y="560"/>
                      <a:pt x="623" y="547"/>
                      <a:pt x="740" y="521"/>
                    </a:cubicBezTo>
                    <a:cubicBezTo>
                      <a:pt x="1070" y="443"/>
                      <a:pt x="1343" y="288"/>
                      <a:pt x="1323" y="171"/>
                    </a:cubicBezTo>
                    <a:cubicBezTo>
                      <a:pt x="1296" y="62"/>
                      <a:pt x="1135"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0" name="Google Shape;740;p33"/>
              <p:cNvSpPr/>
              <p:nvPr/>
            </p:nvSpPr>
            <p:spPr>
              <a:xfrm>
                <a:off x="1924500" y="2861450"/>
                <a:ext cx="57900" cy="25875"/>
              </a:xfrm>
              <a:custGeom>
                <a:avLst/>
                <a:gdLst/>
                <a:ahLst/>
                <a:cxnLst/>
                <a:rect l="l" t="t" r="r" b="b"/>
                <a:pathLst>
                  <a:path w="2316" h="1035" extrusionOk="0">
                    <a:moveTo>
                      <a:pt x="1227" y="1"/>
                    </a:moveTo>
                    <a:cubicBezTo>
                      <a:pt x="1201" y="1"/>
                      <a:pt x="1175" y="1"/>
                      <a:pt x="1148" y="2"/>
                    </a:cubicBezTo>
                    <a:cubicBezTo>
                      <a:pt x="506" y="21"/>
                      <a:pt x="1" y="274"/>
                      <a:pt x="1" y="547"/>
                    </a:cubicBezTo>
                    <a:cubicBezTo>
                      <a:pt x="1" y="826"/>
                      <a:pt x="482" y="1034"/>
                      <a:pt x="1087" y="1034"/>
                    </a:cubicBezTo>
                    <a:cubicBezTo>
                      <a:pt x="1114" y="1034"/>
                      <a:pt x="1141" y="1034"/>
                      <a:pt x="1168" y="1033"/>
                    </a:cubicBezTo>
                    <a:cubicBezTo>
                      <a:pt x="1790" y="994"/>
                      <a:pt x="2315" y="780"/>
                      <a:pt x="2315" y="488"/>
                    </a:cubicBezTo>
                    <a:cubicBezTo>
                      <a:pt x="2315" y="209"/>
                      <a:pt x="1816" y="1"/>
                      <a:pt x="1227" y="1"/>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1" name="Google Shape;741;p33"/>
              <p:cNvSpPr/>
              <p:nvPr/>
            </p:nvSpPr>
            <p:spPr>
              <a:xfrm>
                <a:off x="1819475" y="2998600"/>
                <a:ext cx="75400" cy="42325"/>
              </a:xfrm>
              <a:custGeom>
                <a:avLst/>
                <a:gdLst/>
                <a:ahLst/>
                <a:cxnLst/>
                <a:rect l="l" t="t" r="r" b="b"/>
                <a:pathLst>
                  <a:path w="3016" h="1693" extrusionOk="0">
                    <a:moveTo>
                      <a:pt x="2140" y="1"/>
                    </a:moveTo>
                    <a:cubicBezTo>
                      <a:pt x="2058" y="36"/>
                      <a:pt x="1977" y="43"/>
                      <a:pt x="1891" y="43"/>
                    </a:cubicBezTo>
                    <a:cubicBezTo>
                      <a:pt x="1834" y="43"/>
                      <a:pt x="1774" y="40"/>
                      <a:pt x="1712" y="40"/>
                    </a:cubicBezTo>
                    <a:cubicBezTo>
                      <a:pt x="1654" y="40"/>
                      <a:pt x="1557" y="59"/>
                      <a:pt x="1479" y="59"/>
                    </a:cubicBezTo>
                    <a:cubicBezTo>
                      <a:pt x="1226" y="98"/>
                      <a:pt x="993" y="176"/>
                      <a:pt x="779" y="312"/>
                    </a:cubicBezTo>
                    <a:cubicBezTo>
                      <a:pt x="584" y="409"/>
                      <a:pt x="409" y="545"/>
                      <a:pt x="292" y="720"/>
                    </a:cubicBezTo>
                    <a:cubicBezTo>
                      <a:pt x="156" y="857"/>
                      <a:pt x="98" y="1032"/>
                      <a:pt x="40" y="1226"/>
                    </a:cubicBezTo>
                    <a:lnTo>
                      <a:pt x="20" y="1245"/>
                    </a:lnTo>
                    <a:cubicBezTo>
                      <a:pt x="1" y="1304"/>
                      <a:pt x="1" y="1343"/>
                      <a:pt x="40" y="1362"/>
                    </a:cubicBezTo>
                    <a:cubicBezTo>
                      <a:pt x="137" y="1440"/>
                      <a:pt x="254" y="1518"/>
                      <a:pt x="390" y="1557"/>
                    </a:cubicBezTo>
                    <a:cubicBezTo>
                      <a:pt x="506" y="1615"/>
                      <a:pt x="623" y="1634"/>
                      <a:pt x="779" y="1673"/>
                    </a:cubicBezTo>
                    <a:cubicBezTo>
                      <a:pt x="895" y="1693"/>
                      <a:pt x="1012" y="1693"/>
                      <a:pt x="1168" y="1693"/>
                    </a:cubicBezTo>
                    <a:cubicBezTo>
                      <a:pt x="1304" y="1693"/>
                      <a:pt x="1479" y="1673"/>
                      <a:pt x="1615" y="1615"/>
                    </a:cubicBezTo>
                    <a:cubicBezTo>
                      <a:pt x="1771" y="1596"/>
                      <a:pt x="1887" y="1537"/>
                      <a:pt x="2043" y="1498"/>
                    </a:cubicBezTo>
                    <a:cubicBezTo>
                      <a:pt x="2140" y="1440"/>
                      <a:pt x="2237" y="1401"/>
                      <a:pt x="2354" y="1343"/>
                    </a:cubicBezTo>
                    <a:cubicBezTo>
                      <a:pt x="2471" y="1265"/>
                      <a:pt x="2568" y="1226"/>
                      <a:pt x="2665" y="1148"/>
                    </a:cubicBezTo>
                    <a:cubicBezTo>
                      <a:pt x="2724" y="1129"/>
                      <a:pt x="2763" y="1070"/>
                      <a:pt x="2821" y="1032"/>
                    </a:cubicBezTo>
                    <a:cubicBezTo>
                      <a:pt x="2860" y="973"/>
                      <a:pt x="2918" y="934"/>
                      <a:pt x="2938" y="876"/>
                    </a:cubicBezTo>
                    <a:lnTo>
                      <a:pt x="3015" y="740"/>
                    </a:lnTo>
                    <a:lnTo>
                      <a:pt x="3015" y="662"/>
                    </a:lnTo>
                    <a:cubicBezTo>
                      <a:pt x="3015" y="643"/>
                      <a:pt x="3015" y="584"/>
                      <a:pt x="2976" y="565"/>
                    </a:cubicBezTo>
                    <a:cubicBezTo>
                      <a:pt x="2976" y="526"/>
                      <a:pt x="2957" y="487"/>
                      <a:pt x="2918" y="448"/>
                    </a:cubicBezTo>
                    <a:cubicBezTo>
                      <a:pt x="2879" y="390"/>
                      <a:pt x="2840" y="370"/>
                      <a:pt x="2782" y="331"/>
                    </a:cubicBezTo>
                    <a:cubicBezTo>
                      <a:pt x="2724" y="254"/>
                      <a:pt x="2587" y="195"/>
                      <a:pt x="2471" y="137"/>
                    </a:cubicBezTo>
                    <a:cubicBezTo>
                      <a:pt x="2374" y="79"/>
                      <a:pt x="2257" y="59"/>
                      <a:pt x="2140" y="1"/>
                    </a:cubicBezTo>
                    <a:close/>
                  </a:path>
                </a:pathLst>
              </a:custGeom>
              <a:solidFill>
                <a:srgbClr val="EE76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2" name="Google Shape;742;p33"/>
              <p:cNvSpPr/>
              <p:nvPr/>
            </p:nvSpPr>
            <p:spPr>
              <a:xfrm>
                <a:off x="1800525" y="2968450"/>
                <a:ext cx="104550" cy="77350"/>
              </a:xfrm>
              <a:custGeom>
                <a:avLst/>
                <a:gdLst/>
                <a:ahLst/>
                <a:cxnLst/>
                <a:rect l="l" t="t" r="r" b="b"/>
                <a:pathLst>
                  <a:path w="4182" h="3094" extrusionOk="0">
                    <a:moveTo>
                      <a:pt x="2606" y="1362"/>
                    </a:moveTo>
                    <a:cubicBezTo>
                      <a:pt x="2743" y="1382"/>
                      <a:pt x="2898" y="1421"/>
                      <a:pt x="3034" y="1460"/>
                    </a:cubicBezTo>
                    <a:cubicBezTo>
                      <a:pt x="3151" y="1518"/>
                      <a:pt x="3287" y="1557"/>
                      <a:pt x="3384" y="1635"/>
                    </a:cubicBezTo>
                    <a:cubicBezTo>
                      <a:pt x="3482" y="1712"/>
                      <a:pt x="3540" y="1771"/>
                      <a:pt x="3618" y="1849"/>
                    </a:cubicBezTo>
                    <a:cubicBezTo>
                      <a:pt x="3637" y="1868"/>
                      <a:pt x="3676" y="1907"/>
                      <a:pt x="3676" y="1926"/>
                    </a:cubicBezTo>
                    <a:lnTo>
                      <a:pt x="3637" y="1946"/>
                    </a:lnTo>
                    <a:cubicBezTo>
                      <a:pt x="3559" y="2063"/>
                      <a:pt x="3443" y="2160"/>
                      <a:pt x="3345" y="2257"/>
                    </a:cubicBezTo>
                    <a:cubicBezTo>
                      <a:pt x="3229" y="2354"/>
                      <a:pt x="3073" y="2451"/>
                      <a:pt x="2937" y="2529"/>
                    </a:cubicBezTo>
                    <a:cubicBezTo>
                      <a:pt x="2743" y="2627"/>
                      <a:pt x="2529" y="2704"/>
                      <a:pt x="2295" y="2724"/>
                    </a:cubicBezTo>
                    <a:lnTo>
                      <a:pt x="2334" y="2724"/>
                    </a:lnTo>
                    <a:cubicBezTo>
                      <a:pt x="2237" y="2840"/>
                      <a:pt x="2120" y="2840"/>
                      <a:pt x="1984" y="2840"/>
                    </a:cubicBezTo>
                    <a:lnTo>
                      <a:pt x="1653" y="2840"/>
                    </a:lnTo>
                    <a:cubicBezTo>
                      <a:pt x="1459" y="2821"/>
                      <a:pt x="1284" y="2802"/>
                      <a:pt x="1148" y="2724"/>
                    </a:cubicBezTo>
                    <a:cubicBezTo>
                      <a:pt x="1050" y="2704"/>
                      <a:pt x="973" y="2646"/>
                      <a:pt x="875" y="2588"/>
                    </a:cubicBezTo>
                    <a:lnTo>
                      <a:pt x="953" y="2296"/>
                    </a:lnTo>
                    <a:lnTo>
                      <a:pt x="1089" y="2004"/>
                    </a:lnTo>
                    <a:cubicBezTo>
                      <a:pt x="1167" y="1907"/>
                      <a:pt x="1245" y="1829"/>
                      <a:pt x="1342" y="1751"/>
                    </a:cubicBezTo>
                    <a:cubicBezTo>
                      <a:pt x="1439" y="1674"/>
                      <a:pt x="1556" y="1615"/>
                      <a:pt x="1673" y="1537"/>
                    </a:cubicBezTo>
                    <a:cubicBezTo>
                      <a:pt x="1828" y="1460"/>
                      <a:pt x="1965" y="1421"/>
                      <a:pt x="2120" y="1382"/>
                    </a:cubicBezTo>
                    <a:cubicBezTo>
                      <a:pt x="2179" y="1362"/>
                      <a:pt x="2276" y="1362"/>
                      <a:pt x="2354" y="1362"/>
                    </a:cubicBezTo>
                    <a:close/>
                    <a:moveTo>
                      <a:pt x="3190" y="1"/>
                    </a:moveTo>
                    <a:cubicBezTo>
                      <a:pt x="3112" y="1"/>
                      <a:pt x="3034" y="20"/>
                      <a:pt x="2937" y="59"/>
                    </a:cubicBezTo>
                    <a:cubicBezTo>
                      <a:pt x="2762" y="98"/>
                      <a:pt x="2626" y="215"/>
                      <a:pt x="2470" y="312"/>
                    </a:cubicBezTo>
                    <a:lnTo>
                      <a:pt x="2431" y="370"/>
                    </a:lnTo>
                    <a:cubicBezTo>
                      <a:pt x="2315" y="468"/>
                      <a:pt x="2179" y="565"/>
                      <a:pt x="2042" y="604"/>
                    </a:cubicBezTo>
                    <a:cubicBezTo>
                      <a:pt x="2042" y="604"/>
                      <a:pt x="2023" y="604"/>
                      <a:pt x="2023" y="623"/>
                    </a:cubicBezTo>
                    <a:lnTo>
                      <a:pt x="1576" y="565"/>
                    </a:lnTo>
                    <a:cubicBezTo>
                      <a:pt x="1420" y="526"/>
                      <a:pt x="1284" y="487"/>
                      <a:pt x="1128" y="487"/>
                    </a:cubicBezTo>
                    <a:lnTo>
                      <a:pt x="914" y="487"/>
                    </a:lnTo>
                    <a:cubicBezTo>
                      <a:pt x="837" y="487"/>
                      <a:pt x="778" y="507"/>
                      <a:pt x="700" y="507"/>
                    </a:cubicBezTo>
                    <a:cubicBezTo>
                      <a:pt x="564" y="565"/>
                      <a:pt x="428" y="623"/>
                      <a:pt x="311" y="759"/>
                    </a:cubicBezTo>
                    <a:cubicBezTo>
                      <a:pt x="214" y="857"/>
                      <a:pt x="136" y="973"/>
                      <a:pt x="78" y="1109"/>
                    </a:cubicBezTo>
                    <a:cubicBezTo>
                      <a:pt x="20" y="1246"/>
                      <a:pt x="0" y="1362"/>
                      <a:pt x="0" y="1498"/>
                    </a:cubicBezTo>
                    <a:cubicBezTo>
                      <a:pt x="0" y="1635"/>
                      <a:pt x="20" y="1751"/>
                      <a:pt x="78" y="1887"/>
                    </a:cubicBezTo>
                    <a:cubicBezTo>
                      <a:pt x="117" y="2024"/>
                      <a:pt x="156" y="2140"/>
                      <a:pt x="272" y="2257"/>
                    </a:cubicBezTo>
                    <a:cubicBezTo>
                      <a:pt x="409" y="2471"/>
                      <a:pt x="603" y="2665"/>
                      <a:pt x="837" y="2821"/>
                    </a:cubicBezTo>
                    <a:cubicBezTo>
                      <a:pt x="1050" y="2938"/>
                      <a:pt x="1284" y="3016"/>
                      <a:pt x="1576" y="3054"/>
                    </a:cubicBezTo>
                    <a:cubicBezTo>
                      <a:pt x="1731" y="3093"/>
                      <a:pt x="1887" y="3093"/>
                      <a:pt x="2042" y="3093"/>
                    </a:cubicBezTo>
                    <a:cubicBezTo>
                      <a:pt x="2431" y="3054"/>
                      <a:pt x="2781" y="2957"/>
                      <a:pt x="3132" y="2802"/>
                    </a:cubicBezTo>
                    <a:cubicBezTo>
                      <a:pt x="3365" y="2665"/>
                      <a:pt x="3559" y="2510"/>
                      <a:pt x="3734" y="2315"/>
                    </a:cubicBezTo>
                    <a:cubicBezTo>
                      <a:pt x="3812" y="2218"/>
                      <a:pt x="3910" y="2082"/>
                      <a:pt x="3948" y="1965"/>
                    </a:cubicBezTo>
                    <a:cubicBezTo>
                      <a:pt x="4007" y="1868"/>
                      <a:pt x="4046" y="1771"/>
                      <a:pt x="4085" y="1654"/>
                    </a:cubicBezTo>
                    <a:cubicBezTo>
                      <a:pt x="4104" y="1557"/>
                      <a:pt x="4123" y="1440"/>
                      <a:pt x="4143" y="1304"/>
                    </a:cubicBezTo>
                    <a:cubicBezTo>
                      <a:pt x="4182" y="1187"/>
                      <a:pt x="4182" y="1071"/>
                      <a:pt x="4143" y="954"/>
                    </a:cubicBezTo>
                    <a:cubicBezTo>
                      <a:pt x="4123" y="701"/>
                      <a:pt x="4046" y="487"/>
                      <a:pt x="3910" y="312"/>
                    </a:cubicBezTo>
                    <a:cubicBezTo>
                      <a:pt x="3851" y="273"/>
                      <a:pt x="3812" y="215"/>
                      <a:pt x="3734" y="176"/>
                    </a:cubicBezTo>
                    <a:cubicBezTo>
                      <a:pt x="3657" y="118"/>
                      <a:pt x="3598" y="98"/>
                      <a:pt x="3501" y="40"/>
                    </a:cubicBezTo>
                    <a:cubicBezTo>
                      <a:pt x="3423" y="20"/>
                      <a:pt x="3326" y="1"/>
                      <a:pt x="322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33"/>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33"/>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745" name="Google Shape;745;p33"/>
          <p:cNvGrpSpPr/>
          <p:nvPr/>
        </p:nvGrpSpPr>
        <p:grpSpPr>
          <a:xfrm>
            <a:off x="1245283" y="357068"/>
            <a:ext cx="1308380" cy="712529"/>
            <a:chOff x="816462" y="899275"/>
            <a:chExt cx="981285" cy="534397"/>
          </a:xfrm>
        </p:grpSpPr>
        <p:sp>
          <p:nvSpPr>
            <p:cNvPr id="746" name="Google Shape;746;p3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3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8" name="Google Shape;748;p33"/>
          <p:cNvGrpSpPr/>
          <p:nvPr/>
        </p:nvGrpSpPr>
        <p:grpSpPr>
          <a:xfrm>
            <a:off x="10700615" y="1162416"/>
            <a:ext cx="653651" cy="474539"/>
            <a:chOff x="8787625" y="134475"/>
            <a:chExt cx="838586" cy="608799"/>
          </a:xfrm>
        </p:grpSpPr>
        <p:sp>
          <p:nvSpPr>
            <p:cNvPr id="749" name="Google Shape;749;p3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0" name="Google Shape;750;p3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51" name="Google Shape;751;p33"/>
          <p:cNvGrpSpPr/>
          <p:nvPr/>
        </p:nvGrpSpPr>
        <p:grpSpPr>
          <a:xfrm>
            <a:off x="11354265" y="5263014"/>
            <a:ext cx="1559168" cy="1321887"/>
            <a:chOff x="7450888" y="4403475"/>
            <a:chExt cx="1169376" cy="991415"/>
          </a:xfrm>
        </p:grpSpPr>
        <p:sp>
          <p:nvSpPr>
            <p:cNvPr id="752" name="Google Shape;752;p33"/>
            <p:cNvSpPr/>
            <p:nvPr/>
          </p:nvSpPr>
          <p:spPr>
            <a:xfrm>
              <a:off x="7450888" y="4403475"/>
              <a:ext cx="1169376" cy="991415"/>
            </a:xfrm>
            <a:custGeom>
              <a:avLst/>
              <a:gdLst/>
              <a:ahLst/>
              <a:cxnLst/>
              <a:rect l="l" t="t" r="r" b="b"/>
              <a:pathLst>
                <a:path w="12483" h="10583" extrusionOk="0">
                  <a:moveTo>
                    <a:pt x="5992" y="1"/>
                  </a:moveTo>
                  <a:cubicBezTo>
                    <a:pt x="5762" y="1"/>
                    <a:pt x="5570" y="39"/>
                    <a:pt x="5358" y="78"/>
                  </a:cubicBezTo>
                  <a:cubicBezTo>
                    <a:pt x="4705" y="250"/>
                    <a:pt x="4110" y="635"/>
                    <a:pt x="3611" y="1230"/>
                  </a:cubicBezTo>
                  <a:cubicBezTo>
                    <a:pt x="3496" y="1345"/>
                    <a:pt x="3400" y="1499"/>
                    <a:pt x="3265" y="1633"/>
                  </a:cubicBezTo>
                  <a:cubicBezTo>
                    <a:pt x="3150" y="1537"/>
                    <a:pt x="3035" y="1441"/>
                    <a:pt x="2939" y="1345"/>
                  </a:cubicBezTo>
                  <a:cubicBezTo>
                    <a:pt x="2747" y="1211"/>
                    <a:pt x="2555" y="1095"/>
                    <a:pt x="2363" y="999"/>
                  </a:cubicBezTo>
                  <a:cubicBezTo>
                    <a:pt x="2113" y="865"/>
                    <a:pt x="1882" y="807"/>
                    <a:pt x="1671" y="769"/>
                  </a:cubicBezTo>
                  <a:lnTo>
                    <a:pt x="1498" y="769"/>
                  </a:lnTo>
                  <a:cubicBezTo>
                    <a:pt x="1422" y="769"/>
                    <a:pt x="1326" y="769"/>
                    <a:pt x="1230" y="807"/>
                  </a:cubicBezTo>
                  <a:cubicBezTo>
                    <a:pt x="1057" y="827"/>
                    <a:pt x="922" y="903"/>
                    <a:pt x="749" y="999"/>
                  </a:cubicBezTo>
                  <a:cubicBezTo>
                    <a:pt x="634" y="1057"/>
                    <a:pt x="519" y="1153"/>
                    <a:pt x="423" y="1307"/>
                  </a:cubicBezTo>
                  <a:cubicBezTo>
                    <a:pt x="327" y="1422"/>
                    <a:pt x="250" y="1576"/>
                    <a:pt x="173" y="1729"/>
                  </a:cubicBezTo>
                  <a:cubicBezTo>
                    <a:pt x="97" y="1921"/>
                    <a:pt x="58" y="2113"/>
                    <a:pt x="39" y="2382"/>
                  </a:cubicBezTo>
                  <a:cubicBezTo>
                    <a:pt x="1" y="2651"/>
                    <a:pt x="1" y="2881"/>
                    <a:pt x="77" y="3073"/>
                  </a:cubicBezTo>
                  <a:cubicBezTo>
                    <a:pt x="154" y="3342"/>
                    <a:pt x="269" y="3554"/>
                    <a:pt x="442" y="3726"/>
                  </a:cubicBezTo>
                  <a:cubicBezTo>
                    <a:pt x="615" y="3899"/>
                    <a:pt x="807" y="4014"/>
                    <a:pt x="1018" y="4110"/>
                  </a:cubicBezTo>
                  <a:cubicBezTo>
                    <a:pt x="1326" y="4226"/>
                    <a:pt x="1671" y="4264"/>
                    <a:pt x="1902" y="4264"/>
                  </a:cubicBezTo>
                  <a:lnTo>
                    <a:pt x="1978" y="4264"/>
                  </a:lnTo>
                  <a:cubicBezTo>
                    <a:pt x="1921" y="4379"/>
                    <a:pt x="1902" y="4475"/>
                    <a:pt x="1882" y="4591"/>
                  </a:cubicBezTo>
                  <a:cubicBezTo>
                    <a:pt x="1729" y="5090"/>
                    <a:pt x="1671" y="5551"/>
                    <a:pt x="1671" y="5973"/>
                  </a:cubicBezTo>
                  <a:cubicBezTo>
                    <a:pt x="1671" y="6223"/>
                    <a:pt x="1690" y="6434"/>
                    <a:pt x="1767" y="6645"/>
                  </a:cubicBezTo>
                  <a:cubicBezTo>
                    <a:pt x="1825" y="6895"/>
                    <a:pt x="1921" y="7125"/>
                    <a:pt x="2055" y="7317"/>
                  </a:cubicBezTo>
                  <a:cubicBezTo>
                    <a:pt x="2305" y="7759"/>
                    <a:pt x="2766" y="8066"/>
                    <a:pt x="3304" y="8239"/>
                  </a:cubicBezTo>
                  <a:cubicBezTo>
                    <a:pt x="3342" y="8258"/>
                    <a:pt x="3419" y="8258"/>
                    <a:pt x="3457" y="8278"/>
                  </a:cubicBezTo>
                  <a:cubicBezTo>
                    <a:pt x="3515" y="8374"/>
                    <a:pt x="3592" y="8450"/>
                    <a:pt x="3630" y="8527"/>
                  </a:cubicBezTo>
                  <a:cubicBezTo>
                    <a:pt x="4072" y="9103"/>
                    <a:pt x="4609" y="9583"/>
                    <a:pt x="5185" y="9948"/>
                  </a:cubicBezTo>
                  <a:cubicBezTo>
                    <a:pt x="5838" y="10352"/>
                    <a:pt x="6568" y="10563"/>
                    <a:pt x="7259" y="10582"/>
                  </a:cubicBezTo>
                  <a:lnTo>
                    <a:pt x="7432" y="10582"/>
                  </a:lnTo>
                  <a:cubicBezTo>
                    <a:pt x="7740" y="10582"/>
                    <a:pt x="8028" y="10544"/>
                    <a:pt x="8316" y="10467"/>
                  </a:cubicBezTo>
                  <a:cubicBezTo>
                    <a:pt x="8508" y="10428"/>
                    <a:pt x="8642" y="10371"/>
                    <a:pt x="8777" y="10332"/>
                  </a:cubicBezTo>
                  <a:cubicBezTo>
                    <a:pt x="8969" y="10256"/>
                    <a:pt x="9122" y="10160"/>
                    <a:pt x="9257" y="10083"/>
                  </a:cubicBezTo>
                  <a:cubicBezTo>
                    <a:pt x="9756" y="9795"/>
                    <a:pt x="10217" y="9372"/>
                    <a:pt x="10658" y="8796"/>
                  </a:cubicBezTo>
                  <a:cubicBezTo>
                    <a:pt x="10735" y="8719"/>
                    <a:pt x="10793" y="8623"/>
                    <a:pt x="10851" y="8546"/>
                  </a:cubicBezTo>
                  <a:lnTo>
                    <a:pt x="10908" y="8546"/>
                  </a:lnTo>
                  <a:cubicBezTo>
                    <a:pt x="11100" y="8546"/>
                    <a:pt x="11292" y="8527"/>
                    <a:pt x="11484" y="8450"/>
                  </a:cubicBezTo>
                  <a:cubicBezTo>
                    <a:pt x="11868" y="8335"/>
                    <a:pt x="12195" y="8047"/>
                    <a:pt x="12348" y="7663"/>
                  </a:cubicBezTo>
                  <a:cubicBezTo>
                    <a:pt x="12425" y="7452"/>
                    <a:pt x="12483" y="7068"/>
                    <a:pt x="12329" y="6588"/>
                  </a:cubicBezTo>
                  <a:cubicBezTo>
                    <a:pt x="12272" y="6415"/>
                    <a:pt x="12176" y="6280"/>
                    <a:pt x="12080" y="6108"/>
                  </a:cubicBezTo>
                  <a:lnTo>
                    <a:pt x="12060" y="6088"/>
                  </a:lnTo>
                  <a:cubicBezTo>
                    <a:pt x="12118" y="5839"/>
                    <a:pt x="12176" y="5608"/>
                    <a:pt x="12233" y="5359"/>
                  </a:cubicBezTo>
                  <a:cubicBezTo>
                    <a:pt x="12348" y="4648"/>
                    <a:pt x="12272" y="3918"/>
                    <a:pt x="12003" y="3246"/>
                  </a:cubicBezTo>
                  <a:lnTo>
                    <a:pt x="11984" y="3227"/>
                  </a:lnTo>
                  <a:cubicBezTo>
                    <a:pt x="11964" y="3169"/>
                    <a:pt x="11945" y="3131"/>
                    <a:pt x="11907" y="3112"/>
                  </a:cubicBezTo>
                  <a:cubicBezTo>
                    <a:pt x="11811" y="2881"/>
                    <a:pt x="11695" y="2689"/>
                    <a:pt x="11580" y="2497"/>
                  </a:cubicBezTo>
                  <a:cubicBezTo>
                    <a:pt x="11407" y="2267"/>
                    <a:pt x="11215" y="2056"/>
                    <a:pt x="10927" y="1806"/>
                  </a:cubicBezTo>
                  <a:cubicBezTo>
                    <a:pt x="10466" y="1403"/>
                    <a:pt x="9929" y="1115"/>
                    <a:pt x="9353" y="923"/>
                  </a:cubicBezTo>
                  <a:cubicBezTo>
                    <a:pt x="8873" y="769"/>
                    <a:pt x="8354" y="711"/>
                    <a:pt x="7759" y="711"/>
                  </a:cubicBezTo>
                  <a:lnTo>
                    <a:pt x="7740" y="711"/>
                  </a:lnTo>
                  <a:lnTo>
                    <a:pt x="7720" y="673"/>
                  </a:lnTo>
                  <a:cubicBezTo>
                    <a:pt x="7375" y="385"/>
                    <a:pt x="6991" y="174"/>
                    <a:pt x="6568" y="78"/>
                  </a:cubicBezTo>
                  <a:cubicBezTo>
                    <a:pt x="6376" y="39"/>
                    <a:pt x="6184" y="1"/>
                    <a:pt x="5992"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33"/>
            <p:cNvSpPr/>
            <p:nvPr/>
          </p:nvSpPr>
          <p:spPr>
            <a:xfrm>
              <a:off x="7760310" y="4536596"/>
              <a:ext cx="784455" cy="788130"/>
            </a:xfrm>
            <a:custGeom>
              <a:avLst/>
              <a:gdLst/>
              <a:ahLst/>
              <a:cxnLst/>
              <a:rect l="l" t="t" r="r" b="b"/>
              <a:pathLst>
                <a:path w="8374" h="8413" extrusionOk="0">
                  <a:moveTo>
                    <a:pt x="4475" y="1"/>
                  </a:moveTo>
                  <a:cubicBezTo>
                    <a:pt x="3956" y="1"/>
                    <a:pt x="3476" y="59"/>
                    <a:pt x="2919" y="97"/>
                  </a:cubicBezTo>
                  <a:cubicBezTo>
                    <a:pt x="2900" y="78"/>
                    <a:pt x="2881" y="78"/>
                    <a:pt x="2843" y="78"/>
                  </a:cubicBezTo>
                  <a:cubicBezTo>
                    <a:pt x="2804" y="78"/>
                    <a:pt x="2747" y="97"/>
                    <a:pt x="2727" y="97"/>
                  </a:cubicBezTo>
                  <a:cubicBezTo>
                    <a:pt x="2689" y="116"/>
                    <a:pt x="2689" y="174"/>
                    <a:pt x="2651" y="212"/>
                  </a:cubicBezTo>
                  <a:cubicBezTo>
                    <a:pt x="2612" y="347"/>
                    <a:pt x="2555" y="481"/>
                    <a:pt x="2497" y="635"/>
                  </a:cubicBezTo>
                  <a:cubicBezTo>
                    <a:pt x="2439" y="731"/>
                    <a:pt x="2363" y="827"/>
                    <a:pt x="2305" y="923"/>
                  </a:cubicBezTo>
                  <a:cubicBezTo>
                    <a:pt x="2209" y="1057"/>
                    <a:pt x="2113" y="1211"/>
                    <a:pt x="2036" y="1345"/>
                  </a:cubicBezTo>
                  <a:cubicBezTo>
                    <a:pt x="1882" y="1614"/>
                    <a:pt x="1767" y="1883"/>
                    <a:pt x="1652" y="2133"/>
                  </a:cubicBezTo>
                  <a:lnTo>
                    <a:pt x="1537" y="2382"/>
                  </a:lnTo>
                  <a:cubicBezTo>
                    <a:pt x="1306" y="2862"/>
                    <a:pt x="1095" y="3342"/>
                    <a:pt x="826" y="3803"/>
                  </a:cubicBezTo>
                  <a:cubicBezTo>
                    <a:pt x="615" y="4187"/>
                    <a:pt x="385" y="4495"/>
                    <a:pt x="135" y="4783"/>
                  </a:cubicBezTo>
                  <a:cubicBezTo>
                    <a:pt x="20" y="4821"/>
                    <a:pt x="1" y="4917"/>
                    <a:pt x="20" y="5013"/>
                  </a:cubicBezTo>
                  <a:cubicBezTo>
                    <a:pt x="212" y="5570"/>
                    <a:pt x="500" y="6108"/>
                    <a:pt x="884" y="6607"/>
                  </a:cubicBezTo>
                  <a:cubicBezTo>
                    <a:pt x="1268" y="7106"/>
                    <a:pt x="1748" y="7548"/>
                    <a:pt x="2247" y="7855"/>
                  </a:cubicBezTo>
                  <a:cubicBezTo>
                    <a:pt x="2804" y="8182"/>
                    <a:pt x="3380" y="8374"/>
                    <a:pt x="3956" y="8412"/>
                  </a:cubicBezTo>
                  <a:lnTo>
                    <a:pt x="4091" y="8412"/>
                  </a:lnTo>
                  <a:cubicBezTo>
                    <a:pt x="4341" y="8412"/>
                    <a:pt x="4571" y="8374"/>
                    <a:pt x="4801" y="8316"/>
                  </a:cubicBezTo>
                  <a:cubicBezTo>
                    <a:pt x="4936" y="8258"/>
                    <a:pt x="5051" y="8239"/>
                    <a:pt x="5185" y="8182"/>
                  </a:cubicBezTo>
                  <a:cubicBezTo>
                    <a:pt x="5320" y="8143"/>
                    <a:pt x="5474" y="8047"/>
                    <a:pt x="5570" y="7990"/>
                  </a:cubicBezTo>
                  <a:cubicBezTo>
                    <a:pt x="5992" y="7759"/>
                    <a:pt x="6376" y="7394"/>
                    <a:pt x="6760" y="6895"/>
                  </a:cubicBezTo>
                  <a:cubicBezTo>
                    <a:pt x="6914" y="6703"/>
                    <a:pt x="7029" y="6511"/>
                    <a:pt x="7144" y="6319"/>
                  </a:cubicBezTo>
                  <a:cubicBezTo>
                    <a:pt x="7298" y="6338"/>
                    <a:pt x="7413" y="6357"/>
                    <a:pt x="7528" y="6357"/>
                  </a:cubicBezTo>
                  <a:cubicBezTo>
                    <a:pt x="7682" y="6357"/>
                    <a:pt x="7778" y="6338"/>
                    <a:pt x="7893" y="6319"/>
                  </a:cubicBezTo>
                  <a:cubicBezTo>
                    <a:pt x="8085" y="6261"/>
                    <a:pt x="8220" y="6127"/>
                    <a:pt x="8296" y="5935"/>
                  </a:cubicBezTo>
                  <a:cubicBezTo>
                    <a:pt x="8373" y="5762"/>
                    <a:pt x="8373" y="5570"/>
                    <a:pt x="8277" y="5359"/>
                  </a:cubicBezTo>
                  <a:cubicBezTo>
                    <a:pt x="8220" y="5244"/>
                    <a:pt x="8181" y="5147"/>
                    <a:pt x="8104" y="5051"/>
                  </a:cubicBezTo>
                  <a:cubicBezTo>
                    <a:pt x="8066" y="4955"/>
                    <a:pt x="7989" y="4879"/>
                    <a:pt x="7874" y="4783"/>
                  </a:cubicBezTo>
                  <a:cubicBezTo>
                    <a:pt x="7893" y="4763"/>
                    <a:pt x="7893" y="4706"/>
                    <a:pt x="7912" y="4687"/>
                  </a:cubicBezTo>
                  <a:cubicBezTo>
                    <a:pt x="8008" y="4399"/>
                    <a:pt x="8085" y="4110"/>
                    <a:pt x="8124" y="3803"/>
                  </a:cubicBezTo>
                  <a:cubicBezTo>
                    <a:pt x="8220" y="3189"/>
                    <a:pt x="8162" y="2593"/>
                    <a:pt x="7970" y="2075"/>
                  </a:cubicBezTo>
                  <a:cubicBezTo>
                    <a:pt x="7893" y="1844"/>
                    <a:pt x="7778" y="1652"/>
                    <a:pt x="7624" y="1441"/>
                  </a:cubicBezTo>
                  <a:cubicBezTo>
                    <a:pt x="7509" y="1249"/>
                    <a:pt x="7336" y="1076"/>
                    <a:pt x="7106" y="884"/>
                  </a:cubicBezTo>
                  <a:cubicBezTo>
                    <a:pt x="6722" y="558"/>
                    <a:pt x="6242" y="289"/>
                    <a:pt x="5762" y="155"/>
                  </a:cubicBezTo>
                  <a:cubicBezTo>
                    <a:pt x="5474" y="78"/>
                    <a:pt x="5013" y="1"/>
                    <a:pt x="4475"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33"/>
            <p:cNvSpPr/>
            <p:nvPr/>
          </p:nvSpPr>
          <p:spPr>
            <a:xfrm>
              <a:off x="7756751" y="4727331"/>
              <a:ext cx="788015" cy="600957"/>
            </a:xfrm>
            <a:custGeom>
              <a:avLst/>
              <a:gdLst/>
              <a:ahLst/>
              <a:cxnLst/>
              <a:rect l="l" t="t" r="r" b="b"/>
              <a:pathLst>
                <a:path w="8412" h="6415" extrusionOk="0">
                  <a:moveTo>
                    <a:pt x="8066" y="1"/>
                  </a:moveTo>
                  <a:lnTo>
                    <a:pt x="7989" y="58"/>
                  </a:lnTo>
                  <a:cubicBezTo>
                    <a:pt x="8028" y="156"/>
                    <a:pt x="8063" y="256"/>
                    <a:pt x="8092" y="360"/>
                  </a:cubicBezTo>
                  <a:lnTo>
                    <a:pt x="8092" y="360"/>
                  </a:lnTo>
                  <a:cubicBezTo>
                    <a:pt x="8087" y="240"/>
                    <a:pt x="8078" y="120"/>
                    <a:pt x="8066" y="1"/>
                  </a:cubicBezTo>
                  <a:close/>
                  <a:moveTo>
                    <a:pt x="8092" y="360"/>
                  </a:moveTo>
                  <a:cubicBezTo>
                    <a:pt x="8109" y="795"/>
                    <a:pt x="8071" y="1222"/>
                    <a:pt x="7950" y="1614"/>
                  </a:cubicBezTo>
                  <a:cubicBezTo>
                    <a:pt x="7835" y="2151"/>
                    <a:pt x="7624" y="2631"/>
                    <a:pt x="7336" y="3054"/>
                  </a:cubicBezTo>
                  <a:cubicBezTo>
                    <a:pt x="7163" y="3304"/>
                    <a:pt x="7009" y="3496"/>
                    <a:pt x="6817" y="3649"/>
                  </a:cubicBezTo>
                  <a:cubicBezTo>
                    <a:pt x="6625" y="3841"/>
                    <a:pt x="6414" y="4014"/>
                    <a:pt x="6203" y="4168"/>
                  </a:cubicBezTo>
                  <a:cubicBezTo>
                    <a:pt x="5723" y="4475"/>
                    <a:pt x="5185" y="4667"/>
                    <a:pt x="4667" y="4744"/>
                  </a:cubicBezTo>
                  <a:cubicBezTo>
                    <a:pt x="4494" y="4763"/>
                    <a:pt x="4321" y="4782"/>
                    <a:pt x="4129" y="4782"/>
                  </a:cubicBezTo>
                  <a:cubicBezTo>
                    <a:pt x="4033" y="4782"/>
                    <a:pt x="3937" y="4782"/>
                    <a:pt x="3841" y="4763"/>
                  </a:cubicBezTo>
                  <a:cubicBezTo>
                    <a:pt x="3553" y="4744"/>
                    <a:pt x="3284" y="4686"/>
                    <a:pt x="3034" y="4609"/>
                  </a:cubicBezTo>
                  <a:cubicBezTo>
                    <a:pt x="2765" y="4552"/>
                    <a:pt x="2497" y="4417"/>
                    <a:pt x="2285" y="4302"/>
                  </a:cubicBezTo>
                  <a:cubicBezTo>
                    <a:pt x="2036" y="4187"/>
                    <a:pt x="1805" y="4033"/>
                    <a:pt x="1594" y="3880"/>
                  </a:cubicBezTo>
                  <a:cubicBezTo>
                    <a:pt x="1114" y="3515"/>
                    <a:pt x="672" y="3054"/>
                    <a:pt x="346" y="2555"/>
                  </a:cubicBezTo>
                  <a:lnTo>
                    <a:pt x="307" y="2574"/>
                  </a:lnTo>
                  <a:cubicBezTo>
                    <a:pt x="269" y="2651"/>
                    <a:pt x="192" y="2727"/>
                    <a:pt x="154" y="2766"/>
                  </a:cubicBezTo>
                  <a:cubicBezTo>
                    <a:pt x="58" y="2823"/>
                    <a:pt x="0" y="2919"/>
                    <a:pt x="19" y="3035"/>
                  </a:cubicBezTo>
                  <a:cubicBezTo>
                    <a:pt x="211" y="3592"/>
                    <a:pt x="499" y="4129"/>
                    <a:pt x="883" y="4609"/>
                  </a:cubicBezTo>
                  <a:cubicBezTo>
                    <a:pt x="1268" y="5128"/>
                    <a:pt x="1748" y="5550"/>
                    <a:pt x="2266" y="5858"/>
                  </a:cubicBezTo>
                  <a:cubicBezTo>
                    <a:pt x="2804" y="6203"/>
                    <a:pt x="3380" y="6395"/>
                    <a:pt x="3956" y="6415"/>
                  </a:cubicBezTo>
                  <a:lnTo>
                    <a:pt x="4110" y="6415"/>
                  </a:lnTo>
                  <a:cubicBezTo>
                    <a:pt x="4340" y="6415"/>
                    <a:pt x="4590" y="6395"/>
                    <a:pt x="4801" y="6318"/>
                  </a:cubicBezTo>
                  <a:cubicBezTo>
                    <a:pt x="4955" y="6280"/>
                    <a:pt x="5070" y="6242"/>
                    <a:pt x="5185" y="6203"/>
                  </a:cubicBezTo>
                  <a:cubicBezTo>
                    <a:pt x="5339" y="6146"/>
                    <a:pt x="5473" y="6050"/>
                    <a:pt x="5569" y="6011"/>
                  </a:cubicBezTo>
                  <a:cubicBezTo>
                    <a:pt x="6011" y="5762"/>
                    <a:pt x="6395" y="5416"/>
                    <a:pt x="6798" y="4897"/>
                  </a:cubicBezTo>
                  <a:cubicBezTo>
                    <a:pt x="6933" y="4705"/>
                    <a:pt x="7067" y="4513"/>
                    <a:pt x="7182" y="4321"/>
                  </a:cubicBezTo>
                  <a:cubicBezTo>
                    <a:pt x="7297" y="4360"/>
                    <a:pt x="7413" y="4379"/>
                    <a:pt x="7566" y="4379"/>
                  </a:cubicBezTo>
                  <a:cubicBezTo>
                    <a:pt x="7682" y="4379"/>
                    <a:pt x="7816" y="4360"/>
                    <a:pt x="7931" y="4321"/>
                  </a:cubicBezTo>
                  <a:cubicBezTo>
                    <a:pt x="8123" y="4283"/>
                    <a:pt x="8258" y="4129"/>
                    <a:pt x="8334" y="3937"/>
                  </a:cubicBezTo>
                  <a:cubicBezTo>
                    <a:pt x="8411" y="3784"/>
                    <a:pt x="8411" y="3592"/>
                    <a:pt x="8315" y="3342"/>
                  </a:cubicBezTo>
                  <a:cubicBezTo>
                    <a:pt x="8296" y="3246"/>
                    <a:pt x="8238" y="3150"/>
                    <a:pt x="8142" y="3035"/>
                  </a:cubicBezTo>
                  <a:cubicBezTo>
                    <a:pt x="8085" y="2939"/>
                    <a:pt x="8027" y="2862"/>
                    <a:pt x="7893" y="2766"/>
                  </a:cubicBezTo>
                  <a:cubicBezTo>
                    <a:pt x="7931" y="2747"/>
                    <a:pt x="7931" y="2689"/>
                    <a:pt x="7950" y="2670"/>
                  </a:cubicBezTo>
                  <a:cubicBezTo>
                    <a:pt x="8046" y="2382"/>
                    <a:pt x="8123" y="2094"/>
                    <a:pt x="8162" y="1786"/>
                  </a:cubicBezTo>
                  <a:cubicBezTo>
                    <a:pt x="8240" y="1303"/>
                    <a:pt x="8216" y="807"/>
                    <a:pt x="8092" y="360"/>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33"/>
            <p:cNvSpPr/>
            <p:nvPr/>
          </p:nvSpPr>
          <p:spPr>
            <a:xfrm>
              <a:off x="7517494" y="4473642"/>
              <a:ext cx="611714" cy="642364"/>
            </a:xfrm>
            <a:custGeom>
              <a:avLst/>
              <a:gdLst/>
              <a:ahLst/>
              <a:cxnLst/>
              <a:rect l="l" t="t" r="r" b="b"/>
              <a:pathLst>
                <a:path w="6530" h="6857" extrusionOk="0">
                  <a:moveTo>
                    <a:pt x="5243" y="1"/>
                  </a:moveTo>
                  <a:cubicBezTo>
                    <a:pt x="5147" y="1"/>
                    <a:pt x="5012" y="20"/>
                    <a:pt x="4839" y="58"/>
                  </a:cubicBezTo>
                  <a:cubicBezTo>
                    <a:pt x="4340" y="174"/>
                    <a:pt x="3860" y="481"/>
                    <a:pt x="3457" y="961"/>
                  </a:cubicBezTo>
                  <a:cubicBezTo>
                    <a:pt x="3265" y="1172"/>
                    <a:pt x="3092" y="1441"/>
                    <a:pt x="2881" y="1748"/>
                  </a:cubicBezTo>
                  <a:cubicBezTo>
                    <a:pt x="2823" y="1844"/>
                    <a:pt x="2746" y="1940"/>
                    <a:pt x="2708" y="2036"/>
                  </a:cubicBezTo>
                  <a:cubicBezTo>
                    <a:pt x="2362" y="1691"/>
                    <a:pt x="2074" y="1441"/>
                    <a:pt x="1786" y="1230"/>
                  </a:cubicBezTo>
                  <a:cubicBezTo>
                    <a:pt x="1632" y="1115"/>
                    <a:pt x="1479" y="1019"/>
                    <a:pt x="1306" y="942"/>
                  </a:cubicBezTo>
                  <a:cubicBezTo>
                    <a:pt x="1171" y="865"/>
                    <a:pt x="999" y="827"/>
                    <a:pt x="864" y="788"/>
                  </a:cubicBezTo>
                  <a:lnTo>
                    <a:pt x="787" y="788"/>
                  </a:lnTo>
                  <a:cubicBezTo>
                    <a:pt x="730" y="788"/>
                    <a:pt x="691" y="788"/>
                    <a:pt x="634" y="827"/>
                  </a:cubicBezTo>
                  <a:cubicBezTo>
                    <a:pt x="576" y="846"/>
                    <a:pt x="499" y="865"/>
                    <a:pt x="403" y="903"/>
                  </a:cubicBezTo>
                  <a:cubicBezTo>
                    <a:pt x="346" y="942"/>
                    <a:pt x="307" y="980"/>
                    <a:pt x="230" y="1057"/>
                  </a:cubicBezTo>
                  <a:cubicBezTo>
                    <a:pt x="192" y="1115"/>
                    <a:pt x="134" y="1211"/>
                    <a:pt x="115" y="1307"/>
                  </a:cubicBezTo>
                  <a:cubicBezTo>
                    <a:pt x="58" y="1422"/>
                    <a:pt x="38" y="1556"/>
                    <a:pt x="19" y="1748"/>
                  </a:cubicBezTo>
                  <a:cubicBezTo>
                    <a:pt x="0" y="1921"/>
                    <a:pt x="19" y="2056"/>
                    <a:pt x="38" y="2190"/>
                  </a:cubicBezTo>
                  <a:cubicBezTo>
                    <a:pt x="96" y="2324"/>
                    <a:pt x="134" y="2420"/>
                    <a:pt x="211" y="2516"/>
                  </a:cubicBezTo>
                  <a:cubicBezTo>
                    <a:pt x="288" y="2612"/>
                    <a:pt x="403" y="2670"/>
                    <a:pt x="519" y="2709"/>
                  </a:cubicBezTo>
                  <a:cubicBezTo>
                    <a:pt x="730" y="2785"/>
                    <a:pt x="960" y="2805"/>
                    <a:pt x="1152" y="2805"/>
                  </a:cubicBezTo>
                  <a:lnTo>
                    <a:pt x="1267" y="2805"/>
                  </a:lnTo>
                  <a:cubicBezTo>
                    <a:pt x="1402" y="2805"/>
                    <a:pt x="1556" y="2805"/>
                    <a:pt x="1671" y="2785"/>
                  </a:cubicBezTo>
                  <a:cubicBezTo>
                    <a:pt x="1786" y="2785"/>
                    <a:pt x="1920" y="2766"/>
                    <a:pt x="2036" y="2766"/>
                  </a:cubicBezTo>
                  <a:lnTo>
                    <a:pt x="2304" y="2766"/>
                  </a:lnTo>
                  <a:cubicBezTo>
                    <a:pt x="2266" y="2785"/>
                    <a:pt x="2247" y="2824"/>
                    <a:pt x="2247" y="2862"/>
                  </a:cubicBezTo>
                  <a:cubicBezTo>
                    <a:pt x="2055" y="3265"/>
                    <a:pt x="1920" y="3649"/>
                    <a:pt x="1786" y="4034"/>
                  </a:cubicBezTo>
                  <a:cubicBezTo>
                    <a:pt x="1671" y="4456"/>
                    <a:pt x="1594" y="4840"/>
                    <a:pt x="1594" y="5205"/>
                  </a:cubicBezTo>
                  <a:cubicBezTo>
                    <a:pt x="1594" y="5397"/>
                    <a:pt x="1632" y="5570"/>
                    <a:pt x="1671" y="5704"/>
                  </a:cubicBezTo>
                  <a:cubicBezTo>
                    <a:pt x="1728" y="5877"/>
                    <a:pt x="1786" y="6050"/>
                    <a:pt x="1882" y="6184"/>
                  </a:cubicBezTo>
                  <a:cubicBezTo>
                    <a:pt x="2055" y="6472"/>
                    <a:pt x="2362" y="6703"/>
                    <a:pt x="2746" y="6799"/>
                  </a:cubicBezTo>
                  <a:lnTo>
                    <a:pt x="3034" y="6856"/>
                  </a:lnTo>
                  <a:lnTo>
                    <a:pt x="3073" y="6856"/>
                  </a:lnTo>
                  <a:cubicBezTo>
                    <a:pt x="3265" y="6741"/>
                    <a:pt x="3457" y="6607"/>
                    <a:pt x="3649" y="6453"/>
                  </a:cubicBezTo>
                  <a:lnTo>
                    <a:pt x="3610" y="6453"/>
                  </a:lnTo>
                  <a:cubicBezTo>
                    <a:pt x="3860" y="6261"/>
                    <a:pt x="4090" y="6031"/>
                    <a:pt x="4321" y="5800"/>
                  </a:cubicBezTo>
                  <a:cubicBezTo>
                    <a:pt x="4532" y="5589"/>
                    <a:pt x="4724" y="5359"/>
                    <a:pt x="4916" y="5090"/>
                  </a:cubicBezTo>
                  <a:cubicBezTo>
                    <a:pt x="5127" y="4782"/>
                    <a:pt x="5339" y="4437"/>
                    <a:pt x="5531" y="4110"/>
                  </a:cubicBezTo>
                  <a:cubicBezTo>
                    <a:pt x="5703" y="3765"/>
                    <a:pt x="5876" y="3438"/>
                    <a:pt x="5992" y="3093"/>
                  </a:cubicBezTo>
                  <a:lnTo>
                    <a:pt x="5992" y="3112"/>
                  </a:lnTo>
                  <a:cubicBezTo>
                    <a:pt x="6107" y="2824"/>
                    <a:pt x="6203" y="2516"/>
                    <a:pt x="6280" y="2209"/>
                  </a:cubicBezTo>
                  <a:cubicBezTo>
                    <a:pt x="6376" y="1864"/>
                    <a:pt x="6452" y="1518"/>
                    <a:pt x="6491" y="1153"/>
                  </a:cubicBezTo>
                  <a:cubicBezTo>
                    <a:pt x="6529" y="961"/>
                    <a:pt x="6529" y="788"/>
                    <a:pt x="6529" y="596"/>
                  </a:cubicBezTo>
                  <a:lnTo>
                    <a:pt x="6529" y="500"/>
                  </a:lnTo>
                  <a:lnTo>
                    <a:pt x="6491" y="481"/>
                  </a:lnTo>
                  <a:cubicBezTo>
                    <a:pt x="6241" y="270"/>
                    <a:pt x="5953" y="116"/>
                    <a:pt x="5665" y="39"/>
                  </a:cubicBezTo>
                  <a:cubicBezTo>
                    <a:pt x="5531" y="20"/>
                    <a:pt x="5396" y="1"/>
                    <a:pt x="5243" y="1"/>
                  </a:cubicBezTo>
                  <a:close/>
                </a:path>
              </a:pathLst>
            </a:custGeom>
            <a:solidFill>
              <a:srgbClr val="7830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33"/>
            <p:cNvSpPr/>
            <p:nvPr/>
          </p:nvSpPr>
          <p:spPr>
            <a:xfrm>
              <a:off x="7715344" y="4862231"/>
              <a:ext cx="93677" cy="193918"/>
            </a:xfrm>
            <a:custGeom>
              <a:avLst/>
              <a:gdLst/>
              <a:ahLst/>
              <a:cxnLst/>
              <a:rect l="l" t="t" r="r" b="b"/>
              <a:pathLst>
                <a:path w="1000" h="2070" extrusionOk="0">
                  <a:moveTo>
                    <a:pt x="39" y="1"/>
                  </a:moveTo>
                  <a:cubicBezTo>
                    <a:pt x="20" y="1"/>
                    <a:pt x="0" y="39"/>
                    <a:pt x="0" y="78"/>
                  </a:cubicBezTo>
                  <a:cubicBezTo>
                    <a:pt x="0" y="270"/>
                    <a:pt x="20" y="442"/>
                    <a:pt x="39" y="615"/>
                  </a:cubicBezTo>
                  <a:lnTo>
                    <a:pt x="116" y="903"/>
                  </a:lnTo>
                  <a:cubicBezTo>
                    <a:pt x="135" y="999"/>
                    <a:pt x="173" y="1095"/>
                    <a:pt x="212" y="1153"/>
                  </a:cubicBezTo>
                  <a:cubicBezTo>
                    <a:pt x="346" y="1499"/>
                    <a:pt x="577" y="1806"/>
                    <a:pt x="865" y="2056"/>
                  </a:cubicBezTo>
                  <a:cubicBezTo>
                    <a:pt x="874" y="2065"/>
                    <a:pt x="889" y="2070"/>
                    <a:pt x="908" y="2070"/>
                  </a:cubicBezTo>
                  <a:cubicBezTo>
                    <a:pt x="927" y="2070"/>
                    <a:pt x="951" y="2065"/>
                    <a:pt x="980" y="2056"/>
                  </a:cubicBezTo>
                  <a:cubicBezTo>
                    <a:pt x="999" y="2017"/>
                    <a:pt x="999" y="1979"/>
                    <a:pt x="980" y="1921"/>
                  </a:cubicBezTo>
                  <a:cubicBezTo>
                    <a:pt x="884" y="1864"/>
                    <a:pt x="788" y="1787"/>
                    <a:pt x="711" y="1691"/>
                  </a:cubicBezTo>
                  <a:lnTo>
                    <a:pt x="711" y="1710"/>
                  </a:lnTo>
                  <a:cubicBezTo>
                    <a:pt x="634" y="1633"/>
                    <a:pt x="596" y="1575"/>
                    <a:pt x="538" y="1499"/>
                  </a:cubicBezTo>
                  <a:cubicBezTo>
                    <a:pt x="500" y="1403"/>
                    <a:pt x="423" y="1326"/>
                    <a:pt x="365" y="1230"/>
                  </a:cubicBezTo>
                  <a:cubicBezTo>
                    <a:pt x="269" y="1019"/>
                    <a:pt x="212" y="827"/>
                    <a:pt x="154" y="577"/>
                  </a:cubicBezTo>
                  <a:lnTo>
                    <a:pt x="154" y="615"/>
                  </a:lnTo>
                  <a:cubicBezTo>
                    <a:pt x="135" y="442"/>
                    <a:pt x="116" y="270"/>
                    <a:pt x="116" y="78"/>
                  </a:cubicBezTo>
                  <a:cubicBezTo>
                    <a:pt x="116" y="39"/>
                    <a:pt x="58" y="1"/>
                    <a:pt x="39"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33"/>
            <p:cNvSpPr/>
            <p:nvPr/>
          </p:nvSpPr>
          <p:spPr>
            <a:xfrm>
              <a:off x="7774737" y="4754311"/>
              <a:ext cx="131336" cy="221366"/>
            </a:xfrm>
            <a:custGeom>
              <a:avLst/>
              <a:gdLst/>
              <a:ahLst/>
              <a:cxnLst/>
              <a:rect l="l" t="t" r="r" b="b"/>
              <a:pathLst>
                <a:path w="1402" h="2363" extrusionOk="0">
                  <a:moveTo>
                    <a:pt x="58" y="1"/>
                  </a:moveTo>
                  <a:cubicBezTo>
                    <a:pt x="39" y="1"/>
                    <a:pt x="0" y="39"/>
                    <a:pt x="0" y="77"/>
                  </a:cubicBezTo>
                  <a:cubicBezTo>
                    <a:pt x="39" y="289"/>
                    <a:pt x="77" y="500"/>
                    <a:pt x="154" y="711"/>
                  </a:cubicBezTo>
                  <a:cubicBezTo>
                    <a:pt x="231" y="922"/>
                    <a:pt x="327" y="1134"/>
                    <a:pt x="423" y="1326"/>
                  </a:cubicBezTo>
                  <a:cubicBezTo>
                    <a:pt x="538" y="1537"/>
                    <a:pt x="653" y="1729"/>
                    <a:pt x="807" y="1902"/>
                  </a:cubicBezTo>
                  <a:cubicBezTo>
                    <a:pt x="941" y="2075"/>
                    <a:pt x="1095" y="2209"/>
                    <a:pt x="1287" y="2324"/>
                  </a:cubicBezTo>
                  <a:cubicBezTo>
                    <a:pt x="1306" y="2324"/>
                    <a:pt x="1306" y="2363"/>
                    <a:pt x="1325" y="2363"/>
                  </a:cubicBezTo>
                  <a:cubicBezTo>
                    <a:pt x="1344" y="2363"/>
                    <a:pt x="1344" y="2363"/>
                    <a:pt x="1383" y="2324"/>
                  </a:cubicBezTo>
                  <a:cubicBezTo>
                    <a:pt x="1402" y="2305"/>
                    <a:pt x="1402" y="2267"/>
                    <a:pt x="1383" y="2228"/>
                  </a:cubicBezTo>
                  <a:cubicBezTo>
                    <a:pt x="1229" y="2151"/>
                    <a:pt x="1095" y="2017"/>
                    <a:pt x="960" y="1883"/>
                  </a:cubicBezTo>
                  <a:cubicBezTo>
                    <a:pt x="864" y="1748"/>
                    <a:pt x="768" y="1671"/>
                    <a:pt x="711" y="1537"/>
                  </a:cubicBezTo>
                  <a:cubicBezTo>
                    <a:pt x="615" y="1402"/>
                    <a:pt x="538" y="1268"/>
                    <a:pt x="461" y="1134"/>
                  </a:cubicBezTo>
                  <a:lnTo>
                    <a:pt x="461" y="1153"/>
                  </a:lnTo>
                  <a:cubicBezTo>
                    <a:pt x="384" y="1018"/>
                    <a:pt x="327" y="865"/>
                    <a:pt x="269" y="730"/>
                  </a:cubicBezTo>
                  <a:cubicBezTo>
                    <a:pt x="231" y="577"/>
                    <a:pt x="173" y="442"/>
                    <a:pt x="154" y="289"/>
                  </a:cubicBezTo>
                  <a:lnTo>
                    <a:pt x="154" y="327"/>
                  </a:lnTo>
                  <a:cubicBezTo>
                    <a:pt x="135" y="250"/>
                    <a:pt x="135" y="173"/>
                    <a:pt x="135" y="135"/>
                  </a:cubicBezTo>
                  <a:cubicBezTo>
                    <a:pt x="135" y="39"/>
                    <a:pt x="96" y="1"/>
                    <a:pt x="58"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33"/>
            <p:cNvSpPr/>
            <p:nvPr/>
          </p:nvSpPr>
          <p:spPr>
            <a:xfrm>
              <a:off x="7853896" y="4624750"/>
              <a:ext cx="120563" cy="226331"/>
            </a:xfrm>
            <a:custGeom>
              <a:avLst/>
              <a:gdLst/>
              <a:ahLst/>
              <a:cxnLst/>
              <a:rect l="l" t="t" r="r" b="b"/>
              <a:pathLst>
                <a:path w="1287" h="2416" extrusionOk="0">
                  <a:moveTo>
                    <a:pt x="77" y="1"/>
                  </a:moveTo>
                  <a:cubicBezTo>
                    <a:pt x="58" y="1"/>
                    <a:pt x="58" y="1"/>
                    <a:pt x="19" y="20"/>
                  </a:cubicBezTo>
                  <a:cubicBezTo>
                    <a:pt x="19" y="20"/>
                    <a:pt x="0" y="39"/>
                    <a:pt x="0" y="78"/>
                  </a:cubicBezTo>
                  <a:lnTo>
                    <a:pt x="135" y="711"/>
                  </a:lnTo>
                  <a:cubicBezTo>
                    <a:pt x="211" y="942"/>
                    <a:pt x="288" y="1153"/>
                    <a:pt x="384" y="1364"/>
                  </a:cubicBezTo>
                  <a:cubicBezTo>
                    <a:pt x="576" y="1768"/>
                    <a:pt x="845" y="2132"/>
                    <a:pt x="1172" y="2401"/>
                  </a:cubicBezTo>
                  <a:cubicBezTo>
                    <a:pt x="1181" y="2411"/>
                    <a:pt x="1200" y="2416"/>
                    <a:pt x="1220" y="2416"/>
                  </a:cubicBezTo>
                  <a:cubicBezTo>
                    <a:pt x="1239" y="2416"/>
                    <a:pt x="1258" y="2411"/>
                    <a:pt x="1268" y="2401"/>
                  </a:cubicBezTo>
                  <a:cubicBezTo>
                    <a:pt x="1287" y="2382"/>
                    <a:pt x="1287" y="2325"/>
                    <a:pt x="1268" y="2305"/>
                  </a:cubicBezTo>
                  <a:cubicBezTo>
                    <a:pt x="1172" y="2209"/>
                    <a:pt x="1056" y="2113"/>
                    <a:pt x="979" y="2017"/>
                  </a:cubicBezTo>
                  <a:cubicBezTo>
                    <a:pt x="883" y="1902"/>
                    <a:pt x="787" y="1806"/>
                    <a:pt x="711" y="1672"/>
                  </a:cubicBezTo>
                  <a:cubicBezTo>
                    <a:pt x="615" y="1556"/>
                    <a:pt x="557" y="1422"/>
                    <a:pt x="499" y="1288"/>
                  </a:cubicBezTo>
                  <a:lnTo>
                    <a:pt x="499" y="1326"/>
                  </a:lnTo>
                  <a:cubicBezTo>
                    <a:pt x="307" y="942"/>
                    <a:pt x="192" y="558"/>
                    <a:pt x="115" y="135"/>
                  </a:cubicBezTo>
                  <a:lnTo>
                    <a:pt x="115" y="116"/>
                  </a:lnTo>
                  <a:cubicBezTo>
                    <a:pt x="115" y="97"/>
                    <a:pt x="115" y="97"/>
                    <a:pt x="96" y="78"/>
                  </a:cubicBezTo>
                  <a:cubicBezTo>
                    <a:pt x="96" y="1"/>
                    <a:pt x="77" y="1"/>
                    <a:pt x="77"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33"/>
            <p:cNvSpPr/>
            <p:nvPr/>
          </p:nvSpPr>
          <p:spPr>
            <a:xfrm>
              <a:off x="7951041" y="4515049"/>
              <a:ext cx="100797" cy="175931"/>
            </a:xfrm>
            <a:custGeom>
              <a:avLst/>
              <a:gdLst/>
              <a:ahLst/>
              <a:cxnLst/>
              <a:rect l="l" t="t" r="r" b="b"/>
              <a:pathLst>
                <a:path w="1076" h="1878" extrusionOk="0">
                  <a:moveTo>
                    <a:pt x="77" y="0"/>
                  </a:moveTo>
                  <a:cubicBezTo>
                    <a:pt x="39" y="0"/>
                    <a:pt x="0" y="20"/>
                    <a:pt x="19" y="58"/>
                  </a:cubicBezTo>
                  <a:cubicBezTo>
                    <a:pt x="39" y="231"/>
                    <a:pt x="96" y="404"/>
                    <a:pt x="135" y="538"/>
                  </a:cubicBezTo>
                  <a:cubicBezTo>
                    <a:pt x="192" y="711"/>
                    <a:pt x="269" y="884"/>
                    <a:pt x="365" y="1057"/>
                  </a:cubicBezTo>
                  <a:cubicBezTo>
                    <a:pt x="499" y="1364"/>
                    <a:pt x="691" y="1633"/>
                    <a:pt x="960" y="1863"/>
                  </a:cubicBezTo>
                  <a:cubicBezTo>
                    <a:pt x="970" y="1873"/>
                    <a:pt x="984" y="1878"/>
                    <a:pt x="1001" y="1878"/>
                  </a:cubicBezTo>
                  <a:cubicBezTo>
                    <a:pt x="1018" y="1878"/>
                    <a:pt x="1037" y="1873"/>
                    <a:pt x="1056" y="1863"/>
                  </a:cubicBezTo>
                  <a:cubicBezTo>
                    <a:pt x="1075" y="1844"/>
                    <a:pt x="1075" y="1786"/>
                    <a:pt x="1056" y="1767"/>
                  </a:cubicBezTo>
                  <a:cubicBezTo>
                    <a:pt x="999" y="1729"/>
                    <a:pt x="960" y="1671"/>
                    <a:pt x="903" y="1594"/>
                  </a:cubicBezTo>
                  <a:lnTo>
                    <a:pt x="903" y="1633"/>
                  </a:lnTo>
                  <a:cubicBezTo>
                    <a:pt x="845" y="1537"/>
                    <a:pt x="730" y="1441"/>
                    <a:pt x="672" y="1345"/>
                  </a:cubicBezTo>
                  <a:lnTo>
                    <a:pt x="461" y="980"/>
                  </a:lnTo>
                  <a:lnTo>
                    <a:pt x="461" y="999"/>
                  </a:lnTo>
                  <a:cubicBezTo>
                    <a:pt x="384" y="884"/>
                    <a:pt x="327" y="730"/>
                    <a:pt x="288" y="615"/>
                  </a:cubicBezTo>
                  <a:cubicBezTo>
                    <a:pt x="231" y="500"/>
                    <a:pt x="211" y="346"/>
                    <a:pt x="154" y="231"/>
                  </a:cubicBezTo>
                  <a:cubicBezTo>
                    <a:pt x="154" y="173"/>
                    <a:pt x="135" y="135"/>
                    <a:pt x="135" y="116"/>
                  </a:cubicBezTo>
                  <a:cubicBezTo>
                    <a:pt x="135" y="77"/>
                    <a:pt x="135" y="77"/>
                    <a:pt x="115" y="58"/>
                  </a:cubicBezTo>
                  <a:cubicBezTo>
                    <a:pt x="115" y="0"/>
                    <a:pt x="96" y="0"/>
                    <a:pt x="77"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33"/>
            <p:cNvSpPr/>
            <p:nvPr/>
          </p:nvSpPr>
          <p:spPr>
            <a:xfrm>
              <a:off x="8039193" y="4511489"/>
              <a:ext cx="48619" cy="79253"/>
            </a:xfrm>
            <a:custGeom>
              <a:avLst/>
              <a:gdLst/>
              <a:ahLst/>
              <a:cxnLst/>
              <a:rect l="l" t="t" r="r" b="b"/>
              <a:pathLst>
                <a:path w="519" h="846" extrusionOk="0">
                  <a:moveTo>
                    <a:pt x="38" y="0"/>
                  </a:moveTo>
                  <a:cubicBezTo>
                    <a:pt x="19" y="0"/>
                    <a:pt x="0" y="58"/>
                    <a:pt x="0" y="77"/>
                  </a:cubicBezTo>
                  <a:cubicBezTo>
                    <a:pt x="38" y="192"/>
                    <a:pt x="115" y="327"/>
                    <a:pt x="154" y="442"/>
                  </a:cubicBezTo>
                  <a:cubicBezTo>
                    <a:pt x="231" y="576"/>
                    <a:pt x="327" y="711"/>
                    <a:pt x="423" y="826"/>
                  </a:cubicBezTo>
                  <a:cubicBezTo>
                    <a:pt x="442" y="845"/>
                    <a:pt x="480" y="845"/>
                    <a:pt x="499" y="845"/>
                  </a:cubicBezTo>
                  <a:cubicBezTo>
                    <a:pt x="519" y="826"/>
                    <a:pt x="519" y="807"/>
                    <a:pt x="519" y="768"/>
                  </a:cubicBezTo>
                  <a:cubicBezTo>
                    <a:pt x="480" y="711"/>
                    <a:pt x="403" y="615"/>
                    <a:pt x="346" y="538"/>
                  </a:cubicBezTo>
                  <a:cubicBezTo>
                    <a:pt x="288" y="442"/>
                    <a:pt x="231" y="346"/>
                    <a:pt x="173" y="250"/>
                  </a:cubicBezTo>
                  <a:lnTo>
                    <a:pt x="173" y="269"/>
                  </a:lnTo>
                  <a:cubicBezTo>
                    <a:pt x="154" y="192"/>
                    <a:pt x="115" y="154"/>
                    <a:pt x="77" y="77"/>
                  </a:cubicBezTo>
                  <a:cubicBezTo>
                    <a:pt x="115" y="38"/>
                    <a:pt x="96" y="0"/>
                    <a:pt x="38"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33"/>
            <p:cNvSpPr/>
            <p:nvPr/>
          </p:nvSpPr>
          <p:spPr>
            <a:xfrm>
              <a:off x="7724338" y="4907198"/>
              <a:ext cx="203374" cy="117100"/>
            </a:xfrm>
            <a:custGeom>
              <a:avLst/>
              <a:gdLst/>
              <a:ahLst/>
              <a:cxnLst/>
              <a:rect l="l" t="t" r="r" b="b"/>
              <a:pathLst>
                <a:path w="2171" h="1250" extrusionOk="0">
                  <a:moveTo>
                    <a:pt x="2094" y="1"/>
                  </a:moveTo>
                  <a:cubicBezTo>
                    <a:pt x="2074" y="1"/>
                    <a:pt x="2074" y="1"/>
                    <a:pt x="2074" y="39"/>
                  </a:cubicBezTo>
                  <a:cubicBezTo>
                    <a:pt x="1978" y="154"/>
                    <a:pt x="1863" y="251"/>
                    <a:pt x="1748" y="366"/>
                  </a:cubicBezTo>
                  <a:cubicBezTo>
                    <a:pt x="1633" y="462"/>
                    <a:pt x="1479" y="558"/>
                    <a:pt x="1345" y="635"/>
                  </a:cubicBezTo>
                  <a:cubicBezTo>
                    <a:pt x="1191" y="731"/>
                    <a:pt x="1018" y="807"/>
                    <a:pt x="865" y="865"/>
                  </a:cubicBezTo>
                  <a:cubicBezTo>
                    <a:pt x="596" y="999"/>
                    <a:pt x="327" y="1057"/>
                    <a:pt x="39" y="1134"/>
                  </a:cubicBezTo>
                  <a:cubicBezTo>
                    <a:pt x="20" y="1134"/>
                    <a:pt x="0" y="1191"/>
                    <a:pt x="0" y="1211"/>
                  </a:cubicBezTo>
                  <a:cubicBezTo>
                    <a:pt x="0" y="1230"/>
                    <a:pt x="39" y="1249"/>
                    <a:pt x="58" y="1249"/>
                  </a:cubicBezTo>
                  <a:cubicBezTo>
                    <a:pt x="442" y="1153"/>
                    <a:pt x="807" y="1038"/>
                    <a:pt x="1172" y="846"/>
                  </a:cubicBezTo>
                  <a:cubicBezTo>
                    <a:pt x="1518" y="654"/>
                    <a:pt x="1863" y="423"/>
                    <a:pt x="2151" y="135"/>
                  </a:cubicBezTo>
                  <a:cubicBezTo>
                    <a:pt x="2170" y="97"/>
                    <a:pt x="2170" y="58"/>
                    <a:pt x="2151" y="39"/>
                  </a:cubicBezTo>
                  <a:cubicBezTo>
                    <a:pt x="2151" y="39"/>
                    <a:pt x="2132" y="1"/>
                    <a:pt x="2094"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3"/>
            <p:cNvSpPr/>
            <p:nvPr/>
          </p:nvSpPr>
          <p:spPr>
            <a:xfrm>
              <a:off x="7754877" y="4737636"/>
              <a:ext cx="251992" cy="160661"/>
            </a:xfrm>
            <a:custGeom>
              <a:avLst/>
              <a:gdLst/>
              <a:ahLst/>
              <a:cxnLst/>
              <a:rect l="l" t="t" r="r" b="b"/>
              <a:pathLst>
                <a:path w="2690" h="1715" extrusionOk="0">
                  <a:moveTo>
                    <a:pt x="2601" y="0"/>
                  </a:moveTo>
                  <a:cubicBezTo>
                    <a:pt x="2586" y="0"/>
                    <a:pt x="2574" y="25"/>
                    <a:pt x="2574" y="25"/>
                  </a:cubicBezTo>
                  <a:cubicBezTo>
                    <a:pt x="2478" y="140"/>
                    <a:pt x="2382" y="236"/>
                    <a:pt x="2286" y="332"/>
                  </a:cubicBezTo>
                  <a:cubicBezTo>
                    <a:pt x="2152" y="447"/>
                    <a:pt x="2075" y="543"/>
                    <a:pt x="1940" y="639"/>
                  </a:cubicBezTo>
                  <a:cubicBezTo>
                    <a:pt x="1556" y="947"/>
                    <a:pt x="1134" y="1196"/>
                    <a:pt x="673" y="1388"/>
                  </a:cubicBezTo>
                  <a:cubicBezTo>
                    <a:pt x="462" y="1484"/>
                    <a:pt x="270" y="1561"/>
                    <a:pt x="59" y="1600"/>
                  </a:cubicBezTo>
                  <a:cubicBezTo>
                    <a:pt x="20" y="1600"/>
                    <a:pt x="1" y="1657"/>
                    <a:pt x="1" y="1676"/>
                  </a:cubicBezTo>
                  <a:cubicBezTo>
                    <a:pt x="1" y="1696"/>
                    <a:pt x="59" y="1715"/>
                    <a:pt x="78" y="1715"/>
                  </a:cubicBezTo>
                  <a:cubicBezTo>
                    <a:pt x="558" y="1580"/>
                    <a:pt x="1038" y="1388"/>
                    <a:pt x="1460" y="1120"/>
                  </a:cubicBezTo>
                  <a:cubicBezTo>
                    <a:pt x="1672" y="1004"/>
                    <a:pt x="1902" y="831"/>
                    <a:pt x="2113" y="697"/>
                  </a:cubicBezTo>
                  <a:cubicBezTo>
                    <a:pt x="2325" y="524"/>
                    <a:pt x="2517" y="332"/>
                    <a:pt x="2670" y="140"/>
                  </a:cubicBezTo>
                  <a:cubicBezTo>
                    <a:pt x="2689" y="121"/>
                    <a:pt x="2689" y="121"/>
                    <a:pt x="2689" y="83"/>
                  </a:cubicBezTo>
                  <a:cubicBezTo>
                    <a:pt x="2689" y="63"/>
                    <a:pt x="2689" y="44"/>
                    <a:pt x="2670" y="44"/>
                  </a:cubicBezTo>
                  <a:cubicBezTo>
                    <a:pt x="2632" y="6"/>
                    <a:pt x="2632" y="6"/>
                    <a:pt x="2613" y="6"/>
                  </a:cubicBezTo>
                  <a:cubicBezTo>
                    <a:pt x="2609" y="2"/>
                    <a:pt x="2605" y="0"/>
                    <a:pt x="2601"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3"/>
            <p:cNvSpPr/>
            <p:nvPr/>
          </p:nvSpPr>
          <p:spPr>
            <a:xfrm>
              <a:off x="7844903" y="4526853"/>
              <a:ext cx="257332" cy="186142"/>
            </a:xfrm>
            <a:custGeom>
              <a:avLst/>
              <a:gdLst/>
              <a:ahLst/>
              <a:cxnLst/>
              <a:rect l="l" t="t" r="r" b="b"/>
              <a:pathLst>
                <a:path w="2747" h="1987" extrusionOk="0">
                  <a:moveTo>
                    <a:pt x="2607" y="0"/>
                  </a:moveTo>
                  <a:cubicBezTo>
                    <a:pt x="2601" y="0"/>
                    <a:pt x="2593" y="9"/>
                    <a:pt x="2593" y="9"/>
                  </a:cubicBezTo>
                  <a:cubicBezTo>
                    <a:pt x="2573" y="9"/>
                    <a:pt x="2554" y="28"/>
                    <a:pt x="2516" y="67"/>
                  </a:cubicBezTo>
                  <a:cubicBezTo>
                    <a:pt x="2480" y="102"/>
                    <a:pt x="2461" y="172"/>
                    <a:pt x="2412" y="212"/>
                  </a:cubicBezTo>
                  <a:lnTo>
                    <a:pt x="2412" y="212"/>
                  </a:lnTo>
                  <a:cubicBezTo>
                    <a:pt x="2414" y="208"/>
                    <a:pt x="2417" y="205"/>
                    <a:pt x="2420" y="201"/>
                  </a:cubicBezTo>
                  <a:cubicBezTo>
                    <a:pt x="2401" y="201"/>
                    <a:pt x="2401" y="220"/>
                    <a:pt x="2401" y="220"/>
                  </a:cubicBezTo>
                  <a:cubicBezTo>
                    <a:pt x="2404" y="218"/>
                    <a:pt x="2408" y="215"/>
                    <a:pt x="2412" y="212"/>
                  </a:cubicBezTo>
                  <a:lnTo>
                    <a:pt x="2412" y="212"/>
                  </a:lnTo>
                  <a:cubicBezTo>
                    <a:pt x="2202" y="495"/>
                    <a:pt x="1936" y="741"/>
                    <a:pt x="1652" y="950"/>
                  </a:cubicBezTo>
                  <a:lnTo>
                    <a:pt x="1690" y="931"/>
                  </a:lnTo>
                  <a:lnTo>
                    <a:pt x="1690" y="931"/>
                  </a:lnTo>
                  <a:cubicBezTo>
                    <a:pt x="1268" y="1238"/>
                    <a:pt x="826" y="1526"/>
                    <a:pt x="346" y="1737"/>
                  </a:cubicBezTo>
                  <a:lnTo>
                    <a:pt x="365" y="1737"/>
                  </a:lnTo>
                  <a:cubicBezTo>
                    <a:pt x="269" y="1795"/>
                    <a:pt x="154" y="1814"/>
                    <a:pt x="58" y="1852"/>
                  </a:cubicBezTo>
                  <a:cubicBezTo>
                    <a:pt x="19" y="1891"/>
                    <a:pt x="0" y="1910"/>
                    <a:pt x="0" y="1929"/>
                  </a:cubicBezTo>
                  <a:cubicBezTo>
                    <a:pt x="0" y="1948"/>
                    <a:pt x="58" y="1987"/>
                    <a:pt x="77" y="1987"/>
                  </a:cubicBezTo>
                  <a:cubicBezTo>
                    <a:pt x="576" y="1814"/>
                    <a:pt x="1056" y="1545"/>
                    <a:pt x="1517" y="1257"/>
                  </a:cubicBezTo>
                  <a:cubicBezTo>
                    <a:pt x="1728" y="1123"/>
                    <a:pt x="1978" y="950"/>
                    <a:pt x="2170" y="758"/>
                  </a:cubicBezTo>
                  <a:cubicBezTo>
                    <a:pt x="2362" y="585"/>
                    <a:pt x="2554" y="393"/>
                    <a:pt x="2708" y="182"/>
                  </a:cubicBezTo>
                  <a:cubicBezTo>
                    <a:pt x="2746" y="163"/>
                    <a:pt x="2746" y="124"/>
                    <a:pt x="2708" y="105"/>
                  </a:cubicBezTo>
                  <a:cubicBezTo>
                    <a:pt x="2708" y="86"/>
                    <a:pt x="2689" y="67"/>
                    <a:pt x="2669" y="28"/>
                  </a:cubicBezTo>
                  <a:cubicBezTo>
                    <a:pt x="2631" y="28"/>
                    <a:pt x="2631" y="9"/>
                    <a:pt x="2612" y="9"/>
                  </a:cubicBezTo>
                  <a:cubicBezTo>
                    <a:pt x="2612" y="2"/>
                    <a:pt x="2610" y="0"/>
                    <a:pt x="2607"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3"/>
            <p:cNvSpPr/>
            <p:nvPr/>
          </p:nvSpPr>
          <p:spPr>
            <a:xfrm>
              <a:off x="7549813" y="4570040"/>
              <a:ext cx="41499" cy="128154"/>
            </a:xfrm>
            <a:custGeom>
              <a:avLst/>
              <a:gdLst/>
              <a:ahLst/>
              <a:cxnLst/>
              <a:rect l="l" t="t" r="r" b="b"/>
              <a:pathLst>
                <a:path w="443" h="1368" extrusionOk="0">
                  <a:moveTo>
                    <a:pt x="292" y="1"/>
                  </a:moveTo>
                  <a:cubicBezTo>
                    <a:pt x="258" y="1"/>
                    <a:pt x="245" y="14"/>
                    <a:pt x="231" y="28"/>
                  </a:cubicBezTo>
                  <a:cubicBezTo>
                    <a:pt x="193" y="47"/>
                    <a:pt x="174" y="105"/>
                    <a:pt x="193" y="124"/>
                  </a:cubicBezTo>
                  <a:cubicBezTo>
                    <a:pt x="231" y="201"/>
                    <a:pt x="250" y="297"/>
                    <a:pt x="270" y="374"/>
                  </a:cubicBezTo>
                  <a:cubicBezTo>
                    <a:pt x="270" y="412"/>
                    <a:pt x="270" y="489"/>
                    <a:pt x="289" y="527"/>
                  </a:cubicBezTo>
                  <a:cubicBezTo>
                    <a:pt x="289" y="604"/>
                    <a:pt x="289" y="662"/>
                    <a:pt x="270" y="719"/>
                  </a:cubicBezTo>
                  <a:lnTo>
                    <a:pt x="270" y="700"/>
                  </a:lnTo>
                  <a:lnTo>
                    <a:pt x="193" y="988"/>
                  </a:lnTo>
                  <a:lnTo>
                    <a:pt x="193" y="969"/>
                  </a:lnTo>
                  <a:cubicBezTo>
                    <a:pt x="174" y="1046"/>
                    <a:pt x="135" y="1142"/>
                    <a:pt x="78" y="1199"/>
                  </a:cubicBezTo>
                  <a:lnTo>
                    <a:pt x="20" y="1257"/>
                  </a:lnTo>
                  <a:cubicBezTo>
                    <a:pt x="1" y="1276"/>
                    <a:pt x="1" y="1295"/>
                    <a:pt x="20" y="1353"/>
                  </a:cubicBezTo>
                  <a:cubicBezTo>
                    <a:pt x="39" y="1363"/>
                    <a:pt x="58" y="1367"/>
                    <a:pt x="75" y="1367"/>
                  </a:cubicBezTo>
                  <a:cubicBezTo>
                    <a:pt x="92" y="1367"/>
                    <a:pt x="106" y="1363"/>
                    <a:pt x="116" y="1353"/>
                  </a:cubicBezTo>
                  <a:cubicBezTo>
                    <a:pt x="154" y="1334"/>
                    <a:pt x="174" y="1276"/>
                    <a:pt x="193" y="1257"/>
                  </a:cubicBezTo>
                  <a:cubicBezTo>
                    <a:pt x="250" y="1199"/>
                    <a:pt x="270" y="1142"/>
                    <a:pt x="289" y="1084"/>
                  </a:cubicBezTo>
                  <a:cubicBezTo>
                    <a:pt x="346" y="988"/>
                    <a:pt x="366" y="892"/>
                    <a:pt x="385" y="796"/>
                  </a:cubicBezTo>
                  <a:cubicBezTo>
                    <a:pt x="404" y="700"/>
                    <a:pt x="404" y="585"/>
                    <a:pt x="442" y="489"/>
                  </a:cubicBezTo>
                  <a:lnTo>
                    <a:pt x="442" y="105"/>
                  </a:lnTo>
                  <a:cubicBezTo>
                    <a:pt x="442" y="47"/>
                    <a:pt x="385" y="9"/>
                    <a:pt x="346" y="9"/>
                  </a:cubicBezTo>
                  <a:cubicBezTo>
                    <a:pt x="324" y="3"/>
                    <a:pt x="306" y="1"/>
                    <a:pt x="292"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3"/>
            <p:cNvSpPr/>
            <p:nvPr/>
          </p:nvSpPr>
          <p:spPr>
            <a:xfrm>
              <a:off x="8156105" y="4581656"/>
              <a:ext cx="224920" cy="127780"/>
            </a:xfrm>
            <a:custGeom>
              <a:avLst/>
              <a:gdLst/>
              <a:ahLst/>
              <a:cxnLst/>
              <a:rect l="l" t="t" r="r" b="b"/>
              <a:pathLst>
                <a:path w="2401" h="1364" extrusionOk="0">
                  <a:moveTo>
                    <a:pt x="538" y="0"/>
                  </a:moveTo>
                  <a:cubicBezTo>
                    <a:pt x="423" y="0"/>
                    <a:pt x="327" y="58"/>
                    <a:pt x="231" y="96"/>
                  </a:cubicBezTo>
                  <a:cubicBezTo>
                    <a:pt x="154" y="154"/>
                    <a:pt x="96" y="192"/>
                    <a:pt x="39" y="288"/>
                  </a:cubicBezTo>
                  <a:cubicBezTo>
                    <a:pt x="0" y="365"/>
                    <a:pt x="0" y="461"/>
                    <a:pt x="20" y="538"/>
                  </a:cubicBezTo>
                  <a:cubicBezTo>
                    <a:pt x="39" y="653"/>
                    <a:pt x="154" y="768"/>
                    <a:pt x="250" y="845"/>
                  </a:cubicBezTo>
                  <a:cubicBezTo>
                    <a:pt x="404" y="941"/>
                    <a:pt x="538" y="1037"/>
                    <a:pt x="711" y="1114"/>
                  </a:cubicBezTo>
                  <a:cubicBezTo>
                    <a:pt x="884" y="1171"/>
                    <a:pt x="1076" y="1248"/>
                    <a:pt x="1268" y="1287"/>
                  </a:cubicBezTo>
                  <a:cubicBezTo>
                    <a:pt x="1441" y="1344"/>
                    <a:pt x="1594" y="1363"/>
                    <a:pt x="1767" y="1363"/>
                  </a:cubicBezTo>
                  <a:cubicBezTo>
                    <a:pt x="1844" y="1363"/>
                    <a:pt x="1921" y="1363"/>
                    <a:pt x="1978" y="1344"/>
                  </a:cubicBezTo>
                  <a:cubicBezTo>
                    <a:pt x="2036" y="1325"/>
                    <a:pt x="2074" y="1325"/>
                    <a:pt x="2132" y="1287"/>
                  </a:cubicBezTo>
                  <a:cubicBezTo>
                    <a:pt x="2151" y="1267"/>
                    <a:pt x="2209" y="1267"/>
                    <a:pt x="2228" y="1248"/>
                  </a:cubicBezTo>
                  <a:cubicBezTo>
                    <a:pt x="2266" y="1229"/>
                    <a:pt x="2324" y="1171"/>
                    <a:pt x="2343" y="1095"/>
                  </a:cubicBezTo>
                  <a:cubicBezTo>
                    <a:pt x="2362" y="1037"/>
                    <a:pt x="2401" y="979"/>
                    <a:pt x="2362" y="903"/>
                  </a:cubicBezTo>
                  <a:cubicBezTo>
                    <a:pt x="2362" y="845"/>
                    <a:pt x="2324" y="787"/>
                    <a:pt x="2305" y="711"/>
                  </a:cubicBezTo>
                  <a:cubicBezTo>
                    <a:pt x="2266" y="672"/>
                    <a:pt x="2228" y="615"/>
                    <a:pt x="2170" y="576"/>
                  </a:cubicBezTo>
                  <a:cubicBezTo>
                    <a:pt x="2132" y="519"/>
                    <a:pt x="2074" y="480"/>
                    <a:pt x="2017" y="422"/>
                  </a:cubicBezTo>
                  <a:cubicBezTo>
                    <a:pt x="1940" y="384"/>
                    <a:pt x="1863" y="326"/>
                    <a:pt x="1825" y="307"/>
                  </a:cubicBezTo>
                  <a:cubicBezTo>
                    <a:pt x="1729" y="269"/>
                    <a:pt x="1652" y="230"/>
                    <a:pt x="1556" y="192"/>
                  </a:cubicBezTo>
                  <a:cubicBezTo>
                    <a:pt x="1345" y="115"/>
                    <a:pt x="1114" y="38"/>
                    <a:pt x="884" y="19"/>
                  </a:cubicBezTo>
                  <a:cubicBezTo>
                    <a:pt x="807" y="19"/>
                    <a:pt x="730" y="0"/>
                    <a:pt x="6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3"/>
            <p:cNvSpPr/>
            <p:nvPr/>
          </p:nvSpPr>
          <p:spPr>
            <a:xfrm>
              <a:off x="8382715" y="4678804"/>
              <a:ext cx="57705" cy="61173"/>
            </a:xfrm>
            <a:custGeom>
              <a:avLst/>
              <a:gdLst/>
              <a:ahLst/>
              <a:cxnLst/>
              <a:rect l="l" t="t" r="r" b="b"/>
              <a:pathLst>
                <a:path w="616" h="653" extrusionOk="0">
                  <a:moveTo>
                    <a:pt x="212" y="0"/>
                  </a:moveTo>
                  <a:cubicBezTo>
                    <a:pt x="174" y="0"/>
                    <a:pt x="135" y="0"/>
                    <a:pt x="97" y="19"/>
                  </a:cubicBezTo>
                  <a:cubicBezTo>
                    <a:pt x="20" y="77"/>
                    <a:pt x="1" y="134"/>
                    <a:pt x="1" y="211"/>
                  </a:cubicBezTo>
                  <a:cubicBezTo>
                    <a:pt x="1" y="307"/>
                    <a:pt x="20" y="384"/>
                    <a:pt x="97" y="461"/>
                  </a:cubicBezTo>
                  <a:cubicBezTo>
                    <a:pt x="174" y="519"/>
                    <a:pt x="231" y="595"/>
                    <a:pt x="327" y="615"/>
                  </a:cubicBezTo>
                  <a:cubicBezTo>
                    <a:pt x="366" y="615"/>
                    <a:pt x="366" y="615"/>
                    <a:pt x="385" y="653"/>
                  </a:cubicBezTo>
                  <a:lnTo>
                    <a:pt x="481" y="653"/>
                  </a:lnTo>
                  <a:cubicBezTo>
                    <a:pt x="500" y="653"/>
                    <a:pt x="519" y="615"/>
                    <a:pt x="519" y="615"/>
                  </a:cubicBezTo>
                  <a:cubicBezTo>
                    <a:pt x="558" y="595"/>
                    <a:pt x="577" y="576"/>
                    <a:pt x="596" y="519"/>
                  </a:cubicBezTo>
                  <a:cubicBezTo>
                    <a:pt x="615" y="480"/>
                    <a:pt x="615" y="422"/>
                    <a:pt x="615" y="384"/>
                  </a:cubicBezTo>
                  <a:cubicBezTo>
                    <a:pt x="615" y="326"/>
                    <a:pt x="596" y="269"/>
                    <a:pt x="577" y="211"/>
                  </a:cubicBezTo>
                  <a:cubicBezTo>
                    <a:pt x="558" y="154"/>
                    <a:pt x="481" y="115"/>
                    <a:pt x="423" y="77"/>
                  </a:cubicBezTo>
                  <a:cubicBezTo>
                    <a:pt x="366" y="19"/>
                    <a:pt x="308" y="0"/>
                    <a:pt x="231"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1" name="Google Shape;840;p36">
            <a:extLst>
              <a:ext uri="{FF2B5EF4-FFF2-40B4-BE49-F238E27FC236}">
                <a16:creationId xmlns="" xmlns:a16="http://schemas.microsoft.com/office/drawing/2014/main" id="{97FBECB4-4014-49E4-A08C-C0BE29A6072A}"/>
              </a:ext>
            </a:extLst>
          </p:cNvPr>
          <p:cNvSpPr/>
          <p:nvPr/>
        </p:nvSpPr>
        <p:spPr>
          <a:xfrm flipH="1">
            <a:off x="1789626" y="153257"/>
            <a:ext cx="8767653" cy="5929976"/>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TextBox 191">
            <a:extLst>
              <a:ext uri="{FF2B5EF4-FFF2-40B4-BE49-F238E27FC236}">
                <a16:creationId xmlns="" xmlns:a16="http://schemas.microsoft.com/office/drawing/2014/main" id="{3E4E1CED-7AD3-490C-B457-AA4B3F6B1C5C}"/>
              </a:ext>
            </a:extLst>
          </p:cNvPr>
          <p:cNvSpPr txBox="1"/>
          <p:nvPr/>
        </p:nvSpPr>
        <p:spPr>
          <a:xfrm>
            <a:off x="1889954" y="676035"/>
            <a:ext cx="9282284" cy="584775"/>
          </a:xfrm>
          <a:prstGeom prst="rect">
            <a:avLst/>
          </a:prstGeom>
          <a:noFill/>
          <a:effectLst>
            <a:glow rad="127000">
              <a:srgbClr val="4F81BD">
                <a:alpha val="57000"/>
              </a:srgbClr>
            </a:glow>
          </a:effectLst>
        </p:spPr>
        <p:txBody>
          <a:bodyPr wrap="square" rtlCol="0">
            <a:spAutoFit/>
          </a:bodyPr>
          <a:lstStyle/>
          <a:p>
            <a:pPr algn="ctr" defTabSz="1219170">
              <a:defRPr/>
            </a:pPr>
            <a:r>
              <a:rPr lang="en-US" sz="3200" b="1" kern="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TRƯỜNG TIỂU </a:t>
            </a:r>
            <a:r>
              <a:rPr lang="en-US" sz="3200" b="1" kern="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HỌC QUANG TRUNG</a:t>
            </a:r>
            <a:endParaRPr lang="en-US" sz="3200" b="1" kern="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endParaRPr>
          </a:p>
        </p:txBody>
      </p:sp>
      <p:sp>
        <p:nvSpPr>
          <p:cNvPr id="193" name="TextBox 192">
            <a:extLst>
              <a:ext uri="{FF2B5EF4-FFF2-40B4-BE49-F238E27FC236}">
                <a16:creationId xmlns="" xmlns:a16="http://schemas.microsoft.com/office/drawing/2014/main" id="{29845E35-8B43-4318-B989-5BC88849C32A}"/>
              </a:ext>
            </a:extLst>
          </p:cNvPr>
          <p:cNvSpPr txBox="1"/>
          <p:nvPr/>
        </p:nvSpPr>
        <p:spPr>
          <a:xfrm>
            <a:off x="4527875" y="1857350"/>
            <a:ext cx="2755744" cy="1323439"/>
          </a:xfrm>
          <a:prstGeom prst="rect">
            <a:avLst/>
          </a:prstGeom>
          <a:noFill/>
          <a:effectLst>
            <a:glow rad="127000">
              <a:srgbClr val="EEECE1">
                <a:lumMod val="75000"/>
                <a:alpha val="86000"/>
              </a:srgbClr>
            </a:glow>
          </a:effectLst>
        </p:spPr>
        <p:txBody>
          <a:bodyPr wrap="square" rtlCol="0">
            <a:spAutoFit/>
          </a:bodyPr>
          <a:lstStyle/>
          <a:p>
            <a:pPr algn="ctr" defTabSz="1219170">
              <a:defRPr/>
            </a:pPr>
            <a:endParaRPr lang="en-US" sz="4000" b="1" kern="0" dirty="0" smtClean="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endParaRPr>
          </a:p>
          <a:p>
            <a:pPr algn="ctr" defTabSz="1219170">
              <a:defRPr/>
            </a:pPr>
            <a:r>
              <a:rPr lang="en-US" sz="4000" b="1" kern="0" dirty="0" err="1" smtClean="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Tiếng</a:t>
            </a:r>
            <a:r>
              <a:rPr lang="en-US" sz="4000" b="1" kern="0" dirty="0" smtClean="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 </a:t>
            </a:r>
            <a:r>
              <a:rPr lang="en-US" sz="4000" b="1" kern="0" dirty="0" err="1">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Việt</a:t>
            </a:r>
            <a:endParaRPr lang="en-US" sz="40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endParaRPr>
          </a:p>
        </p:txBody>
      </p:sp>
      <p:sp>
        <p:nvSpPr>
          <p:cNvPr id="195" name="TextBox 194">
            <a:extLst>
              <a:ext uri="{FF2B5EF4-FFF2-40B4-BE49-F238E27FC236}">
                <a16:creationId xmlns="" xmlns:a16="http://schemas.microsoft.com/office/drawing/2014/main" id="{D6031B9C-E42E-446A-9563-B4855B6B8438}"/>
              </a:ext>
            </a:extLst>
          </p:cNvPr>
          <p:cNvSpPr txBox="1"/>
          <p:nvPr/>
        </p:nvSpPr>
        <p:spPr>
          <a:xfrm>
            <a:off x="1991099" y="3024867"/>
            <a:ext cx="8407308" cy="1015663"/>
          </a:xfrm>
          <a:prstGeom prst="rect">
            <a:avLst/>
          </a:prstGeom>
          <a:noFill/>
        </p:spPr>
        <p:txBody>
          <a:bodyPr wrap="square" rtlCol="0">
            <a:spAutoFit/>
          </a:bodyPr>
          <a:lstStyle/>
          <a:p>
            <a:pPr algn="ctr" defTabSz="1219170">
              <a:buClr>
                <a:srgbClr val="000000"/>
              </a:buClr>
            </a:pPr>
            <a:r>
              <a:rPr lang="en-US" sz="6000" b="1" kern="0" dirty="0" err="1">
                <a:ln w="10160">
                  <a:solidFill>
                    <a:srgbClr val="002060"/>
                  </a:solidFill>
                  <a:prstDash val="solid"/>
                </a:ln>
                <a:solidFill>
                  <a:srgbClr val="CC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sym typeface="Arial"/>
              </a:rPr>
              <a:t>Ôn</a:t>
            </a:r>
            <a:r>
              <a:rPr lang="en-US" sz="6000" b="1" kern="0" dirty="0">
                <a:ln w="10160">
                  <a:solidFill>
                    <a:srgbClr val="002060"/>
                  </a:solidFill>
                  <a:prstDash val="solid"/>
                </a:ln>
                <a:solidFill>
                  <a:srgbClr val="CC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sym typeface="Arial"/>
              </a:rPr>
              <a:t> </a:t>
            </a:r>
            <a:r>
              <a:rPr lang="en-US" sz="6000" b="1" kern="0" dirty="0" err="1">
                <a:ln w="10160">
                  <a:solidFill>
                    <a:srgbClr val="002060"/>
                  </a:solidFill>
                  <a:prstDash val="solid"/>
                </a:ln>
                <a:solidFill>
                  <a:srgbClr val="CC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sym typeface="Arial"/>
              </a:rPr>
              <a:t>Tập</a:t>
            </a:r>
            <a:r>
              <a:rPr lang="en-US" sz="6000" b="1" kern="0" dirty="0">
                <a:ln w="10160">
                  <a:solidFill>
                    <a:srgbClr val="002060"/>
                  </a:solidFill>
                  <a:prstDash val="solid"/>
                </a:ln>
                <a:solidFill>
                  <a:srgbClr val="CC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sym typeface="Arial"/>
              </a:rPr>
              <a:t> </a:t>
            </a:r>
            <a:r>
              <a:rPr lang="en-US" sz="6000" b="1" kern="0" dirty="0" err="1">
                <a:ln w="10160">
                  <a:solidFill>
                    <a:srgbClr val="002060"/>
                  </a:solidFill>
                  <a:prstDash val="solid"/>
                </a:ln>
                <a:solidFill>
                  <a:srgbClr val="CC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sym typeface="Arial"/>
              </a:rPr>
              <a:t>Giữa</a:t>
            </a:r>
            <a:r>
              <a:rPr lang="en-US" sz="6000" b="1" kern="0" dirty="0">
                <a:ln w="10160">
                  <a:solidFill>
                    <a:srgbClr val="002060"/>
                  </a:solidFill>
                  <a:prstDash val="solid"/>
                </a:ln>
                <a:solidFill>
                  <a:srgbClr val="CC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sym typeface="Arial"/>
              </a:rPr>
              <a:t> </a:t>
            </a:r>
            <a:r>
              <a:rPr lang="en-US" sz="6000" b="1" kern="0" err="1">
                <a:ln w="10160">
                  <a:solidFill>
                    <a:srgbClr val="002060"/>
                  </a:solidFill>
                  <a:prstDash val="solid"/>
                </a:ln>
                <a:solidFill>
                  <a:srgbClr val="CC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sym typeface="Arial"/>
              </a:rPr>
              <a:t>Học</a:t>
            </a:r>
            <a:r>
              <a:rPr lang="en-US" sz="6000" b="1" kern="0">
                <a:ln w="10160">
                  <a:solidFill>
                    <a:srgbClr val="002060"/>
                  </a:solidFill>
                  <a:prstDash val="solid"/>
                </a:ln>
                <a:solidFill>
                  <a:srgbClr val="CC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sym typeface="Arial"/>
              </a:rPr>
              <a:t> Kỳ 2</a:t>
            </a:r>
            <a:endParaRPr lang="en-US" sz="6000" b="1" kern="0" dirty="0">
              <a:ln w="10160">
                <a:solidFill>
                  <a:srgbClr val="002060"/>
                </a:solidFill>
                <a:prstDash val="solid"/>
              </a:ln>
              <a:solidFill>
                <a:srgbClr val="CC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sym typeface="Arial"/>
            </a:endParaRPr>
          </a:p>
        </p:txBody>
      </p:sp>
      <p:sp>
        <p:nvSpPr>
          <p:cNvPr id="196" name="TextBox 195">
            <a:extLst>
              <a:ext uri="{FF2B5EF4-FFF2-40B4-BE49-F238E27FC236}">
                <a16:creationId xmlns="" xmlns:a16="http://schemas.microsoft.com/office/drawing/2014/main" id="{F81F321F-36E5-49CC-A935-E71949FC5873}"/>
              </a:ext>
            </a:extLst>
          </p:cNvPr>
          <p:cNvSpPr txBox="1"/>
          <p:nvPr/>
        </p:nvSpPr>
        <p:spPr>
          <a:xfrm>
            <a:off x="4954329" y="4104219"/>
            <a:ext cx="2361083" cy="707886"/>
          </a:xfrm>
          <a:prstGeom prst="rect">
            <a:avLst/>
          </a:prstGeom>
          <a:noFill/>
        </p:spPr>
        <p:txBody>
          <a:bodyPr wrap="square" rtlCol="0">
            <a:spAutoFit/>
          </a:bodyPr>
          <a:lstStyle/>
          <a:p>
            <a:pPr algn="ctr" defTabSz="1219170">
              <a:buClr>
                <a:srgbClr val="000000"/>
              </a:buClr>
            </a:pPr>
            <a:r>
              <a:rPr lang="en-US" sz="40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a:t>
            </a:r>
            <a:r>
              <a:rPr lang="en-US" sz="4000" b="1" kern="0" dirty="0" err="1">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Tiết</a:t>
            </a:r>
            <a:r>
              <a:rPr lang="en-US" sz="40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 5)</a:t>
            </a:r>
          </a:p>
        </p:txBody>
      </p:sp>
      <p:sp>
        <p:nvSpPr>
          <p:cNvPr id="4" name="TextBox 191">
            <a:extLst>
              <a:ext uri="{FF2B5EF4-FFF2-40B4-BE49-F238E27FC236}">
                <a16:creationId xmlns="" xmlns:a16="http://schemas.microsoft.com/office/drawing/2014/main" id="{354CEDD0-AD03-7928-9178-8A63644BF07A}"/>
              </a:ext>
            </a:extLst>
          </p:cNvPr>
          <p:cNvSpPr txBox="1"/>
          <p:nvPr/>
        </p:nvSpPr>
        <p:spPr>
          <a:xfrm>
            <a:off x="2195632" y="5047380"/>
            <a:ext cx="8979037" cy="461665"/>
          </a:xfrm>
          <a:prstGeom prst="rect">
            <a:avLst/>
          </a:prstGeom>
          <a:noFill/>
          <a:effectLst>
            <a:glow rad="127000">
              <a:srgbClr val="4F81BD">
                <a:alpha val="57000"/>
              </a:srgbClr>
            </a:glow>
          </a:effectLst>
        </p:spPr>
        <p:txBody>
          <a:bodyPr wrap="square" rtlCol="0">
            <a:spAutoFit/>
          </a:bodyPr>
          <a:lstStyle/>
          <a:p>
            <a:pPr algn="ctr" defTabSz="1219170">
              <a:defRPr/>
            </a:pPr>
            <a:r>
              <a:rPr lang="en-US" sz="2400" b="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GIÁO </a:t>
            </a:r>
            <a:r>
              <a:rPr lang="en-US" sz="24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VIÊN:ĐINH THỊ LÊ DUNG</a:t>
            </a:r>
            <a:endParaRPr lang="en-US" sz="2400" b="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endParaRPr>
          </a:p>
        </p:txBody>
      </p:sp>
      <p:sp>
        <p:nvSpPr>
          <p:cNvPr id="5" name="TextBox 4"/>
          <p:cNvSpPr txBox="1"/>
          <p:nvPr/>
        </p:nvSpPr>
        <p:spPr>
          <a:xfrm>
            <a:off x="2729552" y="1320899"/>
            <a:ext cx="6907426" cy="954107"/>
          </a:xfrm>
          <a:prstGeom prst="rect">
            <a:avLst/>
          </a:prstGeom>
          <a:noFill/>
        </p:spPr>
        <p:txBody>
          <a:bodyPr wrap="square" rtlCol="0">
            <a:spAutoFit/>
          </a:bodyPr>
          <a:lstStyle/>
          <a:p>
            <a:pPr algn="ctr"/>
            <a:r>
              <a:rPr lang="en-US" sz="2800" b="1" dirty="0" err="1" smtClean="0">
                <a:solidFill>
                  <a:srgbClr val="FF0000"/>
                </a:solidFill>
              </a:rPr>
              <a:t>Sách</a:t>
            </a:r>
            <a:r>
              <a:rPr lang="en-US" sz="2800" b="1" dirty="0" smtClean="0">
                <a:solidFill>
                  <a:srgbClr val="FF0000"/>
                </a:solidFill>
              </a:rPr>
              <a:t> </a:t>
            </a:r>
            <a:r>
              <a:rPr lang="en-US" sz="2800" b="1" dirty="0" err="1" smtClean="0">
                <a:solidFill>
                  <a:srgbClr val="FF0000"/>
                </a:solidFill>
              </a:rPr>
              <a:t>kết</a:t>
            </a:r>
            <a:r>
              <a:rPr lang="en-US" sz="2800" b="1" dirty="0" smtClean="0">
                <a:solidFill>
                  <a:srgbClr val="FF0000"/>
                </a:solidFill>
              </a:rPr>
              <a:t> </a:t>
            </a:r>
            <a:r>
              <a:rPr lang="en-US" sz="2800" b="1" dirty="0" err="1" smtClean="0">
                <a:solidFill>
                  <a:srgbClr val="FF0000"/>
                </a:solidFill>
              </a:rPr>
              <a:t>nối</a:t>
            </a:r>
            <a:r>
              <a:rPr lang="en-US" sz="2800" b="1" dirty="0" smtClean="0">
                <a:solidFill>
                  <a:srgbClr val="FF0000"/>
                </a:solidFill>
              </a:rPr>
              <a:t> tri </a:t>
            </a:r>
            <a:r>
              <a:rPr lang="en-US" sz="2800" b="1" dirty="0" err="1" smtClean="0">
                <a:solidFill>
                  <a:srgbClr val="FF0000"/>
                </a:solidFill>
              </a:rPr>
              <a:t>thức</a:t>
            </a:r>
            <a:r>
              <a:rPr lang="en-US" sz="2800" b="1" dirty="0" smtClean="0">
                <a:solidFill>
                  <a:srgbClr val="FF0000"/>
                </a:solidFill>
              </a:rPr>
              <a:t> </a:t>
            </a:r>
            <a:r>
              <a:rPr lang="en-US" sz="2800" b="1" dirty="0" err="1" smtClean="0">
                <a:solidFill>
                  <a:srgbClr val="FF0000"/>
                </a:solidFill>
              </a:rPr>
              <a:t>với</a:t>
            </a:r>
            <a:r>
              <a:rPr lang="en-US" sz="2800" b="1" dirty="0" smtClean="0">
                <a:solidFill>
                  <a:srgbClr val="FF0000"/>
                </a:solidFill>
              </a:rPr>
              <a:t> </a:t>
            </a:r>
            <a:r>
              <a:rPr lang="en-US" sz="2800" b="1" dirty="0" err="1" smtClean="0">
                <a:solidFill>
                  <a:srgbClr val="FF0000"/>
                </a:solidFill>
              </a:rPr>
              <a:t>cuộc</a:t>
            </a:r>
            <a:r>
              <a:rPr lang="en-US" sz="2800" b="1" dirty="0" smtClean="0">
                <a:solidFill>
                  <a:srgbClr val="FF0000"/>
                </a:solidFill>
              </a:rPr>
              <a:t> </a:t>
            </a:r>
            <a:r>
              <a:rPr lang="en-US" sz="2800" b="1" dirty="0" err="1" smtClean="0">
                <a:solidFill>
                  <a:srgbClr val="FF0000"/>
                </a:solidFill>
              </a:rPr>
              <a:t>sống</a:t>
            </a:r>
            <a:endParaRPr lang="en-US" sz="2800" b="1" dirty="0" smtClean="0">
              <a:solidFill>
                <a:srgbClr val="FF0000"/>
              </a:solidFill>
            </a:endParaRPr>
          </a:p>
          <a:p>
            <a:pPr algn="ctr"/>
            <a:r>
              <a:rPr lang="en-US" sz="2800" b="1" dirty="0" err="1" smtClean="0">
                <a:solidFill>
                  <a:srgbClr val="FF0000"/>
                </a:solidFill>
              </a:rPr>
              <a:t>Năm</a:t>
            </a:r>
            <a:r>
              <a:rPr lang="en-US" sz="2800" b="1" dirty="0" smtClean="0">
                <a:solidFill>
                  <a:srgbClr val="FF0000"/>
                </a:solidFill>
              </a:rPr>
              <a:t> </a:t>
            </a:r>
            <a:r>
              <a:rPr lang="en-US" sz="2800" b="1" dirty="0" err="1" smtClean="0">
                <a:solidFill>
                  <a:srgbClr val="FF0000"/>
                </a:solidFill>
              </a:rPr>
              <a:t>học</a:t>
            </a:r>
            <a:r>
              <a:rPr lang="en-US" sz="2800" b="1" dirty="0" smtClean="0">
                <a:solidFill>
                  <a:srgbClr val="FF0000"/>
                </a:solidFill>
              </a:rPr>
              <a:t> 2024- 2025</a:t>
            </a:r>
            <a:endParaRPr lang="vi-VN" sz="2800" b="1" dirty="0">
              <a:solidFill>
                <a:srgbClr val="FF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wipe(down)">
                                      <p:cBhvr>
                                        <p:cTn id="7" dur="500"/>
                                        <p:tgtEl>
                                          <p:spTgt spid="19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3"/>
                                        </p:tgtEl>
                                        <p:attrNameLst>
                                          <p:attrName>style.visibility</p:attrName>
                                        </p:attrNameLst>
                                      </p:cBhvr>
                                      <p:to>
                                        <p:strVal val="visible"/>
                                      </p:to>
                                    </p:set>
                                    <p:animEffect transition="in" filter="wipe(down)">
                                      <p:cBhvr>
                                        <p:cTn id="11" dur="500"/>
                                        <p:tgtEl>
                                          <p:spTgt spid="19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5"/>
                                        </p:tgtEl>
                                        <p:attrNameLst>
                                          <p:attrName>style.visibility</p:attrName>
                                        </p:attrNameLst>
                                      </p:cBhvr>
                                      <p:to>
                                        <p:strVal val="visible"/>
                                      </p:to>
                                    </p:set>
                                    <p:animEffect transition="in" filter="barn(inVertical)">
                                      <p:cBhvr>
                                        <p:cTn id="15" dur="500"/>
                                        <p:tgtEl>
                                          <p:spTgt spid="19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96"/>
                                        </p:tgtEl>
                                        <p:attrNameLst>
                                          <p:attrName>style.visibility</p:attrName>
                                        </p:attrNameLst>
                                      </p:cBhvr>
                                      <p:to>
                                        <p:strVal val="visible"/>
                                      </p:to>
                                    </p:set>
                                    <p:animEffect transition="in" filter="barn(inVertical)">
                                      <p:cBhvr>
                                        <p:cTn id="19" dur="500"/>
                                        <p:tgtEl>
                                          <p:spTgt spid="19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P spid="193" grpId="0"/>
      <p:bldP spid="195" grpId="0"/>
      <p:bldP spid="196"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6" name="TextBox 35">
            <a:extLst>
              <a:ext uri="{FF2B5EF4-FFF2-40B4-BE49-F238E27FC236}">
                <a16:creationId xmlns="" xmlns:a16="http://schemas.microsoft.com/office/drawing/2014/main" id="{BE3E8A6D-3B0F-1386-ED55-A8B20A2BB1C3}"/>
              </a:ext>
            </a:extLst>
          </p:cNvPr>
          <p:cNvSpPr txBox="1"/>
          <p:nvPr/>
        </p:nvSpPr>
        <p:spPr>
          <a:xfrm>
            <a:off x="973421" y="208646"/>
            <a:ext cx="10519953" cy="1015663"/>
          </a:xfrm>
          <a:prstGeom prst="rect">
            <a:avLst/>
          </a:prstGeom>
          <a:noFill/>
        </p:spPr>
        <p:txBody>
          <a:bodyPr wrap="square" rtlCol="0">
            <a:spAutoFit/>
          </a:bodyPr>
          <a:lstStyle/>
          <a:p>
            <a:pPr algn="ctr" defTabSz="1219170">
              <a:buClr>
                <a:srgbClr val="000000"/>
              </a:buClr>
            </a:pPr>
            <a:r>
              <a:rPr lang="en-US" sz="60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LUYỆN ĐỌC TRƯỚC LỚP</a:t>
            </a:r>
          </a:p>
        </p:txBody>
      </p:sp>
      <p:grpSp>
        <p:nvGrpSpPr>
          <p:cNvPr id="37" name="Group 36">
            <a:extLst>
              <a:ext uri="{FF2B5EF4-FFF2-40B4-BE49-F238E27FC236}">
                <a16:creationId xmlns="" xmlns:a16="http://schemas.microsoft.com/office/drawing/2014/main" id="{38C20DB2-2436-CD51-6E7A-B45BC82EDCF1}"/>
              </a:ext>
            </a:extLst>
          </p:cNvPr>
          <p:cNvGrpSpPr/>
          <p:nvPr/>
        </p:nvGrpSpPr>
        <p:grpSpPr>
          <a:xfrm>
            <a:off x="323162" y="1667879"/>
            <a:ext cx="11545677" cy="4684003"/>
            <a:chOff x="4841104" y="3817600"/>
            <a:chExt cx="7073839" cy="2842692"/>
          </a:xfrm>
        </p:grpSpPr>
        <p:grpSp>
          <p:nvGrpSpPr>
            <p:cNvPr id="38" name="Group 37">
              <a:extLst>
                <a:ext uri="{FF2B5EF4-FFF2-40B4-BE49-F238E27FC236}">
                  <a16:creationId xmlns="" xmlns:a16="http://schemas.microsoft.com/office/drawing/2014/main" id="{B8E3DDB2-B7EC-0D2F-CC6A-5360538B1031}"/>
                </a:ext>
              </a:extLst>
            </p:cNvPr>
            <p:cNvGrpSpPr/>
            <p:nvPr/>
          </p:nvGrpSpPr>
          <p:grpSpPr>
            <a:xfrm>
              <a:off x="4841104" y="3817600"/>
              <a:ext cx="7073839" cy="2842692"/>
              <a:chOff x="2975204" y="1255651"/>
              <a:chExt cx="7073839" cy="2842692"/>
            </a:xfrm>
          </p:grpSpPr>
          <p:sp>
            <p:nvSpPr>
              <p:cNvPr id="48" name="Rectangle: Rounded Corners 47">
                <a:extLst>
                  <a:ext uri="{FF2B5EF4-FFF2-40B4-BE49-F238E27FC236}">
                    <a16:creationId xmlns="" xmlns:a16="http://schemas.microsoft.com/office/drawing/2014/main" id="{A017E2A7-7253-F877-1A5E-7C43C0B7FD05}"/>
                  </a:ext>
                </a:extLst>
              </p:cNvPr>
              <p:cNvSpPr/>
              <p:nvPr/>
            </p:nvSpPr>
            <p:spPr>
              <a:xfrm>
                <a:off x="2975204" y="1724298"/>
                <a:ext cx="7073839" cy="2374045"/>
              </a:xfrm>
              <a:custGeom>
                <a:avLst/>
                <a:gdLst>
                  <a:gd name="connsiteX0" fmla="*/ 0 w 11545677"/>
                  <a:gd name="connsiteY0" fmla="*/ 789088 h 3911797"/>
                  <a:gd name="connsiteX1" fmla="*/ 789088 w 11545677"/>
                  <a:gd name="connsiteY1" fmla="*/ 0 h 3911797"/>
                  <a:gd name="connsiteX2" fmla="*/ 1553263 w 11545677"/>
                  <a:gd name="connsiteY2" fmla="*/ 0 h 3911797"/>
                  <a:gd name="connsiteX3" fmla="*/ 2118088 w 11545677"/>
                  <a:gd name="connsiteY3" fmla="*/ 0 h 3911797"/>
                  <a:gd name="connsiteX4" fmla="*/ 2583238 w 11545677"/>
                  <a:gd name="connsiteY4" fmla="*/ 0 h 3911797"/>
                  <a:gd name="connsiteX5" fmla="*/ 2948713 w 11545677"/>
                  <a:gd name="connsiteY5" fmla="*/ 0 h 3911797"/>
                  <a:gd name="connsiteX6" fmla="*/ 3812563 w 11545677"/>
                  <a:gd name="connsiteY6" fmla="*/ 0 h 3911797"/>
                  <a:gd name="connsiteX7" fmla="*/ 4477063 w 11545677"/>
                  <a:gd name="connsiteY7" fmla="*/ 0 h 3911797"/>
                  <a:gd name="connsiteX8" fmla="*/ 5041888 w 11545677"/>
                  <a:gd name="connsiteY8" fmla="*/ 0 h 3911797"/>
                  <a:gd name="connsiteX9" fmla="*/ 5806064 w 11545677"/>
                  <a:gd name="connsiteY9" fmla="*/ 0 h 3911797"/>
                  <a:gd name="connsiteX10" fmla="*/ 6470564 w 11545677"/>
                  <a:gd name="connsiteY10" fmla="*/ 0 h 3911797"/>
                  <a:gd name="connsiteX11" fmla="*/ 7035389 w 11545677"/>
                  <a:gd name="connsiteY11" fmla="*/ 0 h 3911797"/>
                  <a:gd name="connsiteX12" fmla="*/ 7400864 w 11545677"/>
                  <a:gd name="connsiteY12" fmla="*/ 0 h 3911797"/>
                  <a:gd name="connsiteX13" fmla="*/ 7965689 w 11545677"/>
                  <a:gd name="connsiteY13" fmla="*/ 0 h 3911797"/>
                  <a:gd name="connsiteX14" fmla="*/ 8530514 w 11545677"/>
                  <a:gd name="connsiteY14" fmla="*/ 0 h 3911797"/>
                  <a:gd name="connsiteX15" fmla="*/ 8895989 w 11545677"/>
                  <a:gd name="connsiteY15" fmla="*/ 0 h 3911797"/>
                  <a:gd name="connsiteX16" fmla="*/ 9361139 w 11545677"/>
                  <a:gd name="connsiteY16" fmla="*/ 0 h 3911797"/>
                  <a:gd name="connsiteX17" fmla="*/ 9726614 w 11545677"/>
                  <a:gd name="connsiteY17" fmla="*/ 0 h 3911797"/>
                  <a:gd name="connsiteX18" fmla="*/ 10756589 w 11545677"/>
                  <a:gd name="connsiteY18" fmla="*/ 0 h 3911797"/>
                  <a:gd name="connsiteX19" fmla="*/ 11545677 w 11545677"/>
                  <a:gd name="connsiteY19" fmla="*/ 789088 h 3911797"/>
                  <a:gd name="connsiteX20" fmla="*/ 11545677 w 11545677"/>
                  <a:gd name="connsiteY20" fmla="*/ 1419166 h 3911797"/>
                  <a:gd name="connsiteX21" fmla="*/ 11545677 w 11545677"/>
                  <a:gd name="connsiteY21" fmla="*/ 1932562 h 3911797"/>
                  <a:gd name="connsiteX22" fmla="*/ 11545677 w 11545677"/>
                  <a:gd name="connsiteY22" fmla="*/ 2539304 h 3911797"/>
                  <a:gd name="connsiteX23" fmla="*/ 11545677 w 11545677"/>
                  <a:gd name="connsiteY23" fmla="*/ 3122709 h 3911797"/>
                  <a:gd name="connsiteX24" fmla="*/ 10756589 w 11545677"/>
                  <a:gd name="connsiteY24" fmla="*/ 3911797 h 3911797"/>
                  <a:gd name="connsiteX25" fmla="*/ 9992414 w 11545677"/>
                  <a:gd name="connsiteY25" fmla="*/ 3911797 h 3911797"/>
                  <a:gd name="connsiteX26" fmla="*/ 9626939 w 11545677"/>
                  <a:gd name="connsiteY26" fmla="*/ 3911797 h 3911797"/>
                  <a:gd name="connsiteX27" fmla="*/ 8763089 w 11545677"/>
                  <a:gd name="connsiteY27" fmla="*/ 3911797 h 3911797"/>
                  <a:gd name="connsiteX28" fmla="*/ 8198264 w 11545677"/>
                  <a:gd name="connsiteY28" fmla="*/ 3911797 h 3911797"/>
                  <a:gd name="connsiteX29" fmla="*/ 7633439 w 11545677"/>
                  <a:gd name="connsiteY29" fmla="*/ 3911797 h 3911797"/>
                  <a:gd name="connsiteX30" fmla="*/ 6968939 w 11545677"/>
                  <a:gd name="connsiteY30" fmla="*/ 3911797 h 3911797"/>
                  <a:gd name="connsiteX31" fmla="*/ 6105089 w 11545677"/>
                  <a:gd name="connsiteY31" fmla="*/ 3911797 h 3911797"/>
                  <a:gd name="connsiteX32" fmla="*/ 5540263 w 11545677"/>
                  <a:gd name="connsiteY32" fmla="*/ 3911797 h 3911797"/>
                  <a:gd name="connsiteX33" fmla="*/ 4875763 w 11545677"/>
                  <a:gd name="connsiteY33" fmla="*/ 3911797 h 3911797"/>
                  <a:gd name="connsiteX34" fmla="*/ 4310938 w 11545677"/>
                  <a:gd name="connsiteY34" fmla="*/ 3911797 h 3911797"/>
                  <a:gd name="connsiteX35" fmla="*/ 3646438 w 11545677"/>
                  <a:gd name="connsiteY35" fmla="*/ 3911797 h 3911797"/>
                  <a:gd name="connsiteX36" fmla="*/ 2882263 w 11545677"/>
                  <a:gd name="connsiteY36" fmla="*/ 3911797 h 3911797"/>
                  <a:gd name="connsiteX37" fmla="*/ 2317438 w 11545677"/>
                  <a:gd name="connsiteY37" fmla="*/ 3911797 h 3911797"/>
                  <a:gd name="connsiteX38" fmla="*/ 1453588 w 11545677"/>
                  <a:gd name="connsiteY38" fmla="*/ 3911797 h 3911797"/>
                  <a:gd name="connsiteX39" fmla="*/ 789088 w 11545677"/>
                  <a:gd name="connsiteY39" fmla="*/ 3911797 h 3911797"/>
                  <a:gd name="connsiteX40" fmla="*/ 0 w 11545677"/>
                  <a:gd name="connsiteY40" fmla="*/ 3122709 h 3911797"/>
                  <a:gd name="connsiteX41" fmla="*/ 0 w 11545677"/>
                  <a:gd name="connsiteY41" fmla="*/ 2492631 h 3911797"/>
                  <a:gd name="connsiteX42" fmla="*/ 0 w 11545677"/>
                  <a:gd name="connsiteY42" fmla="*/ 1955899 h 3911797"/>
                  <a:gd name="connsiteX43" fmla="*/ 0 w 11545677"/>
                  <a:gd name="connsiteY43" fmla="*/ 1395829 h 3911797"/>
                  <a:gd name="connsiteX44" fmla="*/ 0 w 11545677"/>
                  <a:gd name="connsiteY44" fmla="*/ 789088 h 391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45677" h="3911797" fill="none" extrusionOk="0">
                    <a:moveTo>
                      <a:pt x="0" y="789088"/>
                    </a:moveTo>
                    <a:cubicBezTo>
                      <a:pt x="-54670" y="362069"/>
                      <a:pt x="373236" y="-1278"/>
                      <a:pt x="789088" y="0"/>
                    </a:cubicBezTo>
                    <a:cubicBezTo>
                      <a:pt x="1094112" y="7817"/>
                      <a:pt x="1373503" y="-14310"/>
                      <a:pt x="1553263" y="0"/>
                    </a:cubicBezTo>
                    <a:cubicBezTo>
                      <a:pt x="1733024" y="14310"/>
                      <a:pt x="1898893" y="-16826"/>
                      <a:pt x="2118088" y="0"/>
                    </a:cubicBezTo>
                    <a:cubicBezTo>
                      <a:pt x="2337283" y="16826"/>
                      <a:pt x="2382612" y="9956"/>
                      <a:pt x="2583238" y="0"/>
                    </a:cubicBezTo>
                    <a:cubicBezTo>
                      <a:pt x="2783864" y="-9956"/>
                      <a:pt x="2772670" y="-11500"/>
                      <a:pt x="2948713" y="0"/>
                    </a:cubicBezTo>
                    <a:cubicBezTo>
                      <a:pt x="3124757" y="11500"/>
                      <a:pt x="3628972" y="34566"/>
                      <a:pt x="3812563" y="0"/>
                    </a:cubicBezTo>
                    <a:cubicBezTo>
                      <a:pt x="3996154" y="-34566"/>
                      <a:pt x="4153508" y="18641"/>
                      <a:pt x="4477063" y="0"/>
                    </a:cubicBezTo>
                    <a:cubicBezTo>
                      <a:pt x="4800618" y="-18641"/>
                      <a:pt x="4921411" y="-27259"/>
                      <a:pt x="5041888" y="0"/>
                    </a:cubicBezTo>
                    <a:cubicBezTo>
                      <a:pt x="5162366" y="27259"/>
                      <a:pt x="5545868" y="14484"/>
                      <a:pt x="5806064" y="0"/>
                    </a:cubicBezTo>
                    <a:cubicBezTo>
                      <a:pt x="6066260" y="-14484"/>
                      <a:pt x="6224252" y="-10430"/>
                      <a:pt x="6470564" y="0"/>
                    </a:cubicBezTo>
                    <a:cubicBezTo>
                      <a:pt x="6716876" y="10430"/>
                      <a:pt x="6830680" y="125"/>
                      <a:pt x="7035389" y="0"/>
                    </a:cubicBezTo>
                    <a:cubicBezTo>
                      <a:pt x="7240098" y="-125"/>
                      <a:pt x="7234728" y="-4735"/>
                      <a:pt x="7400864" y="0"/>
                    </a:cubicBezTo>
                    <a:cubicBezTo>
                      <a:pt x="7567001" y="4735"/>
                      <a:pt x="7851247" y="11433"/>
                      <a:pt x="7965689" y="0"/>
                    </a:cubicBezTo>
                    <a:cubicBezTo>
                      <a:pt x="8080132" y="-11433"/>
                      <a:pt x="8322885" y="-4020"/>
                      <a:pt x="8530514" y="0"/>
                    </a:cubicBezTo>
                    <a:cubicBezTo>
                      <a:pt x="8738144" y="4020"/>
                      <a:pt x="8814966" y="14585"/>
                      <a:pt x="8895989" y="0"/>
                    </a:cubicBezTo>
                    <a:cubicBezTo>
                      <a:pt x="8977012" y="-14585"/>
                      <a:pt x="9255426" y="10503"/>
                      <a:pt x="9361139" y="0"/>
                    </a:cubicBezTo>
                    <a:cubicBezTo>
                      <a:pt x="9466852" y="-10503"/>
                      <a:pt x="9563567" y="8125"/>
                      <a:pt x="9726614" y="0"/>
                    </a:cubicBezTo>
                    <a:cubicBezTo>
                      <a:pt x="9889661" y="-8125"/>
                      <a:pt x="10475252" y="-48320"/>
                      <a:pt x="10756589" y="0"/>
                    </a:cubicBezTo>
                    <a:cubicBezTo>
                      <a:pt x="11237054" y="76035"/>
                      <a:pt x="11499930" y="377543"/>
                      <a:pt x="11545677" y="789088"/>
                    </a:cubicBezTo>
                    <a:cubicBezTo>
                      <a:pt x="11562551" y="927498"/>
                      <a:pt x="11573948" y="1281451"/>
                      <a:pt x="11545677" y="1419166"/>
                    </a:cubicBezTo>
                    <a:cubicBezTo>
                      <a:pt x="11517406" y="1556881"/>
                      <a:pt x="11557570" y="1726694"/>
                      <a:pt x="11545677" y="1932562"/>
                    </a:cubicBezTo>
                    <a:cubicBezTo>
                      <a:pt x="11533784" y="2138430"/>
                      <a:pt x="11567528" y="2281228"/>
                      <a:pt x="11545677" y="2539304"/>
                    </a:cubicBezTo>
                    <a:cubicBezTo>
                      <a:pt x="11523826" y="2797380"/>
                      <a:pt x="11573468" y="2951705"/>
                      <a:pt x="11545677" y="3122709"/>
                    </a:cubicBezTo>
                    <a:cubicBezTo>
                      <a:pt x="11635013" y="3516776"/>
                      <a:pt x="11192489" y="3963445"/>
                      <a:pt x="10756589" y="3911797"/>
                    </a:cubicBezTo>
                    <a:cubicBezTo>
                      <a:pt x="10396182" y="3918571"/>
                      <a:pt x="10301492" y="3882776"/>
                      <a:pt x="9992414" y="3911797"/>
                    </a:cubicBezTo>
                    <a:cubicBezTo>
                      <a:pt x="9683337" y="3940818"/>
                      <a:pt x="9789734" y="3925339"/>
                      <a:pt x="9626939" y="3911797"/>
                    </a:cubicBezTo>
                    <a:cubicBezTo>
                      <a:pt x="9464145" y="3898255"/>
                      <a:pt x="9171808" y="3954396"/>
                      <a:pt x="8763089" y="3911797"/>
                    </a:cubicBezTo>
                    <a:cubicBezTo>
                      <a:pt x="8354370" y="3869199"/>
                      <a:pt x="8399699" y="3888966"/>
                      <a:pt x="8198264" y="3911797"/>
                    </a:cubicBezTo>
                    <a:cubicBezTo>
                      <a:pt x="7996829" y="3934628"/>
                      <a:pt x="7805694" y="3902009"/>
                      <a:pt x="7633439" y="3911797"/>
                    </a:cubicBezTo>
                    <a:cubicBezTo>
                      <a:pt x="7461184" y="3921585"/>
                      <a:pt x="7153420" y="3903970"/>
                      <a:pt x="6968939" y="3911797"/>
                    </a:cubicBezTo>
                    <a:cubicBezTo>
                      <a:pt x="6784458" y="3919624"/>
                      <a:pt x="6518336" y="3918405"/>
                      <a:pt x="6105089" y="3911797"/>
                    </a:cubicBezTo>
                    <a:cubicBezTo>
                      <a:pt x="5691842" y="3905190"/>
                      <a:pt x="5703740" y="3902624"/>
                      <a:pt x="5540263" y="3911797"/>
                    </a:cubicBezTo>
                    <a:cubicBezTo>
                      <a:pt x="5376786" y="3920970"/>
                      <a:pt x="5192991" y="3899954"/>
                      <a:pt x="4875763" y="3911797"/>
                    </a:cubicBezTo>
                    <a:cubicBezTo>
                      <a:pt x="4558535" y="3923640"/>
                      <a:pt x="4543355" y="3924191"/>
                      <a:pt x="4310938" y="3911797"/>
                    </a:cubicBezTo>
                    <a:cubicBezTo>
                      <a:pt x="4078522" y="3899403"/>
                      <a:pt x="3821723" y="3889458"/>
                      <a:pt x="3646438" y="3911797"/>
                    </a:cubicBezTo>
                    <a:cubicBezTo>
                      <a:pt x="3471153" y="3934136"/>
                      <a:pt x="3085509" y="3905560"/>
                      <a:pt x="2882263" y="3911797"/>
                    </a:cubicBezTo>
                    <a:cubicBezTo>
                      <a:pt x="2679018" y="3918034"/>
                      <a:pt x="2531395" y="3932630"/>
                      <a:pt x="2317438" y="3911797"/>
                    </a:cubicBezTo>
                    <a:cubicBezTo>
                      <a:pt x="2103481" y="3890964"/>
                      <a:pt x="1644058" y="3945908"/>
                      <a:pt x="1453588" y="3911797"/>
                    </a:cubicBezTo>
                    <a:cubicBezTo>
                      <a:pt x="1263118" y="3877687"/>
                      <a:pt x="1005113" y="3904465"/>
                      <a:pt x="789088" y="3911797"/>
                    </a:cubicBezTo>
                    <a:cubicBezTo>
                      <a:pt x="366262" y="3938213"/>
                      <a:pt x="49486" y="3519352"/>
                      <a:pt x="0" y="3122709"/>
                    </a:cubicBezTo>
                    <a:cubicBezTo>
                      <a:pt x="18423" y="2995452"/>
                      <a:pt x="-23960" y="2745090"/>
                      <a:pt x="0" y="2492631"/>
                    </a:cubicBezTo>
                    <a:cubicBezTo>
                      <a:pt x="23960" y="2240172"/>
                      <a:pt x="9324" y="2203063"/>
                      <a:pt x="0" y="1955899"/>
                    </a:cubicBezTo>
                    <a:cubicBezTo>
                      <a:pt x="-9324" y="1708735"/>
                      <a:pt x="-1561" y="1521527"/>
                      <a:pt x="0" y="1395829"/>
                    </a:cubicBezTo>
                    <a:cubicBezTo>
                      <a:pt x="1561" y="1270131"/>
                      <a:pt x="-25118" y="987778"/>
                      <a:pt x="0" y="789088"/>
                    </a:cubicBezTo>
                    <a:close/>
                  </a:path>
                  <a:path w="11545677" h="3911797" stroke="0" extrusionOk="0">
                    <a:moveTo>
                      <a:pt x="0" y="789088"/>
                    </a:moveTo>
                    <a:cubicBezTo>
                      <a:pt x="2819" y="439500"/>
                      <a:pt x="388667" y="63221"/>
                      <a:pt x="789088" y="0"/>
                    </a:cubicBezTo>
                    <a:cubicBezTo>
                      <a:pt x="1070748" y="-547"/>
                      <a:pt x="1388945" y="6491"/>
                      <a:pt x="1553263" y="0"/>
                    </a:cubicBezTo>
                    <a:cubicBezTo>
                      <a:pt x="1717582" y="-6491"/>
                      <a:pt x="1908025" y="3811"/>
                      <a:pt x="2018413" y="0"/>
                    </a:cubicBezTo>
                    <a:cubicBezTo>
                      <a:pt x="2128801" y="-3811"/>
                      <a:pt x="2346389" y="-11043"/>
                      <a:pt x="2483563" y="0"/>
                    </a:cubicBezTo>
                    <a:cubicBezTo>
                      <a:pt x="2620737" y="11043"/>
                      <a:pt x="3069424" y="-31083"/>
                      <a:pt x="3247738" y="0"/>
                    </a:cubicBezTo>
                    <a:cubicBezTo>
                      <a:pt x="3426052" y="31083"/>
                      <a:pt x="3537053" y="-9689"/>
                      <a:pt x="3812563" y="0"/>
                    </a:cubicBezTo>
                    <a:cubicBezTo>
                      <a:pt x="4088074" y="9689"/>
                      <a:pt x="4472854" y="42733"/>
                      <a:pt x="4676413" y="0"/>
                    </a:cubicBezTo>
                    <a:cubicBezTo>
                      <a:pt x="4879972" y="-42733"/>
                      <a:pt x="5119349" y="15750"/>
                      <a:pt x="5540263" y="0"/>
                    </a:cubicBezTo>
                    <a:cubicBezTo>
                      <a:pt x="5961177" y="-15750"/>
                      <a:pt x="6075864" y="-6307"/>
                      <a:pt x="6304439" y="0"/>
                    </a:cubicBezTo>
                    <a:cubicBezTo>
                      <a:pt x="6533014" y="6307"/>
                      <a:pt x="6595245" y="11531"/>
                      <a:pt x="6769589" y="0"/>
                    </a:cubicBezTo>
                    <a:cubicBezTo>
                      <a:pt x="6943933" y="-11531"/>
                      <a:pt x="7015990" y="3648"/>
                      <a:pt x="7135064" y="0"/>
                    </a:cubicBezTo>
                    <a:cubicBezTo>
                      <a:pt x="7254139" y="-3648"/>
                      <a:pt x="7584329" y="27323"/>
                      <a:pt x="7998914" y="0"/>
                    </a:cubicBezTo>
                    <a:cubicBezTo>
                      <a:pt x="8413499" y="-27323"/>
                      <a:pt x="8526866" y="-27402"/>
                      <a:pt x="8663414" y="0"/>
                    </a:cubicBezTo>
                    <a:cubicBezTo>
                      <a:pt x="8799962" y="27402"/>
                      <a:pt x="9114579" y="3930"/>
                      <a:pt x="9327914" y="0"/>
                    </a:cubicBezTo>
                    <a:cubicBezTo>
                      <a:pt x="9541249" y="-3930"/>
                      <a:pt x="9616631" y="-18056"/>
                      <a:pt x="9793064" y="0"/>
                    </a:cubicBezTo>
                    <a:cubicBezTo>
                      <a:pt x="9969497" y="18056"/>
                      <a:pt x="10311970" y="3607"/>
                      <a:pt x="10756589" y="0"/>
                    </a:cubicBezTo>
                    <a:cubicBezTo>
                      <a:pt x="11253706" y="13914"/>
                      <a:pt x="11510647" y="341693"/>
                      <a:pt x="11545677" y="789088"/>
                    </a:cubicBezTo>
                    <a:cubicBezTo>
                      <a:pt x="11548205" y="1025109"/>
                      <a:pt x="11529865" y="1096904"/>
                      <a:pt x="11545677" y="1325821"/>
                    </a:cubicBezTo>
                    <a:cubicBezTo>
                      <a:pt x="11561489" y="1554738"/>
                      <a:pt x="11560535" y="1749471"/>
                      <a:pt x="11545677" y="1955899"/>
                    </a:cubicBezTo>
                    <a:cubicBezTo>
                      <a:pt x="11530819" y="2162327"/>
                      <a:pt x="11547878" y="2319538"/>
                      <a:pt x="11545677" y="2562640"/>
                    </a:cubicBezTo>
                    <a:cubicBezTo>
                      <a:pt x="11543476" y="2805742"/>
                      <a:pt x="11556153" y="2982811"/>
                      <a:pt x="11545677" y="3122709"/>
                    </a:cubicBezTo>
                    <a:cubicBezTo>
                      <a:pt x="11540914" y="3549528"/>
                      <a:pt x="11212169" y="3966887"/>
                      <a:pt x="10756589" y="3911797"/>
                    </a:cubicBezTo>
                    <a:cubicBezTo>
                      <a:pt x="10515194" y="3885647"/>
                      <a:pt x="10289511" y="3893394"/>
                      <a:pt x="10092089" y="3911797"/>
                    </a:cubicBezTo>
                    <a:cubicBezTo>
                      <a:pt x="9894667" y="3930200"/>
                      <a:pt x="9734484" y="3887173"/>
                      <a:pt x="9527264" y="3911797"/>
                    </a:cubicBezTo>
                    <a:cubicBezTo>
                      <a:pt x="9320044" y="3936421"/>
                      <a:pt x="9024963" y="3874968"/>
                      <a:pt x="8663414" y="3911797"/>
                    </a:cubicBezTo>
                    <a:cubicBezTo>
                      <a:pt x="8301865" y="3948627"/>
                      <a:pt x="8081336" y="3880251"/>
                      <a:pt x="7799564" y="3911797"/>
                    </a:cubicBezTo>
                    <a:cubicBezTo>
                      <a:pt x="7517792" y="3943344"/>
                      <a:pt x="7513107" y="3904172"/>
                      <a:pt x="7234739" y="3911797"/>
                    </a:cubicBezTo>
                    <a:cubicBezTo>
                      <a:pt x="6956372" y="3919422"/>
                      <a:pt x="7026920" y="3915718"/>
                      <a:pt x="6869264" y="3911797"/>
                    </a:cubicBezTo>
                    <a:cubicBezTo>
                      <a:pt x="6711608" y="3907876"/>
                      <a:pt x="6616625" y="3931262"/>
                      <a:pt x="6404114" y="3911797"/>
                    </a:cubicBezTo>
                    <a:cubicBezTo>
                      <a:pt x="6191603" y="3892333"/>
                      <a:pt x="6081359" y="3911221"/>
                      <a:pt x="5938964" y="3911797"/>
                    </a:cubicBezTo>
                    <a:cubicBezTo>
                      <a:pt x="5796569" y="3912374"/>
                      <a:pt x="5389132" y="3930207"/>
                      <a:pt x="5174788" y="3911797"/>
                    </a:cubicBezTo>
                    <a:cubicBezTo>
                      <a:pt x="4960444" y="3893387"/>
                      <a:pt x="4967215" y="3911811"/>
                      <a:pt x="4809313" y="3911797"/>
                    </a:cubicBezTo>
                    <a:cubicBezTo>
                      <a:pt x="4651412" y="3911783"/>
                      <a:pt x="4534300" y="3914065"/>
                      <a:pt x="4344163" y="3911797"/>
                    </a:cubicBezTo>
                    <a:cubicBezTo>
                      <a:pt x="4154026" y="3909530"/>
                      <a:pt x="3687212" y="3933449"/>
                      <a:pt x="3480313" y="3911797"/>
                    </a:cubicBezTo>
                    <a:cubicBezTo>
                      <a:pt x="3273414" y="3890146"/>
                      <a:pt x="3244815" y="3906310"/>
                      <a:pt x="3114838" y="3911797"/>
                    </a:cubicBezTo>
                    <a:cubicBezTo>
                      <a:pt x="2984861" y="3917284"/>
                      <a:pt x="2896801" y="3903837"/>
                      <a:pt x="2749363" y="3911797"/>
                    </a:cubicBezTo>
                    <a:cubicBezTo>
                      <a:pt x="2601925" y="3919757"/>
                      <a:pt x="2528258" y="3907476"/>
                      <a:pt x="2383888" y="3911797"/>
                    </a:cubicBezTo>
                    <a:cubicBezTo>
                      <a:pt x="2239519" y="3916118"/>
                      <a:pt x="1972488" y="3894094"/>
                      <a:pt x="1719388" y="3911797"/>
                    </a:cubicBezTo>
                    <a:cubicBezTo>
                      <a:pt x="1466288" y="3929500"/>
                      <a:pt x="1131746" y="3879405"/>
                      <a:pt x="789088" y="3911797"/>
                    </a:cubicBezTo>
                    <a:cubicBezTo>
                      <a:pt x="382671" y="3906586"/>
                      <a:pt x="-65344" y="3489921"/>
                      <a:pt x="0" y="3122709"/>
                    </a:cubicBezTo>
                    <a:cubicBezTo>
                      <a:pt x="-15486" y="2996080"/>
                      <a:pt x="8770" y="2705129"/>
                      <a:pt x="0" y="2539304"/>
                    </a:cubicBezTo>
                    <a:cubicBezTo>
                      <a:pt x="-8770" y="2373479"/>
                      <a:pt x="27303" y="2106300"/>
                      <a:pt x="0" y="1955899"/>
                    </a:cubicBezTo>
                    <a:cubicBezTo>
                      <a:pt x="-27303" y="1805498"/>
                      <a:pt x="23256" y="1608615"/>
                      <a:pt x="0" y="1349157"/>
                    </a:cubicBezTo>
                    <a:cubicBezTo>
                      <a:pt x="-23256" y="1089699"/>
                      <a:pt x="26253" y="1048639"/>
                      <a:pt x="0" y="789088"/>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defTabSz="1219170">
                  <a:lnSpc>
                    <a:spcPct val="110000"/>
                  </a:lnSpc>
                  <a:buClr>
                    <a:srgbClr val="000000"/>
                  </a:buClr>
                </a:pPr>
                <a:r>
                  <a:rPr lang="en-US" sz="5400" kern="0" dirty="0">
                    <a:solidFill>
                      <a:srgbClr val="000000"/>
                    </a:solidFill>
                    <a:latin typeface="Times New Roman" panose="02020603050405020304" pitchFamily="18" charset="0"/>
                    <a:cs typeface="Times New Roman" panose="02020603050405020304" pitchFamily="18" charset="0"/>
                    <a:sym typeface="Arial"/>
                  </a:rPr>
                  <a:t>1. </a:t>
                </a:r>
                <a:r>
                  <a:rPr lang="en-US" sz="5400" kern="0" dirty="0" err="1">
                    <a:solidFill>
                      <a:srgbClr val="000000"/>
                    </a:solidFill>
                    <a:latin typeface="Times New Roman" panose="02020603050405020304" pitchFamily="18" charset="0"/>
                    <a:cs typeface="Times New Roman" panose="02020603050405020304" pitchFamily="18" charset="0"/>
                    <a:sym typeface="Arial"/>
                  </a:rPr>
                  <a:t>Đọc</a:t>
                </a:r>
                <a:r>
                  <a:rPr lang="en-US" sz="5400" kern="0" dirty="0">
                    <a:solidFill>
                      <a:srgbClr val="000000"/>
                    </a:solidFill>
                    <a:latin typeface="Times New Roman" panose="02020603050405020304" pitchFamily="18" charset="0"/>
                    <a:cs typeface="Times New Roman" panose="02020603050405020304" pitchFamily="18" charset="0"/>
                    <a:sym typeface="Arial"/>
                  </a:rPr>
                  <a:t> </a:t>
                </a:r>
                <a:r>
                  <a:rPr lang="en-US" sz="5400" kern="0" dirty="0" err="1">
                    <a:solidFill>
                      <a:srgbClr val="000000"/>
                    </a:solidFill>
                    <a:latin typeface="Times New Roman" panose="02020603050405020304" pitchFamily="18" charset="0"/>
                    <a:cs typeface="Times New Roman" panose="02020603050405020304" pitchFamily="18" charset="0"/>
                    <a:sym typeface="Arial"/>
                  </a:rPr>
                  <a:t>đúng</a:t>
                </a:r>
                <a:r>
                  <a:rPr lang="en-US" sz="5400" kern="0" dirty="0">
                    <a:solidFill>
                      <a:srgbClr val="000000"/>
                    </a:solidFill>
                    <a:latin typeface="Times New Roman" panose="02020603050405020304" pitchFamily="18" charset="0"/>
                    <a:cs typeface="Times New Roman" panose="02020603050405020304" pitchFamily="18" charset="0"/>
                    <a:sym typeface="Arial"/>
                  </a:rPr>
                  <a:t>.</a:t>
                </a:r>
              </a:p>
              <a:p>
                <a:pPr algn="just" defTabSz="1219170">
                  <a:lnSpc>
                    <a:spcPct val="110000"/>
                  </a:lnSpc>
                  <a:buClr>
                    <a:srgbClr val="000000"/>
                  </a:buClr>
                </a:pPr>
                <a:r>
                  <a:rPr lang="en-US" sz="5400" kern="0" dirty="0">
                    <a:solidFill>
                      <a:srgbClr val="000000"/>
                    </a:solidFill>
                    <a:latin typeface="Times New Roman" panose="02020603050405020304" pitchFamily="18" charset="0"/>
                    <a:cs typeface="Times New Roman" panose="02020603050405020304" pitchFamily="18" charset="0"/>
                    <a:sym typeface="Arial"/>
                  </a:rPr>
                  <a:t>2. </a:t>
                </a:r>
                <a:r>
                  <a:rPr lang="en-US" sz="5400" kern="0" dirty="0" err="1">
                    <a:solidFill>
                      <a:srgbClr val="000000"/>
                    </a:solidFill>
                    <a:latin typeface="Times New Roman" panose="02020603050405020304" pitchFamily="18" charset="0"/>
                    <a:cs typeface="Times New Roman" panose="02020603050405020304" pitchFamily="18" charset="0"/>
                    <a:sym typeface="Arial"/>
                  </a:rPr>
                  <a:t>Đọc</a:t>
                </a:r>
                <a:r>
                  <a:rPr lang="en-US" sz="5400" kern="0" dirty="0">
                    <a:solidFill>
                      <a:srgbClr val="000000"/>
                    </a:solidFill>
                    <a:latin typeface="Times New Roman" panose="02020603050405020304" pitchFamily="18" charset="0"/>
                    <a:cs typeface="Times New Roman" panose="02020603050405020304" pitchFamily="18" charset="0"/>
                    <a:sym typeface="Arial"/>
                  </a:rPr>
                  <a:t> to, </a:t>
                </a:r>
                <a:r>
                  <a:rPr lang="en-US" sz="5400" kern="0" dirty="0" err="1">
                    <a:solidFill>
                      <a:srgbClr val="000000"/>
                    </a:solidFill>
                    <a:latin typeface="Times New Roman" panose="02020603050405020304" pitchFamily="18" charset="0"/>
                    <a:cs typeface="Times New Roman" panose="02020603050405020304" pitchFamily="18" charset="0"/>
                    <a:sym typeface="Arial"/>
                  </a:rPr>
                  <a:t>rõ</a:t>
                </a:r>
                <a:r>
                  <a:rPr lang="en-US" sz="5400" kern="0" dirty="0">
                    <a:solidFill>
                      <a:srgbClr val="000000"/>
                    </a:solidFill>
                    <a:latin typeface="Times New Roman" panose="02020603050405020304" pitchFamily="18" charset="0"/>
                    <a:cs typeface="Times New Roman" panose="02020603050405020304" pitchFamily="18" charset="0"/>
                    <a:sym typeface="Arial"/>
                  </a:rPr>
                  <a:t>.</a:t>
                </a:r>
              </a:p>
              <a:p>
                <a:pPr algn="just" defTabSz="1219170">
                  <a:lnSpc>
                    <a:spcPct val="110000"/>
                  </a:lnSpc>
                  <a:buClr>
                    <a:srgbClr val="000000"/>
                  </a:buClr>
                </a:pPr>
                <a:r>
                  <a:rPr lang="en-US" sz="5400" kern="0" dirty="0">
                    <a:solidFill>
                      <a:srgbClr val="000000"/>
                    </a:solidFill>
                    <a:latin typeface="Times New Roman" panose="02020603050405020304" pitchFamily="18" charset="0"/>
                    <a:cs typeface="Times New Roman" panose="02020603050405020304" pitchFamily="18" charset="0"/>
                    <a:sym typeface="Arial"/>
                  </a:rPr>
                  <a:t>3. </a:t>
                </a:r>
                <a:r>
                  <a:rPr lang="en-US" sz="5400" kern="0" dirty="0" err="1">
                    <a:solidFill>
                      <a:srgbClr val="000000"/>
                    </a:solidFill>
                    <a:latin typeface="Times New Roman" panose="02020603050405020304" pitchFamily="18" charset="0"/>
                    <a:cs typeface="Times New Roman" panose="02020603050405020304" pitchFamily="18" charset="0"/>
                    <a:sym typeface="Arial"/>
                  </a:rPr>
                  <a:t>Đọc</a:t>
                </a:r>
                <a:r>
                  <a:rPr lang="en-US" sz="5400" kern="0" dirty="0">
                    <a:solidFill>
                      <a:srgbClr val="000000"/>
                    </a:solidFill>
                    <a:latin typeface="Times New Roman" panose="02020603050405020304" pitchFamily="18" charset="0"/>
                    <a:cs typeface="Times New Roman" panose="02020603050405020304" pitchFamily="18" charset="0"/>
                    <a:sym typeface="Arial"/>
                  </a:rPr>
                  <a:t> </a:t>
                </a:r>
                <a:r>
                  <a:rPr lang="en-US" sz="5400" kern="0" dirty="0" err="1">
                    <a:solidFill>
                      <a:srgbClr val="000000"/>
                    </a:solidFill>
                    <a:latin typeface="Times New Roman" panose="02020603050405020304" pitchFamily="18" charset="0"/>
                    <a:cs typeface="Times New Roman" panose="02020603050405020304" pitchFamily="18" charset="0"/>
                    <a:sym typeface="Arial"/>
                  </a:rPr>
                  <a:t>ngắt</a:t>
                </a:r>
                <a:r>
                  <a:rPr lang="en-US" sz="5400" kern="0" dirty="0">
                    <a:solidFill>
                      <a:srgbClr val="000000"/>
                    </a:solidFill>
                    <a:latin typeface="Times New Roman" panose="02020603050405020304" pitchFamily="18" charset="0"/>
                    <a:cs typeface="Times New Roman" panose="02020603050405020304" pitchFamily="18" charset="0"/>
                    <a:sym typeface="Arial"/>
                  </a:rPr>
                  <a:t>, </a:t>
                </a:r>
                <a:r>
                  <a:rPr lang="en-US" sz="5400" kern="0" dirty="0" err="1">
                    <a:solidFill>
                      <a:srgbClr val="000000"/>
                    </a:solidFill>
                    <a:latin typeface="Times New Roman" panose="02020603050405020304" pitchFamily="18" charset="0"/>
                    <a:cs typeface="Times New Roman" panose="02020603050405020304" pitchFamily="18" charset="0"/>
                    <a:sym typeface="Arial"/>
                  </a:rPr>
                  <a:t>nghỉ</a:t>
                </a:r>
                <a:r>
                  <a:rPr lang="en-US" sz="5400" kern="0" dirty="0">
                    <a:solidFill>
                      <a:srgbClr val="000000"/>
                    </a:solidFill>
                    <a:latin typeface="Times New Roman" panose="02020603050405020304" pitchFamily="18" charset="0"/>
                    <a:cs typeface="Times New Roman" panose="02020603050405020304" pitchFamily="18" charset="0"/>
                    <a:sym typeface="Arial"/>
                  </a:rPr>
                  <a:t> </a:t>
                </a:r>
                <a:r>
                  <a:rPr lang="en-US" sz="5400" kern="0" dirty="0" err="1">
                    <a:solidFill>
                      <a:srgbClr val="000000"/>
                    </a:solidFill>
                    <a:latin typeface="Times New Roman" panose="02020603050405020304" pitchFamily="18" charset="0"/>
                    <a:cs typeface="Times New Roman" panose="02020603050405020304" pitchFamily="18" charset="0"/>
                    <a:sym typeface="Arial"/>
                  </a:rPr>
                  <a:t>đúng</a:t>
                </a:r>
                <a:r>
                  <a:rPr lang="en-US" sz="5400" kern="0" dirty="0">
                    <a:solidFill>
                      <a:srgbClr val="000000"/>
                    </a:solidFill>
                    <a:latin typeface="Times New Roman" panose="02020603050405020304" pitchFamily="18" charset="0"/>
                    <a:cs typeface="Times New Roman" panose="02020603050405020304" pitchFamily="18" charset="0"/>
                    <a:sym typeface="Arial"/>
                  </a:rPr>
                  <a:t> </a:t>
                </a:r>
                <a:r>
                  <a:rPr lang="en-US" sz="5400" kern="0" dirty="0" err="1">
                    <a:solidFill>
                      <a:srgbClr val="000000"/>
                    </a:solidFill>
                    <a:latin typeface="Times New Roman" panose="02020603050405020304" pitchFamily="18" charset="0"/>
                    <a:cs typeface="Times New Roman" panose="02020603050405020304" pitchFamily="18" charset="0"/>
                    <a:sym typeface="Arial"/>
                  </a:rPr>
                  <a:t>chỗ</a:t>
                </a:r>
                <a:r>
                  <a:rPr lang="en-US" sz="5400" kern="0" dirty="0">
                    <a:solidFill>
                      <a:srgbClr val="000000"/>
                    </a:solidFill>
                    <a:latin typeface="Times New Roman" panose="02020603050405020304" pitchFamily="18" charset="0"/>
                    <a:cs typeface="Times New Roman" panose="02020603050405020304" pitchFamily="18" charset="0"/>
                    <a:sym typeface="Arial"/>
                  </a:rPr>
                  <a:t>.</a:t>
                </a:r>
              </a:p>
            </p:txBody>
          </p:sp>
          <p:sp>
            <p:nvSpPr>
              <p:cNvPr id="49" name="Rectangle: Rounded Corners 48">
                <a:extLst>
                  <a:ext uri="{FF2B5EF4-FFF2-40B4-BE49-F238E27FC236}">
                    <a16:creationId xmlns="" xmlns:a16="http://schemas.microsoft.com/office/drawing/2014/main" id="{82ACB92C-AF0F-7C4B-DACC-085D894E677E}"/>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7200" b="1" kern="0" dirty="0" err="1">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Tiêu</a:t>
                </a:r>
                <a:r>
                  <a:rPr lang="en-US" sz="72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 </a:t>
                </a:r>
                <a:r>
                  <a:rPr lang="en-US" sz="7200" b="1" kern="0" dirty="0" err="1">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chí</a:t>
                </a:r>
                <a:r>
                  <a:rPr lang="en-US" sz="72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 </a:t>
                </a:r>
                <a:r>
                  <a:rPr lang="en-US" sz="7200" b="1" kern="0" dirty="0" err="1">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đánh</a:t>
                </a:r>
                <a:r>
                  <a:rPr lang="en-US" sz="72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 </a:t>
                </a:r>
                <a:r>
                  <a:rPr lang="en-US" sz="7200" b="1" kern="0" dirty="0" err="1">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giá</a:t>
                </a:r>
                <a:endParaRPr lang="en-US" sz="72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endParaRPr>
              </a:p>
            </p:txBody>
          </p:sp>
        </p:grpSp>
        <p:pic>
          <p:nvPicPr>
            <p:cNvPr id="39" name="Picture 38">
              <a:extLst>
                <a:ext uri="{FF2B5EF4-FFF2-40B4-BE49-F238E27FC236}">
                  <a16:creationId xmlns="" xmlns:a16="http://schemas.microsoft.com/office/drawing/2014/main" id="{730442AA-9261-4F4A-6149-3E565CC8A357}"/>
                </a:ext>
              </a:extLst>
            </p:cNvPr>
            <p:cNvPicPr>
              <a:picLocks noChangeAspect="1"/>
            </p:cNvPicPr>
            <p:nvPr/>
          </p:nvPicPr>
          <p:blipFill>
            <a:blip r:embed="rId4"/>
            <a:stretch>
              <a:fillRect/>
            </a:stretch>
          </p:blipFill>
          <p:spPr>
            <a:xfrm>
              <a:off x="7470944" y="4801718"/>
              <a:ext cx="469963" cy="469963"/>
            </a:xfrm>
            <a:prstGeom prst="rect">
              <a:avLst/>
            </a:prstGeom>
          </p:spPr>
        </p:pic>
        <p:pic>
          <p:nvPicPr>
            <p:cNvPr id="40" name="Picture 39">
              <a:extLst>
                <a:ext uri="{FF2B5EF4-FFF2-40B4-BE49-F238E27FC236}">
                  <a16:creationId xmlns="" xmlns:a16="http://schemas.microsoft.com/office/drawing/2014/main" id="{D6ED1C50-8341-F856-428A-F9DDFD702992}"/>
                </a:ext>
              </a:extLst>
            </p:cNvPr>
            <p:cNvPicPr>
              <a:picLocks noChangeAspect="1"/>
            </p:cNvPicPr>
            <p:nvPr/>
          </p:nvPicPr>
          <p:blipFill>
            <a:blip r:embed="rId5"/>
            <a:stretch>
              <a:fillRect/>
            </a:stretch>
          </p:blipFill>
          <p:spPr>
            <a:xfrm>
              <a:off x="6914270" y="4801718"/>
              <a:ext cx="469963" cy="469963"/>
            </a:xfrm>
            <a:prstGeom prst="rect">
              <a:avLst/>
            </a:prstGeom>
          </p:spPr>
        </p:pic>
        <p:pic>
          <p:nvPicPr>
            <p:cNvPr id="41" name="Picture 40">
              <a:extLst>
                <a:ext uri="{FF2B5EF4-FFF2-40B4-BE49-F238E27FC236}">
                  <a16:creationId xmlns="" xmlns:a16="http://schemas.microsoft.com/office/drawing/2014/main" id="{E95C3452-E4C9-8D76-FC39-3E3F1AFC8A70}"/>
                </a:ext>
              </a:extLst>
            </p:cNvPr>
            <p:cNvPicPr>
              <a:picLocks noChangeAspect="1"/>
            </p:cNvPicPr>
            <p:nvPr/>
          </p:nvPicPr>
          <p:blipFill>
            <a:blip r:embed="rId6"/>
            <a:stretch>
              <a:fillRect/>
            </a:stretch>
          </p:blipFill>
          <p:spPr>
            <a:xfrm>
              <a:off x="8027618" y="4801718"/>
              <a:ext cx="469963" cy="469963"/>
            </a:xfrm>
            <a:prstGeom prst="rect">
              <a:avLst/>
            </a:prstGeom>
          </p:spPr>
        </p:pic>
        <p:pic>
          <p:nvPicPr>
            <p:cNvPr id="42" name="Picture 41">
              <a:extLst>
                <a:ext uri="{FF2B5EF4-FFF2-40B4-BE49-F238E27FC236}">
                  <a16:creationId xmlns="" xmlns:a16="http://schemas.microsoft.com/office/drawing/2014/main" id="{A3EC8654-F1CC-04A6-2B00-048D3C7C64DD}"/>
                </a:ext>
              </a:extLst>
            </p:cNvPr>
            <p:cNvPicPr>
              <a:picLocks noChangeAspect="1"/>
            </p:cNvPicPr>
            <p:nvPr/>
          </p:nvPicPr>
          <p:blipFill>
            <a:blip r:embed="rId4"/>
            <a:stretch>
              <a:fillRect/>
            </a:stretch>
          </p:blipFill>
          <p:spPr>
            <a:xfrm>
              <a:off x="7792636" y="5402382"/>
              <a:ext cx="469963" cy="469963"/>
            </a:xfrm>
            <a:prstGeom prst="rect">
              <a:avLst/>
            </a:prstGeom>
          </p:spPr>
        </p:pic>
        <p:pic>
          <p:nvPicPr>
            <p:cNvPr id="43" name="Picture 42">
              <a:extLst>
                <a:ext uri="{FF2B5EF4-FFF2-40B4-BE49-F238E27FC236}">
                  <a16:creationId xmlns="" xmlns:a16="http://schemas.microsoft.com/office/drawing/2014/main" id="{03A8F3C7-3A07-8799-A64E-D6BCD96B0BC0}"/>
                </a:ext>
              </a:extLst>
            </p:cNvPr>
            <p:cNvPicPr>
              <a:picLocks noChangeAspect="1"/>
            </p:cNvPicPr>
            <p:nvPr/>
          </p:nvPicPr>
          <p:blipFill>
            <a:blip r:embed="rId5"/>
            <a:stretch>
              <a:fillRect/>
            </a:stretch>
          </p:blipFill>
          <p:spPr>
            <a:xfrm>
              <a:off x="7235962" y="5402382"/>
              <a:ext cx="469963" cy="469963"/>
            </a:xfrm>
            <a:prstGeom prst="rect">
              <a:avLst/>
            </a:prstGeom>
          </p:spPr>
        </p:pic>
        <p:pic>
          <p:nvPicPr>
            <p:cNvPr id="44" name="Picture 43">
              <a:extLst>
                <a:ext uri="{FF2B5EF4-FFF2-40B4-BE49-F238E27FC236}">
                  <a16:creationId xmlns="" xmlns:a16="http://schemas.microsoft.com/office/drawing/2014/main" id="{59CF42F1-D278-D28D-C237-A8925006A79C}"/>
                </a:ext>
              </a:extLst>
            </p:cNvPr>
            <p:cNvPicPr>
              <a:picLocks noChangeAspect="1"/>
            </p:cNvPicPr>
            <p:nvPr/>
          </p:nvPicPr>
          <p:blipFill>
            <a:blip r:embed="rId6"/>
            <a:stretch>
              <a:fillRect/>
            </a:stretch>
          </p:blipFill>
          <p:spPr>
            <a:xfrm>
              <a:off x="8349310" y="5402382"/>
              <a:ext cx="469963" cy="469963"/>
            </a:xfrm>
            <a:prstGeom prst="rect">
              <a:avLst/>
            </a:prstGeom>
          </p:spPr>
        </p:pic>
        <p:pic>
          <p:nvPicPr>
            <p:cNvPr id="45" name="Picture 44">
              <a:extLst>
                <a:ext uri="{FF2B5EF4-FFF2-40B4-BE49-F238E27FC236}">
                  <a16:creationId xmlns="" xmlns:a16="http://schemas.microsoft.com/office/drawing/2014/main" id="{7DC73055-B082-201F-104D-07BA4F6EAAD4}"/>
                </a:ext>
              </a:extLst>
            </p:cNvPr>
            <p:cNvPicPr>
              <a:picLocks noChangeAspect="1"/>
            </p:cNvPicPr>
            <p:nvPr/>
          </p:nvPicPr>
          <p:blipFill>
            <a:blip r:embed="rId4"/>
            <a:stretch>
              <a:fillRect/>
            </a:stretch>
          </p:blipFill>
          <p:spPr>
            <a:xfrm>
              <a:off x="9900985" y="5942562"/>
              <a:ext cx="469963" cy="469963"/>
            </a:xfrm>
            <a:prstGeom prst="rect">
              <a:avLst/>
            </a:prstGeom>
          </p:spPr>
        </p:pic>
        <p:pic>
          <p:nvPicPr>
            <p:cNvPr id="46" name="Picture 45">
              <a:extLst>
                <a:ext uri="{FF2B5EF4-FFF2-40B4-BE49-F238E27FC236}">
                  <a16:creationId xmlns="" xmlns:a16="http://schemas.microsoft.com/office/drawing/2014/main" id="{386E9ED7-2240-1A8E-6259-B08A22920D6E}"/>
                </a:ext>
              </a:extLst>
            </p:cNvPr>
            <p:cNvPicPr>
              <a:picLocks noChangeAspect="1"/>
            </p:cNvPicPr>
            <p:nvPr/>
          </p:nvPicPr>
          <p:blipFill>
            <a:blip r:embed="rId5"/>
            <a:stretch>
              <a:fillRect/>
            </a:stretch>
          </p:blipFill>
          <p:spPr>
            <a:xfrm>
              <a:off x="9344311" y="5942562"/>
              <a:ext cx="469963" cy="469963"/>
            </a:xfrm>
            <a:prstGeom prst="rect">
              <a:avLst/>
            </a:prstGeom>
          </p:spPr>
        </p:pic>
        <p:pic>
          <p:nvPicPr>
            <p:cNvPr id="47" name="Picture 46">
              <a:extLst>
                <a:ext uri="{FF2B5EF4-FFF2-40B4-BE49-F238E27FC236}">
                  <a16:creationId xmlns="" xmlns:a16="http://schemas.microsoft.com/office/drawing/2014/main" id="{A057B313-0B3D-7374-9ABD-33E4BFD31109}"/>
                </a:ext>
              </a:extLst>
            </p:cNvPr>
            <p:cNvPicPr>
              <a:picLocks noChangeAspect="1"/>
            </p:cNvPicPr>
            <p:nvPr/>
          </p:nvPicPr>
          <p:blipFill>
            <a:blip r:embed="rId6"/>
            <a:stretch>
              <a:fillRect/>
            </a:stretch>
          </p:blipFill>
          <p:spPr>
            <a:xfrm>
              <a:off x="10457659" y="5942562"/>
              <a:ext cx="469963" cy="469963"/>
            </a:xfrm>
            <a:prstGeom prst="rect">
              <a:avLst/>
            </a:prstGeom>
          </p:spPr>
        </p:pic>
      </p:grpSp>
    </p:spTree>
    <p:custDataLst>
      <p:tags r:id="rId1"/>
    </p:custDataLst>
    <p:extLst>
      <p:ext uri="{BB962C8B-B14F-4D97-AF65-F5344CB8AC3E}">
        <p14:creationId xmlns:p14="http://schemas.microsoft.com/office/powerpoint/2010/main" val="190427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14:bounceEnd="66000">
                                          <p:cBhvr additive="base">
                                            <p:cTn id="11" dur="1000" fill="hold"/>
                                            <p:tgtEl>
                                              <p:spTgt spid="37"/>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ppt_x"/>
                                              </p:val>
                                            </p:tav>
                                            <p:tav tm="100000">
                                              <p:val>
                                                <p:strVal val="#ppt_x"/>
                                              </p:val>
                                            </p:tav>
                                          </p:tavLst>
                                        </p:anim>
                                        <p:anim calcmode="lin" valueType="num">
                                          <p:cBhvr additive="base">
                                            <p:cTn id="12"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90" name="Google Shape;1490;p46"/>
          <p:cNvGrpSpPr/>
          <p:nvPr/>
        </p:nvGrpSpPr>
        <p:grpSpPr>
          <a:xfrm>
            <a:off x="9035746" y="2319815"/>
            <a:ext cx="4358473" cy="4846213"/>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 name="Google Shape;817;p35">
            <a:extLst>
              <a:ext uri="{FF2B5EF4-FFF2-40B4-BE49-F238E27FC236}">
                <a16:creationId xmlns="" xmlns:a16="http://schemas.microsoft.com/office/drawing/2014/main" id="{A1AD30AD-38C6-4D68-8071-705FEC87B3B1}"/>
              </a:ext>
            </a:extLst>
          </p:cNvPr>
          <p:cNvGrpSpPr/>
          <p:nvPr/>
        </p:nvGrpSpPr>
        <p:grpSpPr>
          <a:xfrm rot="-273" flipH="1">
            <a:off x="-556631" y="-61473"/>
            <a:ext cx="2145004" cy="1962501"/>
            <a:chOff x="761688" y="3500250"/>
            <a:chExt cx="1279326" cy="1170478"/>
          </a:xfrm>
        </p:grpSpPr>
        <p:sp>
          <p:nvSpPr>
            <p:cNvPr id="76" name="Google Shape;818;p35">
              <a:extLst>
                <a:ext uri="{FF2B5EF4-FFF2-40B4-BE49-F238E27FC236}">
                  <a16:creationId xmlns="" xmlns:a16="http://schemas.microsoft.com/office/drawing/2014/main" id="{0743099F-D259-4006-A5F2-3F600CB636C1}"/>
                </a:ext>
              </a:extLst>
            </p:cNvPr>
            <p:cNvSpPr/>
            <p:nvPr/>
          </p:nvSpPr>
          <p:spPr>
            <a:xfrm>
              <a:off x="761688" y="3500250"/>
              <a:ext cx="1279326" cy="1170478"/>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19;p35">
              <a:extLst>
                <a:ext uri="{FF2B5EF4-FFF2-40B4-BE49-F238E27FC236}">
                  <a16:creationId xmlns="" xmlns:a16="http://schemas.microsoft.com/office/drawing/2014/main" id="{1FC77E43-55C3-4167-B330-26D2CD8ED271}"/>
                </a:ext>
              </a:extLst>
            </p:cNvPr>
            <p:cNvSpPr/>
            <p:nvPr/>
          </p:nvSpPr>
          <p:spPr>
            <a:xfrm>
              <a:off x="947880" y="3573552"/>
              <a:ext cx="1017847" cy="837756"/>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0;p35">
              <a:extLst>
                <a:ext uri="{FF2B5EF4-FFF2-40B4-BE49-F238E27FC236}">
                  <a16:creationId xmlns="" xmlns:a16="http://schemas.microsoft.com/office/drawing/2014/main" id="{42D54358-A1DF-4C7C-A764-34DD72E99004}"/>
                </a:ext>
              </a:extLst>
            </p:cNvPr>
            <p:cNvSpPr/>
            <p:nvPr/>
          </p:nvSpPr>
          <p:spPr>
            <a:xfrm>
              <a:off x="836973" y="3672560"/>
              <a:ext cx="1029746" cy="925094"/>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 name="Google Shape;1486;p46">
            <a:extLst>
              <a:ext uri="{FF2B5EF4-FFF2-40B4-BE49-F238E27FC236}">
                <a16:creationId xmlns="" xmlns:a16="http://schemas.microsoft.com/office/drawing/2014/main" id="{8F8D078B-4337-2866-523C-C80778CEC0C5}"/>
              </a:ext>
            </a:extLst>
          </p:cNvPr>
          <p:cNvSpPr/>
          <p:nvPr/>
        </p:nvSpPr>
        <p:spPr>
          <a:xfrm flipH="1">
            <a:off x="2038097" y="368673"/>
            <a:ext cx="7793000" cy="390228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TextBox 1">
            <a:extLst>
              <a:ext uri="{FF2B5EF4-FFF2-40B4-BE49-F238E27FC236}">
                <a16:creationId xmlns="" xmlns:a16="http://schemas.microsoft.com/office/drawing/2014/main" id="{072EA52F-62DE-3808-0689-C63CA7131E01}"/>
              </a:ext>
            </a:extLst>
          </p:cNvPr>
          <p:cNvSpPr txBox="1"/>
          <p:nvPr/>
        </p:nvSpPr>
        <p:spPr>
          <a:xfrm>
            <a:off x="2080514" y="544026"/>
            <a:ext cx="7307868" cy="2800767"/>
          </a:xfrm>
          <a:prstGeom prst="rect">
            <a:avLst/>
          </a:prstGeom>
          <a:noFill/>
        </p:spPr>
        <p:txBody>
          <a:bodyPr wrap="square" rtlCol="0">
            <a:spAutoFit/>
          </a:bodyPr>
          <a:lstStyle/>
          <a:p>
            <a:pPr algn="ctr" defTabSz="1219170">
              <a:buClr>
                <a:srgbClr val="000000"/>
              </a:buClr>
            </a:pPr>
            <a:r>
              <a:rPr lang="en-US" sz="88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ÔN LUYỆN ĐỌC HIỂU</a:t>
            </a:r>
          </a:p>
        </p:txBody>
      </p:sp>
    </p:spTree>
    <p:custDataLst>
      <p:tags r:id="rId1"/>
    </p:custDataLst>
    <p:extLst>
      <p:ext uri="{BB962C8B-B14F-4D97-AF65-F5344CB8AC3E}">
        <p14:creationId xmlns:p14="http://schemas.microsoft.com/office/powerpoint/2010/main" val="3757170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anim calcmode="lin" valueType="num">
                                      <p:cBhvr>
                                        <p:cTn id="8" dur="1000" fill="hold"/>
                                        <p:tgtEl>
                                          <p:spTgt spid="1490"/>
                                        </p:tgtEl>
                                        <p:attrNameLst>
                                          <p:attrName>ppt_x</p:attrName>
                                        </p:attrNameLst>
                                      </p:cBhvr>
                                      <p:tavLst>
                                        <p:tav tm="0">
                                          <p:val>
                                            <p:strVal val="#ppt_x"/>
                                          </p:val>
                                        </p:tav>
                                        <p:tav tm="100000">
                                          <p:val>
                                            <p:strVal val="#ppt_x"/>
                                          </p:val>
                                        </p:tav>
                                      </p:tavLst>
                                    </p:anim>
                                    <p:anim calcmode="lin" valueType="num">
                                      <p:cBhvr>
                                        <p:cTn id="9" dur="1000" fill="hold"/>
                                        <p:tgtEl>
                                          <p:spTgt spid="14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ot Air Balloon Sticker">
            <a:extLst>
              <a:ext uri="{FF2B5EF4-FFF2-40B4-BE49-F238E27FC236}">
                <a16:creationId xmlns="" xmlns:a16="http://schemas.microsoft.com/office/drawing/2014/main" id="{1FA7B94A-BD10-4F79-93AF-534D3CA25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61459">
            <a:off x="23793" y="2117266"/>
            <a:ext cx="1641101" cy="2193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9045" y="-31448"/>
            <a:ext cx="1258984" cy="8078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8345" y="68811"/>
            <a:ext cx="921724" cy="5914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04803" y="-137735"/>
            <a:ext cx="1720167" cy="11037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36311" y="324130"/>
            <a:ext cx="1207449" cy="7747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17455" y="-129500"/>
            <a:ext cx="1577989" cy="101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 xmlns:a16="http://schemas.microsoft.com/office/drawing/2014/main" id="{4B52CF60-AB66-4A33-B3DC-C1BB7F9106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08275">
            <a:off x="1173559" y="68533"/>
            <a:ext cx="2501162" cy="3343799"/>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 xmlns:a16="http://schemas.microsoft.com/office/drawing/2014/main" id="{0E292BEA-A28E-4CFD-B47A-7CF939B6D926}"/>
              </a:ext>
            </a:extLst>
          </p:cNvPr>
          <p:cNvSpPr/>
          <p:nvPr/>
        </p:nvSpPr>
        <p:spPr>
          <a:xfrm>
            <a:off x="-10054785" y="5720276"/>
            <a:ext cx="25532774" cy="115168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hlinkClick r:id="rId12" action="ppaction://hlinksldjump"/>
            <a:extLst>
              <a:ext uri="{FF2B5EF4-FFF2-40B4-BE49-F238E27FC236}">
                <a16:creationId xmlns="" xmlns:a16="http://schemas.microsoft.com/office/drawing/2014/main" id="{8F5B3BE0-D1D4-47FD-A368-9DFCA7F65FC5}"/>
              </a:ext>
            </a:extLst>
          </p:cNvPr>
          <p:cNvSpPr/>
          <p:nvPr/>
        </p:nvSpPr>
        <p:spPr>
          <a:xfrm>
            <a:off x="1912703" y="5421324"/>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1</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hlinkClick r:id="rId13" action="ppaction://hlinksldjump"/>
            <a:extLst>
              <a:ext uri="{FF2B5EF4-FFF2-40B4-BE49-F238E27FC236}">
                <a16:creationId xmlns="" xmlns:a16="http://schemas.microsoft.com/office/drawing/2014/main" id="{4C6FEB0A-B9D0-4CBF-9EE9-3294208479F4}"/>
              </a:ext>
            </a:extLst>
          </p:cNvPr>
          <p:cNvSpPr/>
          <p:nvPr/>
        </p:nvSpPr>
        <p:spPr>
          <a:xfrm>
            <a:off x="3400837"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2</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hlinkClick r:id="rId13" action="ppaction://hlinksldjump"/>
            <a:extLst>
              <a:ext uri="{FF2B5EF4-FFF2-40B4-BE49-F238E27FC236}">
                <a16:creationId xmlns="" xmlns:a16="http://schemas.microsoft.com/office/drawing/2014/main" id="{635BE7F2-9B08-4EE8-A057-D784535DF59D}"/>
              </a:ext>
            </a:extLst>
          </p:cNvPr>
          <p:cNvSpPr/>
          <p:nvPr/>
        </p:nvSpPr>
        <p:spPr>
          <a:xfrm>
            <a:off x="4895900"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3</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hlinkClick r:id="" action="ppaction://noaction"/>
            <a:extLst>
              <a:ext uri="{FF2B5EF4-FFF2-40B4-BE49-F238E27FC236}">
                <a16:creationId xmlns="" xmlns:a16="http://schemas.microsoft.com/office/drawing/2014/main" id="{B00B4F1F-8007-4889-BB04-FEC72E3CC270}"/>
              </a:ext>
            </a:extLst>
          </p:cNvPr>
          <p:cNvSpPr/>
          <p:nvPr/>
        </p:nvSpPr>
        <p:spPr>
          <a:xfrm>
            <a:off x="6390963"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hlinkClick r:id="rId14" action="ppaction://hlinksldjump"/>
            <a:extLst>
              <a:ext uri="{FF2B5EF4-FFF2-40B4-BE49-F238E27FC236}">
                <a16:creationId xmlns="" xmlns:a16="http://schemas.microsoft.com/office/drawing/2014/main" id="{2713E0C3-167F-4D19-8946-ADC18E0B5787}"/>
              </a:ext>
            </a:extLst>
          </p:cNvPr>
          <p:cNvSpPr/>
          <p:nvPr/>
        </p:nvSpPr>
        <p:spPr>
          <a:xfrm>
            <a:off x="7886026"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hlinkClick r:id="" action="ppaction://noaction"/>
            <a:extLst>
              <a:ext uri="{FF2B5EF4-FFF2-40B4-BE49-F238E27FC236}">
                <a16:creationId xmlns="" xmlns:a16="http://schemas.microsoft.com/office/drawing/2014/main" id="{2090331A-467D-44E5-9880-D65A008DA0AA}"/>
              </a:ext>
            </a:extLst>
          </p:cNvPr>
          <p:cNvSpPr/>
          <p:nvPr/>
        </p:nvSpPr>
        <p:spPr>
          <a:xfrm>
            <a:off x="9367231" y="580859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hlinkClick r:id="" action="ppaction://noaction"/>
            <a:extLst>
              <a:ext uri="{FF2B5EF4-FFF2-40B4-BE49-F238E27FC236}">
                <a16:creationId xmlns="" xmlns:a16="http://schemas.microsoft.com/office/drawing/2014/main" id="{C2E5B99E-8CAC-49AF-8A6D-E7C99E27E321}"/>
              </a:ext>
            </a:extLst>
          </p:cNvPr>
          <p:cNvSpPr/>
          <p:nvPr/>
        </p:nvSpPr>
        <p:spPr>
          <a:xfrm>
            <a:off x="10848436"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 xmlns:a16="http://schemas.microsoft.com/office/drawing/2014/main" id="{B52AEF23-9B14-4E69-A4E5-E2B731CEFCF8}"/>
              </a:ext>
            </a:extLst>
          </p:cNvPr>
          <p:cNvGrpSpPr/>
          <p:nvPr/>
        </p:nvGrpSpPr>
        <p:grpSpPr>
          <a:xfrm>
            <a:off x="411893" y="5808594"/>
            <a:ext cx="938159" cy="938159"/>
            <a:chOff x="405405" y="5339515"/>
            <a:chExt cx="938159" cy="938159"/>
          </a:xfrm>
        </p:grpSpPr>
        <p:sp>
          <p:nvSpPr>
            <p:cNvPr id="27" name="Oval 26">
              <a:hlinkClick r:id="rId12" action="ppaction://hlinksldjump"/>
              <a:extLst>
                <a:ext uri="{FF2B5EF4-FFF2-40B4-BE49-F238E27FC236}">
                  <a16:creationId xmlns="" xmlns:a16="http://schemas.microsoft.com/office/drawing/2014/main" id="{69E91E87-9E20-48B3-92C2-7574B0595731}"/>
                </a:ext>
              </a:extLst>
            </p:cNvPr>
            <p:cNvSpPr/>
            <p:nvPr/>
          </p:nvSpPr>
          <p:spPr>
            <a:xfrm>
              <a:off x="405405" y="533951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36" name="TextBox 35">
              <a:extLst>
                <a:ext uri="{FF2B5EF4-FFF2-40B4-BE49-F238E27FC236}">
                  <a16:creationId xmlns="" xmlns:a16="http://schemas.microsoft.com/office/drawing/2014/main" id="{9E28B9BF-AB11-4ED1-AF16-04121AE242AB}"/>
                </a:ext>
              </a:extLst>
            </p:cNvPr>
            <p:cNvSpPr txBox="1"/>
            <p:nvPr/>
          </p:nvSpPr>
          <p:spPr>
            <a:xfrm>
              <a:off x="434471" y="5623928"/>
              <a:ext cx="909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START</a:t>
              </a:r>
            </a:p>
          </p:txBody>
        </p:sp>
      </p:grpSp>
      <p:sp>
        <p:nvSpPr>
          <p:cNvPr id="7" name="TextBox 6">
            <a:extLst>
              <a:ext uri="{FF2B5EF4-FFF2-40B4-BE49-F238E27FC236}">
                <a16:creationId xmlns="" xmlns:a16="http://schemas.microsoft.com/office/drawing/2014/main" id="{A1DD0CF0-A84F-482B-97DE-EFF6E79DFD96}"/>
              </a:ext>
            </a:extLst>
          </p:cNvPr>
          <p:cNvSpPr txBox="1"/>
          <p:nvPr/>
        </p:nvSpPr>
        <p:spPr>
          <a:xfrm>
            <a:off x="3865112" y="1570957"/>
            <a:ext cx="77937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Cây</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gạo</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trước</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nhà</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Thắm</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do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ai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trồng</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p>
        </p:txBody>
      </p:sp>
      <p:sp>
        <p:nvSpPr>
          <p:cNvPr id="4" name="Rectangle: Rounded Corners 3">
            <a:extLst>
              <a:ext uri="{FF2B5EF4-FFF2-40B4-BE49-F238E27FC236}">
                <a16:creationId xmlns="" xmlns:a16="http://schemas.microsoft.com/office/drawing/2014/main" id="{C7D0E9B2-90BA-4B02-B8F1-BA2C37DF853D}"/>
              </a:ext>
            </a:extLst>
          </p:cNvPr>
          <p:cNvSpPr/>
          <p:nvPr/>
        </p:nvSpPr>
        <p:spPr>
          <a:xfrm>
            <a:off x="4619822" y="2336070"/>
            <a:ext cx="6734519" cy="80662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 </a:t>
            </a:r>
          </a:p>
        </p:txBody>
      </p:sp>
      <p:sp>
        <p:nvSpPr>
          <p:cNvPr id="37" name="Rectangle: Rounded Corners 36">
            <a:extLst>
              <a:ext uri="{FF2B5EF4-FFF2-40B4-BE49-F238E27FC236}">
                <a16:creationId xmlns="" xmlns:a16="http://schemas.microsoft.com/office/drawing/2014/main" id="{16A526F5-1C4F-469D-9F73-F9C2082BA7DE}"/>
              </a:ext>
            </a:extLst>
          </p:cNvPr>
          <p:cNvSpPr/>
          <p:nvPr/>
        </p:nvSpPr>
        <p:spPr>
          <a:xfrm>
            <a:off x="4582997" y="3521876"/>
            <a:ext cx="6734519" cy="80662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B. </a:t>
            </a:r>
          </a:p>
        </p:txBody>
      </p:sp>
      <p:sp>
        <p:nvSpPr>
          <p:cNvPr id="38" name="Rectangle: Rounded Corners 37">
            <a:extLst>
              <a:ext uri="{FF2B5EF4-FFF2-40B4-BE49-F238E27FC236}">
                <a16:creationId xmlns="" xmlns:a16="http://schemas.microsoft.com/office/drawing/2014/main" id="{D48A2C34-20CA-48ED-88FF-01E54E465E18}"/>
              </a:ext>
            </a:extLst>
          </p:cNvPr>
          <p:cNvSpPr/>
          <p:nvPr/>
        </p:nvSpPr>
        <p:spPr>
          <a:xfrm>
            <a:off x="4582996" y="4621076"/>
            <a:ext cx="6734519" cy="80662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 </a:t>
            </a:r>
          </a:p>
        </p:txBody>
      </p:sp>
      <p:grpSp>
        <p:nvGrpSpPr>
          <p:cNvPr id="3" name="Group 8">
            <a:extLst>
              <a:ext uri="{FF2B5EF4-FFF2-40B4-BE49-F238E27FC236}">
                <a16:creationId xmlns="" xmlns:a16="http://schemas.microsoft.com/office/drawing/2014/main" id="{C4D64987-5970-46E6-B693-613358337203}"/>
              </a:ext>
            </a:extLst>
          </p:cNvPr>
          <p:cNvGrpSpPr/>
          <p:nvPr/>
        </p:nvGrpSpPr>
        <p:grpSpPr>
          <a:xfrm>
            <a:off x="7032443" y="286614"/>
            <a:ext cx="2775575" cy="1277707"/>
            <a:chOff x="6632249" y="430533"/>
            <a:chExt cx="2775575" cy="1277707"/>
          </a:xfrm>
        </p:grpSpPr>
        <p:pic>
          <p:nvPicPr>
            <p:cNvPr id="8" name="Picture 2" descr="Cloud Swipe Up Sticker">
              <a:extLst>
                <a:ext uri="{FF2B5EF4-FFF2-40B4-BE49-F238E27FC236}">
                  <a16:creationId xmlns="" xmlns:a16="http://schemas.microsoft.com/office/drawing/2014/main" id="{20C06E4C-0528-414C-ABE0-91EA4DDB8FC8}"/>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632249" y="430533"/>
              <a:ext cx="2775575" cy="127770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 xmlns:a16="http://schemas.microsoft.com/office/drawing/2014/main" id="{37B4B18C-EF6E-4514-8C03-27264F8DA7C9}"/>
                </a:ext>
              </a:extLst>
            </p:cNvPr>
            <p:cNvSpPr txBox="1"/>
            <p:nvPr/>
          </p:nvSpPr>
          <p:spPr>
            <a:xfrm>
              <a:off x="7050807" y="706532"/>
              <a:ext cx="2049469" cy="707886"/>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1</a:t>
              </a:r>
            </a:p>
          </p:txBody>
        </p:sp>
      </p:grpSp>
      <p:pic>
        <p:nvPicPr>
          <p:cNvPr id="1028" name="Picture 4" descr="Cartoon Cute Hot Air Balloon Png">
            <a:extLst>
              <a:ext uri="{FF2B5EF4-FFF2-40B4-BE49-F238E27FC236}">
                <a16:creationId xmlns="" xmlns:a16="http://schemas.microsoft.com/office/drawing/2014/main" id="{A21A0CAA-9A9F-42C3-9A14-CF28591297E5}"/>
              </a:ext>
            </a:extLst>
          </p:cNvPr>
          <p:cNvPicPr>
            <a:picLocks noChangeAspect="1" noChangeArrowheads="1"/>
          </p:cNvPicPr>
          <p:nvPr/>
        </p:nvPicPr>
        <p:blipFill>
          <a:blip r:embed="rId1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750001">
            <a:off x="11083269" y="1489795"/>
            <a:ext cx="1024186" cy="14083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appy Japan Sticker by nanamin">
            <a:extLst>
              <a:ext uri="{FF2B5EF4-FFF2-40B4-BE49-F238E27FC236}">
                <a16:creationId xmlns="" xmlns:a16="http://schemas.microsoft.com/office/drawing/2014/main" id="{4C34DD77-1ADF-47AD-96F8-6151128F9E09}"/>
              </a:ext>
            </a:extLst>
          </p:cNvPr>
          <p:cNvPicPr>
            <a:picLocks noChangeAspect="1" noChangeArrowheads="1" noCrop="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59483" y="3137772"/>
            <a:ext cx="1415799" cy="14157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97604" y="4580289"/>
            <a:ext cx="830394" cy="82834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97604" y="2310607"/>
            <a:ext cx="830394" cy="8283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 action="ppaction://noaction"/>
            <a:extLst>
              <a:ext uri="{FF2B5EF4-FFF2-40B4-BE49-F238E27FC236}">
                <a16:creationId xmlns="" xmlns:a16="http://schemas.microsoft.com/office/drawing/2014/main" id="{377E129F-414E-47DE-9B4B-E5FFA3A9A31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500470" y="5892802"/>
            <a:ext cx="671679" cy="806628"/>
          </a:xfrm>
          <a:prstGeom prst="rect">
            <a:avLst/>
          </a:prstGeom>
        </p:spPr>
      </p:pic>
      <p:pic>
        <p:nvPicPr>
          <p:cNvPr id="42" name="Picture 3" descr="C:\Users\DO NGOC THUOC\Desktop\76.png"/>
          <p:cNvPicPr>
            <a:picLocks noChangeAspect="1" noChangeArrowheads="1"/>
          </p:cNvPicPr>
          <p:nvPr/>
        </p:nvPicPr>
        <p:blipFill>
          <a:blip r:embed="rId20" cstate="print"/>
          <a:srcRect l="62758" t="13858" r="22900" b="78278"/>
          <a:stretch>
            <a:fillRect/>
          </a:stretch>
        </p:blipFill>
        <p:spPr bwMode="auto">
          <a:xfrm>
            <a:off x="5271256" y="4572000"/>
            <a:ext cx="1165411" cy="897140"/>
          </a:xfrm>
          <a:prstGeom prst="rect">
            <a:avLst/>
          </a:prstGeom>
          <a:noFill/>
        </p:spPr>
      </p:pic>
      <p:pic>
        <p:nvPicPr>
          <p:cNvPr id="44" name="Picture 3" descr="C:\Users\DO NGOC THUOC\Desktop\76.png"/>
          <p:cNvPicPr>
            <a:picLocks noChangeAspect="1" noChangeArrowheads="1"/>
          </p:cNvPicPr>
          <p:nvPr/>
        </p:nvPicPr>
        <p:blipFill>
          <a:blip r:embed="rId21" cstate="print"/>
          <a:srcRect l="26186" t="13928" r="59816" b="78208"/>
          <a:stretch>
            <a:fillRect/>
          </a:stretch>
        </p:blipFill>
        <p:spPr bwMode="auto">
          <a:xfrm>
            <a:off x="5396754" y="3478306"/>
            <a:ext cx="1159327" cy="914398"/>
          </a:xfrm>
          <a:prstGeom prst="rect">
            <a:avLst/>
          </a:prstGeom>
          <a:noFill/>
        </p:spPr>
      </p:pic>
      <p:pic>
        <p:nvPicPr>
          <p:cNvPr id="45" name="Picture 3" descr="C:\Users\DO NGOC THUOC\Desktop\76.png"/>
          <p:cNvPicPr>
            <a:picLocks noChangeAspect="1" noChangeArrowheads="1"/>
          </p:cNvPicPr>
          <p:nvPr/>
        </p:nvPicPr>
        <p:blipFill>
          <a:blip r:embed="rId22" cstate="print"/>
          <a:srcRect l="44324" t="14069" r="41678" b="78068"/>
          <a:stretch>
            <a:fillRect/>
          </a:stretch>
        </p:blipFill>
        <p:spPr bwMode="auto">
          <a:xfrm>
            <a:off x="5253321" y="2277037"/>
            <a:ext cx="1147483" cy="905057"/>
          </a:xfrm>
          <a:prstGeom prst="rect">
            <a:avLst/>
          </a:prstGeom>
          <a:noFill/>
        </p:spPr>
      </p:pic>
    </p:spTree>
    <p:custDataLst>
      <p:tags r:id="rId1"/>
    </p:custDataLst>
    <p:extLst>
      <p:ext uri="{BB962C8B-B14F-4D97-AF65-F5344CB8AC3E}">
        <p14:creationId xmlns:p14="http://schemas.microsoft.com/office/powerpoint/2010/main" val="3470815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3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12" restart="whenNotActive" fill="hold" evtFilter="cancelBubble" nodeType="interactiveSeq">
                <p:stCondLst>
                  <p:cond evt="onClick" delay="0">
                    <p:tgtEl>
                      <p:spTgt spid="3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ot Air Balloon Sticker">
            <a:extLst>
              <a:ext uri="{FF2B5EF4-FFF2-40B4-BE49-F238E27FC236}">
                <a16:creationId xmlns="" xmlns:a16="http://schemas.microsoft.com/office/drawing/2014/main" id="{1FA7B94A-BD10-4F79-93AF-534D3CA25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61459">
            <a:off x="23793" y="2117266"/>
            <a:ext cx="1641101" cy="2193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4056" y="85202"/>
            <a:ext cx="1541913" cy="9893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3282" y="111245"/>
            <a:ext cx="871772" cy="5593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404886" y="111245"/>
            <a:ext cx="2069939" cy="13282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36311" y="324130"/>
            <a:ext cx="1207449" cy="7747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17455" y="-129500"/>
            <a:ext cx="1577989" cy="101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 xmlns:a16="http://schemas.microsoft.com/office/drawing/2014/main" id="{4B52CF60-AB66-4A33-B3DC-C1BB7F9106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08275">
            <a:off x="1173559" y="68533"/>
            <a:ext cx="2501162" cy="3343799"/>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 xmlns:a16="http://schemas.microsoft.com/office/drawing/2014/main" id="{FC7F2F45-ACA7-4031-8B07-7D17F1D9526E}"/>
              </a:ext>
            </a:extLst>
          </p:cNvPr>
          <p:cNvSpPr/>
          <p:nvPr/>
        </p:nvSpPr>
        <p:spPr>
          <a:xfrm>
            <a:off x="-8565431" y="5720276"/>
            <a:ext cx="25532774" cy="115168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hlinkClick r:id="rId12" action="ppaction://hlinksldjump"/>
            <a:extLst>
              <a:ext uri="{FF2B5EF4-FFF2-40B4-BE49-F238E27FC236}">
                <a16:creationId xmlns="" xmlns:a16="http://schemas.microsoft.com/office/drawing/2014/main" id="{CE9A331B-9B71-4298-BB1E-BF5D2E7A2906}"/>
              </a:ext>
            </a:extLst>
          </p:cNvPr>
          <p:cNvSpPr/>
          <p:nvPr/>
        </p:nvSpPr>
        <p:spPr>
          <a:xfrm>
            <a:off x="1905774"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1</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hlinkClick r:id="rId13" action="ppaction://hlinksldjump"/>
            <a:extLst>
              <a:ext uri="{FF2B5EF4-FFF2-40B4-BE49-F238E27FC236}">
                <a16:creationId xmlns="" xmlns:a16="http://schemas.microsoft.com/office/drawing/2014/main" id="{8F239A76-8BCB-45A9-ABEE-71DE6D6147EA}"/>
              </a:ext>
            </a:extLst>
          </p:cNvPr>
          <p:cNvSpPr/>
          <p:nvPr/>
        </p:nvSpPr>
        <p:spPr>
          <a:xfrm>
            <a:off x="3400837" y="5427704"/>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2</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hlinkClick r:id="rId14" action="ppaction://hlinksldjump"/>
            <a:extLst>
              <a:ext uri="{FF2B5EF4-FFF2-40B4-BE49-F238E27FC236}">
                <a16:creationId xmlns="" xmlns:a16="http://schemas.microsoft.com/office/drawing/2014/main" id="{8760CBC5-612A-4F54-8333-C3E49A6D292A}"/>
              </a:ext>
            </a:extLst>
          </p:cNvPr>
          <p:cNvSpPr/>
          <p:nvPr/>
        </p:nvSpPr>
        <p:spPr>
          <a:xfrm>
            <a:off x="4895900"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3</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hlinkClick r:id="" action="ppaction://noaction"/>
            <a:extLst>
              <a:ext uri="{FF2B5EF4-FFF2-40B4-BE49-F238E27FC236}">
                <a16:creationId xmlns="" xmlns:a16="http://schemas.microsoft.com/office/drawing/2014/main" id="{2AC9E13A-BF90-49C4-934D-7B03A32DDEC5}"/>
              </a:ext>
            </a:extLst>
          </p:cNvPr>
          <p:cNvSpPr/>
          <p:nvPr/>
        </p:nvSpPr>
        <p:spPr>
          <a:xfrm>
            <a:off x="6390963"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hlinkClick r:id="rId15" action="ppaction://hlinksldjump"/>
            <a:extLst>
              <a:ext uri="{FF2B5EF4-FFF2-40B4-BE49-F238E27FC236}">
                <a16:creationId xmlns="" xmlns:a16="http://schemas.microsoft.com/office/drawing/2014/main" id="{7805106B-C115-4649-AAF3-019766A6F130}"/>
              </a:ext>
            </a:extLst>
          </p:cNvPr>
          <p:cNvSpPr/>
          <p:nvPr/>
        </p:nvSpPr>
        <p:spPr>
          <a:xfrm>
            <a:off x="7886026"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hlinkClick r:id="" action="ppaction://noaction"/>
            <a:extLst>
              <a:ext uri="{FF2B5EF4-FFF2-40B4-BE49-F238E27FC236}">
                <a16:creationId xmlns="" xmlns:a16="http://schemas.microsoft.com/office/drawing/2014/main" id="{C08451FB-E6EE-4A16-BA3C-9565F338F4AC}"/>
              </a:ext>
            </a:extLst>
          </p:cNvPr>
          <p:cNvSpPr/>
          <p:nvPr/>
        </p:nvSpPr>
        <p:spPr>
          <a:xfrm>
            <a:off x="9367231" y="580859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hlinkClick r:id="" action="ppaction://noaction"/>
            <a:extLst>
              <a:ext uri="{FF2B5EF4-FFF2-40B4-BE49-F238E27FC236}">
                <a16:creationId xmlns="" xmlns:a16="http://schemas.microsoft.com/office/drawing/2014/main" id="{0A6F042E-25FF-4380-A95C-A52EA5E0D3F8}"/>
              </a:ext>
            </a:extLst>
          </p:cNvPr>
          <p:cNvSpPr/>
          <p:nvPr/>
        </p:nvSpPr>
        <p:spPr>
          <a:xfrm>
            <a:off x="10848436"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 xmlns:a16="http://schemas.microsoft.com/office/drawing/2014/main" id="{3E6C7AE6-82DA-45B0-9C27-7F8460ADF6ED}"/>
              </a:ext>
            </a:extLst>
          </p:cNvPr>
          <p:cNvGrpSpPr/>
          <p:nvPr/>
        </p:nvGrpSpPr>
        <p:grpSpPr>
          <a:xfrm>
            <a:off x="424569" y="5808595"/>
            <a:ext cx="938159" cy="938159"/>
            <a:chOff x="424569" y="5808595"/>
            <a:chExt cx="938159" cy="938159"/>
          </a:xfrm>
        </p:grpSpPr>
        <p:sp>
          <p:nvSpPr>
            <p:cNvPr id="27" name="Oval 26">
              <a:hlinkClick r:id="rId12" action="ppaction://hlinksldjump"/>
              <a:extLst>
                <a:ext uri="{FF2B5EF4-FFF2-40B4-BE49-F238E27FC236}">
                  <a16:creationId xmlns="" xmlns:a16="http://schemas.microsoft.com/office/drawing/2014/main" id="{E1B520F7-FCA4-44EA-8591-611D277BB90D}"/>
                </a:ext>
              </a:extLst>
            </p:cNvPr>
            <p:cNvSpPr/>
            <p:nvPr/>
          </p:nvSpPr>
          <p:spPr>
            <a:xfrm>
              <a:off x="424569"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36" name="TextBox 35">
              <a:extLst>
                <a:ext uri="{FF2B5EF4-FFF2-40B4-BE49-F238E27FC236}">
                  <a16:creationId xmlns="" xmlns:a16="http://schemas.microsoft.com/office/drawing/2014/main" id="{24A2CED0-BAE0-4EA0-96FF-7E390071E874}"/>
                </a:ext>
              </a:extLst>
            </p:cNvPr>
            <p:cNvSpPr txBox="1"/>
            <p:nvPr/>
          </p:nvSpPr>
          <p:spPr>
            <a:xfrm>
              <a:off x="453635" y="6093008"/>
              <a:ext cx="909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START</a:t>
              </a:r>
            </a:p>
          </p:txBody>
        </p:sp>
      </p:grpSp>
      <p:sp>
        <p:nvSpPr>
          <p:cNvPr id="23" name="TextBox 22">
            <a:extLst>
              <a:ext uri="{FF2B5EF4-FFF2-40B4-BE49-F238E27FC236}">
                <a16:creationId xmlns="" xmlns:a16="http://schemas.microsoft.com/office/drawing/2014/main" id="{7E34ED0C-4314-4056-86CA-B35BE78ACF9B}"/>
              </a:ext>
            </a:extLst>
          </p:cNvPr>
          <p:cNvSpPr txBox="1"/>
          <p:nvPr/>
        </p:nvSpPr>
        <p:spPr>
          <a:xfrm>
            <a:off x="4522837" y="1570957"/>
            <a:ext cx="76691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Tháng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cây</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gạo</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thay</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đổi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thế</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nào</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p:txBody>
      </p:sp>
      <p:sp>
        <p:nvSpPr>
          <p:cNvPr id="24" name="Rectangle: Rounded Corners 23">
            <a:extLst>
              <a:ext uri="{FF2B5EF4-FFF2-40B4-BE49-F238E27FC236}">
                <a16:creationId xmlns="" xmlns:a16="http://schemas.microsoft.com/office/drawing/2014/main" id="{BE31C9B9-10F3-48FC-9458-B9873C5B0C6F}"/>
              </a:ext>
            </a:extLst>
          </p:cNvPr>
          <p:cNvSpPr/>
          <p:nvPr/>
        </p:nvSpPr>
        <p:spPr>
          <a:xfrm>
            <a:off x="4583969" y="2371929"/>
            <a:ext cx="7014473" cy="80662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A.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Nở</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hoa</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đỏ</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ối</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một</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góc</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trời</a:t>
            </a:r>
            <a:endPar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
        <p:nvSpPr>
          <p:cNvPr id="25" name="Rectangle: Rounded Corners 24">
            <a:extLst>
              <a:ext uri="{FF2B5EF4-FFF2-40B4-BE49-F238E27FC236}">
                <a16:creationId xmlns="" xmlns:a16="http://schemas.microsoft.com/office/drawing/2014/main" id="{F07C070B-92E9-4872-9472-17FA95E43D67}"/>
              </a:ext>
            </a:extLst>
          </p:cNvPr>
          <p:cNvSpPr/>
          <p:nvPr/>
        </p:nvSpPr>
        <p:spPr>
          <a:xfrm>
            <a:off x="4582997" y="3521876"/>
            <a:ext cx="7015445" cy="80662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B.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Thưa</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thớt</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rồi</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rụng</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lá</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héo</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khô</a:t>
            </a:r>
            <a:endPar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
        <p:nvSpPr>
          <p:cNvPr id="29" name="Rectangle: Rounded Corners 28">
            <a:extLst>
              <a:ext uri="{FF2B5EF4-FFF2-40B4-BE49-F238E27FC236}">
                <a16:creationId xmlns="" xmlns:a16="http://schemas.microsoft.com/office/drawing/2014/main" id="{7F69AC52-D0E5-4E9F-9144-2AE15187F47D}"/>
              </a:ext>
            </a:extLst>
          </p:cNvPr>
          <p:cNvSpPr/>
          <p:nvPr/>
        </p:nvSpPr>
        <p:spPr>
          <a:xfrm>
            <a:off x="4582996" y="4621076"/>
            <a:ext cx="7015445" cy="80662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C.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Nở</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vàng</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cả</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bến</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sông</a:t>
            </a:r>
            <a:endPar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grpSp>
        <p:nvGrpSpPr>
          <p:cNvPr id="3" name="Group 36">
            <a:extLst>
              <a:ext uri="{FF2B5EF4-FFF2-40B4-BE49-F238E27FC236}">
                <a16:creationId xmlns="" xmlns:a16="http://schemas.microsoft.com/office/drawing/2014/main" id="{9DB56F90-5CAD-4A4E-A75D-9DEC0CF19D07}"/>
              </a:ext>
            </a:extLst>
          </p:cNvPr>
          <p:cNvGrpSpPr/>
          <p:nvPr/>
        </p:nvGrpSpPr>
        <p:grpSpPr>
          <a:xfrm>
            <a:off x="6632250" y="430533"/>
            <a:ext cx="2371002" cy="1277707"/>
            <a:chOff x="6632250" y="430533"/>
            <a:chExt cx="2371002" cy="1277707"/>
          </a:xfrm>
        </p:grpSpPr>
        <p:pic>
          <p:nvPicPr>
            <p:cNvPr id="38" name="Picture 2" descr="Cloud Swipe Up Sticker">
              <a:extLst>
                <a:ext uri="{FF2B5EF4-FFF2-40B4-BE49-F238E27FC236}">
                  <a16:creationId xmlns="" xmlns:a16="http://schemas.microsoft.com/office/drawing/2014/main" id="{7FE40E52-A0B8-4966-AF09-85CD5E0D5B61}"/>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 xmlns:a16="http://schemas.microsoft.com/office/drawing/2014/main" id="{B6E604C8-F0D3-426D-A884-9BF0841D256C}"/>
                </a:ext>
              </a:extLst>
            </p:cNvPr>
            <p:cNvSpPr txBox="1"/>
            <p:nvPr/>
          </p:nvSpPr>
          <p:spPr>
            <a:xfrm>
              <a:off x="7034765" y="818826"/>
              <a:ext cx="154986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Câu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2</a:t>
              </a:r>
            </a:p>
          </p:txBody>
        </p:sp>
      </p:grpSp>
      <p:pic>
        <p:nvPicPr>
          <p:cNvPr id="40" name="Picture 4" descr="Happy Japan Sticker by nanamin">
            <a:extLst>
              <a:ext uri="{FF2B5EF4-FFF2-40B4-BE49-F238E27FC236}">
                <a16:creationId xmlns="" xmlns:a16="http://schemas.microsoft.com/office/drawing/2014/main" id="{1981C842-95DE-46AC-B9AF-0C7E87FB6972}"/>
              </a:ext>
            </a:extLst>
          </p:cNvPr>
          <p:cNvPicPr>
            <a:picLocks noChangeAspect="1" noChangeArrowheads="1" noCrop="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02319" y="2029366"/>
            <a:ext cx="1415799" cy="141579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 xmlns:a16="http://schemas.microsoft.com/office/drawing/2014/main" id="{C47BDE26-E1E7-44D2-910E-D1E0D6356C59}"/>
              </a:ext>
            </a:extLst>
          </p:cNvPr>
          <p:cNvPicPr>
            <a:picLocks noChangeAspect="1" noChangeArrowheads="1" noCrop="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97604" y="4580289"/>
            <a:ext cx="830394" cy="82834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Arrow Yes Sticker by asinastra">
            <a:extLst>
              <a:ext uri="{FF2B5EF4-FFF2-40B4-BE49-F238E27FC236}">
                <a16:creationId xmlns="" xmlns:a16="http://schemas.microsoft.com/office/drawing/2014/main" id="{835BB9C9-760B-4C60-A1D3-D66D331103B9}"/>
              </a:ext>
            </a:extLst>
          </p:cNvPr>
          <p:cNvPicPr>
            <a:picLocks noChangeAspect="1" noChangeArrowheads="1" noCrop="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97604" y="3459369"/>
            <a:ext cx="830394" cy="82834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hlinkClick r:id="" action="ppaction://noaction"/>
            <a:extLst>
              <a:ext uri="{FF2B5EF4-FFF2-40B4-BE49-F238E27FC236}">
                <a16:creationId xmlns="" xmlns:a16="http://schemas.microsoft.com/office/drawing/2014/main" id="{5AA4FE10-2206-4E32-8E6F-632DA4A43C7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500470" y="5892802"/>
            <a:ext cx="671679" cy="806628"/>
          </a:xfrm>
          <a:prstGeom prst="rect">
            <a:avLst/>
          </a:prstGeom>
        </p:spPr>
      </p:pic>
    </p:spTree>
    <p:custDataLst>
      <p:tags r:id="rId1"/>
    </p:custDataLst>
    <p:extLst>
      <p:ext uri="{BB962C8B-B14F-4D97-AF65-F5344CB8AC3E}">
        <p14:creationId xmlns:p14="http://schemas.microsoft.com/office/powerpoint/2010/main" val="136816828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5"/>
                  </p:tgtEl>
                </p:cond>
              </p:nextCondLst>
            </p:seq>
            <p:seq concurrent="1" nextAc="seek">
              <p:cTn id="7" restart="whenNotActive" fill="hold" evtFilter="cancelBubble" nodeType="interactiveSeq">
                <p:stCondLst>
                  <p:cond evt="onClick" delay="0">
                    <p:tgtEl>
                      <p:spTgt spid="2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9"/>
                  </p:tgtEl>
                </p:cond>
              </p:nextCondLst>
            </p:seq>
            <p:seq concurrent="1" nextAc="seek">
              <p:cTn id="12" restart="whenNotActive" fill="hold" evtFilter="cancelBubble" nodeType="interactiveSeq">
                <p:stCondLst>
                  <p:cond evt="onClick" delay="0">
                    <p:tgtEl>
                      <p:spTgt spid="2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2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ot Air Balloon Sticker">
            <a:extLst>
              <a:ext uri="{FF2B5EF4-FFF2-40B4-BE49-F238E27FC236}">
                <a16:creationId xmlns="" xmlns:a16="http://schemas.microsoft.com/office/drawing/2014/main" id="{1FA7B94A-BD10-4F79-93AF-534D3CA25C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61459">
            <a:off x="23793" y="2117266"/>
            <a:ext cx="1641101" cy="2193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4056" y="85202"/>
            <a:ext cx="1541913" cy="9893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237232" y="911223"/>
            <a:ext cx="2405605" cy="15435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04886" y="111245"/>
            <a:ext cx="2069939" cy="13282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36311" y="324130"/>
            <a:ext cx="1207449" cy="7747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17455" y="-129500"/>
            <a:ext cx="1577989" cy="101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 xmlns:a16="http://schemas.microsoft.com/office/drawing/2014/main" id="{4B52CF60-AB66-4A33-B3DC-C1BB7F910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08275">
            <a:off x="1173559" y="68533"/>
            <a:ext cx="2501162" cy="3343799"/>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 xmlns:a16="http://schemas.microsoft.com/office/drawing/2014/main" id="{6E297550-A1AA-4318-A253-6CCA5CBA28A0}"/>
              </a:ext>
            </a:extLst>
          </p:cNvPr>
          <p:cNvSpPr/>
          <p:nvPr/>
        </p:nvSpPr>
        <p:spPr>
          <a:xfrm>
            <a:off x="-7069435" y="5721024"/>
            <a:ext cx="25532774" cy="115168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hlinkClick r:id="rId10" action="ppaction://hlinksldjump"/>
            <a:extLst>
              <a:ext uri="{FF2B5EF4-FFF2-40B4-BE49-F238E27FC236}">
                <a16:creationId xmlns="" xmlns:a16="http://schemas.microsoft.com/office/drawing/2014/main" id="{D207E211-84F5-4FF0-BBC5-B2BD4FBD0E22}"/>
              </a:ext>
            </a:extLst>
          </p:cNvPr>
          <p:cNvSpPr/>
          <p:nvPr/>
        </p:nvSpPr>
        <p:spPr>
          <a:xfrm>
            <a:off x="405405"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28" name="Oval 27">
            <a:hlinkClick r:id="rId10" action="ppaction://hlinksldjump"/>
            <a:extLst>
              <a:ext uri="{FF2B5EF4-FFF2-40B4-BE49-F238E27FC236}">
                <a16:creationId xmlns="" xmlns:a16="http://schemas.microsoft.com/office/drawing/2014/main" id="{0176BAB6-93E7-424A-AAF0-AA4131612ABB}"/>
              </a:ext>
            </a:extLst>
          </p:cNvPr>
          <p:cNvSpPr/>
          <p:nvPr/>
        </p:nvSpPr>
        <p:spPr>
          <a:xfrm>
            <a:off x="1905774"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1</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hlinkClick r:id="rId11" action="ppaction://hlinksldjump"/>
            <a:extLst>
              <a:ext uri="{FF2B5EF4-FFF2-40B4-BE49-F238E27FC236}">
                <a16:creationId xmlns="" xmlns:a16="http://schemas.microsoft.com/office/drawing/2014/main" id="{B5A638F7-0611-4A27-9F79-4B3E81894C77}"/>
              </a:ext>
            </a:extLst>
          </p:cNvPr>
          <p:cNvSpPr/>
          <p:nvPr/>
        </p:nvSpPr>
        <p:spPr>
          <a:xfrm>
            <a:off x="3400837"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2</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hlinkClick r:id="rId12" action="ppaction://hlinksldjump"/>
            <a:extLst>
              <a:ext uri="{FF2B5EF4-FFF2-40B4-BE49-F238E27FC236}">
                <a16:creationId xmlns="" xmlns:a16="http://schemas.microsoft.com/office/drawing/2014/main" id="{F38BFC69-4F52-443B-94D0-6EF9495466A0}"/>
              </a:ext>
            </a:extLst>
          </p:cNvPr>
          <p:cNvSpPr/>
          <p:nvPr/>
        </p:nvSpPr>
        <p:spPr>
          <a:xfrm>
            <a:off x="4886318" y="5427704"/>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3</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hlinkClick r:id="rId13" action="ppaction://hlinksldjump"/>
            <a:extLst>
              <a:ext uri="{FF2B5EF4-FFF2-40B4-BE49-F238E27FC236}">
                <a16:creationId xmlns="" xmlns:a16="http://schemas.microsoft.com/office/drawing/2014/main" id="{A2313F71-A449-42F6-8CC5-598EB5FA5A56}"/>
              </a:ext>
            </a:extLst>
          </p:cNvPr>
          <p:cNvSpPr/>
          <p:nvPr/>
        </p:nvSpPr>
        <p:spPr>
          <a:xfrm>
            <a:off x="6390963"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hlinkClick r:id="rId14" action="ppaction://hlinksldjump"/>
            <a:extLst>
              <a:ext uri="{FF2B5EF4-FFF2-40B4-BE49-F238E27FC236}">
                <a16:creationId xmlns="" xmlns:a16="http://schemas.microsoft.com/office/drawing/2014/main" id="{65A314E4-5E8D-49B0-99DC-02C3EB5D2F91}"/>
              </a:ext>
            </a:extLst>
          </p:cNvPr>
          <p:cNvSpPr/>
          <p:nvPr/>
        </p:nvSpPr>
        <p:spPr>
          <a:xfrm>
            <a:off x="7886026"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hlinkClick r:id="" action="ppaction://noaction"/>
            <a:extLst>
              <a:ext uri="{FF2B5EF4-FFF2-40B4-BE49-F238E27FC236}">
                <a16:creationId xmlns="" xmlns:a16="http://schemas.microsoft.com/office/drawing/2014/main" id="{5613A271-477E-4B74-AD62-BDDD93BC6E03}"/>
              </a:ext>
            </a:extLst>
          </p:cNvPr>
          <p:cNvSpPr/>
          <p:nvPr/>
        </p:nvSpPr>
        <p:spPr>
          <a:xfrm>
            <a:off x="9367231" y="580859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hlinkClick r:id="" action="ppaction://noaction"/>
            <a:extLst>
              <a:ext uri="{FF2B5EF4-FFF2-40B4-BE49-F238E27FC236}">
                <a16:creationId xmlns="" xmlns:a16="http://schemas.microsoft.com/office/drawing/2014/main" id="{E72A63EA-E8EB-4FAF-A0DF-BA81157DEC06}"/>
              </a:ext>
            </a:extLst>
          </p:cNvPr>
          <p:cNvSpPr/>
          <p:nvPr/>
        </p:nvSpPr>
        <p:spPr>
          <a:xfrm>
            <a:off x="10848436"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 xmlns:a16="http://schemas.microsoft.com/office/drawing/2014/main" id="{D0ED9369-8FFB-4844-895A-F60860A869A8}"/>
              </a:ext>
            </a:extLst>
          </p:cNvPr>
          <p:cNvSpPr txBox="1"/>
          <p:nvPr/>
        </p:nvSpPr>
        <p:spPr>
          <a:xfrm>
            <a:off x="434471" y="6093008"/>
            <a:ext cx="909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START</a:t>
            </a:r>
          </a:p>
        </p:txBody>
      </p:sp>
      <p:sp>
        <p:nvSpPr>
          <p:cNvPr id="20" name="TextBox 19">
            <a:extLst>
              <a:ext uri="{FF2B5EF4-FFF2-40B4-BE49-F238E27FC236}">
                <a16:creationId xmlns="" xmlns:a16="http://schemas.microsoft.com/office/drawing/2014/main" id="{90435FBE-2789-487E-B2A8-F77A25746EBF}"/>
              </a:ext>
            </a:extLst>
          </p:cNvPr>
          <p:cNvSpPr txBox="1"/>
          <p:nvPr/>
        </p:nvSpPr>
        <p:spPr>
          <a:xfrm>
            <a:off x="3811929" y="1300213"/>
            <a:ext cx="82024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Theo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mẹ</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Thắm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vì</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sao</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cây</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gạo</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ra</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hoa</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thưa</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thớt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rồi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rụng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lá</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héo</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2" name="Rectangle: Rounded Corners 21">
            <a:extLst>
              <a:ext uri="{FF2B5EF4-FFF2-40B4-BE49-F238E27FC236}">
                <a16:creationId xmlns="" xmlns:a16="http://schemas.microsoft.com/office/drawing/2014/main" id="{902E9FB9-DF6F-4F8C-ADBB-09CE57C28552}"/>
              </a:ext>
            </a:extLst>
          </p:cNvPr>
          <p:cNvSpPr/>
          <p:nvPr/>
        </p:nvSpPr>
        <p:spPr>
          <a:xfrm>
            <a:off x="4764867" y="2796986"/>
            <a:ext cx="6734519" cy="198606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Cây</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gạo</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ra</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thưa</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thớt</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rồi</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rụng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lá</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héo</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khô</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vì</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nhớ</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bà</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grpSp>
        <p:nvGrpSpPr>
          <p:cNvPr id="2" name="Group 23">
            <a:extLst>
              <a:ext uri="{FF2B5EF4-FFF2-40B4-BE49-F238E27FC236}">
                <a16:creationId xmlns="" xmlns:a16="http://schemas.microsoft.com/office/drawing/2014/main" id="{EDA24E59-00C2-427F-8F81-67F266A32F9D}"/>
              </a:ext>
            </a:extLst>
          </p:cNvPr>
          <p:cNvGrpSpPr/>
          <p:nvPr/>
        </p:nvGrpSpPr>
        <p:grpSpPr>
          <a:xfrm>
            <a:off x="6443791" y="267363"/>
            <a:ext cx="2562041" cy="1277707"/>
            <a:chOff x="6441211" y="430533"/>
            <a:chExt cx="2562041" cy="1277707"/>
          </a:xfrm>
        </p:grpSpPr>
        <p:pic>
          <p:nvPicPr>
            <p:cNvPr id="25" name="Picture 2" descr="Cloud Swipe Up Sticker">
              <a:extLst>
                <a:ext uri="{FF2B5EF4-FFF2-40B4-BE49-F238E27FC236}">
                  <a16:creationId xmlns="" xmlns:a16="http://schemas.microsoft.com/office/drawing/2014/main" id="{05E87BB6-1392-457F-A82D-3D94A5E6D9FA}"/>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 xmlns:a16="http://schemas.microsoft.com/office/drawing/2014/main" id="{4FC096C5-276C-4635-AC7D-6A7061DE0E5C}"/>
                </a:ext>
              </a:extLst>
            </p:cNvPr>
            <p:cNvSpPr txBox="1"/>
            <p:nvPr/>
          </p:nvSpPr>
          <p:spPr>
            <a:xfrm>
              <a:off x="6441211" y="850910"/>
              <a:ext cx="252223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3</a:t>
              </a:r>
            </a:p>
          </p:txBody>
        </p:sp>
      </p:grpSp>
      <p:pic>
        <p:nvPicPr>
          <p:cNvPr id="37" name="Picture 4" descr="Happy Japan Sticker by nanamin">
            <a:extLst>
              <a:ext uri="{FF2B5EF4-FFF2-40B4-BE49-F238E27FC236}">
                <a16:creationId xmlns="" xmlns:a16="http://schemas.microsoft.com/office/drawing/2014/main" id="{090DD9F0-D0FF-4347-B8C4-0DA75D97C71C}"/>
              </a:ext>
            </a:extLst>
          </p:cNvPr>
          <p:cNvPicPr>
            <a:picLocks noChangeAspect="1" noChangeArrowheads="1" noCrop="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00837" y="3077710"/>
            <a:ext cx="1415799" cy="14157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hlinkClick r:id="" action="ppaction://noaction"/>
            <a:extLst>
              <a:ext uri="{FF2B5EF4-FFF2-40B4-BE49-F238E27FC236}">
                <a16:creationId xmlns="" xmlns:a16="http://schemas.microsoft.com/office/drawing/2014/main" id="{B223F9EF-DC74-40A3-9C64-B87E82B10B1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500470" y="5892802"/>
            <a:ext cx="671679" cy="806628"/>
          </a:xfrm>
          <a:prstGeom prst="rect">
            <a:avLst/>
          </a:prstGeom>
        </p:spPr>
      </p:pic>
    </p:spTree>
    <p:custDataLst>
      <p:tags r:id="rId1"/>
    </p:custDataLst>
    <p:extLst>
      <p:ext uri="{BB962C8B-B14F-4D97-AF65-F5344CB8AC3E}">
        <p14:creationId xmlns:p14="http://schemas.microsoft.com/office/powerpoint/2010/main" val="36945932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4" name="y2mate.com - Correct answer sound effect  No copyright.wav"/>
                                        </p:tgtEl>
                                      </p:cMediaNode>
                                    </p:audio>
                                  </p:subTnLst>
                                </p:cTn>
                              </p:par>
                            </p:childTnLst>
                          </p:cTn>
                        </p:par>
                      </p:childTnLst>
                    </p:cTn>
                  </p:par>
                </p:childTnLst>
              </p:cTn>
              <p:nextCondLst>
                <p:cond evt="onClick" delay="0">
                  <p:tgtEl>
                    <p:spTgt spid="2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ot Air Balloon Sticker">
            <a:extLst>
              <a:ext uri="{FF2B5EF4-FFF2-40B4-BE49-F238E27FC236}">
                <a16:creationId xmlns="" xmlns:a16="http://schemas.microsoft.com/office/drawing/2014/main" id="{1FA7B94A-BD10-4F79-93AF-534D3CA25C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61459">
            <a:off x="23793" y="2117266"/>
            <a:ext cx="1641101" cy="2193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4056" y="85202"/>
            <a:ext cx="1541913" cy="9893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42898" y="913065"/>
            <a:ext cx="1640696" cy="10527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404886" y="111245"/>
            <a:ext cx="2069939" cy="13282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36311" y="324130"/>
            <a:ext cx="1207449" cy="7747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17455" y="-129500"/>
            <a:ext cx="1577989" cy="101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 xmlns:a16="http://schemas.microsoft.com/office/drawing/2014/main" id="{4B52CF60-AB66-4A33-B3DC-C1BB7F910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08275">
            <a:off x="1173559" y="68533"/>
            <a:ext cx="2501162" cy="3343799"/>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 xmlns:a16="http://schemas.microsoft.com/office/drawing/2014/main" id="{50807456-EB54-461C-A32B-043C7FB549CF}"/>
              </a:ext>
            </a:extLst>
          </p:cNvPr>
          <p:cNvSpPr/>
          <p:nvPr/>
        </p:nvSpPr>
        <p:spPr>
          <a:xfrm>
            <a:off x="-5560491" y="5706319"/>
            <a:ext cx="25532774" cy="115168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hlinkClick r:id="rId11" action="ppaction://hlinksldjump"/>
            <a:extLst>
              <a:ext uri="{FF2B5EF4-FFF2-40B4-BE49-F238E27FC236}">
                <a16:creationId xmlns="" xmlns:a16="http://schemas.microsoft.com/office/drawing/2014/main" id="{9A7AB46F-E4BC-4D01-BAEE-5C6381EE9CA8}"/>
              </a:ext>
            </a:extLst>
          </p:cNvPr>
          <p:cNvSpPr/>
          <p:nvPr/>
        </p:nvSpPr>
        <p:spPr>
          <a:xfrm>
            <a:off x="410711"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28" name="Oval 27">
            <a:hlinkClick r:id="rId11" action="ppaction://hlinksldjump"/>
            <a:extLst>
              <a:ext uri="{FF2B5EF4-FFF2-40B4-BE49-F238E27FC236}">
                <a16:creationId xmlns="" xmlns:a16="http://schemas.microsoft.com/office/drawing/2014/main" id="{E47E385C-345E-44D1-8202-E6F9C57A38B9}"/>
              </a:ext>
            </a:extLst>
          </p:cNvPr>
          <p:cNvSpPr/>
          <p:nvPr/>
        </p:nvSpPr>
        <p:spPr>
          <a:xfrm>
            <a:off x="1905774"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1</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hlinkClick r:id="rId12" action="ppaction://hlinksldjump"/>
            <a:extLst>
              <a:ext uri="{FF2B5EF4-FFF2-40B4-BE49-F238E27FC236}">
                <a16:creationId xmlns="" xmlns:a16="http://schemas.microsoft.com/office/drawing/2014/main" id="{9368A292-9A30-46A2-B0E8-9E1BDD2FA709}"/>
              </a:ext>
            </a:extLst>
          </p:cNvPr>
          <p:cNvSpPr/>
          <p:nvPr/>
        </p:nvSpPr>
        <p:spPr>
          <a:xfrm>
            <a:off x="3400837"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2</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hlinkClick r:id="rId13" action="ppaction://hlinksldjump"/>
            <a:extLst>
              <a:ext uri="{FF2B5EF4-FFF2-40B4-BE49-F238E27FC236}">
                <a16:creationId xmlns="" xmlns:a16="http://schemas.microsoft.com/office/drawing/2014/main" id="{1BEA3376-3BB2-447D-8D39-CE97A5F45955}"/>
              </a:ext>
            </a:extLst>
          </p:cNvPr>
          <p:cNvSpPr/>
          <p:nvPr/>
        </p:nvSpPr>
        <p:spPr>
          <a:xfrm>
            <a:off x="4895900"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3</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hlinkClick r:id="" action="ppaction://noaction"/>
            <a:extLst>
              <a:ext uri="{FF2B5EF4-FFF2-40B4-BE49-F238E27FC236}">
                <a16:creationId xmlns="" xmlns:a16="http://schemas.microsoft.com/office/drawing/2014/main" id="{AAB617B4-9A0F-4EC5-A1B9-8325E2369B24}"/>
              </a:ext>
            </a:extLst>
          </p:cNvPr>
          <p:cNvSpPr/>
          <p:nvPr/>
        </p:nvSpPr>
        <p:spPr>
          <a:xfrm>
            <a:off x="6404821" y="542571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hlinkClick r:id="rId14" action="ppaction://hlinksldjump"/>
            <a:extLst>
              <a:ext uri="{FF2B5EF4-FFF2-40B4-BE49-F238E27FC236}">
                <a16:creationId xmlns="" xmlns:a16="http://schemas.microsoft.com/office/drawing/2014/main" id="{1CD30500-E683-4549-AE80-CDF46C396CC1}"/>
              </a:ext>
            </a:extLst>
          </p:cNvPr>
          <p:cNvSpPr/>
          <p:nvPr/>
        </p:nvSpPr>
        <p:spPr>
          <a:xfrm>
            <a:off x="7886026"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hlinkClick r:id="" action="ppaction://noaction"/>
            <a:extLst>
              <a:ext uri="{FF2B5EF4-FFF2-40B4-BE49-F238E27FC236}">
                <a16:creationId xmlns="" xmlns:a16="http://schemas.microsoft.com/office/drawing/2014/main" id="{10E54AD5-F746-4FE3-8032-BF90177FC826}"/>
              </a:ext>
            </a:extLst>
          </p:cNvPr>
          <p:cNvSpPr/>
          <p:nvPr/>
        </p:nvSpPr>
        <p:spPr>
          <a:xfrm>
            <a:off x="9367231" y="580859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hlinkClick r:id="" action="ppaction://noaction"/>
            <a:extLst>
              <a:ext uri="{FF2B5EF4-FFF2-40B4-BE49-F238E27FC236}">
                <a16:creationId xmlns="" xmlns:a16="http://schemas.microsoft.com/office/drawing/2014/main" id="{4E0A2AE5-B73F-45D0-9598-CC4135A6E034}"/>
              </a:ext>
            </a:extLst>
          </p:cNvPr>
          <p:cNvSpPr/>
          <p:nvPr/>
        </p:nvSpPr>
        <p:spPr>
          <a:xfrm>
            <a:off x="10848436"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 xmlns:a16="http://schemas.microsoft.com/office/drawing/2014/main" id="{ADB792E7-30CC-4638-BF94-66BA578E5B89}"/>
              </a:ext>
            </a:extLst>
          </p:cNvPr>
          <p:cNvSpPr txBox="1"/>
          <p:nvPr/>
        </p:nvSpPr>
        <p:spPr>
          <a:xfrm>
            <a:off x="439777" y="6093008"/>
            <a:ext cx="909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START</a:t>
            </a:r>
          </a:p>
        </p:txBody>
      </p:sp>
      <p:sp>
        <p:nvSpPr>
          <p:cNvPr id="20" name="TextBox 19">
            <a:extLst>
              <a:ext uri="{FF2B5EF4-FFF2-40B4-BE49-F238E27FC236}">
                <a16:creationId xmlns="" xmlns:a16="http://schemas.microsoft.com/office/drawing/2014/main" id="{38362D1C-76EA-483B-B030-15607195F9C5}"/>
              </a:ext>
            </a:extLst>
          </p:cNvPr>
          <p:cNvSpPr txBox="1"/>
          <p:nvPr/>
        </p:nvSpPr>
        <p:spPr>
          <a:xfrm>
            <a:off x="3930317" y="1333905"/>
            <a:ext cx="80884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Vì</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sao</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hoa</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nở</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chóc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bay </a:t>
            </a: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ven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sông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Thắm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nhớ</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nội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3" name="C. CORRECT">
            <a:extLst>
              <a:ext uri="{FF2B5EF4-FFF2-40B4-BE49-F238E27FC236}">
                <a16:creationId xmlns="" xmlns:a16="http://schemas.microsoft.com/office/drawing/2014/main" id="{87429988-C575-483F-951E-BD31372DBD76}"/>
              </a:ext>
            </a:extLst>
          </p:cNvPr>
          <p:cNvSpPr/>
          <p:nvPr/>
        </p:nvSpPr>
        <p:spPr>
          <a:xfrm>
            <a:off x="4661654" y="2955074"/>
            <a:ext cx="7124941" cy="223557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Khi</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hoa</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cải</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nở</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vàng</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và</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chim</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chóc</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bay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về</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ven</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sông</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Thắm</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thấy</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nhớ</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bà</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nội</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vì</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chỗ</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đó</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từng</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có</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cây</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gạo</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bà</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nội</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trồng</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p:txBody>
      </p:sp>
      <p:grpSp>
        <p:nvGrpSpPr>
          <p:cNvPr id="2" name="Group 23">
            <a:extLst>
              <a:ext uri="{FF2B5EF4-FFF2-40B4-BE49-F238E27FC236}">
                <a16:creationId xmlns="" xmlns:a16="http://schemas.microsoft.com/office/drawing/2014/main" id="{2B7ECBBC-9F9F-4870-B3F6-C1792DBF30C8}"/>
              </a:ext>
            </a:extLst>
          </p:cNvPr>
          <p:cNvGrpSpPr/>
          <p:nvPr/>
        </p:nvGrpSpPr>
        <p:grpSpPr>
          <a:xfrm>
            <a:off x="6455699" y="193481"/>
            <a:ext cx="2626211" cy="1277707"/>
            <a:chOff x="6377041" y="430533"/>
            <a:chExt cx="2626211" cy="1277707"/>
          </a:xfrm>
        </p:grpSpPr>
        <p:pic>
          <p:nvPicPr>
            <p:cNvPr id="25" name="Picture 2" descr="Cloud Swipe Up Sticker">
              <a:extLst>
                <a:ext uri="{FF2B5EF4-FFF2-40B4-BE49-F238E27FC236}">
                  <a16:creationId xmlns="" xmlns:a16="http://schemas.microsoft.com/office/drawing/2014/main" id="{88E17472-85AF-4F47-B31A-2626C9DB6E44}"/>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 xmlns:a16="http://schemas.microsoft.com/office/drawing/2014/main" id="{73D97913-0C26-428E-A8D8-B7AEBC72008E}"/>
                </a:ext>
              </a:extLst>
            </p:cNvPr>
            <p:cNvSpPr txBox="1"/>
            <p:nvPr/>
          </p:nvSpPr>
          <p:spPr>
            <a:xfrm>
              <a:off x="6377041" y="931120"/>
              <a:ext cx="252223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4</a:t>
              </a:r>
            </a:p>
          </p:txBody>
        </p:sp>
      </p:grpSp>
      <p:pic>
        <p:nvPicPr>
          <p:cNvPr id="37" name="Picture 4" descr="Happy Japan Sticker by nanamin">
            <a:extLst>
              <a:ext uri="{FF2B5EF4-FFF2-40B4-BE49-F238E27FC236}">
                <a16:creationId xmlns="" xmlns:a16="http://schemas.microsoft.com/office/drawing/2014/main" id="{20FF1255-A337-4385-BD2E-29C60E28202B}"/>
              </a:ext>
            </a:extLst>
          </p:cNvPr>
          <p:cNvPicPr>
            <a:picLocks noChangeAspect="1" noChangeArrowheads="1" noCrop="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85521" y="3680072"/>
            <a:ext cx="1415799" cy="14157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hlinkClick r:id="rId11" action="ppaction://hlinksldjump"/>
            <a:extLst>
              <a:ext uri="{FF2B5EF4-FFF2-40B4-BE49-F238E27FC236}">
                <a16:creationId xmlns="" xmlns:a16="http://schemas.microsoft.com/office/drawing/2014/main" id="{80046CD7-0A2C-4788-A59B-C5F1A2120F3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500470" y="5892802"/>
            <a:ext cx="671679" cy="806628"/>
          </a:xfrm>
          <a:prstGeom prst="rect">
            <a:avLst/>
          </a:prstGeom>
        </p:spPr>
      </p:pic>
    </p:spTree>
    <p:custDataLst>
      <p:tags r:id="rId1"/>
    </p:custDataLst>
    <p:extLst>
      <p:ext uri="{BB962C8B-B14F-4D97-AF65-F5344CB8AC3E}">
        <p14:creationId xmlns:p14="http://schemas.microsoft.com/office/powerpoint/2010/main" val="37784056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ox(in)">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4" name="y2mate.com - Correct answer sound effect  No copyright.wav"/>
                                        </p:tgtEl>
                                      </p:cMediaNode>
                                    </p:audio>
                                  </p:subTnLst>
                                </p:cTn>
                              </p:par>
                            </p:childTnLst>
                          </p:cTn>
                        </p:par>
                      </p:childTnLst>
                    </p:cTn>
                  </p:par>
                </p:childTnLst>
              </p:cTn>
              <p:nextCondLst>
                <p:cond evt="onClick" delay="0">
                  <p:tgtEl>
                    <p:spTgt spid="2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ot Air Balloon Sticker">
            <a:extLst>
              <a:ext uri="{FF2B5EF4-FFF2-40B4-BE49-F238E27FC236}">
                <a16:creationId xmlns="" xmlns:a16="http://schemas.microsoft.com/office/drawing/2014/main" id="{1FA7B94A-BD10-4F79-93AF-534D3CA25C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61459">
            <a:off x="23793" y="2117266"/>
            <a:ext cx="1641101" cy="2193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4056" y="85202"/>
            <a:ext cx="1541913" cy="9893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48436" y="882452"/>
            <a:ext cx="1398126" cy="8971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404886" y="111245"/>
            <a:ext cx="2069939" cy="13282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36311" y="324130"/>
            <a:ext cx="1207449" cy="7747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17455" y="-129500"/>
            <a:ext cx="1577989" cy="101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 xmlns:a16="http://schemas.microsoft.com/office/drawing/2014/main" id="{4B52CF60-AB66-4A33-B3DC-C1BB7F910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08275">
            <a:off x="1018263" y="129011"/>
            <a:ext cx="2501162" cy="3343799"/>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 xmlns:a16="http://schemas.microsoft.com/office/drawing/2014/main" id="{1E277B26-303A-49F6-9C5B-C6D89D5CFED0}"/>
              </a:ext>
            </a:extLst>
          </p:cNvPr>
          <p:cNvSpPr/>
          <p:nvPr/>
        </p:nvSpPr>
        <p:spPr>
          <a:xfrm>
            <a:off x="-4133540" y="5718542"/>
            <a:ext cx="25532774" cy="115168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hlinkClick r:id="rId11" action="ppaction://hlinksldjump"/>
            <a:extLst>
              <a:ext uri="{FF2B5EF4-FFF2-40B4-BE49-F238E27FC236}">
                <a16:creationId xmlns="" xmlns:a16="http://schemas.microsoft.com/office/drawing/2014/main" id="{0DDEACBD-4911-4040-8CA1-F98EE6FC29D7}"/>
              </a:ext>
            </a:extLst>
          </p:cNvPr>
          <p:cNvSpPr/>
          <p:nvPr/>
        </p:nvSpPr>
        <p:spPr>
          <a:xfrm>
            <a:off x="438427"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28" name="Oval 27">
            <a:hlinkClick r:id="rId12" action="ppaction://hlinksldjump"/>
            <a:extLst>
              <a:ext uri="{FF2B5EF4-FFF2-40B4-BE49-F238E27FC236}">
                <a16:creationId xmlns="" xmlns:a16="http://schemas.microsoft.com/office/drawing/2014/main" id="{03B47E54-C232-42D6-AF89-2AD3CDA11EF8}"/>
              </a:ext>
            </a:extLst>
          </p:cNvPr>
          <p:cNvSpPr/>
          <p:nvPr/>
        </p:nvSpPr>
        <p:spPr>
          <a:xfrm>
            <a:off x="1905774"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1</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hlinkClick r:id="rId13" action="ppaction://hlinksldjump"/>
            <a:extLst>
              <a:ext uri="{FF2B5EF4-FFF2-40B4-BE49-F238E27FC236}">
                <a16:creationId xmlns="" xmlns:a16="http://schemas.microsoft.com/office/drawing/2014/main" id="{CEA660BE-AE33-4CF9-876D-8BC31E36B9FF}"/>
              </a:ext>
            </a:extLst>
          </p:cNvPr>
          <p:cNvSpPr/>
          <p:nvPr/>
        </p:nvSpPr>
        <p:spPr>
          <a:xfrm>
            <a:off x="3400837"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2</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hlinkClick r:id="rId14" action="ppaction://hlinksldjump"/>
            <a:extLst>
              <a:ext uri="{FF2B5EF4-FFF2-40B4-BE49-F238E27FC236}">
                <a16:creationId xmlns="" xmlns:a16="http://schemas.microsoft.com/office/drawing/2014/main" id="{95DD0070-C8E0-46CB-9537-2CA8DC271D5F}"/>
              </a:ext>
            </a:extLst>
          </p:cNvPr>
          <p:cNvSpPr/>
          <p:nvPr/>
        </p:nvSpPr>
        <p:spPr>
          <a:xfrm>
            <a:off x="4895900"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3</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hlinkClick r:id="" action="ppaction://noaction"/>
            <a:extLst>
              <a:ext uri="{FF2B5EF4-FFF2-40B4-BE49-F238E27FC236}">
                <a16:creationId xmlns="" xmlns:a16="http://schemas.microsoft.com/office/drawing/2014/main" id="{36020E1D-F68F-45CA-86A3-34B1A7BC5978}"/>
              </a:ext>
            </a:extLst>
          </p:cNvPr>
          <p:cNvSpPr/>
          <p:nvPr/>
        </p:nvSpPr>
        <p:spPr>
          <a:xfrm>
            <a:off x="6390963"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hlinkClick r:id="rId15" action="ppaction://hlinksldjump"/>
            <a:extLst>
              <a:ext uri="{FF2B5EF4-FFF2-40B4-BE49-F238E27FC236}">
                <a16:creationId xmlns="" xmlns:a16="http://schemas.microsoft.com/office/drawing/2014/main" id="{98E57F45-F95B-451F-AA04-D698D526E820}"/>
              </a:ext>
            </a:extLst>
          </p:cNvPr>
          <p:cNvSpPr/>
          <p:nvPr/>
        </p:nvSpPr>
        <p:spPr>
          <a:xfrm>
            <a:off x="7826801" y="542571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hlinkClick r:id="rId12" action="ppaction://hlinksldjump"/>
            <a:extLst>
              <a:ext uri="{FF2B5EF4-FFF2-40B4-BE49-F238E27FC236}">
                <a16:creationId xmlns="" xmlns:a16="http://schemas.microsoft.com/office/drawing/2014/main" id="{C08756A9-B295-4F34-AA64-47613B583088}"/>
              </a:ext>
            </a:extLst>
          </p:cNvPr>
          <p:cNvSpPr/>
          <p:nvPr/>
        </p:nvSpPr>
        <p:spPr>
          <a:xfrm>
            <a:off x="9367231" y="580859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hlinkClick r:id="" action="ppaction://noaction"/>
            <a:extLst>
              <a:ext uri="{FF2B5EF4-FFF2-40B4-BE49-F238E27FC236}">
                <a16:creationId xmlns="" xmlns:a16="http://schemas.microsoft.com/office/drawing/2014/main" id="{B89284CC-ED58-4AFE-9097-978A3584F68D}"/>
              </a:ext>
            </a:extLst>
          </p:cNvPr>
          <p:cNvSpPr/>
          <p:nvPr/>
        </p:nvSpPr>
        <p:spPr>
          <a:xfrm>
            <a:off x="10848436"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 xmlns:a16="http://schemas.microsoft.com/office/drawing/2014/main" id="{E09E5984-0FCE-4289-AD12-95F736DD456C}"/>
              </a:ext>
            </a:extLst>
          </p:cNvPr>
          <p:cNvSpPr txBox="1"/>
          <p:nvPr/>
        </p:nvSpPr>
        <p:spPr>
          <a:xfrm>
            <a:off x="467493" y="6093008"/>
            <a:ext cx="909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START</a:t>
            </a:r>
          </a:p>
        </p:txBody>
      </p:sp>
      <p:sp>
        <p:nvSpPr>
          <p:cNvPr id="20" name="TextBox 19">
            <a:extLst>
              <a:ext uri="{FF2B5EF4-FFF2-40B4-BE49-F238E27FC236}">
                <a16:creationId xmlns="" xmlns:a16="http://schemas.microsoft.com/office/drawing/2014/main" id="{ED47F4B8-8C1F-4978-964A-87DBACEADCCE}"/>
              </a:ext>
            </a:extLst>
          </p:cNvPr>
          <p:cNvSpPr txBox="1"/>
          <p:nvPr/>
        </p:nvSpPr>
        <p:spPr>
          <a:xfrm>
            <a:off x="4074273" y="1550669"/>
            <a:ext cx="799960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ngữ</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nghĩa</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trái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ngược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mỗi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sp>
        <p:nvSpPr>
          <p:cNvPr id="21" name="Q5 CORRECT">
            <a:extLst>
              <a:ext uri="{FF2B5EF4-FFF2-40B4-BE49-F238E27FC236}">
                <a16:creationId xmlns="" xmlns:a16="http://schemas.microsoft.com/office/drawing/2014/main" id="{889CCB9E-2C51-41B6-8EC8-E6AD0FD8DD66}"/>
              </a:ext>
            </a:extLst>
          </p:cNvPr>
          <p:cNvSpPr/>
          <p:nvPr/>
        </p:nvSpPr>
        <p:spPr>
          <a:xfrm>
            <a:off x="4668896" y="2953963"/>
            <a:ext cx="6734519" cy="223046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buồn</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mới</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nhớ</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p>
        </p:txBody>
      </p:sp>
      <p:grpSp>
        <p:nvGrpSpPr>
          <p:cNvPr id="2" name="Group 23">
            <a:extLst>
              <a:ext uri="{FF2B5EF4-FFF2-40B4-BE49-F238E27FC236}">
                <a16:creationId xmlns="" xmlns:a16="http://schemas.microsoft.com/office/drawing/2014/main" id="{1DD2AADF-AB85-4A9E-B9C7-4C9F566B70F4}"/>
              </a:ext>
            </a:extLst>
          </p:cNvPr>
          <p:cNvGrpSpPr/>
          <p:nvPr/>
        </p:nvGrpSpPr>
        <p:grpSpPr>
          <a:xfrm>
            <a:off x="6397800" y="274634"/>
            <a:ext cx="2690379" cy="1277707"/>
            <a:chOff x="6312873" y="430533"/>
            <a:chExt cx="2690379" cy="1277707"/>
          </a:xfrm>
        </p:grpSpPr>
        <p:pic>
          <p:nvPicPr>
            <p:cNvPr id="25" name="Picture 2" descr="Cloud Swipe Up Sticker">
              <a:extLst>
                <a:ext uri="{FF2B5EF4-FFF2-40B4-BE49-F238E27FC236}">
                  <a16:creationId xmlns="" xmlns:a16="http://schemas.microsoft.com/office/drawing/2014/main" id="{D3F5685F-CC67-465D-B1BF-73A38F570021}"/>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 xmlns:a16="http://schemas.microsoft.com/office/drawing/2014/main" id="{BBA4A736-6087-4B78-94BD-255DACC59A75}"/>
                </a:ext>
              </a:extLst>
            </p:cNvPr>
            <p:cNvSpPr txBox="1"/>
            <p:nvPr/>
          </p:nvSpPr>
          <p:spPr>
            <a:xfrm>
              <a:off x="6312873" y="850910"/>
              <a:ext cx="252223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5</a:t>
              </a:r>
            </a:p>
          </p:txBody>
        </p:sp>
      </p:grpSp>
      <p:pic>
        <p:nvPicPr>
          <p:cNvPr id="39" name="Picture 4" descr="Happy Japan Sticker by nanamin">
            <a:extLst>
              <a:ext uri="{FF2B5EF4-FFF2-40B4-BE49-F238E27FC236}">
                <a16:creationId xmlns="" xmlns:a16="http://schemas.microsoft.com/office/drawing/2014/main" id="{3730C006-2A16-4E0F-BEB3-6681C204ECA9}"/>
              </a:ext>
            </a:extLst>
          </p:cNvPr>
          <p:cNvPicPr>
            <a:picLocks noChangeAspect="1" noChangeArrowheads="1" noCrop="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96760" y="1713513"/>
            <a:ext cx="1415799" cy="14157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
            <a:extLst>
              <a:ext uri="{FF2B5EF4-FFF2-40B4-BE49-F238E27FC236}">
                <a16:creationId xmlns="" xmlns:a16="http://schemas.microsoft.com/office/drawing/2014/main" id="{CF5785AA-E981-4DA1-8E3A-F7B6E6EC1701}"/>
              </a:ext>
            </a:extLst>
          </p:cNvPr>
          <p:cNvPicPr>
            <a:picLocks noChangeAspect="1"/>
          </p:cNvPicPr>
          <p:nvPr/>
        </p:nvPicPr>
        <p:blipFill rotWithShape="1">
          <a:blip r:embed="rId18">
            <a:extLst>
              <a:ext uri="{28A0092B-C50C-407E-A947-70E740481C1C}">
                <a14:useLocalDpi xmlns:a14="http://schemas.microsoft.com/office/drawing/2010/main" val="0"/>
              </a:ext>
            </a:extLst>
          </a:blip>
          <a:srcRect l="56934" t="10722" r="26121" b="67279"/>
          <a:stretch/>
        </p:blipFill>
        <p:spPr>
          <a:xfrm>
            <a:off x="10714918" y="313060"/>
            <a:ext cx="1398126" cy="1418309"/>
          </a:xfrm>
          <a:prstGeom prst="ellipse">
            <a:avLst/>
          </a:prstGeom>
        </p:spPr>
      </p:pic>
      <p:pic>
        <p:nvPicPr>
          <p:cNvPr id="42" name="Picture 41">
            <a:hlinkClick r:id="rId12" action="ppaction://hlinksldjump"/>
            <a:extLst>
              <a:ext uri="{FF2B5EF4-FFF2-40B4-BE49-F238E27FC236}">
                <a16:creationId xmlns="" xmlns:a16="http://schemas.microsoft.com/office/drawing/2014/main" id="{48BCCD2B-503E-4E3F-9482-FE0C298EC2B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500470" y="5892802"/>
            <a:ext cx="671679" cy="806628"/>
          </a:xfrm>
          <a:prstGeom prst="rect">
            <a:avLst/>
          </a:prstGeom>
        </p:spPr>
      </p:pic>
      <p:sp>
        <p:nvSpPr>
          <p:cNvPr id="43" name="TextBox 42"/>
          <p:cNvSpPr txBox="1"/>
          <p:nvPr/>
        </p:nvSpPr>
        <p:spPr>
          <a:xfrm>
            <a:off x="6250762" y="3014034"/>
            <a:ext cx="21873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vui</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4" name="TextBox 43"/>
          <p:cNvSpPr txBox="1"/>
          <p:nvPr/>
        </p:nvSpPr>
        <p:spPr>
          <a:xfrm>
            <a:off x="6087047" y="3711850"/>
            <a:ext cx="21873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cũ</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5" name="TextBox 44"/>
          <p:cNvSpPr txBox="1"/>
          <p:nvPr/>
        </p:nvSpPr>
        <p:spPr>
          <a:xfrm>
            <a:off x="6194614" y="4350717"/>
            <a:ext cx="21873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quên</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custDataLst>
      <p:tags r:id="rId1"/>
    </p:custDataLst>
    <p:extLst>
      <p:ext uri="{BB962C8B-B14F-4D97-AF65-F5344CB8AC3E}">
        <p14:creationId xmlns:p14="http://schemas.microsoft.com/office/powerpoint/2010/main" val="2421006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1">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box(in)">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ox(in)">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box(in)">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y2mate.com - Correct answer sound effect  No copyright.wav"/>
                                        </p:tgtEl>
                                      </p:cMediaNode>
                                    </p:audio>
                                  </p:subTnLst>
                                </p:cTn>
                              </p:par>
                            </p:childTnLst>
                          </p:cTn>
                        </p:par>
                      </p:childTnLst>
                    </p:cTn>
                  </p:par>
                </p:childTnLst>
              </p:cTn>
              <p:nextCondLst>
                <p:cond evt="onClick" delay="0">
                  <p:tgtEl>
                    <p:spTgt spid="21"/>
                  </p:tgtEl>
                </p:cond>
              </p:nextCondLst>
            </p:seq>
          </p:childTnLst>
        </p:cTn>
      </p:par>
    </p:tnLst>
    <p:bldLst>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ot Air Balloon Sticker">
            <a:extLst>
              <a:ext uri="{FF2B5EF4-FFF2-40B4-BE49-F238E27FC236}">
                <a16:creationId xmlns="" xmlns:a16="http://schemas.microsoft.com/office/drawing/2014/main" id="{1FA7B94A-BD10-4F79-93AF-534D3CA25C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61459">
            <a:off x="23793" y="2117266"/>
            <a:ext cx="1641101" cy="2193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4056" y="85202"/>
            <a:ext cx="1541913" cy="9893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3238" y="-28311"/>
            <a:ext cx="1826105" cy="11717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404886" y="111245"/>
            <a:ext cx="2069939" cy="13282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36311" y="324130"/>
            <a:ext cx="1207449" cy="7747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17455" y="-129500"/>
            <a:ext cx="1577989" cy="101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 xmlns:a16="http://schemas.microsoft.com/office/drawing/2014/main" id="{4B52CF60-AB66-4A33-B3DC-C1BB7F910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08275">
            <a:off x="1031547" y="142112"/>
            <a:ext cx="2143375" cy="2865474"/>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 xmlns:a16="http://schemas.microsoft.com/office/drawing/2014/main" id="{0BA2BC72-AB6B-4CEC-B187-4BF59A028077}"/>
              </a:ext>
            </a:extLst>
          </p:cNvPr>
          <p:cNvSpPr/>
          <p:nvPr/>
        </p:nvSpPr>
        <p:spPr>
          <a:xfrm>
            <a:off x="-1148609" y="5706319"/>
            <a:ext cx="25532774" cy="115168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hlinkClick r:id="rId11" action="ppaction://hlinksldjump"/>
            <a:extLst>
              <a:ext uri="{FF2B5EF4-FFF2-40B4-BE49-F238E27FC236}">
                <a16:creationId xmlns="" xmlns:a16="http://schemas.microsoft.com/office/drawing/2014/main" id="{6FB15339-A048-4837-A0D2-33131F3A9252}"/>
              </a:ext>
            </a:extLst>
          </p:cNvPr>
          <p:cNvSpPr/>
          <p:nvPr/>
        </p:nvSpPr>
        <p:spPr>
          <a:xfrm>
            <a:off x="405405" y="5800060"/>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28" name="Oval 27">
            <a:hlinkClick r:id="rId11" action="ppaction://hlinksldjump"/>
            <a:extLst>
              <a:ext uri="{FF2B5EF4-FFF2-40B4-BE49-F238E27FC236}">
                <a16:creationId xmlns="" xmlns:a16="http://schemas.microsoft.com/office/drawing/2014/main" id="{FAB58606-5668-41B5-B1E9-FB8BC06E608E}"/>
              </a:ext>
            </a:extLst>
          </p:cNvPr>
          <p:cNvSpPr/>
          <p:nvPr/>
        </p:nvSpPr>
        <p:spPr>
          <a:xfrm>
            <a:off x="1905774"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1</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hlinkClick r:id="rId12" action="ppaction://hlinksldjump"/>
            <a:extLst>
              <a:ext uri="{FF2B5EF4-FFF2-40B4-BE49-F238E27FC236}">
                <a16:creationId xmlns="" xmlns:a16="http://schemas.microsoft.com/office/drawing/2014/main" id="{208EF992-823B-472E-B44F-BE1BB057C021}"/>
              </a:ext>
            </a:extLst>
          </p:cNvPr>
          <p:cNvSpPr/>
          <p:nvPr/>
        </p:nvSpPr>
        <p:spPr>
          <a:xfrm>
            <a:off x="3400837"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2</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hlinkClick r:id="rId13" action="ppaction://hlinksldjump"/>
            <a:extLst>
              <a:ext uri="{FF2B5EF4-FFF2-40B4-BE49-F238E27FC236}">
                <a16:creationId xmlns="" xmlns:a16="http://schemas.microsoft.com/office/drawing/2014/main" id="{8F3BBE70-9DD2-4490-9F95-D56959BD084B}"/>
              </a:ext>
            </a:extLst>
          </p:cNvPr>
          <p:cNvSpPr/>
          <p:nvPr/>
        </p:nvSpPr>
        <p:spPr>
          <a:xfrm>
            <a:off x="4895900"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3</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hlinkClick r:id="" action="ppaction://noaction"/>
            <a:extLst>
              <a:ext uri="{FF2B5EF4-FFF2-40B4-BE49-F238E27FC236}">
                <a16:creationId xmlns="" xmlns:a16="http://schemas.microsoft.com/office/drawing/2014/main" id="{6FA6A797-A3D0-4D78-964B-11E346D91E63}"/>
              </a:ext>
            </a:extLst>
          </p:cNvPr>
          <p:cNvSpPr/>
          <p:nvPr/>
        </p:nvSpPr>
        <p:spPr>
          <a:xfrm>
            <a:off x="6390963"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hlinkClick r:id="rId14" action="ppaction://hlinksldjump"/>
            <a:extLst>
              <a:ext uri="{FF2B5EF4-FFF2-40B4-BE49-F238E27FC236}">
                <a16:creationId xmlns="" xmlns:a16="http://schemas.microsoft.com/office/drawing/2014/main" id="{3BADD20C-F566-4068-81F5-F729D5CDCE78}"/>
              </a:ext>
            </a:extLst>
          </p:cNvPr>
          <p:cNvSpPr/>
          <p:nvPr/>
        </p:nvSpPr>
        <p:spPr>
          <a:xfrm>
            <a:off x="7886026" y="580005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hlinkClick r:id="" action="ppaction://noaction"/>
            <a:extLst>
              <a:ext uri="{FF2B5EF4-FFF2-40B4-BE49-F238E27FC236}">
                <a16:creationId xmlns="" xmlns:a16="http://schemas.microsoft.com/office/drawing/2014/main" id="{8B2F52F7-696B-473C-BFB1-F58E495B1D96}"/>
              </a:ext>
            </a:extLst>
          </p:cNvPr>
          <p:cNvSpPr/>
          <p:nvPr/>
        </p:nvSpPr>
        <p:spPr>
          <a:xfrm>
            <a:off x="9367231" y="580859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hlinkClick r:id="" action="ppaction://noaction"/>
            <a:extLst>
              <a:ext uri="{FF2B5EF4-FFF2-40B4-BE49-F238E27FC236}">
                <a16:creationId xmlns="" xmlns:a16="http://schemas.microsoft.com/office/drawing/2014/main" id="{BEE59766-8923-4C27-B0E5-2FEE824E7E2D}"/>
              </a:ext>
            </a:extLst>
          </p:cNvPr>
          <p:cNvSpPr/>
          <p:nvPr/>
        </p:nvSpPr>
        <p:spPr>
          <a:xfrm>
            <a:off x="10819370" y="5398793"/>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 xmlns:a16="http://schemas.microsoft.com/office/drawing/2014/main" id="{070A80F8-16DF-4AF6-80DA-12684758894D}"/>
              </a:ext>
            </a:extLst>
          </p:cNvPr>
          <p:cNvSpPr txBox="1"/>
          <p:nvPr/>
        </p:nvSpPr>
        <p:spPr>
          <a:xfrm>
            <a:off x="434471" y="6084473"/>
            <a:ext cx="909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START</a:t>
            </a:r>
          </a:p>
        </p:txBody>
      </p:sp>
      <p:sp>
        <p:nvSpPr>
          <p:cNvPr id="20" name="TextBox 19">
            <a:extLst>
              <a:ext uri="{FF2B5EF4-FFF2-40B4-BE49-F238E27FC236}">
                <a16:creationId xmlns="" xmlns:a16="http://schemas.microsoft.com/office/drawing/2014/main" id="{6E5770CA-8F41-490E-9456-D0C08F355D1D}"/>
              </a:ext>
            </a:extLst>
          </p:cNvPr>
          <p:cNvSpPr txBox="1"/>
          <p:nvPr/>
        </p:nvSpPr>
        <p:spPr>
          <a:xfrm>
            <a:off x="3292502" y="1404449"/>
            <a:ext cx="90368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Đặt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ảnh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so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cs typeface="Times New Roman" panose="02020603050405020304" pitchFamily="18" charset="0"/>
              </a:rPr>
              <a:t>hoa</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gạo?</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 xmlns:a16="http://schemas.microsoft.com/office/drawing/2014/main" id="{F8994534-C7CE-4182-BF97-C9E1ED08AF86}"/>
              </a:ext>
            </a:extLst>
          </p:cNvPr>
          <p:cNvSpPr/>
          <p:nvPr/>
        </p:nvSpPr>
        <p:spPr>
          <a:xfrm>
            <a:off x="4596727" y="2348853"/>
            <a:ext cx="6734519" cy="213349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Những</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bông</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gạo</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nở</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đỏ</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rực</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như</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những</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đốm</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lửa</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nhỏ</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sáng</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lấp</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lánh</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Char char="-"/>
              <a:tabLst/>
              <a:defRPr/>
            </a:pP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2" name="Group 23">
            <a:extLst>
              <a:ext uri="{FF2B5EF4-FFF2-40B4-BE49-F238E27FC236}">
                <a16:creationId xmlns="" xmlns:a16="http://schemas.microsoft.com/office/drawing/2014/main" id="{F534388A-830B-4A80-94F5-3A4B8EBD3C82}"/>
              </a:ext>
            </a:extLst>
          </p:cNvPr>
          <p:cNvGrpSpPr/>
          <p:nvPr/>
        </p:nvGrpSpPr>
        <p:grpSpPr>
          <a:xfrm>
            <a:off x="6566260" y="264025"/>
            <a:ext cx="2522232" cy="1277707"/>
            <a:chOff x="6553502" y="430533"/>
            <a:chExt cx="2522232" cy="1277707"/>
          </a:xfrm>
        </p:grpSpPr>
        <p:pic>
          <p:nvPicPr>
            <p:cNvPr id="25" name="Picture 2" descr="Cloud Swipe Up Sticker">
              <a:extLst>
                <a:ext uri="{FF2B5EF4-FFF2-40B4-BE49-F238E27FC236}">
                  <a16:creationId xmlns="" xmlns:a16="http://schemas.microsoft.com/office/drawing/2014/main" id="{3016CC62-6344-4A18-BBA0-F41E1C11B409}"/>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 xmlns:a16="http://schemas.microsoft.com/office/drawing/2014/main" id="{D8B4D935-6DD8-4DC7-A26D-D591EE255171}"/>
                </a:ext>
              </a:extLst>
            </p:cNvPr>
            <p:cNvSpPr txBox="1"/>
            <p:nvPr/>
          </p:nvSpPr>
          <p:spPr>
            <a:xfrm>
              <a:off x="6553502" y="834868"/>
              <a:ext cx="252223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Câu</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6</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pic>
        <p:nvPicPr>
          <p:cNvPr id="3076" name="Picture 4" descr="Happy Japan Sticker by nanamin">
            <a:extLst>
              <a:ext uri="{FF2B5EF4-FFF2-40B4-BE49-F238E27FC236}">
                <a16:creationId xmlns="" xmlns:a16="http://schemas.microsoft.com/office/drawing/2014/main" id="{6A6202CB-BC58-4EAB-9C3B-FE1D656A41A6}"/>
              </a:ext>
            </a:extLst>
          </p:cNvPr>
          <p:cNvPicPr>
            <a:picLocks noChangeAspect="1" noChangeArrowheads="1" noCrop="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88733" y="2402151"/>
            <a:ext cx="1415799" cy="14157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hlinkClick r:id="" action="ppaction://noaction"/>
            <a:extLst>
              <a:ext uri="{FF2B5EF4-FFF2-40B4-BE49-F238E27FC236}">
                <a16:creationId xmlns="" xmlns:a16="http://schemas.microsoft.com/office/drawing/2014/main" id="{11B04CF1-E300-4ACD-8847-9D6C4157B7A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500470" y="5892802"/>
            <a:ext cx="671679" cy="806628"/>
          </a:xfrm>
          <a:prstGeom prst="rect">
            <a:avLst/>
          </a:prstGeom>
        </p:spPr>
      </p:pic>
    </p:spTree>
    <p:custDataLst>
      <p:tags r:id="rId1"/>
    </p:custDataLst>
    <p:extLst>
      <p:ext uri="{BB962C8B-B14F-4D97-AF65-F5344CB8AC3E}">
        <p14:creationId xmlns:p14="http://schemas.microsoft.com/office/powerpoint/2010/main" val="13866546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y2mate.com - Correct answer sound effect  No copyright.wav"/>
                                        </p:tgtEl>
                                      </p:cMediaNode>
                                    </p:audio>
                                  </p:subTnLst>
                                </p:cTn>
                              </p:par>
                            </p:childTnLst>
                          </p:cTn>
                        </p:par>
                      </p:childTnLst>
                    </p:cTn>
                  </p:par>
                </p:childTnLst>
              </p:cTn>
              <p:nextCondLst>
                <p:cond evt="onClick" delay="0">
                  <p:tgtEl>
                    <p:spTgt spid="21"/>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90" name="Google Shape;1490;p46"/>
          <p:cNvGrpSpPr/>
          <p:nvPr/>
        </p:nvGrpSpPr>
        <p:grpSpPr>
          <a:xfrm>
            <a:off x="9035746" y="2319815"/>
            <a:ext cx="4358473" cy="4846213"/>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 name="Google Shape;817;p35">
            <a:extLst>
              <a:ext uri="{FF2B5EF4-FFF2-40B4-BE49-F238E27FC236}">
                <a16:creationId xmlns="" xmlns:a16="http://schemas.microsoft.com/office/drawing/2014/main" id="{A1AD30AD-38C6-4D68-8071-705FEC87B3B1}"/>
              </a:ext>
            </a:extLst>
          </p:cNvPr>
          <p:cNvGrpSpPr/>
          <p:nvPr/>
        </p:nvGrpSpPr>
        <p:grpSpPr>
          <a:xfrm rot="-273" flipH="1">
            <a:off x="-556631" y="-61473"/>
            <a:ext cx="2145004" cy="1962501"/>
            <a:chOff x="761688" y="3500250"/>
            <a:chExt cx="1279326" cy="1170478"/>
          </a:xfrm>
        </p:grpSpPr>
        <p:sp>
          <p:nvSpPr>
            <p:cNvPr id="76" name="Google Shape;818;p35">
              <a:extLst>
                <a:ext uri="{FF2B5EF4-FFF2-40B4-BE49-F238E27FC236}">
                  <a16:creationId xmlns="" xmlns:a16="http://schemas.microsoft.com/office/drawing/2014/main" id="{0743099F-D259-4006-A5F2-3F600CB636C1}"/>
                </a:ext>
              </a:extLst>
            </p:cNvPr>
            <p:cNvSpPr/>
            <p:nvPr/>
          </p:nvSpPr>
          <p:spPr>
            <a:xfrm>
              <a:off x="761688" y="3500250"/>
              <a:ext cx="1279326" cy="1170478"/>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19;p35">
              <a:extLst>
                <a:ext uri="{FF2B5EF4-FFF2-40B4-BE49-F238E27FC236}">
                  <a16:creationId xmlns="" xmlns:a16="http://schemas.microsoft.com/office/drawing/2014/main" id="{1FC77E43-55C3-4167-B330-26D2CD8ED271}"/>
                </a:ext>
              </a:extLst>
            </p:cNvPr>
            <p:cNvSpPr/>
            <p:nvPr/>
          </p:nvSpPr>
          <p:spPr>
            <a:xfrm>
              <a:off x="947880" y="3573552"/>
              <a:ext cx="1017847" cy="837756"/>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0;p35">
              <a:extLst>
                <a:ext uri="{FF2B5EF4-FFF2-40B4-BE49-F238E27FC236}">
                  <a16:creationId xmlns="" xmlns:a16="http://schemas.microsoft.com/office/drawing/2014/main" id="{42D54358-A1DF-4C7C-A764-34DD72E99004}"/>
                </a:ext>
              </a:extLst>
            </p:cNvPr>
            <p:cNvSpPr/>
            <p:nvPr/>
          </p:nvSpPr>
          <p:spPr>
            <a:xfrm>
              <a:off x="836973" y="3672560"/>
              <a:ext cx="1029746" cy="925094"/>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 name="Google Shape;1486;p46">
            <a:extLst>
              <a:ext uri="{FF2B5EF4-FFF2-40B4-BE49-F238E27FC236}">
                <a16:creationId xmlns="" xmlns:a16="http://schemas.microsoft.com/office/drawing/2014/main" id="{8F8D078B-4337-2866-523C-C80778CEC0C5}"/>
              </a:ext>
            </a:extLst>
          </p:cNvPr>
          <p:cNvSpPr/>
          <p:nvPr/>
        </p:nvSpPr>
        <p:spPr>
          <a:xfrm flipH="1">
            <a:off x="2038097" y="368673"/>
            <a:ext cx="7793000" cy="390228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TextBox 1">
            <a:extLst>
              <a:ext uri="{FF2B5EF4-FFF2-40B4-BE49-F238E27FC236}">
                <a16:creationId xmlns="" xmlns:a16="http://schemas.microsoft.com/office/drawing/2014/main" id="{072EA52F-62DE-3808-0689-C63CA7131E01}"/>
              </a:ext>
            </a:extLst>
          </p:cNvPr>
          <p:cNvSpPr txBox="1"/>
          <p:nvPr/>
        </p:nvSpPr>
        <p:spPr>
          <a:xfrm>
            <a:off x="2350315" y="1124843"/>
            <a:ext cx="6983103" cy="1600438"/>
          </a:xfrm>
          <a:prstGeom prst="rect">
            <a:avLst/>
          </a:prstGeom>
          <a:noFill/>
        </p:spPr>
        <p:txBody>
          <a:bodyPr wrap="square" rtlCol="0">
            <a:spAutoFit/>
          </a:bodyPr>
          <a:lstStyle/>
          <a:p>
            <a:pPr algn="ctr" defTabSz="1219170">
              <a:buClr>
                <a:srgbClr val="000000"/>
              </a:buClr>
            </a:pPr>
            <a:r>
              <a:rPr lang="en-US" sz="96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CỦNG CỐ</a:t>
            </a:r>
          </a:p>
        </p:txBody>
      </p:sp>
    </p:spTree>
    <p:custDataLst>
      <p:tags r:id="rId1"/>
    </p:custDataLst>
    <p:extLst>
      <p:ext uri="{BB962C8B-B14F-4D97-AF65-F5344CB8AC3E}">
        <p14:creationId xmlns:p14="http://schemas.microsoft.com/office/powerpoint/2010/main" val="288575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anim calcmode="lin" valueType="num">
                                      <p:cBhvr>
                                        <p:cTn id="8" dur="1000" fill="hold"/>
                                        <p:tgtEl>
                                          <p:spTgt spid="1490"/>
                                        </p:tgtEl>
                                        <p:attrNameLst>
                                          <p:attrName>ppt_x</p:attrName>
                                        </p:attrNameLst>
                                      </p:cBhvr>
                                      <p:tavLst>
                                        <p:tav tm="0">
                                          <p:val>
                                            <p:strVal val="#ppt_x"/>
                                          </p:val>
                                        </p:tav>
                                        <p:tav tm="100000">
                                          <p:val>
                                            <p:strVal val="#ppt_x"/>
                                          </p:val>
                                        </p:tav>
                                      </p:tavLst>
                                    </p:anim>
                                    <p:anim calcmode="lin" valueType="num">
                                      <p:cBhvr>
                                        <p:cTn id="9" dur="1000" fill="hold"/>
                                        <p:tgtEl>
                                          <p:spTgt spid="14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grpSp>
        <p:nvGrpSpPr>
          <p:cNvPr id="1324" name="Google Shape;1324;p42"/>
          <p:cNvGrpSpPr/>
          <p:nvPr/>
        </p:nvGrpSpPr>
        <p:grpSpPr>
          <a:xfrm flipH="1">
            <a:off x="9413781" y="-3841"/>
            <a:ext cx="1308380" cy="712529"/>
            <a:chOff x="816462" y="899275"/>
            <a:chExt cx="981285" cy="534397"/>
          </a:xfrm>
        </p:grpSpPr>
        <p:sp>
          <p:nvSpPr>
            <p:cNvPr id="1325" name="Google Shape;1325;p4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6" name="Google Shape;1326;p4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27" name="Google Shape;1327;p42"/>
          <p:cNvSpPr/>
          <p:nvPr/>
        </p:nvSpPr>
        <p:spPr>
          <a:xfrm flipH="1">
            <a:off x="9005173" y="9073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TextBox 39">
            <a:extLst>
              <a:ext uri="{FF2B5EF4-FFF2-40B4-BE49-F238E27FC236}">
                <a16:creationId xmlns="" xmlns:a16="http://schemas.microsoft.com/office/drawing/2014/main" id="{AE6DCB6A-7EDA-D28C-D8B2-BBB36580D330}"/>
              </a:ext>
            </a:extLst>
          </p:cNvPr>
          <p:cNvSpPr txBox="1"/>
          <p:nvPr/>
        </p:nvSpPr>
        <p:spPr>
          <a:xfrm>
            <a:off x="246968" y="154690"/>
            <a:ext cx="9088329" cy="923330"/>
          </a:xfrm>
          <a:prstGeom prst="rect">
            <a:avLst/>
          </a:prstGeom>
          <a:noFill/>
        </p:spPr>
        <p:txBody>
          <a:bodyPr wrap="square" rtlCol="0">
            <a:spAutoFit/>
          </a:bodyPr>
          <a:lstStyle/>
          <a:p>
            <a:pPr algn="ctr" defTabSz="1219170">
              <a:buClr>
                <a:srgbClr val="000000"/>
              </a:buClr>
            </a:pPr>
            <a:r>
              <a:rPr lang="en-US" sz="54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THI ĐUA ĐỌC PHÂN VAI</a:t>
            </a:r>
          </a:p>
        </p:txBody>
      </p:sp>
      <p:sp>
        <p:nvSpPr>
          <p:cNvPr id="2" name="Rectangle: Rounded Corners 1">
            <a:extLst>
              <a:ext uri="{FF2B5EF4-FFF2-40B4-BE49-F238E27FC236}">
                <a16:creationId xmlns="" xmlns:a16="http://schemas.microsoft.com/office/drawing/2014/main" id="{4A1D4C63-8812-A702-CCA6-B1A97F11AB19}"/>
              </a:ext>
            </a:extLst>
          </p:cNvPr>
          <p:cNvSpPr/>
          <p:nvPr/>
        </p:nvSpPr>
        <p:spPr>
          <a:xfrm>
            <a:off x="468923" y="2085473"/>
            <a:ext cx="10544071" cy="2204095"/>
          </a:xfrm>
          <a:prstGeom prst="roundRect">
            <a:avLst>
              <a:gd name="adj" fmla="val 21678"/>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a:t>
            </a:r>
            <a:r>
              <a:rPr lang="vi-VN" sz="4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hi </a:t>
            </a:r>
            <a:r>
              <a:rPr lang="vi-VN" sz="48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đọc</a:t>
            </a:r>
            <a:r>
              <a:rPr lang="vi-VN" sz="4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phân vai </a:t>
            </a:r>
            <a:r>
              <a:rPr lang="vi-VN" sz="48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hoặc</a:t>
            </a:r>
            <a:r>
              <a:rPr lang="vi-VN" sz="4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vi-VN" sz="48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đọc</a:t>
            </a:r>
            <a:r>
              <a:rPr lang="vi-VN" sz="4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vi-VN" sz="48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một</a:t>
            </a:r>
            <a:r>
              <a:rPr lang="vi-VN" sz="4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vi-VN" sz="48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đoạn</a:t>
            </a:r>
            <a:r>
              <a:rPr lang="vi-VN" sz="4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em </a:t>
            </a:r>
            <a:r>
              <a:rPr lang="vi-VN" sz="48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thích</a:t>
            </a:r>
            <a:r>
              <a:rPr lang="vi-VN" sz="4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vi-VN" sz="48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trước</a:t>
            </a:r>
            <a:r>
              <a:rPr lang="vi-VN" sz="4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vi-VN" sz="48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lớp</a:t>
            </a:r>
            <a:r>
              <a:rPr lang="vi-VN" sz="4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vi-VN" sz="4800" kern="0" dirty="0">
              <a:solidFill>
                <a:srgbClr val="000000"/>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26060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90" name="Google Shape;1490;p46"/>
          <p:cNvGrpSpPr/>
          <p:nvPr/>
        </p:nvGrpSpPr>
        <p:grpSpPr>
          <a:xfrm>
            <a:off x="9035746" y="2319815"/>
            <a:ext cx="4358473" cy="4846213"/>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 name="Google Shape;817;p35">
            <a:extLst>
              <a:ext uri="{FF2B5EF4-FFF2-40B4-BE49-F238E27FC236}">
                <a16:creationId xmlns="" xmlns:a16="http://schemas.microsoft.com/office/drawing/2014/main" id="{A1AD30AD-38C6-4D68-8071-705FEC87B3B1}"/>
              </a:ext>
            </a:extLst>
          </p:cNvPr>
          <p:cNvGrpSpPr/>
          <p:nvPr/>
        </p:nvGrpSpPr>
        <p:grpSpPr>
          <a:xfrm rot="-273" flipH="1">
            <a:off x="-556631" y="-61473"/>
            <a:ext cx="2145004" cy="1962501"/>
            <a:chOff x="761688" y="3500250"/>
            <a:chExt cx="1279326" cy="1170478"/>
          </a:xfrm>
        </p:grpSpPr>
        <p:sp>
          <p:nvSpPr>
            <p:cNvPr id="76" name="Google Shape;818;p35">
              <a:extLst>
                <a:ext uri="{FF2B5EF4-FFF2-40B4-BE49-F238E27FC236}">
                  <a16:creationId xmlns="" xmlns:a16="http://schemas.microsoft.com/office/drawing/2014/main" id="{0743099F-D259-4006-A5F2-3F600CB636C1}"/>
                </a:ext>
              </a:extLst>
            </p:cNvPr>
            <p:cNvSpPr/>
            <p:nvPr/>
          </p:nvSpPr>
          <p:spPr>
            <a:xfrm>
              <a:off x="761688" y="3500250"/>
              <a:ext cx="1279326" cy="1170478"/>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19;p35">
              <a:extLst>
                <a:ext uri="{FF2B5EF4-FFF2-40B4-BE49-F238E27FC236}">
                  <a16:creationId xmlns="" xmlns:a16="http://schemas.microsoft.com/office/drawing/2014/main" id="{1FC77E43-55C3-4167-B330-26D2CD8ED271}"/>
                </a:ext>
              </a:extLst>
            </p:cNvPr>
            <p:cNvSpPr/>
            <p:nvPr/>
          </p:nvSpPr>
          <p:spPr>
            <a:xfrm>
              <a:off x="947880" y="3573552"/>
              <a:ext cx="1017847" cy="837756"/>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0;p35">
              <a:extLst>
                <a:ext uri="{FF2B5EF4-FFF2-40B4-BE49-F238E27FC236}">
                  <a16:creationId xmlns="" xmlns:a16="http://schemas.microsoft.com/office/drawing/2014/main" id="{42D54358-A1DF-4C7C-A764-34DD72E99004}"/>
                </a:ext>
              </a:extLst>
            </p:cNvPr>
            <p:cNvSpPr/>
            <p:nvPr/>
          </p:nvSpPr>
          <p:spPr>
            <a:xfrm>
              <a:off x="836973" y="3672560"/>
              <a:ext cx="1029746" cy="925094"/>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 name="Google Shape;1486;p46">
            <a:extLst>
              <a:ext uri="{FF2B5EF4-FFF2-40B4-BE49-F238E27FC236}">
                <a16:creationId xmlns="" xmlns:a16="http://schemas.microsoft.com/office/drawing/2014/main" id="{8F8D078B-4337-2866-523C-C80778CEC0C5}"/>
              </a:ext>
            </a:extLst>
          </p:cNvPr>
          <p:cNvSpPr/>
          <p:nvPr/>
        </p:nvSpPr>
        <p:spPr>
          <a:xfrm flipH="1">
            <a:off x="2038097" y="368673"/>
            <a:ext cx="7793000" cy="390228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TextBox 1">
            <a:extLst>
              <a:ext uri="{FF2B5EF4-FFF2-40B4-BE49-F238E27FC236}">
                <a16:creationId xmlns="" xmlns:a16="http://schemas.microsoft.com/office/drawing/2014/main" id="{072EA52F-62DE-3808-0689-C63CA7131E01}"/>
              </a:ext>
            </a:extLst>
          </p:cNvPr>
          <p:cNvSpPr txBox="1"/>
          <p:nvPr/>
        </p:nvSpPr>
        <p:spPr>
          <a:xfrm>
            <a:off x="2567678" y="1124843"/>
            <a:ext cx="6653143" cy="1323439"/>
          </a:xfrm>
          <a:prstGeom prst="rect">
            <a:avLst/>
          </a:prstGeom>
          <a:noFill/>
        </p:spPr>
        <p:txBody>
          <a:bodyPr wrap="square" rtlCol="0">
            <a:spAutoFit/>
          </a:bodyPr>
          <a:lstStyle/>
          <a:p>
            <a:pPr algn="ctr" defTabSz="1219170">
              <a:buClr>
                <a:srgbClr val="000000"/>
              </a:buClr>
            </a:pPr>
            <a:r>
              <a:rPr lang="en-US" sz="80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KHỞI ĐỘNG</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anim calcmode="lin" valueType="num">
                                      <p:cBhvr>
                                        <p:cTn id="8" dur="1000" fill="hold"/>
                                        <p:tgtEl>
                                          <p:spTgt spid="1490"/>
                                        </p:tgtEl>
                                        <p:attrNameLst>
                                          <p:attrName>ppt_x</p:attrName>
                                        </p:attrNameLst>
                                      </p:cBhvr>
                                      <p:tavLst>
                                        <p:tav tm="0">
                                          <p:val>
                                            <p:strVal val="#ppt_x"/>
                                          </p:val>
                                        </p:tav>
                                        <p:tav tm="100000">
                                          <p:val>
                                            <p:strVal val="#ppt_x"/>
                                          </p:val>
                                        </p:tav>
                                      </p:tavLst>
                                    </p:anim>
                                    <p:anim calcmode="lin" valueType="num">
                                      <p:cBhvr>
                                        <p:cTn id="9" dur="1000" fill="hold"/>
                                        <p:tgtEl>
                                          <p:spTgt spid="14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grpSp>
        <p:nvGrpSpPr>
          <p:cNvPr id="1324" name="Google Shape;1324;p42"/>
          <p:cNvGrpSpPr/>
          <p:nvPr/>
        </p:nvGrpSpPr>
        <p:grpSpPr>
          <a:xfrm flipH="1">
            <a:off x="9413781" y="-3841"/>
            <a:ext cx="1308380" cy="712529"/>
            <a:chOff x="816462" y="899275"/>
            <a:chExt cx="981285" cy="534397"/>
          </a:xfrm>
        </p:grpSpPr>
        <p:sp>
          <p:nvSpPr>
            <p:cNvPr id="1325" name="Google Shape;1325;p4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6" name="Google Shape;1326;p4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27" name="Google Shape;1327;p42"/>
          <p:cNvSpPr/>
          <p:nvPr/>
        </p:nvSpPr>
        <p:spPr>
          <a:xfrm flipH="1">
            <a:off x="9005173" y="9073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TextBox 39">
            <a:extLst>
              <a:ext uri="{FF2B5EF4-FFF2-40B4-BE49-F238E27FC236}">
                <a16:creationId xmlns="" xmlns:a16="http://schemas.microsoft.com/office/drawing/2014/main" id="{AE6DCB6A-7EDA-D28C-D8B2-BBB36580D330}"/>
              </a:ext>
            </a:extLst>
          </p:cNvPr>
          <p:cNvSpPr txBox="1"/>
          <p:nvPr/>
        </p:nvSpPr>
        <p:spPr>
          <a:xfrm>
            <a:off x="246968" y="154690"/>
            <a:ext cx="9088329" cy="1107996"/>
          </a:xfrm>
          <a:prstGeom prst="rect">
            <a:avLst/>
          </a:prstGeom>
          <a:noFill/>
        </p:spPr>
        <p:txBody>
          <a:bodyPr wrap="square" rtlCol="0">
            <a:spAutoFit/>
          </a:bodyPr>
          <a:lstStyle/>
          <a:p>
            <a:pPr algn="ctr" defTabSz="1219170">
              <a:buClr>
                <a:srgbClr val="000000"/>
              </a:buClr>
            </a:pPr>
            <a:r>
              <a:rPr lang="en-US" sz="66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ĐỌC TRƯỚC LỚP</a:t>
            </a:r>
          </a:p>
        </p:txBody>
      </p:sp>
      <p:grpSp>
        <p:nvGrpSpPr>
          <p:cNvPr id="9" name="Group 8">
            <a:extLst>
              <a:ext uri="{FF2B5EF4-FFF2-40B4-BE49-F238E27FC236}">
                <a16:creationId xmlns="" xmlns:a16="http://schemas.microsoft.com/office/drawing/2014/main" id="{3A84275C-5D42-7A4C-A14F-201BDB4F2CFE}"/>
              </a:ext>
            </a:extLst>
          </p:cNvPr>
          <p:cNvGrpSpPr/>
          <p:nvPr/>
        </p:nvGrpSpPr>
        <p:grpSpPr>
          <a:xfrm>
            <a:off x="323162" y="1667879"/>
            <a:ext cx="11545677" cy="5035431"/>
            <a:chOff x="4841104" y="3817600"/>
            <a:chExt cx="7073839" cy="2842692"/>
          </a:xfrm>
        </p:grpSpPr>
        <p:grpSp>
          <p:nvGrpSpPr>
            <p:cNvPr id="10" name="Group 9">
              <a:extLst>
                <a:ext uri="{FF2B5EF4-FFF2-40B4-BE49-F238E27FC236}">
                  <a16:creationId xmlns="" xmlns:a16="http://schemas.microsoft.com/office/drawing/2014/main" id="{148C466C-D912-7AE4-3F0E-B5ECC77FA2E6}"/>
                </a:ext>
              </a:extLst>
            </p:cNvPr>
            <p:cNvGrpSpPr/>
            <p:nvPr/>
          </p:nvGrpSpPr>
          <p:grpSpPr>
            <a:xfrm>
              <a:off x="4841104" y="3817600"/>
              <a:ext cx="7073839" cy="2842692"/>
              <a:chOff x="2975204" y="1255651"/>
              <a:chExt cx="7073839" cy="2842692"/>
            </a:xfrm>
          </p:grpSpPr>
          <p:sp>
            <p:nvSpPr>
              <p:cNvPr id="20" name="Rectangle: Rounded Corners 19">
                <a:extLst>
                  <a:ext uri="{FF2B5EF4-FFF2-40B4-BE49-F238E27FC236}">
                    <a16:creationId xmlns="" xmlns:a16="http://schemas.microsoft.com/office/drawing/2014/main" id="{2F6E634F-7475-9F47-2EC8-DBC1FF9834D6}"/>
                  </a:ext>
                </a:extLst>
              </p:cNvPr>
              <p:cNvSpPr/>
              <p:nvPr/>
            </p:nvSpPr>
            <p:spPr>
              <a:xfrm>
                <a:off x="2975204" y="1724298"/>
                <a:ext cx="7073839" cy="2374045"/>
              </a:xfrm>
              <a:custGeom>
                <a:avLst/>
                <a:gdLst>
                  <a:gd name="connsiteX0" fmla="*/ 0 w 11545677"/>
                  <a:gd name="connsiteY0" fmla="*/ 789088 h 3911797"/>
                  <a:gd name="connsiteX1" fmla="*/ 789088 w 11545677"/>
                  <a:gd name="connsiteY1" fmla="*/ 0 h 3911797"/>
                  <a:gd name="connsiteX2" fmla="*/ 1553263 w 11545677"/>
                  <a:gd name="connsiteY2" fmla="*/ 0 h 3911797"/>
                  <a:gd name="connsiteX3" fmla="*/ 2118088 w 11545677"/>
                  <a:gd name="connsiteY3" fmla="*/ 0 h 3911797"/>
                  <a:gd name="connsiteX4" fmla="*/ 2583238 w 11545677"/>
                  <a:gd name="connsiteY4" fmla="*/ 0 h 3911797"/>
                  <a:gd name="connsiteX5" fmla="*/ 2948713 w 11545677"/>
                  <a:gd name="connsiteY5" fmla="*/ 0 h 3911797"/>
                  <a:gd name="connsiteX6" fmla="*/ 3812563 w 11545677"/>
                  <a:gd name="connsiteY6" fmla="*/ 0 h 3911797"/>
                  <a:gd name="connsiteX7" fmla="*/ 4477063 w 11545677"/>
                  <a:gd name="connsiteY7" fmla="*/ 0 h 3911797"/>
                  <a:gd name="connsiteX8" fmla="*/ 5041888 w 11545677"/>
                  <a:gd name="connsiteY8" fmla="*/ 0 h 3911797"/>
                  <a:gd name="connsiteX9" fmla="*/ 5806064 w 11545677"/>
                  <a:gd name="connsiteY9" fmla="*/ 0 h 3911797"/>
                  <a:gd name="connsiteX10" fmla="*/ 6470564 w 11545677"/>
                  <a:gd name="connsiteY10" fmla="*/ 0 h 3911797"/>
                  <a:gd name="connsiteX11" fmla="*/ 7035389 w 11545677"/>
                  <a:gd name="connsiteY11" fmla="*/ 0 h 3911797"/>
                  <a:gd name="connsiteX12" fmla="*/ 7400864 w 11545677"/>
                  <a:gd name="connsiteY12" fmla="*/ 0 h 3911797"/>
                  <a:gd name="connsiteX13" fmla="*/ 7965689 w 11545677"/>
                  <a:gd name="connsiteY13" fmla="*/ 0 h 3911797"/>
                  <a:gd name="connsiteX14" fmla="*/ 8530514 w 11545677"/>
                  <a:gd name="connsiteY14" fmla="*/ 0 h 3911797"/>
                  <a:gd name="connsiteX15" fmla="*/ 8895989 w 11545677"/>
                  <a:gd name="connsiteY15" fmla="*/ 0 h 3911797"/>
                  <a:gd name="connsiteX16" fmla="*/ 9361139 w 11545677"/>
                  <a:gd name="connsiteY16" fmla="*/ 0 h 3911797"/>
                  <a:gd name="connsiteX17" fmla="*/ 9726614 w 11545677"/>
                  <a:gd name="connsiteY17" fmla="*/ 0 h 3911797"/>
                  <a:gd name="connsiteX18" fmla="*/ 10756589 w 11545677"/>
                  <a:gd name="connsiteY18" fmla="*/ 0 h 3911797"/>
                  <a:gd name="connsiteX19" fmla="*/ 11545677 w 11545677"/>
                  <a:gd name="connsiteY19" fmla="*/ 789088 h 3911797"/>
                  <a:gd name="connsiteX20" fmla="*/ 11545677 w 11545677"/>
                  <a:gd name="connsiteY20" fmla="*/ 1419166 h 3911797"/>
                  <a:gd name="connsiteX21" fmla="*/ 11545677 w 11545677"/>
                  <a:gd name="connsiteY21" fmla="*/ 1932562 h 3911797"/>
                  <a:gd name="connsiteX22" fmla="*/ 11545677 w 11545677"/>
                  <a:gd name="connsiteY22" fmla="*/ 2539304 h 3911797"/>
                  <a:gd name="connsiteX23" fmla="*/ 11545677 w 11545677"/>
                  <a:gd name="connsiteY23" fmla="*/ 3122709 h 3911797"/>
                  <a:gd name="connsiteX24" fmla="*/ 10756589 w 11545677"/>
                  <a:gd name="connsiteY24" fmla="*/ 3911797 h 3911797"/>
                  <a:gd name="connsiteX25" fmla="*/ 9992414 w 11545677"/>
                  <a:gd name="connsiteY25" fmla="*/ 3911797 h 3911797"/>
                  <a:gd name="connsiteX26" fmla="*/ 9626939 w 11545677"/>
                  <a:gd name="connsiteY26" fmla="*/ 3911797 h 3911797"/>
                  <a:gd name="connsiteX27" fmla="*/ 8763089 w 11545677"/>
                  <a:gd name="connsiteY27" fmla="*/ 3911797 h 3911797"/>
                  <a:gd name="connsiteX28" fmla="*/ 8198264 w 11545677"/>
                  <a:gd name="connsiteY28" fmla="*/ 3911797 h 3911797"/>
                  <a:gd name="connsiteX29" fmla="*/ 7633439 w 11545677"/>
                  <a:gd name="connsiteY29" fmla="*/ 3911797 h 3911797"/>
                  <a:gd name="connsiteX30" fmla="*/ 6968939 w 11545677"/>
                  <a:gd name="connsiteY30" fmla="*/ 3911797 h 3911797"/>
                  <a:gd name="connsiteX31" fmla="*/ 6105089 w 11545677"/>
                  <a:gd name="connsiteY31" fmla="*/ 3911797 h 3911797"/>
                  <a:gd name="connsiteX32" fmla="*/ 5540263 w 11545677"/>
                  <a:gd name="connsiteY32" fmla="*/ 3911797 h 3911797"/>
                  <a:gd name="connsiteX33" fmla="*/ 4875763 w 11545677"/>
                  <a:gd name="connsiteY33" fmla="*/ 3911797 h 3911797"/>
                  <a:gd name="connsiteX34" fmla="*/ 4310938 w 11545677"/>
                  <a:gd name="connsiteY34" fmla="*/ 3911797 h 3911797"/>
                  <a:gd name="connsiteX35" fmla="*/ 3646438 w 11545677"/>
                  <a:gd name="connsiteY35" fmla="*/ 3911797 h 3911797"/>
                  <a:gd name="connsiteX36" fmla="*/ 2882263 w 11545677"/>
                  <a:gd name="connsiteY36" fmla="*/ 3911797 h 3911797"/>
                  <a:gd name="connsiteX37" fmla="*/ 2317438 w 11545677"/>
                  <a:gd name="connsiteY37" fmla="*/ 3911797 h 3911797"/>
                  <a:gd name="connsiteX38" fmla="*/ 1453588 w 11545677"/>
                  <a:gd name="connsiteY38" fmla="*/ 3911797 h 3911797"/>
                  <a:gd name="connsiteX39" fmla="*/ 789088 w 11545677"/>
                  <a:gd name="connsiteY39" fmla="*/ 3911797 h 3911797"/>
                  <a:gd name="connsiteX40" fmla="*/ 0 w 11545677"/>
                  <a:gd name="connsiteY40" fmla="*/ 3122709 h 3911797"/>
                  <a:gd name="connsiteX41" fmla="*/ 0 w 11545677"/>
                  <a:gd name="connsiteY41" fmla="*/ 2492631 h 3911797"/>
                  <a:gd name="connsiteX42" fmla="*/ 0 w 11545677"/>
                  <a:gd name="connsiteY42" fmla="*/ 1955899 h 3911797"/>
                  <a:gd name="connsiteX43" fmla="*/ 0 w 11545677"/>
                  <a:gd name="connsiteY43" fmla="*/ 1395829 h 3911797"/>
                  <a:gd name="connsiteX44" fmla="*/ 0 w 11545677"/>
                  <a:gd name="connsiteY44" fmla="*/ 789088 h 391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45677" h="3911797" fill="none" extrusionOk="0">
                    <a:moveTo>
                      <a:pt x="0" y="789088"/>
                    </a:moveTo>
                    <a:cubicBezTo>
                      <a:pt x="-54670" y="362069"/>
                      <a:pt x="373236" y="-1278"/>
                      <a:pt x="789088" y="0"/>
                    </a:cubicBezTo>
                    <a:cubicBezTo>
                      <a:pt x="1094112" y="7817"/>
                      <a:pt x="1373503" y="-14310"/>
                      <a:pt x="1553263" y="0"/>
                    </a:cubicBezTo>
                    <a:cubicBezTo>
                      <a:pt x="1733024" y="14310"/>
                      <a:pt x="1898893" y="-16826"/>
                      <a:pt x="2118088" y="0"/>
                    </a:cubicBezTo>
                    <a:cubicBezTo>
                      <a:pt x="2337283" y="16826"/>
                      <a:pt x="2382612" y="9956"/>
                      <a:pt x="2583238" y="0"/>
                    </a:cubicBezTo>
                    <a:cubicBezTo>
                      <a:pt x="2783864" y="-9956"/>
                      <a:pt x="2772670" y="-11500"/>
                      <a:pt x="2948713" y="0"/>
                    </a:cubicBezTo>
                    <a:cubicBezTo>
                      <a:pt x="3124757" y="11500"/>
                      <a:pt x="3628972" y="34566"/>
                      <a:pt x="3812563" y="0"/>
                    </a:cubicBezTo>
                    <a:cubicBezTo>
                      <a:pt x="3996154" y="-34566"/>
                      <a:pt x="4153508" y="18641"/>
                      <a:pt x="4477063" y="0"/>
                    </a:cubicBezTo>
                    <a:cubicBezTo>
                      <a:pt x="4800618" y="-18641"/>
                      <a:pt x="4921411" y="-27259"/>
                      <a:pt x="5041888" y="0"/>
                    </a:cubicBezTo>
                    <a:cubicBezTo>
                      <a:pt x="5162366" y="27259"/>
                      <a:pt x="5545868" y="14484"/>
                      <a:pt x="5806064" y="0"/>
                    </a:cubicBezTo>
                    <a:cubicBezTo>
                      <a:pt x="6066260" y="-14484"/>
                      <a:pt x="6224252" y="-10430"/>
                      <a:pt x="6470564" y="0"/>
                    </a:cubicBezTo>
                    <a:cubicBezTo>
                      <a:pt x="6716876" y="10430"/>
                      <a:pt x="6830680" y="125"/>
                      <a:pt x="7035389" y="0"/>
                    </a:cubicBezTo>
                    <a:cubicBezTo>
                      <a:pt x="7240098" y="-125"/>
                      <a:pt x="7234728" y="-4735"/>
                      <a:pt x="7400864" y="0"/>
                    </a:cubicBezTo>
                    <a:cubicBezTo>
                      <a:pt x="7567001" y="4735"/>
                      <a:pt x="7851247" y="11433"/>
                      <a:pt x="7965689" y="0"/>
                    </a:cubicBezTo>
                    <a:cubicBezTo>
                      <a:pt x="8080132" y="-11433"/>
                      <a:pt x="8322885" y="-4020"/>
                      <a:pt x="8530514" y="0"/>
                    </a:cubicBezTo>
                    <a:cubicBezTo>
                      <a:pt x="8738144" y="4020"/>
                      <a:pt x="8814966" y="14585"/>
                      <a:pt x="8895989" y="0"/>
                    </a:cubicBezTo>
                    <a:cubicBezTo>
                      <a:pt x="8977012" y="-14585"/>
                      <a:pt x="9255426" y="10503"/>
                      <a:pt x="9361139" y="0"/>
                    </a:cubicBezTo>
                    <a:cubicBezTo>
                      <a:pt x="9466852" y="-10503"/>
                      <a:pt x="9563567" y="8125"/>
                      <a:pt x="9726614" y="0"/>
                    </a:cubicBezTo>
                    <a:cubicBezTo>
                      <a:pt x="9889661" y="-8125"/>
                      <a:pt x="10475252" y="-48320"/>
                      <a:pt x="10756589" y="0"/>
                    </a:cubicBezTo>
                    <a:cubicBezTo>
                      <a:pt x="11237054" y="76035"/>
                      <a:pt x="11499930" y="377543"/>
                      <a:pt x="11545677" y="789088"/>
                    </a:cubicBezTo>
                    <a:cubicBezTo>
                      <a:pt x="11562551" y="927498"/>
                      <a:pt x="11573948" y="1281451"/>
                      <a:pt x="11545677" y="1419166"/>
                    </a:cubicBezTo>
                    <a:cubicBezTo>
                      <a:pt x="11517406" y="1556881"/>
                      <a:pt x="11557570" y="1726694"/>
                      <a:pt x="11545677" y="1932562"/>
                    </a:cubicBezTo>
                    <a:cubicBezTo>
                      <a:pt x="11533784" y="2138430"/>
                      <a:pt x="11567528" y="2281228"/>
                      <a:pt x="11545677" y="2539304"/>
                    </a:cubicBezTo>
                    <a:cubicBezTo>
                      <a:pt x="11523826" y="2797380"/>
                      <a:pt x="11573468" y="2951705"/>
                      <a:pt x="11545677" y="3122709"/>
                    </a:cubicBezTo>
                    <a:cubicBezTo>
                      <a:pt x="11635013" y="3516776"/>
                      <a:pt x="11192489" y="3963445"/>
                      <a:pt x="10756589" y="3911797"/>
                    </a:cubicBezTo>
                    <a:cubicBezTo>
                      <a:pt x="10396182" y="3918571"/>
                      <a:pt x="10301492" y="3882776"/>
                      <a:pt x="9992414" y="3911797"/>
                    </a:cubicBezTo>
                    <a:cubicBezTo>
                      <a:pt x="9683337" y="3940818"/>
                      <a:pt x="9789734" y="3925339"/>
                      <a:pt x="9626939" y="3911797"/>
                    </a:cubicBezTo>
                    <a:cubicBezTo>
                      <a:pt x="9464145" y="3898255"/>
                      <a:pt x="9171808" y="3954396"/>
                      <a:pt x="8763089" y="3911797"/>
                    </a:cubicBezTo>
                    <a:cubicBezTo>
                      <a:pt x="8354370" y="3869199"/>
                      <a:pt x="8399699" y="3888966"/>
                      <a:pt x="8198264" y="3911797"/>
                    </a:cubicBezTo>
                    <a:cubicBezTo>
                      <a:pt x="7996829" y="3934628"/>
                      <a:pt x="7805694" y="3902009"/>
                      <a:pt x="7633439" y="3911797"/>
                    </a:cubicBezTo>
                    <a:cubicBezTo>
                      <a:pt x="7461184" y="3921585"/>
                      <a:pt x="7153420" y="3903970"/>
                      <a:pt x="6968939" y="3911797"/>
                    </a:cubicBezTo>
                    <a:cubicBezTo>
                      <a:pt x="6784458" y="3919624"/>
                      <a:pt x="6518336" y="3918405"/>
                      <a:pt x="6105089" y="3911797"/>
                    </a:cubicBezTo>
                    <a:cubicBezTo>
                      <a:pt x="5691842" y="3905190"/>
                      <a:pt x="5703740" y="3902624"/>
                      <a:pt x="5540263" y="3911797"/>
                    </a:cubicBezTo>
                    <a:cubicBezTo>
                      <a:pt x="5376786" y="3920970"/>
                      <a:pt x="5192991" y="3899954"/>
                      <a:pt x="4875763" y="3911797"/>
                    </a:cubicBezTo>
                    <a:cubicBezTo>
                      <a:pt x="4558535" y="3923640"/>
                      <a:pt x="4543355" y="3924191"/>
                      <a:pt x="4310938" y="3911797"/>
                    </a:cubicBezTo>
                    <a:cubicBezTo>
                      <a:pt x="4078522" y="3899403"/>
                      <a:pt x="3821723" y="3889458"/>
                      <a:pt x="3646438" y="3911797"/>
                    </a:cubicBezTo>
                    <a:cubicBezTo>
                      <a:pt x="3471153" y="3934136"/>
                      <a:pt x="3085509" y="3905560"/>
                      <a:pt x="2882263" y="3911797"/>
                    </a:cubicBezTo>
                    <a:cubicBezTo>
                      <a:pt x="2679018" y="3918034"/>
                      <a:pt x="2531395" y="3932630"/>
                      <a:pt x="2317438" y="3911797"/>
                    </a:cubicBezTo>
                    <a:cubicBezTo>
                      <a:pt x="2103481" y="3890964"/>
                      <a:pt x="1644058" y="3945908"/>
                      <a:pt x="1453588" y="3911797"/>
                    </a:cubicBezTo>
                    <a:cubicBezTo>
                      <a:pt x="1263118" y="3877687"/>
                      <a:pt x="1005113" y="3904465"/>
                      <a:pt x="789088" y="3911797"/>
                    </a:cubicBezTo>
                    <a:cubicBezTo>
                      <a:pt x="366262" y="3938213"/>
                      <a:pt x="49486" y="3519352"/>
                      <a:pt x="0" y="3122709"/>
                    </a:cubicBezTo>
                    <a:cubicBezTo>
                      <a:pt x="18423" y="2995452"/>
                      <a:pt x="-23960" y="2745090"/>
                      <a:pt x="0" y="2492631"/>
                    </a:cubicBezTo>
                    <a:cubicBezTo>
                      <a:pt x="23960" y="2240172"/>
                      <a:pt x="9324" y="2203063"/>
                      <a:pt x="0" y="1955899"/>
                    </a:cubicBezTo>
                    <a:cubicBezTo>
                      <a:pt x="-9324" y="1708735"/>
                      <a:pt x="-1561" y="1521527"/>
                      <a:pt x="0" y="1395829"/>
                    </a:cubicBezTo>
                    <a:cubicBezTo>
                      <a:pt x="1561" y="1270131"/>
                      <a:pt x="-25118" y="987778"/>
                      <a:pt x="0" y="789088"/>
                    </a:cubicBezTo>
                    <a:close/>
                  </a:path>
                  <a:path w="11545677" h="3911797" stroke="0" extrusionOk="0">
                    <a:moveTo>
                      <a:pt x="0" y="789088"/>
                    </a:moveTo>
                    <a:cubicBezTo>
                      <a:pt x="2819" y="439500"/>
                      <a:pt x="388667" y="63221"/>
                      <a:pt x="789088" y="0"/>
                    </a:cubicBezTo>
                    <a:cubicBezTo>
                      <a:pt x="1070748" y="-547"/>
                      <a:pt x="1388945" y="6491"/>
                      <a:pt x="1553263" y="0"/>
                    </a:cubicBezTo>
                    <a:cubicBezTo>
                      <a:pt x="1717582" y="-6491"/>
                      <a:pt x="1908025" y="3811"/>
                      <a:pt x="2018413" y="0"/>
                    </a:cubicBezTo>
                    <a:cubicBezTo>
                      <a:pt x="2128801" y="-3811"/>
                      <a:pt x="2346389" y="-11043"/>
                      <a:pt x="2483563" y="0"/>
                    </a:cubicBezTo>
                    <a:cubicBezTo>
                      <a:pt x="2620737" y="11043"/>
                      <a:pt x="3069424" y="-31083"/>
                      <a:pt x="3247738" y="0"/>
                    </a:cubicBezTo>
                    <a:cubicBezTo>
                      <a:pt x="3426052" y="31083"/>
                      <a:pt x="3537053" y="-9689"/>
                      <a:pt x="3812563" y="0"/>
                    </a:cubicBezTo>
                    <a:cubicBezTo>
                      <a:pt x="4088074" y="9689"/>
                      <a:pt x="4472854" y="42733"/>
                      <a:pt x="4676413" y="0"/>
                    </a:cubicBezTo>
                    <a:cubicBezTo>
                      <a:pt x="4879972" y="-42733"/>
                      <a:pt x="5119349" y="15750"/>
                      <a:pt x="5540263" y="0"/>
                    </a:cubicBezTo>
                    <a:cubicBezTo>
                      <a:pt x="5961177" y="-15750"/>
                      <a:pt x="6075864" y="-6307"/>
                      <a:pt x="6304439" y="0"/>
                    </a:cubicBezTo>
                    <a:cubicBezTo>
                      <a:pt x="6533014" y="6307"/>
                      <a:pt x="6595245" y="11531"/>
                      <a:pt x="6769589" y="0"/>
                    </a:cubicBezTo>
                    <a:cubicBezTo>
                      <a:pt x="6943933" y="-11531"/>
                      <a:pt x="7015990" y="3648"/>
                      <a:pt x="7135064" y="0"/>
                    </a:cubicBezTo>
                    <a:cubicBezTo>
                      <a:pt x="7254139" y="-3648"/>
                      <a:pt x="7584329" y="27323"/>
                      <a:pt x="7998914" y="0"/>
                    </a:cubicBezTo>
                    <a:cubicBezTo>
                      <a:pt x="8413499" y="-27323"/>
                      <a:pt x="8526866" y="-27402"/>
                      <a:pt x="8663414" y="0"/>
                    </a:cubicBezTo>
                    <a:cubicBezTo>
                      <a:pt x="8799962" y="27402"/>
                      <a:pt x="9114579" y="3930"/>
                      <a:pt x="9327914" y="0"/>
                    </a:cubicBezTo>
                    <a:cubicBezTo>
                      <a:pt x="9541249" y="-3930"/>
                      <a:pt x="9616631" y="-18056"/>
                      <a:pt x="9793064" y="0"/>
                    </a:cubicBezTo>
                    <a:cubicBezTo>
                      <a:pt x="9969497" y="18056"/>
                      <a:pt x="10311970" y="3607"/>
                      <a:pt x="10756589" y="0"/>
                    </a:cubicBezTo>
                    <a:cubicBezTo>
                      <a:pt x="11253706" y="13914"/>
                      <a:pt x="11510647" y="341693"/>
                      <a:pt x="11545677" y="789088"/>
                    </a:cubicBezTo>
                    <a:cubicBezTo>
                      <a:pt x="11548205" y="1025109"/>
                      <a:pt x="11529865" y="1096904"/>
                      <a:pt x="11545677" y="1325821"/>
                    </a:cubicBezTo>
                    <a:cubicBezTo>
                      <a:pt x="11561489" y="1554738"/>
                      <a:pt x="11560535" y="1749471"/>
                      <a:pt x="11545677" y="1955899"/>
                    </a:cubicBezTo>
                    <a:cubicBezTo>
                      <a:pt x="11530819" y="2162327"/>
                      <a:pt x="11547878" y="2319538"/>
                      <a:pt x="11545677" y="2562640"/>
                    </a:cubicBezTo>
                    <a:cubicBezTo>
                      <a:pt x="11543476" y="2805742"/>
                      <a:pt x="11556153" y="2982811"/>
                      <a:pt x="11545677" y="3122709"/>
                    </a:cubicBezTo>
                    <a:cubicBezTo>
                      <a:pt x="11540914" y="3549528"/>
                      <a:pt x="11212169" y="3966887"/>
                      <a:pt x="10756589" y="3911797"/>
                    </a:cubicBezTo>
                    <a:cubicBezTo>
                      <a:pt x="10515194" y="3885647"/>
                      <a:pt x="10289511" y="3893394"/>
                      <a:pt x="10092089" y="3911797"/>
                    </a:cubicBezTo>
                    <a:cubicBezTo>
                      <a:pt x="9894667" y="3930200"/>
                      <a:pt x="9734484" y="3887173"/>
                      <a:pt x="9527264" y="3911797"/>
                    </a:cubicBezTo>
                    <a:cubicBezTo>
                      <a:pt x="9320044" y="3936421"/>
                      <a:pt x="9024963" y="3874968"/>
                      <a:pt x="8663414" y="3911797"/>
                    </a:cubicBezTo>
                    <a:cubicBezTo>
                      <a:pt x="8301865" y="3948627"/>
                      <a:pt x="8081336" y="3880251"/>
                      <a:pt x="7799564" y="3911797"/>
                    </a:cubicBezTo>
                    <a:cubicBezTo>
                      <a:pt x="7517792" y="3943344"/>
                      <a:pt x="7513107" y="3904172"/>
                      <a:pt x="7234739" y="3911797"/>
                    </a:cubicBezTo>
                    <a:cubicBezTo>
                      <a:pt x="6956372" y="3919422"/>
                      <a:pt x="7026920" y="3915718"/>
                      <a:pt x="6869264" y="3911797"/>
                    </a:cubicBezTo>
                    <a:cubicBezTo>
                      <a:pt x="6711608" y="3907876"/>
                      <a:pt x="6616625" y="3931262"/>
                      <a:pt x="6404114" y="3911797"/>
                    </a:cubicBezTo>
                    <a:cubicBezTo>
                      <a:pt x="6191603" y="3892333"/>
                      <a:pt x="6081359" y="3911221"/>
                      <a:pt x="5938964" y="3911797"/>
                    </a:cubicBezTo>
                    <a:cubicBezTo>
                      <a:pt x="5796569" y="3912374"/>
                      <a:pt x="5389132" y="3930207"/>
                      <a:pt x="5174788" y="3911797"/>
                    </a:cubicBezTo>
                    <a:cubicBezTo>
                      <a:pt x="4960444" y="3893387"/>
                      <a:pt x="4967215" y="3911811"/>
                      <a:pt x="4809313" y="3911797"/>
                    </a:cubicBezTo>
                    <a:cubicBezTo>
                      <a:pt x="4651412" y="3911783"/>
                      <a:pt x="4534300" y="3914065"/>
                      <a:pt x="4344163" y="3911797"/>
                    </a:cubicBezTo>
                    <a:cubicBezTo>
                      <a:pt x="4154026" y="3909530"/>
                      <a:pt x="3687212" y="3933449"/>
                      <a:pt x="3480313" y="3911797"/>
                    </a:cubicBezTo>
                    <a:cubicBezTo>
                      <a:pt x="3273414" y="3890146"/>
                      <a:pt x="3244815" y="3906310"/>
                      <a:pt x="3114838" y="3911797"/>
                    </a:cubicBezTo>
                    <a:cubicBezTo>
                      <a:pt x="2984861" y="3917284"/>
                      <a:pt x="2896801" y="3903837"/>
                      <a:pt x="2749363" y="3911797"/>
                    </a:cubicBezTo>
                    <a:cubicBezTo>
                      <a:pt x="2601925" y="3919757"/>
                      <a:pt x="2528258" y="3907476"/>
                      <a:pt x="2383888" y="3911797"/>
                    </a:cubicBezTo>
                    <a:cubicBezTo>
                      <a:pt x="2239519" y="3916118"/>
                      <a:pt x="1972488" y="3894094"/>
                      <a:pt x="1719388" y="3911797"/>
                    </a:cubicBezTo>
                    <a:cubicBezTo>
                      <a:pt x="1466288" y="3929500"/>
                      <a:pt x="1131746" y="3879405"/>
                      <a:pt x="789088" y="3911797"/>
                    </a:cubicBezTo>
                    <a:cubicBezTo>
                      <a:pt x="382671" y="3906586"/>
                      <a:pt x="-65344" y="3489921"/>
                      <a:pt x="0" y="3122709"/>
                    </a:cubicBezTo>
                    <a:cubicBezTo>
                      <a:pt x="-15486" y="2996080"/>
                      <a:pt x="8770" y="2705129"/>
                      <a:pt x="0" y="2539304"/>
                    </a:cubicBezTo>
                    <a:cubicBezTo>
                      <a:pt x="-8770" y="2373479"/>
                      <a:pt x="27303" y="2106300"/>
                      <a:pt x="0" y="1955899"/>
                    </a:cubicBezTo>
                    <a:cubicBezTo>
                      <a:pt x="-27303" y="1805498"/>
                      <a:pt x="23256" y="1608615"/>
                      <a:pt x="0" y="1349157"/>
                    </a:cubicBezTo>
                    <a:cubicBezTo>
                      <a:pt x="-23256" y="1089699"/>
                      <a:pt x="26253" y="1048639"/>
                      <a:pt x="0" y="789088"/>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custGeom>
                        <a:avLst/>
                        <a:gdLst>
                          <a:gd name="connsiteX0" fmla="*/ 0 w 11545677"/>
                          <a:gd name="connsiteY0" fmla="*/ 848291 h 4205288"/>
                          <a:gd name="connsiteX1" fmla="*/ 848291 w 11545677"/>
                          <a:gd name="connsiteY1" fmla="*/ 0 h 4205288"/>
                          <a:gd name="connsiteX2" fmla="*/ 1603388 w 11545677"/>
                          <a:gd name="connsiteY2" fmla="*/ 0 h 4205288"/>
                          <a:gd name="connsiteX3" fmla="*/ 2161504 w 11545677"/>
                          <a:gd name="connsiteY3" fmla="*/ 0 h 4205288"/>
                          <a:gd name="connsiteX4" fmla="*/ 2621128 w 11545677"/>
                          <a:gd name="connsiteY4" fmla="*/ 0 h 4205288"/>
                          <a:gd name="connsiteX5" fmla="*/ 2982262 w 11545677"/>
                          <a:gd name="connsiteY5" fmla="*/ 0 h 4205288"/>
                          <a:gd name="connsiteX6" fmla="*/ 3835850 w 11545677"/>
                          <a:gd name="connsiteY6" fmla="*/ 0 h 4205288"/>
                          <a:gd name="connsiteX7" fmla="*/ 4492456 w 11545677"/>
                          <a:gd name="connsiteY7" fmla="*/ 0 h 4205288"/>
                          <a:gd name="connsiteX8" fmla="*/ 5050572 w 11545677"/>
                          <a:gd name="connsiteY8" fmla="*/ 0 h 4205288"/>
                          <a:gd name="connsiteX9" fmla="*/ 5805669 w 11545677"/>
                          <a:gd name="connsiteY9" fmla="*/ 0 h 4205288"/>
                          <a:gd name="connsiteX10" fmla="*/ 6462275 w 11545677"/>
                          <a:gd name="connsiteY10" fmla="*/ 0 h 4205288"/>
                          <a:gd name="connsiteX11" fmla="*/ 7020391 w 11545677"/>
                          <a:gd name="connsiteY11" fmla="*/ 0 h 4205288"/>
                          <a:gd name="connsiteX12" fmla="*/ 7381524 w 11545677"/>
                          <a:gd name="connsiteY12" fmla="*/ 0 h 4205288"/>
                          <a:gd name="connsiteX13" fmla="*/ 7939639 w 11545677"/>
                          <a:gd name="connsiteY13" fmla="*/ 0 h 4205288"/>
                          <a:gd name="connsiteX14" fmla="*/ 8497755 w 11545677"/>
                          <a:gd name="connsiteY14" fmla="*/ 0 h 4205288"/>
                          <a:gd name="connsiteX15" fmla="*/ 8858888 w 11545677"/>
                          <a:gd name="connsiteY15" fmla="*/ 0 h 4205288"/>
                          <a:gd name="connsiteX16" fmla="*/ 9318513 w 11545677"/>
                          <a:gd name="connsiteY16" fmla="*/ 0 h 4205288"/>
                          <a:gd name="connsiteX17" fmla="*/ 9679646 w 11545677"/>
                          <a:gd name="connsiteY17" fmla="*/ 0 h 4205288"/>
                          <a:gd name="connsiteX18" fmla="*/ 10697386 w 11545677"/>
                          <a:gd name="connsiteY18" fmla="*/ 0 h 4205288"/>
                          <a:gd name="connsiteX19" fmla="*/ 11545677 w 11545677"/>
                          <a:gd name="connsiteY19" fmla="*/ 848291 h 4205288"/>
                          <a:gd name="connsiteX20" fmla="*/ 11545677 w 11545677"/>
                          <a:gd name="connsiteY20" fmla="*/ 1525642 h 4205288"/>
                          <a:gd name="connsiteX21" fmla="*/ 11545677 w 11545677"/>
                          <a:gd name="connsiteY21" fmla="*/ 2077557 h 4205288"/>
                          <a:gd name="connsiteX22" fmla="*/ 11545677 w 11545677"/>
                          <a:gd name="connsiteY22" fmla="*/ 2729821 h 4205288"/>
                          <a:gd name="connsiteX23" fmla="*/ 11545677 w 11545677"/>
                          <a:gd name="connsiteY23" fmla="*/ 3356997 h 4205288"/>
                          <a:gd name="connsiteX24" fmla="*/ 10697386 w 11545677"/>
                          <a:gd name="connsiteY24" fmla="*/ 4205288 h 4205288"/>
                          <a:gd name="connsiteX25" fmla="*/ 9942289 w 11545677"/>
                          <a:gd name="connsiteY25" fmla="*/ 4205288 h 4205288"/>
                          <a:gd name="connsiteX26" fmla="*/ 9581155 w 11545677"/>
                          <a:gd name="connsiteY26" fmla="*/ 4205288 h 4205288"/>
                          <a:gd name="connsiteX27" fmla="*/ 8727567 w 11545677"/>
                          <a:gd name="connsiteY27" fmla="*/ 4205288 h 4205288"/>
                          <a:gd name="connsiteX28" fmla="*/ 8169452 w 11545677"/>
                          <a:gd name="connsiteY28" fmla="*/ 4205288 h 4205288"/>
                          <a:gd name="connsiteX29" fmla="*/ 7611336 w 11545677"/>
                          <a:gd name="connsiteY29" fmla="*/ 4205288 h 4205288"/>
                          <a:gd name="connsiteX30" fmla="*/ 6954730 w 11545677"/>
                          <a:gd name="connsiteY30" fmla="*/ 4205288 h 4205288"/>
                          <a:gd name="connsiteX31" fmla="*/ 6101142 w 11545677"/>
                          <a:gd name="connsiteY31" fmla="*/ 4205288 h 4205288"/>
                          <a:gd name="connsiteX32" fmla="*/ 5543026 w 11545677"/>
                          <a:gd name="connsiteY32" fmla="*/ 4205288 h 4205288"/>
                          <a:gd name="connsiteX33" fmla="*/ 4886420 w 11545677"/>
                          <a:gd name="connsiteY33" fmla="*/ 4205288 h 4205288"/>
                          <a:gd name="connsiteX34" fmla="*/ 4328305 w 11545677"/>
                          <a:gd name="connsiteY34" fmla="*/ 4205288 h 4205288"/>
                          <a:gd name="connsiteX35" fmla="*/ 3671698 w 11545677"/>
                          <a:gd name="connsiteY35" fmla="*/ 4205288 h 4205288"/>
                          <a:gd name="connsiteX36" fmla="*/ 2916601 w 11545677"/>
                          <a:gd name="connsiteY36" fmla="*/ 4205288 h 4205288"/>
                          <a:gd name="connsiteX37" fmla="*/ 2358486 w 11545677"/>
                          <a:gd name="connsiteY37" fmla="*/ 4205288 h 4205288"/>
                          <a:gd name="connsiteX38" fmla="*/ 1504897 w 11545677"/>
                          <a:gd name="connsiteY38" fmla="*/ 4205288 h 4205288"/>
                          <a:gd name="connsiteX39" fmla="*/ 848291 w 11545677"/>
                          <a:gd name="connsiteY39" fmla="*/ 4205288 h 4205288"/>
                          <a:gd name="connsiteX40" fmla="*/ 0 w 11545677"/>
                          <a:gd name="connsiteY40" fmla="*/ 3356997 h 4205288"/>
                          <a:gd name="connsiteX41" fmla="*/ 0 w 11545677"/>
                          <a:gd name="connsiteY41" fmla="*/ 2679646 h 4205288"/>
                          <a:gd name="connsiteX42" fmla="*/ 0 w 11545677"/>
                          <a:gd name="connsiteY42" fmla="*/ 2102644 h 4205288"/>
                          <a:gd name="connsiteX43" fmla="*/ 0 w 11545677"/>
                          <a:gd name="connsiteY43" fmla="*/ 1500555 h 4205288"/>
                          <a:gd name="connsiteX44" fmla="*/ 0 w 11545677"/>
                          <a:gd name="connsiteY44" fmla="*/ 848291 h 420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45677" h="4205288" fill="none" extrusionOk="0">
                            <a:moveTo>
                              <a:pt x="0" y="848291"/>
                            </a:moveTo>
                            <a:cubicBezTo>
                              <a:pt x="-99111" y="395714"/>
                              <a:pt x="393897" y="-904"/>
                              <a:pt x="848291" y="0"/>
                            </a:cubicBezTo>
                            <a:cubicBezTo>
                              <a:pt x="1090068" y="-3607"/>
                              <a:pt x="1311495" y="-23887"/>
                              <a:pt x="1603388" y="0"/>
                            </a:cubicBezTo>
                            <a:cubicBezTo>
                              <a:pt x="1895281" y="23887"/>
                              <a:pt x="1956565" y="16156"/>
                              <a:pt x="2161504" y="0"/>
                            </a:cubicBezTo>
                            <a:cubicBezTo>
                              <a:pt x="2366443" y="-16156"/>
                              <a:pt x="2415980" y="-6310"/>
                              <a:pt x="2621128" y="0"/>
                            </a:cubicBezTo>
                            <a:cubicBezTo>
                              <a:pt x="2826276" y="6310"/>
                              <a:pt x="2847749" y="-5149"/>
                              <a:pt x="2982262" y="0"/>
                            </a:cubicBezTo>
                            <a:cubicBezTo>
                              <a:pt x="3116775" y="5149"/>
                              <a:pt x="3579225" y="17817"/>
                              <a:pt x="3835850" y="0"/>
                            </a:cubicBezTo>
                            <a:cubicBezTo>
                              <a:pt x="4092475" y="-17817"/>
                              <a:pt x="4174969" y="-14461"/>
                              <a:pt x="4492456" y="0"/>
                            </a:cubicBezTo>
                            <a:cubicBezTo>
                              <a:pt x="4809943" y="14461"/>
                              <a:pt x="4888893" y="-17901"/>
                              <a:pt x="5050572" y="0"/>
                            </a:cubicBezTo>
                            <a:cubicBezTo>
                              <a:pt x="5212251" y="17901"/>
                              <a:pt x="5498839" y="22221"/>
                              <a:pt x="5805669" y="0"/>
                            </a:cubicBezTo>
                            <a:cubicBezTo>
                              <a:pt x="6112499" y="-22221"/>
                              <a:pt x="6313211" y="619"/>
                              <a:pt x="6462275" y="0"/>
                            </a:cubicBezTo>
                            <a:cubicBezTo>
                              <a:pt x="6611339" y="-619"/>
                              <a:pt x="6793082" y="-4106"/>
                              <a:pt x="7020391" y="0"/>
                            </a:cubicBezTo>
                            <a:cubicBezTo>
                              <a:pt x="7247700" y="4106"/>
                              <a:pt x="7291373" y="610"/>
                              <a:pt x="7381524" y="0"/>
                            </a:cubicBezTo>
                            <a:cubicBezTo>
                              <a:pt x="7471675" y="-610"/>
                              <a:pt x="7674073" y="-17851"/>
                              <a:pt x="7939639" y="0"/>
                            </a:cubicBezTo>
                            <a:cubicBezTo>
                              <a:pt x="8205205" y="17851"/>
                              <a:pt x="8247778" y="-26241"/>
                              <a:pt x="8497755" y="0"/>
                            </a:cubicBezTo>
                            <a:cubicBezTo>
                              <a:pt x="8747732" y="26241"/>
                              <a:pt x="8705773" y="-11987"/>
                              <a:pt x="8858888" y="0"/>
                            </a:cubicBezTo>
                            <a:cubicBezTo>
                              <a:pt x="9012003" y="11987"/>
                              <a:pt x="9211633" y="13151"/>
                              <a:pt x="9318513" y="0"/>
                            </a:cubicBezTo>
                            <a:cubicBezTo>
                              <a:pt x="9425393" y="-13151"/>
                              <a:pt x="9499923" y="-2381"/>
                              <a:pt x="9679646" y="0"/>
                            </a:cubicBezTo>
                            <a:cubicBezTo>
                              <a:pt x="9859369" y="2381"/>
                              <a:pt x="10332407" y="26548"/>
                              <a:pt x="10697386" y="0"/>
                            </a:cubicBezTo>
                            <a:cubicBezTo>
                              <a:pt x="11203383" y="63837"/>
                              <a:pt x="11514347" y="396405"/>
                              <a:pt x="11545677" y="848291"/>
                            </a:cubicBezTo>
                            <a:cubicBezTo>
                              <a:pt x="11522467" y="1089270"/>
                              <a:pt x="11535685" y="1255896"/>
                              <a:pt x="11545677" y="1525642"/>
                            </a:cubicBezTo>
                            <a:cubicBezTo>
                              <a:pt x="11555669" y="1795388"/>
                              <a:pt x="11547488" y="1882562"/>
                              <a:pt x="11545677" y="2077557"/>
                            </a:cubicBezTo>
                            <a:cubicBezTo>
                              <a:pt x="11543866" y="2272552"/>
                              <a:pt x="11573135" y="2464539"/>
                              <a:pt x="11545677" y="2729821"/>
                            </a:cubicBezTo>
                            <a:cubicBezTo>
                              <a:pt x="11518219" y="2995103"/>
                              <a:pt x="11544946" y="3227219"/>
                              <a:pt x="11545677" y="3356997"/>
                            </a:cubicBezTo>
                            <a:cubicBezTo>
                              <a:pt x="11618054" y="3791684"/>
                              <a:pt x="11165955" y="4242706"/>
                              <a:pt x="10697386" y="4205288"/>
                            </a:cubicBezTo>
                            <a:cubicBezTo>
                              <a:pt x="10517492" y="4212847"/>
                              <a:pt x="10200698" y="4216145"/>
                              <a:pt x="9942289" y="4205288"/>
                            </a:cubicBezTo>
                            <a:cubicBezTo>
                              <a:pt x="9683880" y="4194431"/>
                              <a:pt x="9661594" y="4203839"/>
                              <a:pt x="9581155" y="4205288"/>
                            </a:cubicBezTo>
                            <a:cubicBezTo>
                              <a:pt x="9500716" y="4206737"/>
                              <a:pt x="8934070" y="4225829"/>
                              <a:pt x="8727567" y="4205288"/>
                            </a:cubicBezTo>
                            <a:cubicBezTo>
                              <a:pt x="8521064" y="4184747"/>
                              <a:pt x="8440695" y="4207014"/>
                              <a:pt x="8169452" y="4205288"/>
                            </a:cubicBezTo>
                            <a:cubicBezTo>
                              <a:pt x="7898210" y="4203562"/>
                              <a:pt x="7818958" y="4232461"/>
                              <a:pt x="7611336" y="4205288"/>
                            </a:cubicBezTo>
                            <a:cubicBezTo>
                              <a:pt x="7403714" y="4178115"/>
                              <a:pt x="7122001" y="4231271"/>
                              <a:pt x="6954730" y="4205288"/>
                            </a:cubicBezTo>
                            <a:cubicBezTo>
                              <a:pt x="6787459" y="4179305"/>
                              <a:pt x="6392567" y="4220281"/>
                              <a:pt x="6101142" y="4205288"/>
                            </a:cubicBezTo>
                            <a:cubicBezTo>
                              <a:pt x="5809717" y="4190295"/>
                              <a:pt x="5752924" y="4203010"/>
                              <a:pt x="5543026" y="4205288"/>
                            </a:cubicBezTo>
                            <a:cubicBezTo>
                              <a:pt x="5333128" y="4207566"/>
                              <a:pt x="5206670" y="4188782"/>
                              <a:pt x="4886420" y="4205288"/>
                            </a:cubicBezTo>
                            <a:cubicBezTo>
                              <a:pt x="4566170" y="4221794"/>
                              <a:pt x="4526354" y="4209813"/>
                              <a:pt x="4328305" y="4205288"/>
                            </a:cubicBezTo>
                            <a:cubicBezTo>
                              <a:pt x="4130256" y="4200763"/>
                              <a:pt x="3887198" y="4204247"/>
                              <a:pt x="3671698" y="4205288"/>
                            </a:cubicBezTo>
                            <a:cubicBezTo>
                              <a:pt x="3456198" y="4206329"/>
                              <a:pt x="3189948" y="4192079"/>
                              <a:pt x="2916601" y="4205288"/>
                            </a:cubicBezTo>
                            <a:cubicBezTo>
                              <a:pt x="2643254" y="4218497"/>
                              <a:pt x="2526145" y="4210115"/>
                              <a:pt x="2358486" y="4205288"/>
                            </a:cubicBezTo>
                            <a:cubicBezTo>
                              <a:pt x="2190827" y="4200461"/>
                              <a:pt x="1703387" y="4182390"/>
                              <a:pt x="1504897" y="4205288"/>
                            </a:cubicBezTo>
                            <a:cubicBezTo>
                              <a:pt x="1306407" y="4228186"/>
                              <a:pt x="1016033" y="4223388"/>
                              <a:pt x="848291" y="4205288"/>
                            </a:cubicBezTo>
                            <a:cubicBezTo>
                              <a:pt x="403152" y="4252844"/>
                              <a:pt x="38720" y="3794856"/>
                              <a:pt x="0" y="3356997"/>
                            </a:cubicBezTo>
                            <a:cubicBezTo>
                              <a:pt x="-19292" y="3051338"/>
                              <a:pt x="-32578" y="2890152"/>
                              <a:pt x="0" y="2679646"/>
                            </a:cubicBezTo>
                            <a:cubicBezTo>
                              <a:pt x="32578" y="2469140"/>
                              <a:pt x="10385" y="2322934"/>
                              <a:pt x="0" y="2102644"/>
                            </a:cubicBezTo>
                            <a:cubicBezTo>
                              <a:pt x="-10385" y="1882354"/>
                              <a:pt x="-5622" y="1786539"/>
                              <a:pt x="0" y="1500555"/>
                            </a:cubicBezTo>
                            <a:cubicBezTo>
                              <a:pt x="5622" y="1214571"/>
                              <a:pt x="-21243" y="1109979"/>
                              <a:pt x="0" y="848291"/>
                            </a:cubicBezTo>
                            <a:close/>
                          </a:path>
                          <a:path w="11545677" h="4205288" stroke="0" extrusionOk="0">
                            <a:moveTo>
                              <a:pt x="0" y="848291"/>
                            </a:moveTo>
                            <a:cubicBezTo>
                              <a:pt x="570" y="397209"/>
                              <a:pt x="407552" y="49603"/>
                              <a:pt x="848291" y="0"/>
                            </a:cubicBezTo>
                            <a:cubicBezTo>
                              <a:pt x="1086584" y="-21542"/>
                              <a:pt x="1325838" y="19454"/>
                              <a:pt x="1603388" y="0"/>
                            </a:cubicBezTo>
                            <a:cubicBezTo>
                              <a:pt x="1880938" y="-19454"/>
                              <a:pt x="1870438" y="18392"/>
                              <a:pt x="2063013" y="0"/>
                            </a:cubicBezTo>
                            <a:cubicBezTo>
                              <a:pt x="2255589" y="-18392"/>
                              <a:pt x="2408266" y="10644"/>
                              <a:pt x="2522637" y="0"/>
                            </a:cubicBezTo>
                            <a:cubicBezTo>
                              <a:pt x="2637008" y="-10644"/>
                              <a:pt x="2926141" y="6560"/>
                              <a:pt x="3277734" y="0"/>
                            </a:cubicBezTo>
                            <a:cubicBezTo>
                              <a:pt x="3629327" y="-6560"/>
                              <a:pt x="3560611" y="-1172"/>
                              <a:pt x="3835850" y="0"/>
                            </a:cubicBezTo>
                            <a:cubicBezTo>
                              <a:pt x="4111089" y="1172"/>
                              <a:pt x="4339417" y="29429"/>
                              <a:pt x="4689438" y="0"/>
                            </a:cubicBezTo>
                            <a:cubicBezTo>
                              <a:pt x="5039459" y="-29429"/>
                              <a:pt x="5197066" y="812"/>
                              <a:pt x="5543026" y="0"/>
                            </a:cubicBezTo>
                            <a:cubicBezTo>
                              <a:pt x="5888986" y="-812"/>
                              <a:pt x="5946084" y="-1679"/>
                              <a:pt x="6298124" y="0"/>
                            </a:cubicBezTo>
                            <a:cubicBezTo>
                              <a:pt x="6650164" y="1679"/>
                              <a:pt x="6587370" y="-13843"/>
                              <a:pt x="6757748" y="0"/>
                            </a:cubicBezTo>
                            <a:cubicBezTo>
                              <a:pt x="6928126" y="13843"/>
                              <a:pt x="7023438" y="15058"/>
                              <a:pt x="7118881" y="0"/>
                            </a:cubicBezTo>
                            <a:cubicBezTo>
                              <a:pt x="7214324" y="-15058"/>
                              <a:pt x="7774788" y="34627"/>
                              <a:pt x="7972470" y="0"/>
                            </a:cubicBezTo>
                            <a:cubicBezTo>
                              <a:pt x="8170152" y="-34627"/>
                              <a:pt x="8432058" y="-4541"/>
                              <a:pt x="8629076" y="0"/>
                            </a:cubicBezTo>
                            <a:cubicBezTo>
                              <a:pt x="8826094" y="4541"/>
                              <a:pt x="9064768" y="-20511"/>
                              <a:pt x="9285682" y="0"/>
                            </a:cubicBezTo>
                            <a:cubicBezTo>
                              <a:pt x="9506596" y="20511"/>
                              <a:pt x="9566575" y="11263"/>
                              <a:pt x="9745307" y="0"/>
                            </a:cubicBezTo>
                            <a:cubicBezTo>
                              <a:pt x="9924040" y="-11263"/>
                              <a:pt x="10225883" y="15703"/>
                              <a:pt x="10697386" y="0"/>
                            </a:cubicBezTo>
                            <a:cubicBezTo>
                              <a:pt x="11242861" y="17468"/>
                              <a:pt x="11515319" y="369745"/>
                              <a:pt x="11545677" y="848291"/>
                            </a:cubicBezTo>
                            <a:cubicBezTo>
                              <a:pt x="11568476" y="1013977"/>
                              <a:pt x="11543911" y="1277364"/>
                              <a:pt x="11545677" y="1425293"/>
                            </a:cubicBezTo>
                            <a:cubicBezTo>
                              <a:pt x="11547443" y="1573222"/>
                              <a:pt x="11513991" y="1798732"/>
                              <a:pt x="11545677" y="2102644"/>
                            </a:cubicBezTo>
                            <a:cubicBezTo>
                              <a:pt x="11577363" y="2406556"/>
                              <a:pt x="11551905" y="2588049"/>
                              <a:pt x="11545677" y="2754908"/>
                            </a:cubicBezTo>
                            <a:cubicBezTo>
                              <a:pt x="11539449" y="2921767"/>
                              <a:pt x="11517494" y="3133797"/>
                              <a:pt x="11545677" y="3356997"/>
                            </a:cubicBezTo>
                            <a:cubicBezTo>
                              <a:pt x="11520673" y="3778341"/>
                              <a:pt x="11190489" y="4273820"/>
                              <a:pt x="10697386" y="4205288"/>
                            </a:cubicBezTo>
                            <a:cubicBezTo>
                              <a:pt x="10525622" y="4207552"/>
                              <a:pt x="10179947" y="4211693"/>
                              <a:pt x="10040780" y="4205288"/>
                            </a:cubicBezTo>
                            <a:cubicBezTo>
                              <a:pt x="9901613" y="4198883"/>
                              <a:pt x="9601680" y="4233035"/>
                              <a:pt x="9482664" y="4205288"/>
                            </a:cubicBezTo>
                            <a:cubicBezTo>
                              <a:pt x="9363648" y="4177541"/>
                              <a:pt x="8876055" y="4185103"/>
                              <a:pt x="8629076" y="4205288"/>
                            </a:cubicBezTo>
                            <a:cubicBezTo>
                              <a:pt x="8382097" y="4225473"/>
                              <a:pt x="8096390" y="4210515"/>
                              <a:pt x="7775488" y="4205288"/>
                            </a:cubicBezTo>
                            <a:cubicBezTo>
                              <a:pt x="7454586" y="4200061"/>
                              <a:pt x="7390466" y="4217032"/>
                              <a:pt x="7217372" y="4205288"/>
                            </a:cubicBezTo>
                            <a:cubicBezTo>
                              <a:pt x="7044278" y="4193544"/>
                              <a:pt x="6944164" y="4190344"/>
                              <a:pt x="6856239" y="4205288"/>
                            </a:cubicBezTo>
                            <a:cubicBezTo>
                              <a:pt x="6768314" y="4220232"/>
                              <a:pt x="6510760" y="4200930"/>
                              <a:pt x="6396615" y="4205288"/>
                            </a:cubicBezTo>
                            <a:cubicBezTo>
                              <a:pt x="6282470" y="4209646"/>
                              <a:pt x="6034154" y="4209118"/>
                              <a:pt x="5936990" y="4205288"/>
                            </a:cubicBezTo>
                            <a:cubicBezTo>
                              <a:pt x="5839826" y="4201458"/>
                              <a:pt x="5438163" y="4220162"/>
                              <a:pt x="5181893" y="4205288"/>
                            </a:cubicBezTo>
                            <a:cubicBezTo>
                              <a:pt x="4925623" y="4190414"/>
                              <a:pt x="4918079" y="4190111"/>
                              <a:pt x="4820759" y="4205288"/>
                            </a:cubicBezTo>
                            <a:cubicBezTo>
                              <a:pt x="4723439" y="4220465"/>
                              <a:pt x="4525986" y="4211795"/>
                              <a:pt x="4361135" y="4205288"/>
                            </a:cubicBezTo>
                            <a:cubicBezTo>
                              <a:pt x="4196284" y="4198781"/>
                              <a:pt x="3768307" y="4189618"/>
                              <a:pt x="3507547" y="4205288"/>
                            </a:cubicBezTo>
                            <a:cubicBezTo>
                              <a:pt x="3246787" y="4220958"/>
                              <a:pt x="3238258" y="4201805"/>
                              <a:pt x="3146413" y="4205288"/>
                            </a:cubicBezTo>
                            <a:cubicBezTo>
                              <a:pt x="3054568" y="4208771"/>
                              <a:pt x="2870464" y="4198884"/>
                              <a:pt x="2785280" y="4205288"/>
                            </a:cubicBezTo>
                            <a:cubicBezTo>
                              <a:pt x="2700096" y="4211692"/>
                              <a:pt x="2544775" y="4207097"/>
                              <a:pt x="2424146" y="4205288"/>
                            </a:cubicBezTo>
                            <a:cubicBezTo>
                              <a:pt x="2303517" y="4203479"/>
                              <a:pt x="2049659" y="4187844"/>
                              <a:pt x="1767540" y="4205288"/>
                            </a:cubicBezTo>
                            <a:cubicBezTo>
                              <a:pt x="1485421" y="4222732"/>
                              <a:pt x="1090417" y="4184671"/>
                              <a:pt x="848291" y="4205288"/>
                            </a:cubicBezTo>
                            <a:cubicBezTo>
                              <a:pt x="414019" y="4199219"/>
                              <a:pt x="-19477" y="3805051"/>
                              <a:pt x="0" y="3356997"/>
                            </a:cubicBezTo>
                            <a:cubicBezTo>
                              <a:pt x="-12389" y="3166594"/>
                              <a:pt x="-14919" y="2892560"/>
                              <a:pt x="0" y="2729821"/>
                            </a:cubicBezTo>
                            <a:cubicBezTo>
                              <a:pt x="14919" y="2567082"/>
                              <a:pt x="-29401" y="2328485"/>
                              <a:pt x="0" y="2102644"/>
                            </a:cubicBezTo>
                            <a:cubicBezTo>
                              <a:pt x="29401" y="1876803"/>
                              <a:pt x="27455" y="1685258"/>
                              <a:pt x="0" y="1450380"/>
                            </a:cubicBezTo>
                            <a:cubicBezTo>
                              <a:pt x="-27455" y="1215502"/>
                              <a:pt x="-4125" y="991775"/>
                              <a:pt x="0" y="84829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buClr>
                    <a:srgbClr val="000000"/>
                  </a:buClr>
                </a:pPr>
                <a:r>
                  <a:rPr lang="en-US" sz="4800" kern="0" dirty="0">
                    <a:solidFill>
                      <a:srgbClr val="000000"/>
                    </a:solidFill>
                    <a:latin typeface="Times New Roman" panose="02020603050405020304" pitchFamily="18" charset="0"/>
                    <a:cs typeface="Times New Roman" panose="02020603050405020304" pitchFamily="18" charset="0"/>
                    <a:sym typeface="Arial"/>
                  </a:rPr>
                  <a:t>1. </a:t>
                </a:r>
                <a:r>
                  <a:rPr lang="en-US" sz="4800" kern="0" dirty="0" err="1">
                    <a:solidFill>
                      <a:srgbClr val="000000"/>
                    </a:solidFill>
                    <a:latin typeface="Times New Roman" panose="02020603050405020304" pitchFamily="18" charset="0"/>
                    <a:cs typeface="Times New Roman" panose="02020603050405020304" pitchFamily="18" charset="0"/>
                    <a:sym typeface="Arial"/>
                  </a:rPr>
                  <a:t>Đọc</a:t>
                </a:r>
                <a:r>
                  <a:rPr lang="en-US" sz="4800" kern="0" dirty="0">
                    <a:solidFill>
                      <a:srgbClr val="000000"/>
                    </a:solidFill>
                    <a:latin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cs typeface="Times New Roman" panose="02020603050405020304" pitchFamily="18" charset="0"/>
                    <a:sym typeface="Arial"/>
                  </a:rPr>
                  <a:t>đúng</a:t>
                </a:r>
                <a:r>
                  <a:rPr lang="en-US" sz="4800" kern="0" dirty="0">
                    <a:solidFill>
                      <a:srgbClr val="000000"/>
                    </a:solidFill>
                    <a:latin typeface="Times New Roman" panose="02020603050405020304" pitchFamily="18" charset="0"/>
                    <a:cs typeface="Times New Roman" panose="02020603050405020304" pitchFamily="18" charset="0"/>
                    <a:sym typeface="Arial"/>
                  </a:rPr>
                  <a:t>.</a:t>
                </a:r>
              </a:p>
              <a:p>
                <a:pPr algn="just" defTabSz="1219170">
                  <a:lnSpc>
                    <a:spcPct val="150000"/>
                  </a:lnSpc>
                  <a:buClr>
                    <a:srgbClr val="000000"/>
                  </a:buClr>
                </a:pPr>
                <a:r>
                  <a:rPr lang="en-US" sz="4800" kern="0" dirty="0">
                    <a:solidFill>
                      <a:srgbClr val="000000"/>
                    </a:solidFill>
                    <a:latin typeface="Times New Roman" panose="02020603050405020304" pitchFamily="18" charset="0"/>
                    <a:cs typeface="Times New Roman" panose="02020603050405020304" pitchFamily="18" charset="0"/>
                    <a:sym typeface="Arial"/>
                  </a:rPr>
                  <a:t>2. </a:t>
                </a:r>
                <a:r>
                  <a:rPr lang="en-US" sz="4800" kern="0" dirty="0" err="1">
                    <a:solidFill>
                      <a:srgbClr val="000000"/>
                    </a:solidFill>
                    <a:latin typeface="Times New Roman" panose="02020603050405020304" pitchFamily="18" charset="0"/>
                    <a:cs typeface="Times New Roman" panose="02020603050405020304" pitchFamily="18" charset="0"/>
                    <a:sym typeface="Arial"/>
                  </a:rPr>
                  <a:t>Đọc</a:t>
                </a:r>
                <a:r>
                  <a:rPr lang="en-US" sz="4800" kern="0" dirty="0">
                    <a:solidFill>
                      <a:srgbClr val="000000"/>
                    </a:solidFill>
                    <a:latin typeface="Times New Roman" panose="02020603050405020304" pitchFamily="18" charset="0"/>
                    <a:cs typeface="Times New Roman" panose="02020603050405020304" pitchFamily="18" charset="0"/>
                    <a:sym typeface="Arial"/>
                  </a:rPr>
                  <a:t> to, </a:t>
                </a:r>
                <a:r>
                  <a:rPr lang="en-US" sz="4800" kern="0" dirty="0" err="1">
                    <a:solidFill>
                      <a:srgbClr val="000000"/>
                    </a:solidFill>
                    <a:latin typeface="Times New Roman" panose="02020603050405020304" pitchFamily="18" charset="0"/>
                    <a:cs typeface="Times New Roman" panose="02020603050405020304" pitchFamily="18" charset="0"/>
                    <a:sym typeface="Arial"/>
                  </a:rPr>
                  <a:t>rõ</a:t>
                </a:r>
                <a:r>
                  <a:rPr lang="en-US" sz="4800" kern="0" dirty="0">
                    <a:solidFill>
                      <a:srgbClr val="000000"/>
                    </a:solidFill>
                    <a:latin typeface="Times New Roman" panose="02020603050405020304" pitchFamily="18" charset="0"/>
                    <a:cs typeface="Times New Roman" panose="02020603050405020304" pitchFamily="18" charset="0"/>
                    <a:sym typeface="Arial"/>
                  </a:rPr>
                  <a:t>.</a:t>
                </a:r>
              </a:p>
              <a:p>
                <a:pPr algn="just" defTabSz="1219170">
                  <a:lnSpc>
                    <a:spcPct val="150000"/>
                  </a:lnSpc>
                  <a:buClr>
                    <a:srgbClr val="000000"/>
                  </a:buClr>
                </a:pPr>
                <a:r>
                  <a:rPr lang="en-US" sz="4800" kern="0" dirty="0">
                    <a:solidFill>
                      <a:srgbClr val="000000"/>
                    </a:solidFill>
                    <a:latin typeface="Times New Roman" panose="02020603050405020304" pitchFamily="18" charset="0"/>
                    <a:cs typeface="Times New Roman" panose="02020603050405020304" pitchFamily="18" charset="0"/>
                    <a:sym typeface="Arial"/>
                  </a:rPr>
                  <a:t>3. </a:t>
                </a:r>
                <a:r>
                  <a:rPr lang="en-US" sz="4800" kern="0" dirty="0" err="1">
                    <a:solidFill>
                      <a:srgbClr val="000000"/>
                    </a:solidFill>
                    <a:latin typeface="Times New Roman" panose="02020603050405020304" pitchFamily="18" charset="0"/>
                    <a:cs typeface="Times New Roman" panose="02020603050405020304" pitchFamily="18" charset="0"/>
                    <a:sym typeface="Arial"/>
                  </a:rPr>
                  <a:t>Đọc</a:t>
                </a:r>
                <a:r>
                  <a:rPr lang="en-US" sz="4800" kern="0" dirty="0">
                    <a:solidFill>
                      <a:srgbClr val="000000"/>
                    </a:solidFill>
                    <a:latin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cs typeface="Times New Roman" panose="02020603050405020304" pitchFamily="18" charset="0"/>
                    <a:sym typeface="Arial"/>
                  </a:rPr>
                  <a:t>ngắt</a:t>
                </a:r>
                <a:r>
                  <a:rPr lang="en-US" sz="4800" kern="0" dirty="0">
                    <a:solidFill>
                      <a:srgbClr val="000000"/>
                    </a:solidFill>
                    <a:latin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cs typeface="Times New Roman" panose="02020603050405020304" pitchFamily="18" charset="0"/>
                    <a:sym typeface="Arial"/>
                  </a:rPr>
                  <a:t>nghỉ</a:t>
                </a:r>
                <a:r>
                  <a:rPr lang="en-US" sz="4800" kern="0" dirty="0">
                    <a:solidFill>
                      <a:srgbClr val="000000"/>
                    </a:solidFill>
                    <a:latin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cs typeface="Times New Roman" panose="02020603050405020304" pitchFamily="18" charset="0"/>
                    <a:sym typeface="Arial"/>
                  </a:rPr>
                  <a:t>đúng</a:t>
                </a:r>
                <a:r>
                  <a:rPr lang="en-US" sz="4800" kern="0" dirty="0">
                    <a:solidFill>
                      <a:srgbClr val="000000"/>
                    </a:solidFill>
                    <a:latin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cs typeface="Times New Roman" panose="02020603050405020304" pitchFamily="18" charset="0"/>
                    <a:sym typeface="Arial"/>
                  </a:rPr>
                  <a:t>chỗ</a:t>
                </a:r>
                <a:r>
                  <a:rPr lang="en-US" sz="5867" kern="0" dirty="0">
                    <a:solidFill>
                      <a:srgbClr val="000000"/>
                    </a:solidFill>
                    <a:latin typeface="Times New Roman" panose="02020603050405020304" pitchFamily="18" charset="0"/>
                    <a:cs typeface="Times New Roman" panose="02020603050405020304" pitchFamily="18" charset="0"/>
                    <a:sym typeface="Arial"/>
                  </a:rPr>
                  <a:t>.</a:t>
                </a:r>
              </a:p>
            </p:txBody>
          </p:sp>
          <p:sp>
            <p:nvSpPr>
              <p:cNvPr id="21" name="Rectangle: Rounded Corners 20">
                <a:extLst>
                  <a:ext uri="{FF2B5EF4-FFF2-40B4-BE49-F238E27FC236}">
                    <a16:creationId xmlns="" xmlns:a16="http://schemas.microsoft.com/office/drawing/2014/main" id="{D45D5C86-FA89-09AC-8BC7-16F4DA3FFFE2}"/>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7200" b="1" kern="0" dirty="0" err="1">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Tiêu</a:t>
                </a:r>
                <a:r>
                  <a:rPr lang="en-US" sz="72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 </a:t>
                </a:r>
                <a:r>
                  <a:rPr lang="en-US" sz="7200" b="1" kern="0" dirty="0" err="1">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chí</a:t>
                </a:r>
                <a:r>
                  <a:rPr lang="en-US" sz="72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 </a:t>
                </a:r>
                <a:r>
                  <a:rPr lang="en-US" sz="7200" b="1" kern="0" dirty="0" err="1">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đánh</a:t>
                </a:r>
                <a:r>
                  <a:rPr lang="en-US" sz="72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 </a:t>
                </a:r>
                <a:r>
                  <a:rPr lang="en-US" sz="7200" b="1" kern="0" dirty="0" err="1">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giá</a:t>
                </a:r>
                <a:endParaRPr lang="en-US" sz="72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endParaRPr>
              </a:p>
            </p:txBody>
          </p:sp>
        </p:grpSp>
        <p:pic>
          <p:nvPicPr>
            <p:cNvPr id="11" name="Picture 10">
              <a:extLst>
                <a:ext uri="{FF2B5EF4-FFF2-40B4-BE49-F238E27FC236}">
                  <a16:creationId xmlns="" xmlns:a16="http://schemas.microsoft.com/office/drawing/2014/main" id="{A49D4FC6-FA35-3656-05B1-F4F86B2090EA}"/>
                </a:ext>
              </a:extLst>
            </p:cNvPr>
            <p:cNvPicPr>
              <a:picLocks noChangeAspect="1"/>
            </p:cNvPicPr>
            <p:nvPr/>
          </p:nvPicPr>
          <p:blipFill>
            <a:blip r:embed="rId4"/>
            <a:stretch>
              <a:fillRect/>
            </a:stretch>
          </p:blipFill>
          <p:spPr>
            <a:xfrm>
              <a:off x="7470944" y="4801718"/>
              <a:ext cx="469963" cy="469963"/>
            </a:xfrm>
            <a:prstGeom prst="rect">
              <a:avLst/>
            </a:prstGeom>
          </p:spPr>
        </p:pic>
        <p:pic>
          <p:nvPicPr>
            <p:cNvPr id="12" name="Picture 11">
              <a:extLst>
                <a:ext uri="{FF2B5EF4-FFF2-40B4-BE49-F238E27FC236}">
                  <a16:creationId xmlns="" xmlns:a16="http://schemas.microsoft.com/office/drawing/2014/main" id="{12A2BCD3-A824-BC24-6093-79E0E3FCECBB}"/>
                </a:ext>
              </a:extLst>
            </p:cNvPr>
            <p:cNvPicPr>
              <a:picLocks noChangeAspect="1"/>
            </p:cNvPicPr>
            <p:nvPr/>
          </p:nvPicPr>
          <p:blipFill>
            <a:blip r:embed="rId5"/>
            <a:stretch>
              <a:fillRect/>
            </a:stretch>
          </p:blipFill>
          <p:spPr>
            <a:xfrm>
              <a:off x="6914270" y="4801718"/>
              <a:ext cx="469963" cy="469963"/>
            </a:xfrm>
            <a:prstGeom prst="rect">
              <a:avLst/>
            </a:prstGeom>
          </p:spPr>
        </p:pic>
        <p:pic>
          <p:nvPicPr>
            <p:cNvPr id="13" name="Picture 12">
              <a:extLst>
                <a:ext uri="{FF2B5EF4-FFF2-40B4-BE49-F238E27FC236}">
                  <a16:creationId xmlns="" xmlns:a16="http://schemas.microsoft.com/office/drawing/2014/main" id="{720A1B1E-409A-6338-8095-0020BD7D1E1A}"/>
                </a:ext>
              </a:extLst>
            </p:cNvPr>
            <p:cNvPicPr>
              <a:picLocks noChangeAspect="1"/>
            </p:cNvPicPr>
            <p:nvPr/>
          </p:nvPicPr>
          <p:blipFill>
            <a:blip r:embed="rId6"/>
            <a:stretch>
              <a:fillRect/>
            </a:stretch>
          </p:blipFill>
          <p:spPr>
            <a:xfrm>
              <a:off x="8027618" y="4801718"/>
              <a:ext cx="469963" cy="469963"/>
            </a:xfrm>
            <a:prstGeom prst="rect">
              <a:avLst/>
            </a:prstGeom>
          </p:spPr>
        </p:pic>
        <p:pic>
          <p:nvPicPr>
            <p:cNvPr id="14" name="Picture 13">
              <a:extLst>
                <a:ext uri="{FF2B5EF4-FFF2-40B4-BE49-F238E27FC236}">
                  <a16:creationId xmlns="" xmlns:a16="http://schemas.microsoft.com/office/drawing/2014/main" id="{DA35641E-01EB-1CE7-D09B-23C3F8A09F54}"/>
                </a:ext>
              </a:extLst>
            </p:cNvPr>
            <p:cNvPicPr>
              <a:picLocks noChangeAspect="1"/>
            </p:cNvPicPr>
            <p:nvPr/>
          </p:nvPicPr>
          <p:blipFill>
            <a:blip r:embed="rId4"/>
            <a:stretch>
              <a:fillRect/>
            </a:stretch>
          </p:blipFill>
          <p:spPr>
            <a:xfrm>
              <a:off x="7792636" y="5402382"/>
              <a:ext cx="469963" cy="469963"/>
            </a:xfrm>
            <a:prstGeom prst="rect">
              <a:avLst/>
            </a:prstGeom>
          </p:spPr>
        </p:pic>
        <p:pic>
          <p:nvPicPr>
            <p:cNvPr id="15" name="Picture 14">
              <a:extLst>
                <a:ext uri="{FF2B5EF4-FFF2-40B4-BE49-F238E27FC236}">
                  <a16:creationId xmlns="" xmlns:a16="http://schemas.microsoft.com/office/drawing/2014/main" id="{AD17D391-E7CC-9A89-FC5B-FE2A7D5EBE98}"/>
                </a:ext>
              </a:extLst>
            </p:cNvPr>
            <p:cNvPicPr>
              <a:picLocks noChangeAspect="1"/>
            </p:cNvPicPr>
            <p:nvPr/>
          </p:nvPicPr>
          <p:blipFill>
            <a:blip r:embed="rId5"/>
            <a:stretch>
              <a:fillRect/>
            </a:stretch>
          </p:blipFill>
          <p:spPr>
            <a:xfrm>
              <a:off x="7235962" y="5402382"/>
              <a:ext cx="469963" cy="469963"/>
            </a:xfrm>
            <a:prstGeom prst="rect">
              <a:avLst/>
            </a:prstGeom>
          </p:spPr>
        </p:pic>
        <p:pic>
          <p:nvPicPr>
            <p:cNvPr id="16" name="Picture 15">
              <a:extLst>
                <a:ext uri="{FF2B5EF4-FFF2-40B4-BE49-F238E27FC236}">
                  <a16:creationId xmlns="" xmlns:a16="http://schemas.microsoft.com/office/drawing/2014/main" id="{890A5F14-A270-A9B8-24B9-5443C7FB917D}"/>
                </a:ext>
              </a:extLst>
            </p:cNvPr>
            <p:cNvPicPr>
              <a:picLocks noChangeAspect="1"/>
            </p:cNvPicPr>
            <p:nvPr/>
          </p:nvPicPr>
          <p:blipFill>
            <a:blip r:embed="rId6"/>
            <a:stretch>
              <a:fillRect/>
            </a:stretch>
          </p:blipFill>
          <p:spPr>
            <a:xfrm>
              <a:off x="8349310" y="5402382"/>
              <a:ext cx="469963" cy="469963"/>
            </a:xfrm>
            <a:prstGeom prst="rect">
              <a:avLst/>
            </a:prstGeom>
          </p:spPr>
        </p:pic>
        <p:pic>
          <p:nvPicPr>
            <p:cNvPr id="17" name="Picture 16">
              <a:extLst>
                <a:ext uri="{FF2B5EF4-FFF2-40B4-BE49-F238E27FC236}">
                  <a16:creationId xmlns="" xmlns:a16="http://schemas.microsoft.com/office/drawing/2014/main" id="{D9DFF208-3B7C-1FBE-F3BB-7CE74EBDB6C4}"/>
                </a:ext>
              </a:extLst>
            </p:cNvPr>
            <p:cNvPicPr>
              <a:picLocks noChangeAspect="1"/>
            </p:cNvPicPr>
            <p:nvPr/>
          </p:nvPicPr>
          <p:blipFill>
            <a:blip r:embed="rId4"/>
            <a:stretch>
              <a:fillRect/>
            </a:stretch>
          </p:blipFill>
          <p:spPr>
            <a:xfrm>
              <a:off x="9900985" y="5942562"/>
              <a:ext cx="469963" cy="469963"/>
            </a:xfrm>
            <a:prstGeom prst="rect">
              <a:avLst/>
            </a:prstGeom>
          </p:spPr>
        </p:pic>
        <p:pic>
          <p:nvPicPr>
            <p:cNvPr id="18" name="Picture 17">
              <a:extLst>
                <a:ext uri="{FF2B5EF4-FFF2-40B4-BE49-F238E27FC236}">
                  <a16:creationId xmlns="" xmlns:a16="http://schemas.microsoft.com/office/drawing/2014/main" id="{3BF41DA2-66B8-DCE2-7226-D3B5AFC4FA37}"/>
                </a:ext>
              </a:extLst>
            </p:cNvPr>
            <p:cNvPicPr>
              <a:picLocks noChangeAspect="1"/>
            </p:cNvPicPr>
            <p:nvPr/>
          </p:nvPicPr>
          <p:blipFill>
            <a:blip r:embed="rId5"/>
            <a:stretch>
              <a:fillRect/>
            </a:stretch>
          </p:blipFill>
          <p:spPr>
            <a:xfrm>
              <a:off x="9344311" y="5942562"/>
              <a:ext cx="469963" cy="469963"/>
            </a:xfrm>
            <a:prstGeom prst="rect">
              <a:avLst/>
            </a:prstGeom>
          </p:spPr>
        </p:pic>
        <p:pic>
          <p:nvPicPr>
            <p:cNvPr id="19" name="Picture 18">
              <a:extLst>
                <a:ext uri="{FF2B5EF4-FFF2-40B4-BE49-F238E27FC236}">
                  <a16:creationId xmlns="" xmlns:a16="http://schemas.microsoft.com/office/drawing/2014/main" id="{063C5728-E588-5B88-CC1F-212B0150F2C9}"/>
                </a:ext>
              </a:extLst>
            </p:cNvPr>
            <p:cNvPicPr>
              <a:picLocks noChangeAspect="1"/>
            </p:cNvPicPr>
            <p:nvPr/>
          </p:nvPicPr>
          <p:blipFill>
            <a:blip r:embed="rId6"/>
            <a:stretch>
              <a:fillRect/>
            </a:stretch>
          </p:blipFill>
          <p:spPr>
            <a:xfrm>
              <a:off x="10457659" y="5942562"/>
              <a:ext cx="469963" cy="469963"/>
            </a:xfrm>
            <a:prstGeom prst="rect">
              <a:avLst/>
            </a:prstGeom>
          </p:spPr>
        </p:pic>
      </p:grpSp>
    </p:spTree>
    <p:custDataLst>
      <p:tags r:id="rId1"/>
    </p:custDataLst>
    <p:extLst>
      <p:ext uri="{BB962C8B-B14F-4D97-AF65-F5344CB8AC3E}">
        <p14:creationId xmlns:p14="http://schemas.microsoft.com/office/powerpoint/2010/main" val="115464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6000">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342;p43">
            <a:extLst>
              <a:ext uri="{FF2B5EF4-FFF2-40B4-BE49-F238E27FC236}">
                <a16:creationId xmlns="" xmlns:a16="http://schemas.microsoft.com/office/drawing/2014/main" id="{5438823E-EEB0-41E1-9578-8331E92AD092}"/>
              </a:ext>
            </a:extLst>
          </p:cNvPr>
          <p:cNvGrpSpPr/>
          <p:nvPr/>
        </p:nvGrpSpPr>
        <p:grpSpPr>
          <a:xfrm>
            <a:off x="9330467" y="2874306"/>
            <a:ext cx="3040851" cy="3149359"/>
            <a:chOff x="3885350" y="1950025"/>
            <a:chExt cx="1595633" cy="1652570"/>
          </a:xfrm>
        </p:grpSpPr>
        <p:sp>
          <p:nvSpPr>
            <p:cNvPr id="3" name="Google Shape;1343;p43">
              <a:extLst>
                <a:ext uri="{FF2B5EF4-FFF2-40B4-BE49-F238E27FC236}">
                  <a16:creationId xmlns="" xmlns:a16="http://schemas.microsoft.com/office/drawing/2014/main" id="{15CA6C63-C774-44DB-9190-C16BAB2BAE82}"/>
                </a:ext>
              </a:extLst>
            </p:cNvPr>
            <p:cNvSpPr/>
            <p:nvPr/>
          </p:nvSpPr>
          <p:spPr>
            <a:xfrm>
              <a:off x="3885350" y="1950025"/>
              <a:ext cx="1595633" cy="1652570"/>
            </a:xfrm>
            <a:custGeom>
              <a:avLst/>
              <a:gdLst/>
              <a:ahLst/>
              <a:cxnLst/>
              <a:rect l="l" t="t" r="r" b="b"/>
              <a:pathLst>
                <a:path w="28324" h="29336" extrusionOk="0">
                  <a:moveTo>
                    <a:pt x="10696" y="0"/>
                  </a:moveTo>
                  <a:cubicBezTo>
                    <a:pt x="10281" y="0"/>
                    <a:pt x="9866" y="0"/>
                    <a:pt x="9424" y="52"/>
                  </a:cubicBezTo>
                  <a:lnTo>
                    <a:pt x="9269" y="52"/>
                  </a:lnTo>
                  <a:cubicBezTo>
                    <a:pt x="8879" y="78"/>
                    <a:pt x="8542" y="130"/>
                    <a:pt x="8178" y="182"/>
                  </a:cubicBezTo>
                  <a:cubicBezTo>
                    <a:pt x="6595" y="390"/>
                    <a:pt x="5063" y="909"/>
                    <a:pt x="3687" y="1740"/>
                  </a:cubicBezTo>
                  <a:cubicBezTo>
                    <a:pt x="2986" y="2181"/>
                    <a:pt x="2363" y="2700"/>
                    <a:pt x="1792" y="3297"/>
                  </a:cubicBezTo>
                  <a:cubicBezTo>
                    <a:pt x="1506" y="3661"/>
                    <a:pt x="1221" y="4024"/>
                    <a:pt x="987" y="4440"/>
                  </a:cubicBezTo>
                  <a:cubicBezTo>
                    <a:pt x="961" y="4465"/>
                    <a:pt x="935" y="4517"/>
                    <a:pt x="909" y="4595"/>
                  </a:cubicBezTo>
                  <a:cubicBezTo>
                    <a:pt x="727" y="4959"/>
                    <a:pt x="546" y="5348"/>
                    <a:pt x="416" y="5764"/>
                  </a:cubicBezTo>
                  <a:cubicBezTo>
                    <a:pt x="286" y="6127"/>
                    <a:pt x="208" y="6490"/>
                    <a:pt x="130" y="6854"/>
                  </a:cubicBezTo>
                  <a:cubicBezTo>
                    <a:pt x="130" y="6880"/>
                    <a:pt x="130" y="6932"/>
                    <a:pt x="104" y="6984"/>
                  </a:cubicBezTo>
                  <a:cubicBezTo>
                    <a:pt x="52" y="7477"/>
                    <a:pt x="1" y="7970"/>
                    <a:pt x="27" y="8437"/>
                  </a:cubicBezTo>
                  <a:cubicBezTo>
                    <a:pt x="52" y="9346"/>
                    <a:pt x="208" y="10255"/>
                    <a:pt x="520" y="11111"/>
                  </a:cubicBezTo>
                  <a:cubicBezTo>
                    <a:pt x="779" y="11968"/>
                    <a:pt x="1195" y="12773"/>
                    <a:pt x="1688" y="13526"/>
                  </a:cubicBezTo>
                  <a:cubicBezTo>
                    <a:pt x="1974" y="13915"/>
                    <a:pt x="2259" y="14279"/>
                    <a:pt x="2597" y="14642"/>
                  </a:cubicBezTo>
                  <a:cubicBezTo>
                    <a:pt x="2934" y="15006"/>
                    <a:pt x="3272" y="15343"/>
                    <a:pt x="3661" y="15681"/>
                  </a:cubicBezTo>
                  <a:cubicBezTo>
                    <a:pt x="4518" y="16407"/>
                    <a:pt x="5452" y="17030"/>
                    <a:pt x="6439" y="17550"/>
                  </a:cubicBezTo>
                  <a:lnTo>
                    <a:pt x="6491" y="17602"/>
                  </a:lnTo>
                  <a:lnTo>
                    <a:pt x="6569" y="17628"/>
                  </a:lnTo>
                  <a:lnTo>
                    <a:pt x="6802" y="17731"/>
                  </a:lnTo>
                  <a:cubicBezTo>
                    <a:pt x="6361" y="18173"/>
                    <a:pt x="5946" y="18614"/>
                    <a:pt x="5556" y="19107"/>
                  </a:cubicBezTo>
                  <a:cubicBezTo>
                    <a:pt x="5245" y="19471"/>
                    <a:pt x="4985" y="19886"/>
                    <a:pt x="4725" y="20302"/>
                  </a:cubicBezTo>
                  <a:cubicBezTo>
                    <a:pt x="4492" y="20717"/>
                    <a:pt x="4284" y="21132"/>
                    <a:pt x="4154" y="21600"/>
                  </a:cubicBezTo>
                  <a:cubicBezTo>
                    <a:pt x="3999" y="22041"/>
                    <a:pt x="3921" y="22482"/>
                    <a:pt x="3869" y="22924"/>
                  </a:cubicBezTo>
                  <a:cubicBezTo>
                    <a:pt x="3843" y="23365"/>
                    <a:pt x="3869" y="23806"/>
                    <a:pt x="3921" y="24248"/>
                  </a:cubicBezTo>
                  <a:cubicBezTo>
                    <a:pt x="4050" y="25104"/>
                    <a:pt x="4388" y="25935"/>
                    <a:pt x="4907" y="26636"/>
                  </a:cubicBezTo>
                  <a:cubicBezTo>
                    <a:pt x="4933" y="26714"/>
                    <a:pt x="4985" y="26766"/>
                    <a:pt x="5037" y="26818"/>
                  </a:cubicBezTo>
                  <a:cubicBezTo>
                    <a:pt x="5063" y="26870"/>
                    <a:pt x="5089" y="26896"/>
                    <a:pt x="5115" y="26947"/>
                  </a:cubicBezTo>
                  <a:cubicBezTo>
                    <a:pt x="5946" y="27934"/>
                    <a:pt x="7062" y="28687"/>
                    <a:pt x="8308" y="29102"/>
                  </a:cubicBezTo>
                  <a:cubicBezTo>
                    <a:pt x="8775" y="29232"/>
                    <a:pt x="9269" y="29310"/>
                    <a:pt x="9788" y="29336"/>
                  </a:cubicBezTo>
                  <a:lnTo>
                    <a:pt x="9918" y="29336"/>
                  </a:lnTo>
                  <a:cubicBezTo>
                    <a:pt x="10826" y="29310"/>
                    <a:pt x="11709" y="29076"/>
                    <a:pt x="12514" y="28661"/>
                  </a:cubicBezTo>
                  <a:cubicBezTo>
                    <a:pt x="13344" y="28194"/>
                    <a:pt x="14071" y="27519"/>
                    <a:pt x="14616" y="26740"/>
                  </a:cubicBezTo>
                  <a:cubicBezTo>
                    <a:pt x="14902" y="26298"/>
                    <a:pt x="15136" y="25831"/>
                    <a:pt x="15317" y="25312"/>
                  </a:cubicBezTo>
                  <a:cubicBezTo>
                    <a:pt x="15499" y="24793"/>
                    <a:pt x="15655" y="24248"/>
                    <a:pt x="15733" y="23702"/>
                  </a:cubicBezTo>
                  <a:cubicBezTo>
                    <a:pt x="15889" y="22716"/>
                    <a:pt x="15940" y="21703"/>
                    <a:pt x="15940" y="20691"/>
                  </a:cubicBezTo>
                  <a:cubicBezTo>
                    <a:pt x="16641" y="20795"/>
                    <a:pt x="17316" y="20899"/>
                    <a:pt x="17991" y="20951"/>
                  </a:cubicBezTo>
                  <a:cubicBezTo>
                    <a:pt x="18511" y="20977"/>
                    <a:pt x="18978" y="21002"/>
                    <a:pt x="19367" y="21002"/>
                  </a:cubicBezTo>
                  <a:cubicBezTo>
                    <a:pt x="19731" y="21002"/>
                    <a:pt x="20094" y="21002"/>
                    <a:pt x="20458" y="20951"/>
                  </a:cubicBezTo>
                  <a:cubicBezTo>
                    <a:pt x="21262" y="20899"/>
                    <a:pt x="22041" y="20769"/>
                    <a:pt x="22794" y="20561"/>
                  </a:cubicBezTo>
                  <a:lnTo>
                    <a:pt x="22872" y="20535"/>
                  </a:lnTo>
                  <a:lnTo>
                    <a:pt x="22898" y="20535"/>
                  </a:lnTo>
                  <a:cubicBezTo>
                    <a:pt x="23599" y="20327"/>
                    <a:pt x="24248" y="20042"/>
                    <a:pt x="24845" y="19627"/>
                  </a:cubicBezTo>
                  <a:lnTo>
                    <a:pt x="24871" y="19601"/>
                  </a:lnTo>
                  <a:lnTo>
                    <a:pt x="25001" y="19523"/>
                  </a:lnTo>
                  <a:lnTo>
                    <a:pt x="25079" y="19471"/>
                  </a:lnTo>
                  <a:cubicBezTo>
                    <a:pt x="25416" y="19211"/>
                    <a:pt x="25702" y="18952"/>
                    <a:pt x="25987" y="18640"/>
                  </a:cubicBezTo>
                  <a:cubicBezTo>
                    <a:pt x="26299" y="18303"/>
                    <a:pt x="26584" y="17939"/>
                    <a:pt x="26844" y="17576"/>
                  </a:cubicBezTo>
                  <a:cubicBezTo>
                    <a:pt x="26948" y="17420"/>
                    <a:pt x="27052" y="17264"/>
                    <a:pt x="27156" y="17082"/>
                  </a:cubicBezTo>
                  <a:lnTo>
                    <a:pt x="27259" y="16927"/>
                  </a:lnTo>
                  <a:cubicBezTo>
                    <a:pt x="27311" y="16797"/>
                    <a:pt x="27363" y="16693"/>
                    <a:pt x="27415" y="16563"/>
                  </a:cubicBezTo>
                  <a:cubicBezTo>
                    <a:pt x="27415" y="16563"/>
                    <a:pt x="27493" y="16433"/>
                    <a:pt x="27519" y="16381"/>
                  </a:cubicBezTo>
                  <a:cubicBezTo>
                    <a:pt x="27597" y="16226"/>
                    <a:pt x="27649" y="16070"/>
                    <a:pt x="27727" y="15888"/>
                  </a:cubicBezTo>
                  <a:cubicBezTo>
                    <a:pt x="27779" y="15706"/>
                    <a:pt x="27856" y="15447"/>
                    <a:pt x="27934" y="15239"/>
                  </a:cubicBezTo>
                  <a:cubicBezTo>
                    <a:pt x="28324" y="13656"/>
                    <a:pt x="28272" y="11994"/>
                    <a:pt x="27753" y="10436"/>
                  </a:cubicBezTo>
                  <a:cubicBezTo>
                    <a:pt x="27519" y="9658"/>
                    <a:pt x="27181" y="8905"/>
                    <a:pt x="26792" y="8178"/>
                  </a:cubicBezTo>
                  <a:cubicBezTo>
                    <a:pt x="26377" y="7451"/>
                    <a:pt x="25909" y="6776"/>
                    <a:pt x="25390" y="6127"/>
                  </a:cubicBezTo>
                  <a:cubicBezTo>
                    <a:pt x="24378" y="4855"/>
                    <a:pt x="23158" y="3739"/>
                    <a:pt x="21756" y="2856"/>
                  </a:cubicBezTo>
                  <a:cubicBezTo>
                    <a:pt x="21236" y="2544"/>
                    <a:pt x="20691" y="2259"/>
                    <a:pt x="20146" y="1999"/>
                  </a:cubicBezTo>
                  <a:lnTo>
                    <a:pt x="20042" y="1973"/>
                  </a:lnTo>
                  <a:cubicBezTo>
                    <a:pt x="19964" y="1921"/>
                    <a:pt x="19887" y="1895"/>
                    <a:pt x="19783" y="1843"/>
                  </a:cubicBezTo>
                  <a:lnTo>
                    <a:pt x="19497" y="1740"/>
                  </a:lnTo>
                  <a:lnTo>
                    <a:pt x="19212" y="1610"/>
                  </a:lnTo>
                  <a:cubicBezTo>
                    <a:pt x="18900" y="1506"/>
                    <a:pt x="18588" y="1376"/>
                    <a:pt x="18277" y="1272"/>
                  </a:cubicBezTo>
                  <a:lnTo>
                    <a:pt x="18095" y="1220"/>
                  </a:lnTo>
                  <a:lnTo>
                    <a:pt x="17706" y="1091"/>
                  </a:lnTo>
                  <a:cubicBezTo>
                    <a:pt x="16200" y="623"/>
                    <a:pt x="14642" y="286"/>
                    <a:pt x="13059" y="130"/>
                  </a:cubicBezTo>
                  <a:cubicBezTo>
                    <a:pt x="13046" y="117"/>
                    <a:pt x="13026" y="111"/>
                    <a:pt x="13007" y="111"/>
                  </a:cubicBezTo>
                  <a:cubicBezTo>
                    <a:pt x="12987" y="111"/>
                    <a:pt x="12968" y="117"/>
                    <a:pt x="12955" y="130"/>
                  </a:cubicBezTo>
                  <a:lnTo>
                    <a:pt x="12903" y="130"/>
                  </a:lnTo>
                  <a:cubicBezTo>
                    <a:pt x="12176" y="52"/>
                    <a:pt x="11423" y="0"/>
                    <a:pt x="1069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344;p43">
              <a:extLst>
                <a:ext uri="{FF2B5EF4-FFF2-40B4-BE49-F238E27FC236}">
                  <a16:creationId xmlns="" xmlns:a16="http://schemas.microsoft.com/office/drawing/2014/main" id="{5841AD86-95EA-419D-8864-D926EB4A9DAA}"/>
                </a:ext>
              </a:extLst>
            </p:cNvPr>
            <p:cNvSpPr/>
            <p:nvPr/>
          </p:nvSpPr>
          <p:spPr>
            <a:xfrm>
              <a:off x="3939487" y="2004106"/>
              <a:ext cx="1485948" cy="1076401"/>
            </a:xfrm>
            <a:custGeom>
              <a:avLst/>
              <a:gdLst/>
              <a:ahLst/>
              <a:cxnLst/>
              <a:rect l="l" t="t" r="r" b="b"/>
              <a:pathLst>
                <a:path w="26377" h="19108" extrusionOk="0">
                  <a:moveTo>
                    <a:pt x="9761" y="1"/>
                  </a:moveTo>
                  <a:cubicBezTo>
                    <a:pt x="8957" y="1"/>
                    <a:pt x="8152" y="79"/>
                    <a:pt x="7373" y="182"/>
                  </a:cubicBezTo>
                  <a:cubicBezTo>
                    <a:pt x="5893" y="364"/>
                    <a:pt x="4491" y="857"/>
                    <a:pt x="3245" y="1610"/>
                  </a:cubicBezTo>
                  <a:cubicBezTo>
                    <a:pt x="2622" y="2000"/>
                    <a:pt x="2051" y="2467"/>
                    <a:pt x="1558" y="2986"/>
                  </a:cubicBezTo>
                  <a:cubicBezTo>
                    <a:pt x="1013" y="3609"/>
                    <a:pt x="623" y="4336"/>
                    <a:pt x="364" y="5115"/>
                  </a:cubicBezTo>
                  <a:cubicBezTo>
                    <a:pt x="130" y="5868"/>
                    <a:pt x="0" y="6673"/>
                    <a:pt x="52" y="7451"/>
                  </a:cubicBezTo>
                  <a:cubicBezTo>
                    <a:pt x="78" y="8256"/>
                    <a:pt x="208" y="9061"/>
                    <a:pt x="467" y="9840"/>
                  </a:cubicBezTo>
                  <a:cubicBezTo>
                    <a:pt x="727" y="10593"/>
                    <a:pt x="1090" y="11320"/>
                    <a:pt x="1532" y="11995"/>
                  </a:cubicBezTo>
                  <a:cubicBezTo>
                    <a:pt x="1791" y="12358"/>
                    <a:pt x="2051" y="12696"/>
                    <a:pt x="2363" y="13033"/>
                  </a:cubicBezTo>
                  <a:cubicBezTo>
                    <a:pt x="2674" y="13371"/>
                    <a:pt x="2986" y="13682"/>
                    <a:pt x="3323" y="13994"/>
                  </a:cubicBezTo>
                  <a:cubicBezTo>
                    <a:pt x="5348" y="15759"/>
                    <a:pt x="7866" y="16719"/>
                    <a:pt x="10358" y="17628"/>
                  </a:cubicBezTo>
                  <a:lnTo>
                    <a:pt x="11111" y="17914"/>
                  </a:lnTo>
                  <a:cubicBezTo>
                    <a:pt x="11137" y="17940"/>
                    <a:pt x="11189" y="17940"/>
                    <a:pt x="11241" y="17940"/>
                  </a:cubicBezTo>
                  <a:cubicBezTo>
                    <a:pt x="11254" y="17953"/>
                    <a:pt x="11267" y="17959"/>
                    <a:pt x="11280" y="17959"/>
                  </a:cubicBezTo>
                  <a:cubicBezTo>
                    <a:pt x="11293" y="17959"/>
                    <a:pt x="11306" y="17953"/>
                    <a:pt x="11319" y="17940"/>
                  </a:cubicBezTo>
                  <a:cubicBezTo>
                    <a:pt x="11345" y="17940"/>
                    <a:pt x="11397" y="17914"/>
                    <a:pt x="11449" y="17862"/>
                  </a:cubicBezTo>
                  <a:cubicBezTo>
                    <a:pt x="11527" y="17914"/>
                    <a:pt x="11631" y="17940"/>
                    <a:pt x="11760" y="17966"/>
                  </a:cubicBezTo>
                  <a:lnTo>
                    <a:pt x="11812" y="17992"/>
                  </a:lnTo>
                  <a:cubicBezTo>
                    <a:pt x="12098" y="18069"/>
                    <a:pt x="12383" y="18173"/>
                    <a:pt x="12721" y="18277"/>
                  </a:cubicBezTo>
                  <a:cubicBezTo>
                    <a:pt x="13370" y="18459"/>
                    <a:pt x="14097" y="18615"/>
                    <a:pt x="14824" y="18744"/>
                  </a:cubicBezTo>
                  <a:cubicBezTo>
                    <a:pt x="15577" y="18900"/>
                    <a:pt x="16355" y="18978"/>
                    <a:pt x="17134" y="19056"/>
                  </a:cubicBezTo>
                  <a:cubicBezTo>
                    <a:pt x="17576" y="19082"/>
                    <a:pt x="18017" y="19108"/>
                    <a:pt x="18432" y="19108"/>
                  </a:cubicBezTo>
                  <a:cubicBezTo>
                    <a:pt x="18770" y="19108"/>
                    <a:pt x="19133" y="19108"/>
                    <a:pt x="19445" y="19056"/>
                  </a:cubicBezTo>
                  <a:cubicBezTo>
                    <a:pt x="20198" y="19030"/>
                    <a:pt x="20924" y="18900"/>
                    <a:pt x="21651" y="18693"/>
                  </a:cubicBezTo>
                  <a:cubicBezTo>
                    <a:pt x="22300" y="18511"/>
                    <a:pt x="22923" y="18199"/>
                    <a:pt x="23469" y="17810"/>
                  </a:cubicBezTo>
                  <a:cubicBezTo>
                    <a:pt x="23780" y="17576"/>
                    <a:pt x="24066" y="17317"/>
                    <a:pt x="24325" y="17031"/>
                  </a:cubicBezTo>
                  <a:cubicBezTo>
                    <a:pt x="24611" y="16745"/>
                    <a:pt x="24871" y="16434"/>
                    <a:pt x="25104" y="16096"/>
                  </a:cubicBezTo>
                  <a:cubicBezTo>
                    <a:pt x="25520" y="15473"/>
                    <a:pt x="25831" y="14798"/>
                    <a:pt x="26039" y="14071"/>
                  </a:cubicBezTo>
                  <a:cubicBezTo>
                    <a:pt x="26376" y="12644"/>
                    <a:pt x="26324" y="11164"/>
                    <a:pt x="25857" y="9788"/>
                  </a:cubicBezTo>
                  <a:cubicBezTo>
                    <a:pt x="25623" y="9061"/>
                    <a:pt x="25338" y="8360"/>
                    <a:pt x="24948" y="7711"/>
                  </a:cubicBezTo>
                  <a:cubicBezTo>
                    <a:pt x="24585" y="7036"/>
                    <a:pt x="24144" y="6387"/>
                    <a:pt x="23650" y="5790"/>
                  </a:cubicBezTo>
                  <a:cubicBezTo>
                    <a:pt x="22716" y="4596"/>
                    <a:pt x="21548" y="3557"/>
                    <a:pt x="20275" y="2753"/>
                  </a:cubicBezTo>
                  <a:cubicBezTo>
                    <a:pt x="19678" y="2389"/>
                    <a:pt x="19081" y="2078"/>
                    <a:pt x="18432" y="1818"/>
                  </a:cubicBezTo>
                  <a:cubicBezTo>
                    <a:pt x="17809" y="1558"/>
                    <a:pt x="17134" y="1299"/>
                    <a:pt x="16459" y="1091"/>
                  </a:cubicBezTo>
                  <a:cubicBezTo>
                    <a:pt x="15005" y="624"/>
                    <a:pt x="13500" y="312"/>
                    <a:pt x="11994" y="131"/>
                  </a:cubicBezTo>
                  <a:cubicBezTo>
                    <a:pt x="11241" y="53"/>
                    <a:pt x="10488" y="1"/>
                    <a:pt x="976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345;p43">
              <a:extLst>
                <a:ext uri="{FF2B5EF4-FFF2-40B4-BE49-F238E27FC236}">
                  <a16:creationId xmlns="" xmlns:a16="http://schemas.microsoft.com/office/drawing/2014/main" id="{8EC4FD1A-C4E5-4AE0-907D-012767FCE2A9}"/>
                </a:ext>
              </a:extLst>
            </p:cNvPr>
            <p:cNvSpPr/>
            <p:nvPr/>
          </p:nvSpPr>
          <p:spPr>
            <a:xfrm>
              <a:off x="3942416" y="2030470"/>
              <a:ext cx="1483019" cy="1050038"/>
            </a:xfrm>
            <a:custGeom>
              <a:avLst/>
              <a:gdLst/>
              <a:ahLst/>
              <a:cxnLst/>
              <a:rect l="l" t="t" r="r" b="b"/>
              <a:pathLst>
                <a:path w="26325" h="18640" extrusionOk="0">
                  <a:moveTo>
                    <a:pt x="14045" y="0"/>
                  </a:moveTo>
                  <a:cubicBezTo>
                    <a:pt x="14798" y="389"/>
                    <a:pt x="15525" y="857"/>
                    <a:pt x="16200" y="1376"/>
                  </a:cubicBezTo>
                  <a:lnTo>
                    <a:pt x="16226" y="1376"/>
                  </a:lnTo>
                  <a:cubicBezTo>
                    <a:pt x="16926" y="1921"/>
                    <a:pt x="17575" y="2518"/>
                    <a:pt x="18173" y="3193"/>
                  </a:cubicBezTo>
                  <a:cubicBezTo>
                    <a:pt x="18744" y="3868"/>
                    <a:pt x="19237" y="4569"/>
                    <a:pt x="19678" y="5322"/>
                  </a:cubicBezTo>
                  <a:cubicBezTo>
                    <a:pt x="19886" y="5685"/>
                    <a:pt x="20068" y="6075"/>
                    <a:pt x="20223" y="6490"/>
                  </a:cubicBezTo>
                  <a:cubicBezTo>
                    <a:pt x="20405" y="6906"/>
                    <a:pt x="20535" y="7373"/>
                    <a:pt x="20639" y="7840"/>
                  </a:cubicBezTo>
                  <a:cubicBezTo>
                    <a:pt x="20847" y="8749"/>
                    <a:pt x="20898" y="9709"/>
                    <a:pt x="20795" y="10644"/>
                  </a:cubicBezTo>
                  <a:cubicBezTo>
                    <a:pt x="20743" y="11111"/>
                    <a:pt x="20639" y="11553"/>
                    <a:pt x="20509" y="11994"/>
                  </a:cubicBezTo>
                  <a:cubicBezTo>
                    <a:pt x="20431" y="12228"/>
                    <a:pt x="20353" y="12461"/>
                    <a:pt x="20275" y="12695"/>
                  </a:cubicBezTo>
                  <a:cubicBezTo>
                    <a:pt x="20172" y="12929"/>
                    <a:pt x="20094" y="13084"/>
                    <a:pt x="20016" y="13266"/>
                  </a:cubicBezTo>
                  <a:cubicBezTo>
                    <a:pt x="19834" y="13603"/>
                    <a:pt x="19600" y="13915"/>
                    <a:pt x="19367" y="14201"/>
                  </a:cubicBezTo>
                  <a:cubicBezTo>
                    <a:pt x="19107" y="14460"/>
                    <a:pt x="18848" y="14694"/>
                    <a:pt x="18536" y="14876"/>
                  </a:cubicBezTo>
                  <a:cubicBezTo>
                    <a:pt x="17939" y="15239"/>
                    <a:pt x="17264" y="15473"/>
                    <a:pt x="16563" y="15577"/>
                  </a:cubicBezTo>
                  <a:cubicBezTo>
                    <a:pt x="16061" y="15646"/>
                    <a:pt x="15559" y="15680"/>
                    <a:pt x="15057" y="15680"/>
                  </a:cubicBezTo>
                  <a:cubicBezTo>
                    <a:pt x="14806" y="15680"/>
                    <a:pt x="14555" y="15672"/>
                    <a:pt x="14304" y="15654"/>
                  </a:cubicBezTo>
                  <a:cubicBezTo>
                    <a:pt x="13941" y="15628"/>
                    <a:pt x="13552" y="15602"/>
                    <a:pt x="13188" y="15577"/>
                  </a:cubicBezTo>
                  <a:cubicBezTo>
                    <a:pt x="12928" y="15551"/>
                    <a:pt x="12643" y="15525"/>
                    <a:pt x="12383" y="15473"/>
                  </a:cubicBezTo>
                  <a:cubicBezTo>
                    <a:pt x="11812" y="15395"/>
                    <a:pt x="11215" y="15265"/>
                    <a:pt x="10644" y="15109"/>
                  </a:cubicBezTo>
                  <a:cubicBezTo>
                    <a:pt x="10021" y="14953"/>
                    <a:pt x="9398" y="14772"/>
                    <a:pt x="8775" y="14538"/>
                  </a:cubicBezTo>
                  <a:cubicBezTo>
                    <a:pt x="7503" y="14097"/>
                    <a:pt x="6283" y="13500"/>
                    <a:pt x="5140" y="12825"/>
                  </a:cubicBezTo>
                  <a:cubicBezTo>
                    <a:pt x="4569" y="12461"/>
                    <a:pt x="4024" y="12098"/>
                    <a:pt x="3505" y="11682"/>
                  </a:cubicBezTo>
                  <a:cubicBezTo>
                    <a:pt x="2986" y="11267"/>
                    <a:pt x="2518" y="10826"/>
                    <a:pt x="2077" y="10358"/>
                  </a:cubicBezTo>
                  <a:cubicBezTo>
                    <a:pt x="1662" y="9891"/>
                    <a:pt x="1298" y="9398"/>
                    <a:pt x="987" y="8879"/>
                  </a:cubicBezTo>
                  <a:cubicBezTo>
                    <a:pt x="701" y="8359"/>
                    <a:pt x="467" y="7814"/>
                    <a:pt x="312" y="7243"/>
                  </a:cubicBezTo>
                  <a:cubicBezTo>
                    <a:pt x="156" y="6750"/>
                    <a:pt x="104" y="6231"/>
                    <a:pt x="78" y="5711"/>
                  </a:cubicBezTo>
                  <a:cubicBezTo>
                    <a:pt x="26" y="6127"/>
                    <a:pt x="0" y="6568"/>
                    <a:pt x="0" y="7009"/>
                  </a:cubicBezTo>
                  <a:cubicBezTo>
                    <a:pt x="26" y="7814"/>
                    <a:pt x="182" y="8619"/>
                    <a:pt x="441" y="9372"/>
                  </a:cubicBezTo>
                  <a:cubicBezTo>
                    <a:pt x="701" y="10151"/>
                    <a:pt x="1064" y="10878"/>
                    <a:pt x="1506" y="11553"/>
                  </a:cubicBezTo>
                  <a:cubicBezTo>
                    <a:pt x="1765" y="11890"/>
                    <a:pt x="2025" y="12228"/>
                    <a:pt x="2311" y="12565"/>
                  </a:cubicBezTo>
                  <a:cubicBezTo>
                    <a:pt x="2596" y="12903"/>
                    <a:pt x="2934" y="13214"/>
                    <a:pt x="3271" y="13526"/>
                  </a:cubicBezTo>
                  <a:cubicBezTo>
                    <a:pt x="5296" y="15291"/>
                    <a:pt x="7840" y="16251"/>
                    <a:pt x="10306" y="17160"/>
                  </a:cubicBezTo>
                  <a:lnTo>
                    <a:pt x="11059" y="17446"/>
                  </a:lnTo>
                  <a:cubicBezTo>
                    <a:pt x="11111" y="17472"/>
                    <a:pt x="11137" y="17472"/>
                    <a:pt x="11189" y="17472"/>
                  </a:cubicBezTo>
                  <a:cubicBezTo>
                    <a:pt x="11202" y="17485"/>
                    <a:pt x="11215" y="17491"/>
                    <a:pt x="11228" y="17491"/>
                  </a:cubicBezTo>
                  <a:cubicBezTo>
                    <a:pt x="11241" y="17491"/>
                    <a:pt x="11254" y="17485"/>
                    <a:pt x="11267" y="17472"/>
                  </a:cubicBezTo>
                  <a:cubicBezTo>
                    <a:pt x="11319" y="17472"/>
                    <a:pt x="11345" y="17446"/>
                    <a:pt x="11397" y="17394"/>
                  </a:cubicBezTo>
                  <a:cubicBezTo>
                    <a:pt x="11475" y="17420"/>
                    <a:pt x="11579" y="17446"/>
                    <a:pt x="11656" y="17498"/>
                  </a:cubicBezTo>
                  <a:lnTo>
                    <a:pt x="11734" y="17524"/>
                  </a:lnTo>
                  <a:cubicBezTo>
                    <a:pt x="12020" y="17601"/>
                    <a:pt x="12331" y="17705"/>
                    <a:pt x="12643" y="17809"/>
                  </a:cubicBezTo>
                  <a:cubicBezTo>
                    <a:pt x="13318" y="17991"/>
                    <a:pt x="14045" y="18147"/>
                    <a:pt x="14746" y="18276"/>
                  </a:cubicBezTo>
                  <a:cubicBezTo>
                    <a:pt x="15525" y="18432"/>
                    <a:pt x="16277" y="18510"/>
                    <a:pt x="17082" y="18588"/>
                  </a:cubicBezTo>
                  <a:cubicBezTo>
                    <a:pt x="17524" y="18614"/>
                    <a:pt x="17965" y="18640"/>
                    <a:pt x="18380" y="18640"/>
                  </a:cubicBezTo>
                  <a:cubicBezTo>
                    <a:pt x="18692" y="18640"/>
                    <a:pt x="19055" y="18640"/>
                    <a:pt x="19393" y="18614"/>
                  </a:cubicBezTo>
                  <a:cubicBezTo>
                    <a:pt x="20120" y="18562"/>
                    <a:pt x="20872" y="18432"/>
                    <a:pt x="21573" y="18225"/>
                  </a:cubicBezTo>
                  <a:cubicBezTo>
                    <a:pt x="22222" y="18043"/>
                    <a:pt x="22845" y="17731"/>
                    <a:pt x="23417" y="17342"/>
                  </a:cubicBezTo>
                  <a:cubicBezTo>
                    <a:pt x="23728" y="17108"/>
                    <a:pt x="24014" y="16849"/>
                    <a:pt x="24273" y="16563"/>
                  </a:cubicBezTo>
                  <a:cubicBezTo>
                    <a:pt x="24559" y="16277"/>
                    <a:pt x="24819" y="15966"/>
                    <a:pt x="25026" y="15628"/>
                  </a:cubicBezTo>
                  <a:cubicBezTo>
                    <a:pt x="25468" y="15005"/>
                    <a:pt x="25779" y="14304"/>
                    <a:pt x="25961" y="13603"/>
                  </a:cubicBezTo>
                  <a:cubicBezTo>
                    <a:pt x="26324" y="12176"/>
                    <a:pt x="26246" y="10696"/>
                    <a:pt x="25805" y="9320"/>
                  </a:cubicBezTo>
                  <a:cubicBezTo>
                    <a:pt x="25571" y="8593"/>
                    <a:pt x="25260" y="7892"/>
                    <a:pt x="24896" y="7217"/>
                  </a:cubicBezTo>
                  <a:cubicBezTo>
                    <a:pt x="24533" y="6542"/>
                    <a:pt x="24092" y="5919"/>
                    <a:pt x="23598" y="5322"/>
                  </a:cubicBezTo>
                  <a:cubicBezTo>
                    <a:pt x="22638" y="4128"/>
                    <a:pt x="21496" y="3089"/>
                    <a:pt x="20197" y="2259"/>
                  </a:cubicBezTo>
                  <a:cubicBezTo>
                    <a:pt x="19626" y="1895"/>
                    <a:pt x="19003" y="1584"/>
                    <a:pt x="18380" y="1324"/>
                  </a:cubicBezTo>
                  <a:cubicBezTo>
                    <a:pt x="17757" y="1064"/>
                    <a:pt x="17108" y="831"/>
                    <a:pt x="16381" y="623"/>
                  </a:cubicBezTo>
                  <a:cubicBezTo>
                    <a:pt x="15602" y="364"/>
                    <a:pt x="14824" y="156"/>
                    <a:pt x="1404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346;p43">
              <a:extLst>
                <a:ext uri="{FF2B5EF4-FFF2-40B4-BE49-F238E27FC236}">
                  <a16:creationId xmlns="" xmlns:a16="http://schemas.microsoft.com/office/drawing/2014/main" id="{3880D6AA-9903-4417-B164-608861031BB3}"/>
                </a:ext>
              </a:extLst>
            </p:cNvPr>
            <p:cNvSpPr/>
            <p:nvPr/>
          </p:nvSpPr>
          <p:spPr>
            <a:xfrm>
              <a:off x="4628283" y="2056778"/>
              <a:ext cx="56" cy="56"/>
            </a:xfrm>
            <a:custGeom>
              <a:avLst/>
              <a:gdLst/>
              <a:ahLst/>
              <a:cxnLst/>
              <a:rect l="l" t="t" r="r" b="b"/>
              <a:pathLst>
                <a:path w="1" h="1" extrusionOk="0">
                  <a:moveTo>
                    <a:pt x="1" y="0"/>
                  </a:moveTo>
                  <a:lnTo>
                    <a:pt x="1" y="0"/>
                  </a:lnTo>
                  <a:lnTo>
                    <a:pt x="1" y="0"/>
                  </a:lnTo>
                  <a:lnTo>
                    <a:pt x="1" y="0"/>
                  </a:lnTo>
                  <a:close/>
                </a:path>
              </a:pathLst>
            </a:custGeom>
            <a:solidFill>
              <a:srgbClr val="A249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347;p43">
              <a:extLst>
                <a:ext uri="{FF2B5EF4-FFF2-40B4-BE49-F238E27FC236}">
                  <a16:creationId xmlns="" xmlns:a16="http://schemas.microsoft.com/office/drawing/2014/main" id="{D580906B-B4F9-4A43-B103-2FDB2AD4BABC}"/>
                </a:ext>
              </a:extLst>
            </p:cNvPr>
            <p:cNvSpPr/>
            <p:nvPr/>
          </p:nvSpPr>
          <p:spPr>
            <a:xfrm>
              <a:off x="4650254" y="2096268"/>
              <a:ext cx="56" cy="56"/>
            </a:xfrm>
            <a:custGeom>
              <a:avLst/>
              <a:gdLst/>
              <a:ahLst/>
              <a:cxnLst/>
              <a:rect l="l" t="t" r="r" b="b"/>
              <a:pathLst>
                <a:path w="1" h="1" extrusionOk="0">
                  <a:moveTo>
                    <a:pt x="0" y="0"/>
                  </a:moveTo>
                  <a:lnTo>
                    <a:pt x="0" y="0"/>
                  </a:lnTo>
                  <a:lnTo>
                    <a:pt x="0" y="0"/>
                  </a:lnTo>
                  <a:close/>
                </a:path>
              </a:pathLst>
            </a:custGeom>
            <a:solidFill>
              <a:srgbClr val="A249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348;p43">
              <a:extLst>
                <a:ext uri="{FF2B5EF4-FFF2-40B4-BE49-F238E27FC236}">
                  <a16:creationId xmlns="" xmlns:a16="http://schemas.microsoft.com/office/drawing/2014/main" id="{AAFD7A5E-F5B9-4CF2-BE12-47988F942457}"/>
                </a:ext>
              </a:extLst>
            </p:cNvPr>
            <p:cNvSpPr/>
            <p:nvPr/>
          </p:nvSpPr>
          <p:spPr>
            <a:xfrm>
              <a:off x="4293377" y="2342334"/>
              <a:ext cx="292548" cy="333094"/>
            </a:xfrm>
            <a:custGeom>
              <a:avLst/>
              <a:gdLst/>
              <a:ahLst/>
              <a:cxnLst/>
              <a:rect l="l" t="t" r="r" b="b"/>
              <a:pathLst>
                <a:path w="5193" h="5913" extrusionOk="0">
                  <a:moveTo>
                    <a:pt x="1795" y="0"/>
                  </a:moveTo>
                  <a:cubicBezTo>
                    <a:pt x="1746" y="0"/>
                    <a:pt x="1701" y="7"/>
                    <a:pt x="1662" y="20"/>
                  </a:cubicBezTo>
                  <a:lnTo>
                    <a:pt x="1480" y="46"/>
                  </a:lnTo>
                  <a:cubicBezTo>
                    <a:pt x="1454" y="46"/>
                    <a:pt x="1402" y="72"/>
                    <a:pt x="1377" y="72"/>
                  </a:cubicBezTo>
                  <a:cubicBezTo>
                    <a:pt x="1299" y="98"/>
                    <a:pt x="1221" y="124"/>
                    <a:pt x="1143" y="149"/>
                  </a:cubicBezTo>
                  <a:cubicBezTo>
                    <a:pt x="1091" y="175"/>
                    <a:pt x="1013" y="227"/>
                    <a:pt x="935" y="253"/>
                  </a:cubicBezTo>
                  <a:lnTo>
                    <a:pt x="857" y="305"/>
                  </a:lnTo>
                  <a:lnTo>
                    <a:pt x="831" y="331"/>
                  </a:lnTo>
                  <a:lnTo>
                    <a:pt x="805" y="357"/>
                  </a:lnTo>
                  <a:lnTo>
                    <a:pt x="728" y="409"/>
                  </a:lnTo>
                  <a:lnTo>
                    <a:pt x="702" y="435"/>
                  </a:lnTo>
                  <a:lnTo>
                    <a:pt x="650" y="487"/>
                  </a:lnTo>
                  <a:lnTo>
                    <a:pt x="598" y="539"/>
                  </a:lnTo>
                  <a:cubicBezTo>
                    <a:pt x="546" y="591"/>
                    <a:pt x="520" y="643"/>
                    <a:pt x="494" y="669"/>
                  </a:cubicBezTo>
                  <a:lnTo>
                    <a:pt x="442" y="721"/>
                  </a:lnTo>
                  <a:cubicBezTo>
                    <a:pt x="416" y="773"/>
                    <a:pt x="364" y="850"/>
                    <a:pt x="312" y="928"/>
                  </a:cubicBezTo>
                  <a:lnTo>
                    <a:pt x="286" y="1006"/>
                  </a:lnTo>
                  <a:cubicBezTo>
                    <a:pt x="234" y="1058"/>
                    <a:pt x="234" y="1110"/>
                    <a:pt x="208" y="1162"/>
                  </a:cubicBezTo>
                  <a:cubicBezTo>
                    <a:pt x="182" y="1188"/>
                    <a:pt x="156" y="1266"/>
                    <a:pt x="130" y="1318"/>
                  </a:cubicBezTo>
                  <a:cubicBezTo>
                    <a:pt x="130" y="1370"/>
                    <a:pt x="104" y="1447"/>
                    <a:pt x="104" y="1499"/>
                  </a:cubicBezTo>
                  <a:cubicBezTo>
                    <a:pt x="78" y="1525"/>
                    <a:pt x="78" y="1577"/>
                    <a:pt x="53" y="1629"/>
                  </a:cubicBezTo>
                  <a:cubicBezTo>
                    <a:pt x="53" y="1681"/>
                    <a:pt x="53" y="1733"/>
                    <a:pt x="27" y="1759"/>
                  </a:cubicBezTo>
                  <a:cubicBezTo>
                    <a:pt x="27" y="1915"/>
                    <a:pt x="27" y="2045"/>
                    <a:pt x="1" y="2174"/>
                  </a:cubicBezTo>
                  <a:lnTo>
                    <a:pt x="1" y="2460"/>
                  </a:lnTo>
                  <a:cubicBezTo>
                    <a:pt x="1" y="2538"/>
                    <a:pt x="1" y="2590"/>
                    <a:pt x="27" y="2642"/>
                  </a:cubicBezTo>
                  <a:cubicBezTo>
                    <a:pt x="53" y="2720"/>
                    <a:pt x="53" y="2771"/>
                    <a:pt x="53" y="2823"/>
                  </a:cubicBezTo>
                  <a:lnTo>
                    <a:pt x="53" y="2875"/>
                  </a:lnTo>
                  <a:cubicBezTo>
                    <a:pt x="53" y="2953"/>
                    <a:pt x="104" y="3031"/>
                    <a:pt x="130" y="3109"/>
                  </a:cubicBezTo>
                  <a:cubicBezTo>
                    <a:pt x="130" y="3187"/>
                    <a:pt x="182" y="3317"/>
                    <a:pt x="208" y="3421"/>
                  </a:cubicBezTo>
                  <a:cubicBezTo>
                    <a:pt x="260" y="3524"/>
                    <a:pt x="260" y="3524"/>
                    <a:pt x="286" y="3602"/>
                  </a:cubicBezTo>
                  <a:cubicBezTo>
                    <a:pt x="364" y="3758"/>
                    <a:pt x="442" y="3914"/>
                    <a:pt x="520" y="4070"/>
                  </a:cubicBezTo>
                  <a:cubicBezTo>
                    <a:pt x="624" y="4225"/>
                    <a:pt x="728" y="4381"/>
                    <a:pt x="857" y="4537"/>
                  </a:cubicBezTo>
                  <a:cubicBezTo>
                    <a:pt x="961" y="4693"/>
                    <a:pt x="1091" y="4822"/>
                    <a:pt x="1221" y="4952"/>
                  </a:cubicBezTo>
                  <a:cubicBezTo>
                    <a:pt x="1325" y="5082"/>
                    <a:pt x="1454" y="5186"/>
                    <a:pt x="1584" y="5290"/>
                  </a:cubicBezTo>
                  <a:cubicBezTo>
                    <a:pt x="1688" y="5368"/>
                    <a:pt x="1818" y="5445"/>
                    <a:pt x="1948" y="5523"/>
                  </a:cubicBezTo>
                  <a:cubicBezTo>
                    <a:pt x="2077" y="5601"/>
                    <a:pt x="2181" y="5653"/>
                    <a:pt x="2311" y="5705"/>
                  </a:cubicBezTo>
                  <a:cubicBezTo>
                    <a:pt x="2415" y="5757"/>
                    <a:pt x="2545" y="5809"/>
                    <a:pt x="2649" y="5835"/>
                  </a:cubicBezTo>
                  <a:cubicBezTo>
                    <a:pt x="2778" y="5861"/>
                    <a:pt x="2882" y="5887"/>
                    <a:pt x="3012" y="5913"/>
                  </a:cubicBezTo>
                  <a:lnTo>
                    <a:pt x="3324" y="5913"/>
                  </a:lnTo>
                  <a:lnTo>
                    <a:pt x="3557" y="5887"/>
                  </a:lnTo>
                  <a:cubicBezTo>
                    <a:pt x="3635" y="5887"/>
                    <a:pt x="3713" y="5861"/>
                    <a:pt x="3791" y="5835"/>
                  </a:cubicBezTo>
                  <a:cubicBezTo>
                    <a:pt x="3947" y="5809"/>
                    <a:pt x="4076" y="5757"/>
                    <a:pt x="4206" y="5679"/>
                  </a:cubicBezTo>
                  <a:cubicBezTo>
                    <a:pt x="4258" y="5627"/>
                    <a:pt x="4336" y="5601"/>
                    <a:pt x="4388" y="5549"/>
                  </a:cubicBezTo>
                  <a:cubicBezTo>
                    <a:pt x="4466" y="5497"/>
                    <a:pt x="4518" y="5445"/>
                    <a:pt x="4596" y="5368"/>
                  </a:cubicBezTo>
                  <a:cubicBezTo>
                    <a:pt x="4648" y="5316"/>
                    <a:pt x="4674" y="5264"/>
                    <a:pt x="4725" y="5212"/>
                  </a:cubicBezTo>
                  <a:cubicBezTo>
                    <a:pt x="4777" y="5134"/>
                    <a:pt x="4855" y="5056"/>
                    <a:pt x="4881" y="4978"/>
                  </a:cubicBezTo>
                  <a:cubicBezTo>
                    <a:pt x="4933" y="4900"/>
                    <a:pt x="4959" y="4848"/>
                    <a:pt x="4985" y="4770"/>
                  </a:cubicBezTo>
                  <a:cubicBezTo>
                    <a:pt x="5037" y="4667"/>
                    <a:pt x="5063" y="4563"/>
                    <a:pt x="5089" y="4459"/>
                  </a:cubicBezTo>
                  <a:cubicBezTo>
                    <a:pt x="5115" y="4329"/>
                    <a:pt x="5141" y="4225"/>
                    <a:pt x="5167" y="4095"/>
                  </a:cubicBezTo>
                  <a:cubicBezTo>
                    <a:pt x="5167" y="3966"/>
                    <a:pt x="5193" y="3810"/>
                    <a:pt x="5193" y="3680"/>
                  </a:cubicBezTo>
                  <a:cubicBezTo>
                    <a:pt x="5193" y="3550"/>
                    <a:pt x="5193" y="3446"/>
                    <a:pt x="5167" y="3317"/>
                  </a:cubicBezTo>
                  <a:cubicBezTo>
                    <a:pt x="5141" y="3135"/>
                    <a:pt x="5115" y="2953"/>
                    <a:pt x="5063" y="2797"/>
                  </a:cubicBezTo>
                  <a:cubicBezTo>
                    <a:pt x="5011" y="2642"/>
                    <a:pt x="4959" y="2486"/>
                    <a:pt x="4907" y="2330"/>
                  </a:cubicBezTo>
                  <a:cubicBezTo>
                    <a:pt x="4829" y="2148"/>
                    <a:pt x="4751" y="1993"/>
                    <a:pt x="4648" y="1811"/>
                  </a:cubicBezTo>
                  <a:cubicBezTo>
                    <a:pt x="4544" y="1655"/>
                    <a:pt x="4440" y="1499"/>
                    <a:pt x="4336" y="1370"/>
                  </a:cubicBezTo>
                  <a:cubicBezTo>
                    <a:pt x="4232" y="1240"/>
                    <a:pt x="4102" y="1084"/>
                    <a:pt x="3973" y="980"/>
                  </a:cubicBezTo>
                  <a:cubicBezTo>
                    <a:pt x="3869" y="876"/>
                    <a:pt x="3765" y="773"/>
                    <a:pt x="3661" y="669"/>
                  </a:cubicBezTo>
                  <a:cubicBezTo>
                    <a:pt x="3531" y="565"/>
                    <a:pt x="3401" y="487"/>
                    <a:pt x="3246" y="409"/>
                  </a:cubicBezTo>
                  <a:cubicBezTo>
                    <a:pt x="3142" y="331"/>
                    <a:pt x="3012" y="279"/>
                    <a:pt x="2882" y="227"/>
                  </a:cubicBezTo>
                  <a:cubicBezTo>
                    <a:pt x="2778" y="175"/>
                    <a:pt x="2649" y="149"/>
                    <a:pt x="2545" y="98"/>
                  </a:cubicBezTo>
                  <a:cubicBezTo>
                    <a:pt x="2441" y="72"/>
                    <a:pt x="2337" y="46"/>
                    <a:pt x="2233" y="46"/>
                  </a:cubicBezTo>
                  <a:cubicBezTo>
                    <a:pt x="2129" y="20"/>
                    <a:pt x="2052" y="20"/>
                    <a:pt x="1948" y="20"/>
                  </a:cubicBezTo>
                  <a:cubicBezTo>
                    <a:pt x="1896" y="7"/>
                    <a:pt x="1844" y="0"/>
                    <a:pt x="17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349;p43">
              <a:extLst>
                <a:ext uri="{FF2B5EF4-FFF2-40B4-BE49-F238E27FC236}">
                  <a16:creationId xmlns="" xmlns:a16="http://schemas.microsoft.com/office/drawing/2014/main" id="{65704468-61DD-438F-864B-CB035D751B98}"/>
                </a:ext>
              </a:extLst>
            </p:cNvPr>
            <p:cNvSpPr/>
            <p:nvPr/>
          </p:nvSpPr>
          <p:spPr>
            <a:xfrm>
              <a:off x="3987709" y="2007035"/>
              <a:ext cx="424203" cy="298393"/>
            </a:xfrm>
            <a:custGeom>
              <a:avLst/>
              <a:gdLst/>
              <a:ahLst/>
              <a:cxnLst/>
              <a:rect l="l" t="t" r="r" b="b"/>
              <a:pathLst>
                <a:path w="7530" h="5297" extrusionOk="0">
                  <a:moveTo>
                    <a:pt x="7529" y="1"/>
                  </a:moveTo>
                  <a:cubicBezTo>
                    <a:pt x="7166" y="27"/>
                    <a:pt x="6854" y="53"/>
                    <a:pt x="6517" y="105"/>
                  </a:cubicBezTo>
                  <a:cubicBezTo>
                    <a:pt x="5037" y="286"/>
                    <a:pt x="3635" y="780"/>
                    <a:pt x="2389" y="1558"/>
                  </a:cubicBezTo>
                  <a:cubicBezTo>
                    <a:pt x="1766" y="1922"/>
                    <a:pt x="1195" y="2389"/>
                    <a:pt x="702" y="2934"/>
                  </a:cubicBezTo>
                  <a:cubicBezTo>
                    <a:pt x="442" y="3246"/>
                    <a:pt x="209" y="3557"/>
                    <a:pt x="27" y="3921"/>
                  </a:cubicBezTo>
                  <a:cubicBezTo>
                    <a:pt x="1" y="3921"/>
                    <a:pt x="1" y="3947"/>
                    <a:pt x="27" y="3973"/>
                  </a:cubicBezTo>
                  <a:cubicBezTo>
                    <a:pt x="27" y="4077"/>
                    <a:pt x="53" y="4206"/>
                    <a:pt x="105" y="4310"/>
                  </a:cubicBezTo>
                  <a:cubicBezTo>
                    <a:pt x="157" y="4414"/>
                    <a:pt x="209" y="4518"/>
                    <a:pt x="260" y="4596"/>
                  </a:cubicBezTo>
                  <a:cubicBezTo>
                    <a:pt x="338" y="4674"/>
                    <a:pt x="416" y="4752"/>
                    <a:pt x="520" y="4829"/>
                  </a:cubicBezTo>
                  <a:cubicBezTo>
                    <a:pt x="650" y="4933"/>
                    <a:pt x="780" y="5011"/>
                    <a:pt x="935" y="5063"/>
                  </a:cubicBezTo>
                  <a:cubicBezTo>
                    <a:pt x="1169" y="5167"/>
                    <a:pt x="1429" y="5245"/>
                    <a:pt x="1688" y="5271"/>
                  </a:cubicBezTo>
                  <a:cubicBezTo>
                    <a:pt x="1844" y="5297"/>
                    <a:pt x="2026" y="5297"/>
                    <a:pt x="2182" y="5297"/>
                  </a:cubicBezTo>
                  <a:cubicBezTo>
                    <a:pt x="2389" y="5297"/>
                    <a:pt x="2571" y="5297"/>
                    <a:pt x="2753" y="5271"/>
                  </a:cubicBezTo>
                  <a:cubicBezTo>
                    <a:pt x="3090" y="5219"/>
                    <a:pt x="3402" y="5141"/>
                    <a:pt x="3687" y="5011"/>
                  </a:cubicBezTo>
                  <a:cubicBezTo>
                    <a:pt x="3817" y="4959"/>
                    <a:pt x="3947" y="4907"/>
                    <a:pt x="4077" y="4855"/>
                  </a:cubicBezTo>
                  <a:cubicBezTo>
                    <a:pt x="4206" y="4777"/>
                    <a:pt x="4362" y="4700"/>
                    <a:pt x="4518" y="4596"/>
                  </a:cubicBezTo>
                  <a:cubicBezTo>
                    <a:pt x="4778" y="4440"/>
                    <a:pt x="5037" y="4258"/>
                    <a:pt x="5297" y="4077"/>
                  </a:cubicBezTo>
                  <a:cubicBezTo>
                    <a:pt x="5504" y="3921"/>
                    <a:pt x="5712" y="3739"/>
                    <a:pt x="5894" y="3557"/>
                  </a:cubicBezTo>
                  <a:cubicBezTo>
                    <a:pt x="6076" y="3376"/>
                    <a:pt x="6257" y="3194"/>
                    <a:pt x="6413" y="2986"/>
                  </a:cubicBezTo>
                  <a:cubicBezTo>
                    <a:pt x="6569" y="2804"/>
                    <a:pt x="6699" y="2597"/>
                    <a:pt x="6828" y="2389"/>
                  </a:cubicBezTo>
                  <a:cubicBezTo>
                    <a:pt x="7036" y="1974"/>
                    <a:pt x="7218" y="1558"/>
                    <a:pt x="7348" y="1117"/>
                  </a:cubicBezTo>
                  <a:cubicBezTo>
                    <a:pt x="7400" y="883"/>
                    <a:pt x="7452" y="650"/>
                    <a:pt x="7478" y="416"/>
                  </a:cubicBezTo>
                  <a:cubicBezTo>
                    <a:pt x="7478" y="312"/>
                    <a:pt x="7503" y="156"/>
                    <a:pt x="7529" y="27"/>
                  </a:cubicBezTo>
                  <a:lnTo>
                    <a:pt x="752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350;p43">
              <a:extLst>
                <a:ext uri="{FF2B5EF4-FFF2-40B4-BE49-F238E27FC236}">
                  <a16:creationId xmlns="" xmlns:a16="http://schemas.microsoft.com/office/drawing/2014/main" id="{3C45F926-6AC9-44BF-8475-989DB5D43185}"/>
                </a:ext>
              </a:extLst>
            </p:cNvPr>
            <p:cNvSpPr/>
            <p:nvPr/>
          </p:nvSpPr>
          <p:spPr>
            <a:xfrm>
              <a:off x="4615101" y="2011429"/>
              <a:ext cx="396429" cy="173335"/>
            </a:xfrm>
            <a:custGeom>
              <a:avLst/>
              <a:gdLst/>
              <a:ahLst/>
              <a:cxnLst/>
              <a:rect l="l" t="t" r="r" b="b"/>
              <a:pathLst>
                <a:path w="7037" h="3077" extrusionOk="0">
                  <a:moveTo>
                    <a:pt x="1" y="1"/>
                  </a:moveTo>
                  <a:lnTo>
                    <a:pt x="1" y="1"/>
                  </a:lnTo>
                  <a:cubicBezTo>
                    <a:pt x="27" y="260"/>
                    <a:pt x="105" y="546"/>
                    <a:pt x="209" y="805"/>
                  </a:cubicBezTo>
                  <a:cubicBezTo>
                    <a:pt x="313" y="1039"/>
                    <a:pt x="442" y="1273"/>
                    <a:pt x="624" y="1480"/>
                  </a:cubicBezTo>
                  <a:cubicBezTo>
                    <a:pt x="806" y="1714"/>
                    <a:pt x="1013" y="1948"/>
                    <a:pt x="1273" y="2129"/>
                  </a:cubicBezTo>
                  <a:cubicBezTo>
                    <a:pt x="1559" y="2363"/>
                    <a:pt x="1870" y="2545"/>
                    <a:pt x="2208" y="2675"/>
                  </a:cubicBezTo>
                  <a:cubicBezTo>
                    <a:pt x="2623" y="2856"/>
                    <a:pt x="3064" y="2960"/>
                    <a:pt x="3506" y="3038"/>
                  </a:cubicBezTo>
                  <a:cubicBezTo>
                    <a:pt x="3726" y="3064"/>
                    <a:pt x="3947" y="3077"/>
                    <a:pt x="4164" y="3077"/>
                  </a:cubicBezTo>
                  <a:cubicBezTo>
                    <a:pt x="4382" y="3077"/>
                    <a:pt x="4596" y="3064"/>
                    <a:pt x="4804" y="3038"/>
                  </a:cubicBezTo>
                  <a:cubicBezTo>
                    <a:pt x="5167" y="2986"/>
                    <a:pt x="5531" y="2882"/>
                    <a:pt x="5868" y="2752"/>
                  </a:cubicBezTo>
                  <a:cubicBezTo>
                    <a:pt x="6309" y="2571"/>
                    <a:pt x="6725" y="2285"/>
                    <a:pt x="7036" y="1922"/>
                  </a:cubicBezTo>
                  <a:cubicBezTo>
                    <a:pt x="6855" y="1844"/>
                    <a:pt x="6673" y="1740"/>
                    <a:pt x="6465" y="1662"/>
                  </a:cubicBezTo>
                  <a:cubicBezTo>
                    <a:pt x="5842" y="1402"/>
                    <a:pt x="5167" y="1169"/>
                    <a:pt x="4492" y="935"/>
                  </a:cubicBezTo>
                  <a:cubicBezTo>
                    <a:pt x="3012" y="468"/>
                    <a:pt x="1533" y="156"/>
                    <a:pt x="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351;p43">
              <a:extLst>
                <a:ext uri="{FF2B5EF4-FFF2-40B4-BE49-F238E27FC236}">
                  <a16:creationId xmlns="" xmlns:a16="http://schemas.microsoft.com/office/drawing/2014/main" id="{225D7C9C-804F-4374-8C79-68FF093ED202}"/>
                </a:ext>
              </a:extLst>
            </p:cNvPr>
            <p:cNvSpPr/>
            <p:nvPr/>
          </p:nvSpPr>
          <p:spPr>
            <a:xfrm>
              <a:off x="4897391" y="2570092"/>
              <a:ext cx="409555" cy="313040"/>
            </a:xfrm>
            <a:custGeom>
              <a:avLst/>
              <a:gdLst/>
              <a:ahLst/>
              <a:cxnLst/>
              <a:rect l="l" t="t" r="r" b="b"/>
              <a:pathLst>
                <a:path w="7270" h="5557" extrusionOk="0">
                  <a:moveTo>
                    <a:pt x="3895" y="1"/>
                  </a:moveTo>
                  <a:cubicBezTo>
                    <a:pt x="3739" y="1"/>
                    <a:pt x="3609" y="27"/>
                    <a:pt x="3479" y="52"/>
                  </a:cubicBezTo>
                  <a:lnTo>
                    <a:pt x="3453" y="52"/>
                  </a:lnTo>
                  <a:cubicBezTo>
                    <a:pt x="3064" y="104"/>
                    <a:pt x="2674" y="208"/>
                    <a:pt x="2311" y="338"/>
                  </a:cubicBezTo>
                  <a:lnTo>
                    <a:pt x="2181" y="390"/>
                  </a:lnTo>
                  <a:lnTo>
                    <a:pt x="2077" y="442"/>
                  </a:lnTo>
                  <a:cubicBezTo>
                    <a:pt x="1947" y="494"/>
                    <a:pt x="1792" y="572"/>
                    <a:pt x="1662" y="650"/>
                  </a:cubicBezTo>
                  <a:cubicBezTo>
                    <a:pt x="1506" y="753"/>
                    <a:pt x="1350" y="857"/>
                    <a:pt x="1195" y="987"/>
                  </a:cubicBezTo>
                  <a:cubicBezTo>
                    <a:pt x="1143" y="1013"/>
                    <a:pt x="1117" y="1039"/>
                    <a:pt x="1065" y="1091"/>
                  </a:cubicBezTo>
                  <a:lnTo>
                    <a:pt x="1039" y="1117"/>
                  </a:lnTo>
                  <a:cubicBezTo>
                    <a:pt x="987" y="1169"/>
                    <a:pt x="935" y="1221"/>
                    <a:pt x="883" y="1273"/>
                  </a:cubicBezTo>
                  <a:cubicBezTo>
                    <a:pt x="779" y="1351"/>
                    <a:pt x="701" y="1454"/>
                    <a:pt x="623" y="1558"/>
                  </a:cubicBezTo>
                  <a:lnTo>
                    <a:pt x="572" y="1610"/>
                  </a:lnTo>
                  <a:cubicBezTo>
                    <a:pt x="494" y="1714"/>
                    <a:pt x="416" y="1818"/>
                    <a:pt x="338" y="1922"/>
                  </a:cubicBezTo>
                  <a:cubicBezTo>
                    <a:pt x="286" y="2000"/>
                    <a:pt x="260" y="2103"/>
                    <a:pt x="208" y="2181"/>
                  </a:cubicBezTo>
                  <a:lnTo>
                    <a:pt x="182" y="2233"/>
                  </a:lnTo>
                  <a:lnTo>
                    <a:pt x="182" y="2285"/>
                  </a:lnTo>
                  <a:lnTo>
                    <a:pt x="156" y="2389"/>
                  </a:lnTo>
                  <a:cubicBezTo>
                    <a:pt x="130" y="2415"/>
                    <a:pt x="104" y="2467"/>
                    <a:pt x="104" y="2519"/>
                  </a:cubicBezTo>
                  <a:cubicBezTo>
                    <a:pt x="78" y="2623"/>
                    <a:pt x="52" y="2726"/>
                    <a:pt x="26" y="2856"/>
                  </a:cubicBezTo>
                  <a:cubicBezTo>
                    <a:pt x="26" y="2934"/>
                    <a:pt x="0" y="3038"/>
                    <a:pt x="0" y="3142"/>
                  </a:cubicBezTo>
                  <a:lnTo>
                    <a:pt x="0" y="3246"/>
                  </a:lnTo>
                  <a:lnTo>
                    <a:pt x="0" y="3375"/>
                  </a:lnTo>
                  <a:cubicBezTo>
                    <a:pt x="26" y="3479"/>
                    <a:pt x="52" y="3583"/>
                    <a:pt x="78" y="3661"/>
                  </a:cubicBezTo>
                  <a:cubicBezTo>
                    <a:pt x="104" y="3765"/>
                    <a:pt x="130" y="3843"/>
                    <a:pt x="156" y="3947"/>
                  </a:cubicBezTo>
                  <a:cubicBezTo>
                    <a:pt x="208" y="4024"/>
                    <a:pt x="234" y="4102"/>
                    <a:pt x="286" y="4180"/>
                  </a:cubicBezTo>
                  <a:cubicBezTo>
                    <a:pt x="338" y="4258"/>
                    <a:pt x="364" y="4310"/>
                    <a:pt x="416" y="4388"/>
                  </a:cubicBezTo>
                  <a:cubicBezTo>
                    <a:pt x="494" y="4466"/>
                    <a:pt x="572" y="4570"/>
                    <a:pt x="675" y="4648"/>
                  </a:cubicBezTo>
                  <a:cubicBezTo>
                    <a:pt x="727" y="4725"/>
                    <a:pt x="805" y="4803"/>
                    <a:pt x="909" y="4855"/>
                  </a:cubicBezTo>
                  <a:cubicBezTo>
                    <a:pt x="1013" y="4933"/>
                    <a:pt x="1117" y="5011"/>
                    <a:pt x="1247" y="5089"/>
                  </a:cubicBezTo>
                  <a:cubicBezTo>
                    <a:pt x="1350" y="5141"/>
                    <a:pt x="1480" y="5219"/>
                    <a:pt x="1610" y="5245"/>
                  </a:cubicBezTo>
                  <a:cubicBezTo>
                    <a:pt x="1740" y="5323"/>
                    <a:pt x="1922" y="5374"/>
                    <a:pt x="2077" y="5426"/>
                  </a:cubicBezTo>
                  <a:cubicBezTo>
                    <a:pt x="2259" y="5452"/>
                    <a:pt x="2415" y="5504"/>
                    <a:pt x="2596" y="5504"/>
                  </a:cubicBezTo>
                  <a:cubicBezTo>
                    <a:pt x="2778" y="5530"/>
                    <a:pt x="2986" y="5556"/>
                    <a:pt x="3168" y="5556"/>
                  </a:cubicBezTo>
                  <a:lnTo>
                    <a:pt x="3245" y="5556"/>
                  </a:lnTo>
                  <a:cubicBezTo>
                    <a:pt x="3427" y="5556"/>
                    <a:pt x="3635" y="5530"/>
                    <a:pt x="3817" y="5504"/>
                  </a:cubicBezTo>
                  <a:cubicBezTo>
                    <a:pt x="4024" y="5478"/>
                    <a:pt x="4232" y="5426"/>
                    <a:pt x="4466" y="5374"/>
                  </a:cubicBezTo>
                  <a:cubicBezTo>
                    <a:pt x="4673" y="5323"/>
                    <a:pt x="4881" y="5245"/>
                    <a:pt x="5089" y="5167"/>
                  </a:cubicBezTo>
                  <a:cubicBezTo>
                    <a:pt x="5270" y="5089"/>
                    <a:pt x="5452" y="4985"/>
                    <a:pt x="5634" y="4881"/>
                  </a:cubicBezTo>
                  <a:cubicBezTo>
                    <a:pt x="5790" y="4803"/>
                    <a:pt x="5919" y="4699"/>
                    <a:pt x="6075" y="4570"/>
                  </a:cubicBezTo>
                  <a:cubicBezTo>
                    <a:pt x="6205" y="4492"/>
                    <a:pt x="6335" y="4388"/>
                    <a:pt x="6439" y="4258"/>
                  </a:cubicBezTo>
                  <a:cubicBezTo>
                    <a:pt x="6543" y="4154"/>
                    <a:pt x="6646" y="4050"/>
                    <a:pt x="6724" y="3921"/>
                  </a:cubicBezTo>
                  <a:cubicBezTo>
                    <a:pt x="6802" y="3843"/>
                    <a:pt x="6854" y="3739"/>
                    <a:pt x="6932" y="3635"/>
                  </a:cubicBezTo>
                  <a:cubicBezTo>
                    <a:pt x="6984" y="3531"/>
                    <a:pt x="7036" y="3427"/>
                    <a:pt x="7088" y="3298"/>
                  </a:cubicBezTo>
                  <a:cubicBezTo>
                    <a:pt x="7140" y="3220"/>
                    <a:pt x="7166" y="3142"/>
                    <a:pt x="7192" y="3038"/>
                  </a:cubicBezTo>
                  <a:cubicBezTo>
                    <a:pt x="7217" y="2934"/>
                    <a:pt x="7243" y="2830"/>
                    <a:pt x="7269" y="2700"/>
                  </a:cubicBezTo>
                  <a:cubicBezTo>
                    <a:pt x="7269" y="2597"/>
                    <a:pt x="7269" y="2519"/>
                    <a:pt x="7269" y="2415"/>
                  </a:cubicBezTo>
                  <a:lnTo>
                    <a:pt x="7269" y="2181"/>
                  </a:lnTo>
                  <a:cubicBezTo>
                    <a:pt x="7269" y="2077"/>
                    <a:pt x="7243" y="1974"/>
                    <a:pt x="7217" y="1896"/>
                  </a:cubicBezTo>
                  <a:cubicBezTo>
                    <a:pt x="7192" y="1792"/>
                    <a:pt x="7166" y="1714"/>
                    <a:pt x="7114" y="1610"/>
                  </a:cubicBezTo>
                  <a:cubicBezTo>
                    <a:pt x="7088" y="1532"/>
                    <a:pt x="7036" y="1454"/>
                    <a:pt x="7010" y="1376"/>
                  </a:cubicBezTo>
                  <a:cubicBezTo>
                    <a:pt x="6906" y="1221"/>
                    <a:pt x="6776" y="1065"/>
                    <a:pt x="6620" y="909"/>
                  </a:cubicBezTo>
                  <a:cubicBezTo>
                    <a:pt x="6568" y="857"/>
                    <a:pt x="6491" y="779"/>
                    <a:pt x="6413" y="727"/>
                  </a:cubicBezTo>
                  <a:cubicBezTo>
                    <a:pt x="6335" y="650"/>
                    <a:pt x="6179" y="572"/>
                    <a:pt x="6075" y="494"/>
                  </a:cubicBezTo>
                  <a:cubicBezTo>
                    <a:pt x="5971" y="442"/>
                    <a:pt x="5842" y="364"/>
                    <a:pt x="5712" y="312"/>
                  </a:cubicBezTo>
                  <a:cubicBezTo>
                    <a:pt x="5556" y="260"/>
                    <a:pt x="5374" y="208"/>
                    <a:pt x="5219" y="156"/>
                  </a:cubicBezTo>
                  <a:cubicBezTo>
                    <a:pt x="5037" y="104"/>
                    <a:pt x="4881" y="78"/>
                    <a:pt x="4699" y="52"/>
                  </a:cubicBezTo>
                  <a:lnTo>
                    <a:pt x="4544" y="27"/>
                  </a:lnTo>
                  <a:cubicBezTo>
                    <a:pt x="4414" y="27"/>
                    <a:pt x="4258" y="1"/>
                    <a:pt x="412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352;p43">
              <a:extLst>
                <a:ext uri="{FF2B5EF4-FFF2-40B4-BE49-F238E27FC236}">
                  <a16:creationId xmlns="" xmlns:a16="http://schemas.microsoft.com/office/drawing/2014/main" id="{A1B295FF-3CCC-4802-B419-FE92B35188A0}"/>
                </a:ext>
              </a:extLst>
            </p:cNvPr>
            <p:cNvSpPr/>
            <p:nvPr/>
          </p:nvSpPr>
          <p:spPr>
            <a:xfrm>
              <a:off x="4739430" y="2346334"/>
              <a:ext cx="254522" cy="201896"/>
            </a:xfrm>
            <a:custGeom>
              <a:avLst/>
              <a:gdLst/>
              <a:ahLst/>
              <a:cxnLst/>
              <a:rect l="l" t="t" r="r" b="b"/>
              <a:pathLst>
                <a:path w="4518" h="3584" extrusionOk="0">
                  <a:moveTo>
                    <a:pt x="1844" y="1"/>
                  </a:moveTo>
                  <a:cubicBezTo>
                    <a:pt x="1714" y="1"/>
                    <a:pt x="1584" y="1"/>
                    <a:pt x="1480" y="27"/>
                  </a:cubicBezTo>
                  <a:lnTo>
                    <a:pt x="1325" y="53"/>
                  </a:lnTo>
                  <a:lnTo>
                    <a:pt x="1299" y="53"/>
                  </a:lnTo>
                  <a:cubicBezTo>
                    <a:pt x="1247" y="53"/>
                    <a:pt x="1221" y="53"/>
                    <a:pt x="1169" y="78"/>
                  </a:cubicBezTo>
                  <a:lnTo>
                    <a:pt x="987" y="130"/>
                  </a:lnTo>
                  <a:lnTo>
                    <a:pt x="883" y="156"/>
                  </a:lnTo>
                  <a:lnTo>
                    <a:pt x="805" y="208"/>
                  </a:lnTo>
                  <a:cubicBezTo>
                    <a:pt x="779" y="208"/>
                    <a:pt x="728" y="234"/>
                    <a:pt x="676" y="260"/>
                  </a:cubicBezTo>
                  <a:cubicBezTo>
                    <a:pt x="624" y="312"/>
                    <a:pt x="546" y="338"/>
                    <a:pt x="494" y="390"/>
                  </a:cubicBezTo>
                  <a:cubicBezTo>
                    <a:pt x="442" y="442"/>
                    <a:pt x="390" y="494"/>
                    <a:pt x="338" y="546"/>
                  </a:cubicBezTo>
                  <a:cubicBezTo>
                    <a:pt x="286" y="572"/>
                    <a:pt x="260" y="624"/>
                    <a:pt x="234" y="650"/>
                  </a:cubicBezTo>
                  <a:lnTo>
                    <a:pt x="156" y="779"/>
                  </a:lnTo>
                  <a:cubicBezTo>
                    <a:pt x="104" y="831"/>
                    <a:pt x="79" y="883"/>
                    <a:pt x="79" y="935"/>
                  </a:cubicBezTo>
                  <a:lnTo>
                    <a:pt x="53" y="987"/>
                  </a:lnTo>
                  <a:cubicBezTo>
                    <a:pt x="53" y="1013"/>
                    <a:pt x="27" y="1065"/>
                    <a:pt x="1" y="1117"/>
                  </a:cubicBezTo>
                  <a:lnTo>
                    <a:pt x="1" y="1169"/>
                  </a:lnTo>
                  <a:lnTo>
                    <a:pt x="1" y="1195"/>
                  </a:lnTo>
                  <a:lnTo>
                    <a:pt x="1" y="1247"/>
                  </a:lnTo>
                  <a:lnTo>
                    <a:pt x="1" y="1273"/>
                  </a:lnTo>
                  <a:cubicBezTo>
                    <a:pt x="1" y="1325"/>
                    <a:pt x="1" y="1376"/>
                    <a:pt x="1" y="1428"/>
                  </a:cubicBezTo>
                  <a:cubicBezTo>
                    <a:pt x="1" y="1480"/>
                    <a:pt x="1" y="1532"/>
                    <a:pt x="1" y="1610"/>
                  </a:cubicBezTo>
                  <a:cubicBezTo>
                    <a:pt x="1" y="1688"/>
                    <a:pt x="27" y="1740"/>
                    <a:pt x="27" y="1792"/>
                  </a:cubicBezTo>
                  <a:lnTo>
                    <a:pt x="27" y="1844"/>
                  </a:lnTo>
                  <a:cubicBezTo>
                    <a:pt x="53" y="1896"/>
                    <a:pt x="79" y="1974"/>
                    <a:pt x="104" y="2026"/>
                  </a:cubicBezTo>
                  <a:lnTo>
                    <a:pt x="104" y="2051"/>
                  </a:lnTo>
                  <a:cubicBezTo>
                    <a:pt x="104" y="2077"/>
                    <a:pt x="130" y="2103"/>
                    <a:pt x="130" y="2129"/>
                  </a:cubicBezTo>
                  <a:cubicBezTo>
                    <a:pt x="156" y="2181"/>
                    <a:pt x="208" y="2259"/>
                    <a:pt x="234" y="2311"/>
                  </a:cubicBezTo>
                  <a:cubicBezTo>
                    <a:pt x="260" y="2363"/>
                    <a:pt x="338" y="2441"/>
                    <a:pt x="364" y="2519"/>
                  </a:cubicBezTo>
                  <a:cubicBezTo>
                    <a:pt x="442" y="2597"/>
                    <a:pt x="520" y="2700"/>
                    <a:pt x="624" y="2778"/>
                  </a:cubicBezTo>
                  <a:cubicBezTo>
                    <a:pt x="676" y="2856"/>
                    <a:pt x="754" y="2908"/>
                    <a:pt x="831" y="2960"/>
                  </a:cubicBezTo>
                  <a:cubicBezTo>
                    <a:pt x="935" y="3038"/>
                    <a:pt x="1039" y="3116"/>
                    <a:pt x="1143" y="3194"/>
                  </a:cubicBezTo>
                  <a:cubicBezTo>
                    <a:pt x="1273" y="3246"/>
                    <a:pt x="1403" y="3298"/>
                    <a:pt x="1506" y="3350"/>
                  </a:cubicBezTo>
                  <a:cubicBezTo>
                    <a:pt x="1636" y="3401"/>
                    <a:pt x="1766" y="3453"/>
                    <a:pt x="1896" y="3479"/>
                  </a:cubicBezTo>
                  <a:cubicBezTo>
                    <a:pt x="2026" y="3531"/>
                    <a:pt x="2155" y="3557"/>
                    <a:pt x="2311" y="3583"/>
                  </a:cubicBezTo>
                  <a:lnTo>
                    <a:pt x="2649" y="3583"/>
                  </a:lnTo>
                  <a:cubicBezTo>
                    <a:pt x="2778" y="3583"/>
                    <a:pt x="2908" y="3583"/>
                    <a:pt x="3012" y="3557"/>
                  </a:cubicBezTo>
                  <a:cubicBezTo>
                    <a:pt x="3116" y="3557"/>
                    <a:pt x="3220" y="3531"/>
                    <a:pt x="3324" y="3505"/>
                  </a:cubicBezTo>
                  <a:cubicBezTo>
                    <a:pt x="3427" y="3479"/>
                    <a:pt x="3505" y="3453"/>
                    <a:pt x="3609" y="3401"/>
                  </a:cubicBezTo>
                  <a:cubicBezTo>
                    <a:pt x="3687" y="3375"/>
                    <a:pt x="3765" y="3350"/>
                    <a:pt x="3817" y="3298"/>
                  </a:cubicBezTo>
                  <a:cubicBezTo>
                    <a:pt x="3869" y="3272"/>
                    <a:pt x="3921" y="3220"/>
                    <a:pt x="3973" y="3194"/>
                  </a:cubicBezTo>
                  <a:cubicBezTo>
                    <a:pt x="4051" y="3142"/>
                    <a:pt x="4102" y="3090"/>
                    <a:pt x="4154" y="3038"/>
                  </a:cubicBezTo>
                  <a:lnTo>
                    <a:pt x="4258" y="2934"/>
                  </a:lnTo>
                  <a:cubicBezTo>
                    <a:pt x="4284" y="2882"/>
                    <a:pt x="4310" y="2830"/>
                    <a:pt x="4336" y="2778"/>
                  </a:cubicBezTo>
                  <a:cubicBezTo>
                    <a:pt x="4362" y="2726"/>
                    <a:pt x="4388" y="2675"/>
                    <a:pt x="4414" y="2649"/>
                  </a:cubicBezTo>
                  <a:cubicBezTo>
                    <a:pt x="4440" y="2571"/>
                    <a:pt x="4440" y="2519"/>
                    <a:pt x="4466" y="2467"/>
                  </a:cubicBezTo>
                  <a:cubicBezTo>
                    <a:pt x="4492" y="2415"/>
                    <a:pt x="4492" y="2363"/>
                    <a:pt x="4492" y="2311"/>
                  </a:cubicBezTo>
                  <a:cubicBezTo>
                    <a:pt x="4518" y="2233"/>
                    <a:pt x="4518" y="2181"/>
                    <a:pt x="4492" y="2129"/>
                  </a:cubicBezTo>
                  <a:lnTo>
                    <a:pt x="4492" y="1922"/>
                  </a:lnTo>
                  <a:cubicBezTo>
                    <a:pt x="4492" y="1844"/>
                    <a:pt x="4466" y="1792"/>
                    <a:pt x="4440" y="1714"/>
                  </a:cubicBezTo>
                  <a:cubicBezTo>
                    <a:pt x="4440" y="1662"/>
                    <a:pt x="4414" y="1584"/>
                    <a:pt x="4388" y="1506"/>
                  </a:cubicBezTo>
                  <a:cubicBezTo>
                    <a:pt x="4336" y="1428"/>
                    <a:pt x="4310" y="1351"/>
                    <a:pt x="4258" y="1273"/>
                  </a:cubicBezTo>
                  <a:cubicBezTo>
                    <a:pt x="4206" y="1221"/>
                    <a:pt x="4180" y="1169"/>
                    <a:pt x="4128" y="1091"/>
                  </a:cubicBezTo>
                  <a:cubicBezTo>
                    <a:pt x="4076" y="1013"/>
                    <a:pt x="3999" y="935"/>
                    <a:pt x="3921" y="857"/>
                  </a:cubicBezTo>
                  <a:cubicBezTo>
                    <a:pt x="3817" y="779"/>
                    <a:pt x="3739" y="702"/>
                    <a:pt x="3635" y="624"/>
                  </a:cubicBezTo>
                  <a:cubicBezTo>
                    <a:pt x="3531" y="546"/>
                    <a:pt x="3427" y="468"/>
                    <a:pt x="3298" y="390"/>
                  </a:cubicBezTo>
                  <a:cubicBezTo>
                    <a:pt x="3194" y="338"/>
                    <a:pt x="3090" y="260"/>
                    <a:pt x="2960" y="234"/>
                  </a:cubicBezTo>
                  <a:cubicBezTo>
                    <a:pt x="2830" y="182"/>
                    <a:pt x="2701" y="130"/>
                    <a:pt x="2571" y="104"/>
                  </a:cubicBezTo>
                  <a:cubicBezTo>
                    <a:pt x="2441" y="53"/>
                    <a:pt x="2311" y="27"/>
                    <a:pt x="2207" y="27"/>
                  </a:cubicBezTo>
                  <a:cubicBezTo>
                    <a:pt x="2078" y="1"/>
                    <a:pt x="1948" y="1"/>
                    <a:pt x="184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353;p43">
              <a:extLst>
                <a:ext uri="{FF2B5EF4-FFF2-40B4-BE49-F238E27FC236}">
                  <a16:creationId xmlns="" xmlns:a16="http://schemas.microsoft.com/office/drawing/2014/main" id="{4E48BCCE-828D-49C7-9837-9004128B9528}"/>
                </a:ext>
              </a:extLst>
            </p:cNvPr>
            <p:cNvSpPr/>
            <p:nvPr/>
          </p:nvSpPr>
          <p:spPr>
            <a:xfrm>
              <a:off x="4044775" y="2445763"/>
              <a:ext cx="1351420" cy="634755"/>
            </a:xfrm>
            <a:custGeom>
              <a:avLst/>
              <a:gdLst/>
              <a:ahLst/>
              <a:cxnLst/>
              <a:rect l="l" t="t" r="r" b="b"/>
              <a:pathLst>
                <a:path w="23989" h="11268" extrusionOk="0">
                  <a:moveTo>
                    <a:pt x="2778" y="1"/>
                  </a:moveTo>
                  <a:cubicBezTo>
                    <a:pt x="2493" y="1"/>
                    <a:pt x="2207" y="27"/>
                    <a:pt x="1947" y="79"/>
                  </a:cubicBezTo>
                  <a:lnTo>
                    <a:pt x="1921" y="53"/>
                  </a:lnTo>
                  <a:cubicBezTo>
                    <a:pt x="1792" y="79"/>
                    <a:pt x="1662" y="105"/>
                    <a:pt x="1558" y="157"/>
                  </a:cubicBezTo>
                  <a:cubicBezTo>
                    <a:pt x="1428" y="183"/>
                    <a:pt x="1324" y="235"/>
                    <a:pt x="1194" y="261"/>
                  </a:cubicBezTo>
                  <a:cubicBezTo>
                    <a:pt x="1117" y="312"/>
                    <a:pt x="1039" y="364"/>
                    <a:pt x="935" y="416"/>
                  </a:cubicBezTo>
                  <a:cubicBezTo>
                    <a:pt x="857" y="468"/>
                    <a:pt x="779" y="520"/>
                    <a:pt x="701" y="572"/>
                  </a:cubicBezTo>
                  <a:cubicBezTo>
                    <a:pt x="571" y="702"/>
                    <a:pt x="468" y="806"/>
                    <a:pt x="390" y="935"/>
                  </a:cubicBezTo>
                  <a:cubicBezTo>
                    <a:pt x="286" y="1091"/>
                    <a:pt x="208" y="1247"/>
                    <a:pt x="130" y="1403"/>
                  </a:cubicBezTo>
                  <a:cubicBezTo>
                    <a:pt x="104" y="1507"/>
                    <a:pt x="78" y="1610"/>
                    <a:pt x="52" y="1714"/>
                  </a:cubicBezTo>
                  <a:cubicBezTo>
                    <a:pt x="26" y="1792"/>
                    <a:pt x="26" y="1896"/>
                    <a:pt x="0" y="2000"/>
                  </a:cubicBezTo>
                  <a:cubicBezTo>
                    <a:pt x="0" y="2156"/>
                    <a:pt x="0" y="2285"/>
                    <a:pt x="0" y="2441"/>
                  </a:cubicBezTo>
                  <a:cubicBezTo>
                    <a:pt x="26" y="2571"/>
                    <a:pt x="26" y="2727"/>
                    <a:pt x="52" y="2857"/>
                  </a:cubicBezTo>
                  <a:cubicBezTo>
                    <a:pt x="130" y="3298"/>
                    <a:pt x="286" y="3713"/>
                    <a:pt x="468" y="4103"/>
                  </a:cubicBezTo>
                  <a:cubicBezTo>
                    <a:pt x="442" y="4103"/>
                    <a:pt x="442" y="4103"/>
                    <a:pt x="468" y="4129"/>
                  </a:cubicBezTo>
                  <a:cubicBezTo>
                    <a:pt x="571" y="4388"/>
                    <a:pt x="727" y="4648"/>
                    <a:pt x="883" y="4907"/>
                  </a:cubicBezTo>
                  <a:cubicBezTo>
                    <a:pt x="1039" y="5167"/>
                    <a:pt x="1220" y="5401"/>
                    <a:pt x="1428" y="5634"/>
                  </a:cubicBezTo>
                  <a:cubicBezTo>
                    <a:pt x="1714" y="5998"/>
                    <a:pt x="2051" y="6335"/>
                    <a:pt x="2389" y="6647"/>
                  </a:cubicBezTo>
                  <a:cubicBezTo>
                    <a:pt x="2752" y="6958"/>
                    <a:pt x="3116" y="7244"/>
                    <a:pt x="3479" y="7504"/>
                  </a:cubicBezTo>
                  <a:cubicBezTo>
                    <a:pt x="3713" y="7659"/>
                    <a:pt x="3946" y="7815"/>
                    <a:pt x="4180" y="7945"/>
                  </a:cubicBezTo>
                  <a:cubicBezTo>
                    <a:pt x="5582" y="8646"/>
                    <a:pt x="7010" y="9269"/>
                    <a:pt x="8515" y="9788"/>
                  </a:cubicBezTo>
                  <a:lnTo>
                    <a:pt x="9268" y="10100"/>
                  </a:lnTo>
                  <a:cubicBezTo>
                    <a:pt x="9320" y="10100"/>
                    <a:pt x="9346" y="10126"/>
                    <a:pt x="9398" y="10126"/>
                  </a:cubicBezTo>
                  <a:lnTo>
                    <a:pt x="9476" y="10126"/>
                  </a:lnTo>
                  <a:cubicBezTo>
                    <a:pt x="9528" y="10100"/>
                    <a:pt x="9554" y="10074"/>
                    <a:pt x="9606" y="10022"/>
                  </a:cubicBezTo>
                  <a:cubicBezTo>
                    <a:pt x="9684" y="10074"/>
                    <a:pt x="9787" y="10100"/>
                    <a:pt x="9865" y="10126"/>
                  </a:cubicBezTo>
                  <a:lnTo>
                    <a:pt x="9943" y="10152"/>
                  </a:lnTo>
                  <a:cubicBezTo>
                    <a:pt x="10229" y="10255"/>
                    <a:pt x="10540" y="10333"/>
                    <a:pt x="10852" y="10437"/>
                  </a:cubicBezTo>
                  <a:cubicBezTo>
                    <a:pt x="11527" y="10619"/>
                    <a:pt x="12254" y="10775"/>
                    <a:pt x="12955" y="10904"/>
                  </a:cubicBezTo>
                  <a:cubicBezTo>
                    <a:pt x="13734" y="11060"/>
                    <a:pt x="14512" y="11164"/>
                    <a:pt x="15291" y="11216"/>
                  </a:cubicBezTo>
                  <a:cubicBezTo>
                    <a:pt x="15733" y="11242"/>
                    <a:pt x="16174" y="11268"/>
                    <a:pt x="16589" y="11268"/>
                  </a:cubicBezTo>
                  <a:cubicBezTo>
                    <a:pt x="16901" y="11268"/>
                    <a:pt x="17264" y="11268"/>
                    <a:pt x="17602" y="11242"/>
                  </a:cubicBezTo>
                  <a:cubicBezTo>
                    <a:pt x="18329" y="11190"/>
                    <a:pt x="19081" y="11060"/>
                    <a:pt x="19782" y="10853"/>
                  </a:cubicBezTo>
                  <a:cubicBezTo>
                    <a:pt x="20431" y="10671"/>
                    <a:pt x="21054" y="10359"/>
                    <a:pt x="21626" y="9970"/>
                  </a:cubicBezTo>
                  <a:cubicBezTo>
                    <a:pt x="21937" y="9736"/>
                    <a:pt x="22223" y="9477"/>
                    <a:pt x="22482" y="9217"/>
                  </a:cubicBezTo>
                  <a:cubicBezTo>
                    <a:pt x="22768" y="8905"/>
                    <a:pt x="23027" y="8594"/>
                    <a:pt x="23235" y="8256"/>
                  </a:cubicBezTo>
                  <a:cubicBezTo>
                    <a:pt x="23547" y="7789"/>
                    <a:pt x="23806" y="7296"/>
                    <a:pt x="23988" y="6803"/>
                  </a:cubicBezTo>
                  <a:cubicBezTo>
                    <a:pt x="23988" y="6751"/>
                    <a:pt x="23962" y="6725"/>
                    <a:pt x="23936" y="6699"/>
                  </a:cubicBezTo>
                  <a:cubicBezTo>
                    <a:pt x="23884" y="6595"/>
                    <a:pt x="23806" y="6465"/>
                    <a:pt x="23728" y="6361"/>
                  </a:cubicBezTo>
                  <a:cubicBezTo>
                    <a:pt x="23625" y="6257"/>
                    <a:pt x="23521" y="6154"/>
                    <a:pt x="23443" y="6076"/>
                  </a:cubicBezTo>
                  <a:cubicBezTo>
                    <a:pt x="23339" y="5998"/>
                    <a:pt x="23235" y="5920"/>
                    <a:pt x="23131" y="5842"/>
                  </a:cubicBezTo>
                  <a:cubicBezTo>
                    <a:pt x="23002" y="5738"/>
                    <a:pt x="22872" y="5660"/>
                    <a:pt x="22716" y="5582"/>
                  </a:cubicBezTo>
                  <a:cubicBezTo>
                    <a:pt x="22560" y="5505"/>
                    <a:pt x="22430" y="5453"/>
                    <a:pt x="22275" y="5401"/>
                  </a:cubicBezTo>
                  <a:cubicBezTo>
                    <a:pt x="21729" y="5219"/>
                    <a:pt x="21158" y="5089"/>
                    <a:pt x="20587" y="5063"/>
                  </a:cubicBezTo>
                  <a:lnTo>
                    <a:pt x="20613" y="5063"/>
                  </a:lnTo>
                  <a:cubicBezTo>
                    <a:pt x="20172" y="5033"/>
                    <a:pt x="19731" y="5020"/>
                    <a:pt x="19290" y="5020"/>
                  </a:cubicBezTo>
                  <a:cubicBezTo>
                    <a:pt x="18978" y="5020"/>
                    <a:pt x="18666" y="5027"/>
                    <a:pt x="18355" y="5037"/>
                  </a:cubicBezTo>
                  <a:cubicBezTo>
                    <a:pt x="18173" y="5044"/>
                    <a:pt x="17993" y="5047"/>
                    <a:pt x="17813" y="5047"/>
                  </a:cubicBezTo>
                  <a:cubicBezTo>
                    <a:pt x="17276" y="5047"/>
                    <a:pt x="16745" y="5018"/>
                    <a:pt x="16200" y="4959"/>
                  </a:cubicBezTo>
                  <a:cubicBezTo>
                    <a:pt x="15161" y="4830"/>
                    <a:pt x="14123" y="4596"/>
                    <a:pt x="13110" y="4258"/>
                  </a:cubicBezTo>
                  <a:cubicBezTo>
                    <a:pt x="12124" y="3921"/>
                    <a:pt x="11137" y="3506"/>
                    <a:pt x="10203" y="3064"/>
                  </a:cubicBezTo>
                  <a:cubicBezTo>
                    <a:pt x="9736" y="2831"/>
                    <a:pt x="9294" y="2623"/>
                    <a:pt x="8853" y="2389"/>
                  </a:cubicBezTo>
                  <a:cubicBezTo>
                    <a:pt x="8412" y="2130"/>
                    <a:pt x="8022" y="1922"/>
                    <a:pt x="7607" y="1688"/>
                  </a:cubicBezTo>
                  <a:cubicBezTo>
                    <a:pt x="6776" y="1221"/>
                    <a:pt x="5919" y="780"/>
                    <a:pt x="5011" y="442"/>
                  </a:cubicBezTo>
                  <a:cubicBezTo>
                    <a:pt x="4725" y="338"/>
                    <a:pt x="4414" y="235"/>
                    <a:pt x="4102" y="157"/>
                  </a:cubicBezTo>
                  <a:cubicBezTo>
                    <a:pt x="3791" y="79"/>
                    <a:pt x="3479" y="53"/>
                    <a:pt x="3167" y="27"/>
                  </a:cubicBezTo>
                  <a:cubicBezTo>
                    <a:pt x="3038" y="27"/>
                    <a:pt x="2908" y="1"/>
                    <a:pt x="2778" y="1"/>
                  </a:cubicBez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354;p43">
              <a:extLst>
                <a:ext uri="{FF2B5EF4-FFF2-40B4-BE49-F238E27FC236}">
                  <a16:creationId xmlns="" xmlns:a16="http://schemas.microsoft.com/office/drawing/2014/main" id="{A2BF6789-A4AA-4CCF-A8E8-AB7AC29D5EEE}"/>
                </a:ext>
              </a:extLst>
            </p:cNvPr>
            <p:cNvSpPr/>
            <p:nvPr/>
          </p:nvSpPr>
          <p:spPr>
            <a:xfrm>
              <a:off x="4112038" y="2461875"/>
              <a:ext cx="56" cy="56"/>
            </a:xfrm>
            <a:custGeom>
              <a:avLst/>
              <a:gdLst/>
              <a:ahLst/>
              <a:cxnLst/>
              <a:rect l="l" t="t" r="r" b="b"/>
              <a:pathLst>
                <a:path w="1" h="1" extrusionOk="0">
                  <a:moveTo>
                    <a:pt x="0" y="0"/>
                  </a:moveTo>
                  <a:lnTo>
                    <a:pt x="0" y="0"/>
                  </a:ln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355;p43">
              <a:extLst>
                <a:ext uri="{FF2B5EF4-FFF2-40B4-BE49-F238E27FC236}">
                  <a16:creationId xmlns="" xmlns:a16="http://schemas.microsoft.com/office/drawing/2014/main" id="{BE90CCB4-A477-4BBE-87D1-E66981050E9E}"/>
                </a:ext>
              </a:extLst>
            </p:cNvPr>
            <p:cNvSpPr/>
            <p:nvPr/>
          </p:nvSpPr>
          <p:spPr>
            <a:xfrm>
              <a:off x="4044775" y="2558375"/>
              <a:ext cx="56" cy="56"/>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356;p43">
              <a:extLst>
                <a:ext uri="{FF2B5EF4-FFF2-40B4-BE49-F238E27FC236}">
                  <a16:creationId xmlns="" xmlns:a16="http://schemas.microsoft.com/office/drawing/2014/main" id="{8D1B1CA9-9982-4B3B-8520-75A5FFCDB5BB}"/>
                </a:ext>
              </a:extLst>
            </p:cNvPr>
            <p:cNvSpPr/>
            <p:nvPr/>
          </p:nvSpPr>
          <p:spPr>
            <a:xfrm>
              <a:off x="4047705" y="2608117"/>
              <a:ext cx="56" cy="56"/>
            </a:xfrm>
            <a:custGeom>
              <a:avLst/>
              <a:gdLst/>
              <a:ahLst/>
              <a:cxnLst/>
              <a:rect l="l" t="t" r="r" b="b"/>
              <a:pathLst>
                <a:path w="1" h="1" extrusionOk="0">
                  <a:moveTo>
                    <a:pt x="0" y="1"/>
                  </a:moveTo>
                  <a:lnTo>
                    <a:pt x="0" y="1"/>
                  </a:lnTo>
                  <a:lnTo>
                    <a:pt x="0" y="1"/>
                  </a:lnTo>
                  <a:lnTo>
                    <a:pt x="0" y="1"/>
                  </a:lnTo>
                  <a:lnTo>
                    <a:pt x="0" y="1"/>
                  </a:ln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357;p43">
              <a:extLst>
                <a:ext uri="{FF2B5EF4-FFF2-40B4-BE49-F238E27FC236}">
                  <a16:creationId xmlns="" xmlns:a16="http://schemas.microsoft.com/office/drawing/2014/main" id="{2C935A25-F83A-4124-9A12-44883CD945F2}"/>
                </a:ext>
              </a:extLst>
            </p:cNvPr>
            <p:cNvSpPr/>
            <p:nvPr/>
          </p:nvSpPr>
          <p:spPr>
            <a:xfrm>
              <a:off x="4101785" y="2502829"/>
              <a:ext cx="426738" cy="314448"/>
            </a:xfrm>
            <a:custGeom>
              <a:avLst/>
              <a:gdLst/>
              <a:ahLst/>
              <a:cxnLst/>
              <a:rect l="l" t="t" r="r" b="b"/>
              <a:pathLst>
                <a:path w="7575" h="5582" extrusionOk="0">
                  <a:moveTo>
                    <a:pt x="105" y="0"/>
                  </a:moveTo>
                  <a:cubicBezTo>
                    <a:pt x="79" y="0"/>
                    <a:pt x="27" y="26"/>
                    <a:pt x="27" y="52"/>
                  </a:cubicBezTo>
                  <a:cubicBezTo>
                    <a:pt x="1" y="78"/>
                    <a:pt x="1" y="104"/>
                    <a:pt x="27" y="130"/>
                  </a:cubicBezTo>
                  <a:cubicBezTo>
                    <a:pt x="364" y="779"/>
                    <a:pt x="780" y="1376"/>
                    <a:pt x="1221" y="1947"/>
                  </a:cubicBezTo>
                  <a:cubicBezTo>
                    <a:pt x="1481" y="2285"/>
                    <a:pt x="1740" y="2596"/>
                    <a:pt x="1974" y="2830"/>
                  </a:cubicBezTo>
                  <a:cubicBezTo>
                    <a:pt x="2207" y="3090"/>
                    <a:pt x="2545" y="3427"/>
                    <a:pt x="2856" y="3713"/>
                  </a:cubicBezTo>
                  <a:lnTo>
                    <a:pt x="2934" y="3791"/>
                  </a:lnTo>
                  <a:cubicBezTo>
                    <a:pt x="3064" y="3894"/>
                    <a:pt x="3194" y="3998"/>
                    <a:pt x="3324" y="4102"/>
                  </a:cubicBezTo>
                  <a:cubicBezTo>
                    <a:pt x="3428" y="4206"/>
                    <a:pt x="3635" y="4336"/>
                    <a:pt x="3791" y="4440"/>
                  </a:cubicBezTo>
                  <a:cubicBezTo>
                    <a:pt x="4103" y="4673"/>
                    <a:pt x="4466" y="4881"/>
                    <a:pt x="4829" y="5063"/>
                  </a:cubicBezTo>
                  <a:cubicBezTo>
                    <a:pt x="5167" y="5218"/>
                    <a:pt x="5530" y="5348"/>
                    <a:pt x="5920" y="5452"/>
                  </a:cubicBezTo>
                  <a:cubicBezTo>
                    <a:pt x="6102" y="5504"/>
                    <a:pt x="6309" y="5530"/>
                    <a:pt x="6491" y="5556"/>
                  </a:cubicBezTo>
                  <a:cubicBezTo>
                    <a:pt x="6595" y="5556"/>
                    <a:pt x="6699" y="5582"/>
                    <a:pt x="6777" y="5582"/>
                  </a:cubicBezTo>
                  <a:lnTo>
                    <a:pt x="7088" y="5582"/>
                  </a:lnTo>
                  <a:cubicBezTo>
                    <a:pt x="7192" y="5582"/>
                    <a:pt x="7270" y="5530"/>
                    <a:pt x="7348" y="5478"/>
                  </a:cubicBezTo>
                  <a:cubicBezTo>
                    <a:pt x="7574" y="5302"/>
                    <a:pt x="7435" y="4906"/>
                    <a:pt x="7142" y="4906"/>
                  </a:cubicBezTo>
                  <a:cubicBezTo>
                    <a:pt x="7133" y="4906"/>
                    <a:pt x="7123" y="4906"/>
                    <a:pt x="7114" y="4907"/>
                  </a:cubicBezTo>
                  <a:cubicBezTo>
                    <a:pt x="7062" y="4907"/>
                    <a:pt x="6984" y="4881"/>
                    <a:pt x="6932" y="4881"/>
                  </a:cubicBezTo>
                  <a:lnTo>
                    <a:pt x="6828" y="4855"/>
                  </a:lnTo>
                  <a:lnTo>
                    <a:pt x="6621" y="4829"/>
                  </a:lnTo>
                  <a:cubicBezTo>
                    <a:pt x="5998" y="4725"/>
                    <a:pt x="5427" y="4569"/>
                    <a:pt x="4855" y="4336"/>
                  </a:cubicBezTo>
                  <a:cubicBezTo>
                    <a:pt x="4518" y="4154"/>
                    <a:pt x="4180" y="3972"/>
                    <a:pt x="3843" y="3791"/>
                  </a:cubicBezTo>
                  <a:cubicBezTo>
                    <a:pt x="3661" y="3661"/>
                    <a:pt x="3479" y="3557"/>
                    <a:pt x="3298" y="3427"/>
                  </a:cubicBezTo>
                  <a:cubicBezTo>
                    <a:pt x="3116" y="3323"/>
                    <a:pt x="2986" y="3220"/>
                    <a:pt x="2779" y="3064"/>
                  </a:cubicBezTo>
                  <a:cubicBezTo>
                    <a:pt x="2000" y="2415"/>
                    <a:pt x="1299" y="1688"/>
                    <a:pt x="728" y="883"/>
                  </a:cubicBezTo>
                  <a:cubicBezTo>
                    <a:pt x="546" y="623"/>
                    <a:pt x="338" y="338"/>
                    <a:pt x="182" y="52"/>
                  </a:cubicBezTo>
                  <a:cubicBezTo>
                    <a:pt x="182" y="34"/>
                    <a:pt x="170" y="16"/>
                    <a:pt x="144" y="16"/>
                  </a:cubicBezTo>
                  <a:cubicBezTo>
                    <a:pt x="133" y="16"/>
                    <a:pt x="120" y="19"/>
                    <a:pt x="105" y="26"/>
                  </a:cubicBezTo>
                  <a:lnTo>
                    <a:pt x="105" y="0"/>
                  </a:ln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358;p43">
              <a:extLst>
                <a:ext uri="{FF2B5EF4-FFF2-40B4-BE49-F238E27FC236}">
                  <a16:creationId xmlns="" xmlns:a16="http://schemas.microsoft.com/office/drawing/2014/main" id="{A97C8785-91D4-4E41-8A71-2114CB606C28}"/>
                </a:ext>
              </a:extLst>
            </p:cNvPr>
            <p:cNvSpPr/>
            <p:nvPr/>
          </p:nvSpPr>
          <p:spPr>
            <a:xfrm>
              <a:off x="4174907" y="2761684"/>
              <a:ext cx="263310" cy="150689"/>
            </a:xfrm>
            <a:custGeom>
              <a:avLst/>
              <a:gdLst/>
              <a:ahLst/>
              <a:cxnLst/>
              <a:rect l="l" t="t" r="r" b="b"/>
              <a:pathLst>
                <a:path w="4674" h="2675" extrusionOk="0">
                  <a:moveTo>
                    <a:pt x="157" y="0"/>
                  </a:moveTo>
                  <a:cubicBezTo>
                    <a:pt x="53" y="0"/>
                    <a:pt x="1" y="130"/>
                    <a:pt x="79" y="182"/>
                  </a:cubicBezTo>
                  <a:cubicBezTo>
                    <a:pt x="624" y="805"/>
                    <a:pt x="1273" y="1324"/>
                    <a:pt x="1974" y="1740"/>
                  </a:cubicBezTo>
                  <a:cubicBezTo>
                    <a:pt x="2337" y="1947"/>
                    <a:pt x="2701" y="2129"/>
                    <a:pt x="3090" y="2285"/>
                  </a:cubicBezTo>
                  <a:cubicBezTo>
                    <a:pt x="3272" y="2363"/>
                    <a:pt x="3480" y="2441"/>
                    <a:pt x="3687" y="2519"/>
                  </a:cubicBezTo>
                  <a:cubicBezTo>
                    <a:pt x="3869" y="2571"/>
                    <a:pt x="3999" y="2597"/>
                    <a:pt x="4155" y="2648"/>
                  </a:cubicBezTo>
                  <a:lnTo>
                    <a:pt x="4258" y="2674"/>
                  </a:lnTo>
                  <a:lnTo>
                    <a:pt x="4336" y="2674"/>
                  </a:lnTo>
                  <a:cubicBezTo>
                    <a:pt x="4466" y="2674"/>
                    <a:pt x="4596" y="2571"/>
                    <a:pt x="4648" y="2441"/>
                  </a:cubicBezTo>
                  <a:cubicBezTo>
                    <a:pt x="4674" y="2363"/>
                    <a:pt x="4648" y="2285"/>
                    <a:pt x="4622" y="2207"/>
                  </a:cubicBezTo>
                  <a:cubicBezTo>
                    <a:pt x="4544" y="2103"/>
                    <a:pt x="4440" y="2051"/>
                    <a:pt x="4336" y="2051"/>
                  </a:cubicBezTo>
                  <a:lnTo>
                    <a:pt x="4284" y="2051"/>
                  </a:lnTo>
                  <a:cubicBezTo>
                    <a:pt x="3999" y="1999"/>
                    <a:pt x="3713" y="1947"/>
                    <a:pt x="3428" y="1870"/>
                  </a:cubicBezTo>
                  <a:cubicBezTo>
                    <a:pt x="3298" y="1844"/>
                    <a:pt x="3142" y="1792"/>
                    <a:pt x="3012" y="1740"/>
                  </a:cubicBezTo>
                  <a:cubicBezTo>
                    <a:pt x="2856" y="1714"/>
                    <a:pt x="2701" y="1636"/>
                    <a:pt x="2571" y="1584"/>
                  </a:cubicBezTo>
                  <a:cubicBezTo>
                    <a:pt x="1974" y="1350"/>
                    <a:pt x="1429" y="1013"/>
                    <a:pt x="909" y="649"/>
                  </a:cubicBezTo>
                  <a:cubicBezTo>
                    <a:pt x="676" y="468"/>
                    <a:pt x="442" y="260"/>
                    <a:pt x="234" y="26"/>
                  </a:cubicBezTo>
                  <a:cubicBezTo>
                    <a:pt x="208" y="0"/>
                    <a:pt x="183" y="0"/>
                    <a:pt x="157"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359;p43">
              <a:extLst>
                <a:ext uri="{FF2B5EF4-FFF2-40B4-BE49-F238E27FC236}">
                  <a16:creationId xmlns="" xmlns:a16="http://schemas.microsoft.com/office/drawing/2014/main" id="{1405F4E7-E5B8-4486-BC5F-9096C6D222ED}"/>
                </a:ext>
              </a:extLst>
            </p:cNvPr>
            <p:cNvSpPr/>
            <p:nvPr/>
          </p:nvSpPr>
          <p:spPr>
            <a:xfrm>
              <a:off x="4695546" y="2776330"/>
              <a:ext cx="585095" cy="149225"/>
            </a:xfrm>
            <a:custGeom>
              <a:avLst/>
              <a:gdLst/>
              <a:ahLst/>
              <a:cxnLst/>
              <a:rect l="l" t="t" r="r" b="b"/>
              <a:pathLst>
                <a:path w="10386" h="2649" extrusionOk="0">
                  <a:moveTo>
                    <a:pt x="10307" y="0"/>
                  </a:moveTo>
                  <a:lnTo>
                    <a:pt x="10255" y="26"/>
                  </a:lnTo>
                  <a:cubicBezTo>
                    <a:pt x="10229" y="26"/>
                    <a:pt x="10203" y="26"/>
                    <a:pt x="10203" y="52"/>
                  </a:cubicBezTo>
                  <a:cubicBezTo>
                    <a:pt x="10074" y="130"/>
                    <a:pt x="9970" y="234"/>
                    <a:pt x="9866" y="312"/>
                  </a:cubicBezTo>
                  <a:cubicBezTo>
                    <a:pt x="9243" y="727"/>
                    <a:pt x="8542" y="1090"/>
                    <a:pt x="7841" y="1350"/>
                  </a:cubicBezTo>
                  <a:cubicBezTo>
                    <a:pt x="7400" y="1506"/>
                    <a:pt x="6958" y="1610"/>
                    <a:pt x="6543" y="1713"/>
                  </a:cubicBezTo>
                  <a:cubicBezTo>
                    <a:pt x="6102" y="1817"/>
                    <a:pt x="5660" y="1895"/>
                    <a:pt x="5245" y="1947"/>
                  </a:cubicBezTo>
                  <a:lnTo>
                    <a:pt x="5167" y="1947"/>
                  </a:lnTo>
                  <a:cubicBezTo>
                    <a:pt x="4985" y="1973"/>
                    <a:pt x="4778" y="1973"/>
                    <a:pt x="4596" y="1973"/>
                  </a:cubicBezTo>
                  <a:cubicBezTo>
                    <a:pt x="4535" y="1982"/>
                    <a:pt x="4472" y="1985"/>
                    <a:pt x="4407" y="1985"/>
                  </a:cubicBezTo>
                  <a:cubicBezTo>
                    <a:pt x="4279" y="1985"/>
                    <a:pt x="4146" y="1973"/>
                    <a:pt x="4025" y="1973"/>
                  </a:cubicBezTo>
                  <a:lnTo>
                    <a:pt x="3921" y="1973"/>
                  </a:lnTo>
                  <a:cubicBezTo>
                    <a:pt x="3142" y="1973"/>
                    <a:pt x="2363" y="1843"/>
                    <a:pt x="1610" y="1636"/>
                  </a:cubicBezTo>
                  <a:cubicBezTo>
                    <a:pt x="1273" y="1532"/>
                    <a:pt x="987" y="1428"/>
                    <a:pt x="702" y="1324"/>
                  </a:cubicBezTo>
                  <a:lnTo>
                    <a:pt x="650" y="1298"/>
                  </a:lnTo>
                  <a:cubicBezTo>
                    <a:pt x="572" y="1246"/>
                    <a:pt x="494" y="1246"/>
                    <a:pt x="416" y="1220"/>
                  </a:cubicBezTo>
                  <a:lnTo>
                    <a:pt x="338" y="1220"/>
                  </a:lnTo>
                  <a:cubicBezTo>
                    <a:pt x="234" y="1246"/>
                    <a:pt x="131" y="1324"/>
                    <a:pt x="79" y="1402"/>
                  </a:cubicBezTo>
                  <a:cubicBezTo>
                    <a:pt x="27" y="1506"/>
                    <a:pt x="1" y="1610"/>
                    <a:pt x="27" y="1713"/>
                  </a:cubicBezTo>
                  <a:cubicBezTo>
                    <a:pt x="53" y="1817"/>
                    <a:pt x="131" y="1921"/>
                    <a:pt x="209" y="1973"/>
                  </a:cubicBezTo>
                  <a:lnTo>
                    <a:pt x="312" y="2025"/>
                  </a:lnTo>
                  <a:lnTo>
                    <a:pt x="442" y="2077"/>
                  </a:lnTo>
                  <a:cubicBezTo>
                    <a:pt x="546" y="2129"/>
                    <a:pt x="650" y="2181"/>
                    <a:pt x="728" y="2233"/>
                  </a:cubicBezTo>
                  <a:cubicBezTo>
                    <a:pt x="909" y="2285"/>
                    <a:pt x="1091" y="2362"/>
                    <a:pt x="1273" y="2414"/>
                  </a:cubicBezTo>
                  <a:cubicBezTo>
                    <a:pt x="1429" y="2440"/>
                    <a:pt x="1610" y="2492"/>
                    <a:pt x="1818" y="2518"/>
                  </a:cubicBezTo>
                  <a:cubicBezTo>
                    <a:pt x="2026" y="2570"/>
                    <a:pt x="2259" y="2596"/>
                    <a:pt x="2467" y="2622"/>
                  </a:cubicBezTo>
                  <a:cubicBezTo>
                    <a:pt x="2649" y="2622"/>
                    <a:pt x="2857" y="2648"/>
                    <a:pt x="3090" y="2648"/>
                  </a:cubicBezTo>
                  <a:lnTo>
                    <a:pt x="3661" y="2648"/>
                  </a:lnTo>
                  <a:cubicBezTo>
                    <a:pt x="3843" y="2648"/>
                    <a:pt x="4077" y="2622"/>
                    <a:pt x="4258" y="2596"/>
                  </a:cubicBezTo>
                  <a:cubicBezTo>
                    <a:pt x="4466" y="2570"/>
                    <a:pt x="4700" y="2544"/>
                    <a:pt x="4907" y="2518"/>
                  </a:cubicBezTo>
                  <a:cubicBezTo>
                    <a:pt x="5141" y="2492"/>
                    <a:pt x="5245" y="2466"/>
                    <a:pt x="5401" y="2414"/>
                  </a:cubicBezTo>
                  <a:lnTo>
                    <a:pt x="5505" y="2414"/>
                  </a:lnTo>
                  <a:cubicBezTo>
                    <a:pt x="5712" y="2362"/>
                    <a:pt x="5920" y="2311"/>
                    <a:pt x="6128" y="2259"/>
                  </a:cubicBezTo>
                  <a:cubicBezTo>
                    <a:pt x="6543" y="2155"/>
                    <a:pt x="6932" y="2025"/>
                    <a:pt x="7322" y="1869"/>
                  </a:cubicBezTo>
                  <a:cubicBezTo>
                    <a:pt x="8049" y="1610"/>
                    <a:pt x="8750" y="1272"/>
                    <a:pt x="9425" y="857"/>
                  </a:cubicBezTo>
                  <a:cubicBezTo>
                    <a:pt x="9762" y="649"/>
                    <a:pt x="10048" y="415"/>
                    <a:pt x="10359" y="182"/>
                  </a:cubicBezTo>
                  <a:cubicBezTo>
                    <a:pt x="10385" y="156"/>
                    <a:pt x="10385" y="130"/>
                    <a:pt x="10385" y="104"/>
                  </a:cubicBezTo>
                  <a:cubicBezTo>
                    <a:pt x="10385" y="78"/>
                    <a:pt x="10385" y="52"/>
                    <a:pt x="10359" y="52"/>
                  </a:cubicBezTo>
                  <a:cubicBezTo>
                    <a:pt x="10333" y="26"/>
                    <a:pt x="10307" y="0"/>
                    <a:pt x="10307"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360;p43">
              <a:extLst>
                <a:ext uri="{FF2B5EF4-FFF2-40B4-BE49-F238E27FC236}">
                  <a16:creationId xmlns="" xmlns:a16="http://schemas.microsoft.com/office/drawing/2014/main" id="{81392A36-2BEF-447A-BE97-0FDC0A456C4B}"/>
                </a:ext>
              </a:extLst>
            </p:cNvPr>
            <p:cNvSpPr/>
            <p:nvPr/>
          </p:nvSpPr>
          <p:spPr>
            <a:xfrm>
              <a:off x="4694082" y="2963190"/>
              <a:ext cx="313054" cy="82245"/>
            </a:xfrm>
            <a:custGeom>
              <a:avLst/>
              <a:gdLst/>
              <a:ahLst/>
              <a:cxnLst/>
              <a:rect l="l" t="t" r="r" b="b"/>
              <a:pathLst>
                <a:path w="5557" h="1460" extrusionOk="0">
                  <a:moveTo>
                    <a:pt x="271" y="1"/>
                  </a:moveTo>
                  <a:cubicBezTo>
                    <a:pt x="182" y="1"/>
                    <a:pt x="98" y="68"/>
                    <a:pt x="53" y="136"/>
                  </a:cubicBezTo>
                  <a:cubicBezTo>
                    <a:pt x="27" y="214"/>
                    <a:pt x="1" y="292"/>
                    <a:pt x="27" y="369"/>
                  </a:cubicBezTo>
                  <a:cubicBezTo>
                    <a:pt x="53" y="447"/>
                    <a:pt x="105" y="499"/>
                    <a:pt x="183" y="525"/>
                  </a:cubicBezTo>
                  <a:cubicBezTo>
                    <a:pt x="572" y="733"/>
                    <a:pt x="961" y="889"/>
                    <a:pt x="1377" y="1018"/>
                  </a:cubicBezTo>
                  <a:cubicBezTo>
                    <a:pt x="1584" y="1096"/>
                    <a:pt x="1792" y="1122"/>
                    <a:pt x="2026" y="1174"/>
                  </a:cubicBezTo>
                  <a:cubicBezTo>
                    <a:pt x="2285" y="1252"/>
                    <a:pt x="2545" y="1278"/>
                    <a:pt x="2753" y="1304"/>
                  </a:cubicBezTo>
                  <a:cubicBezTo>
                    <a:pt x="3168" y="1356"/>
                    <a:pt x="3609" y="1408"/>
                    <a:pt x="4103" y="1434"/>
                  </a:cubicBezTo>
                  <a:cubicBezTo>
                    <a:pt x="4466" y="1434"/>
                    <a:pt x="4830" y="1460"/>
                    <a:pt x="5167" y="1460"/>
                  </a:cubicBezTo>
                  <a:lnTo>
                    <a:pt x="5479" y="1460"/>
                  </a:lnTo>
                  <a:cubicBezTo>
                    <a:pt x="5556" y="1434"/>
                    <a:pt x="5556" y="1278"/>
                    <a:pt x="5479" y="1252"/>
                  </a:cubicBezTo>
                  <a:lnTo>
                    <a:pt x="5349" y="1252"/>
                  </a:lnTo>
                  <a:cubicBezTo>
                    <a:pt x="5231" y="1259"/>
                    <a:pt x="5112" y="1262"/>
                    <a:pt x="4995" y="1262"/>
                  </a:cubicBezTo>
                  <a:cubicBezTo>
                    <a:pt x="4673" y="1262"/>
                    <a:pt x="4355" y="1238"/>
                    <a:pt x="4051" y="1200"/>
                  </a:cubicBezTo>
                  <a:cubicBezTo>
                    <a:pt x="3843" y="1148"/>
                    <a:pt x="3609" y="1122"/>
                    <a:pt x="3376" y="1070"/>
                  </a:cubicBezTo>
                  <a:cubicBezTo>
                    <a:pt x="3142" y="1044"/>
                    <a:pt x="2908" y="967"/>
                    <a:pt x="2675" y="915"/>
                  </a:cubicBezTo>
                  <a:cubicBezTo>
                    <a:pt x="2208" y="785"/>
                    <a:pt x="1766" y="629"/>
                    <a:pt x="1325" y="447"/>
                  </a:cubicBezTo>
                  <a:lnTo>
                    <a:pt x="1325" y="447"/>
                  </a:lnTo>
                  <a:lnTo>
                    <a:pt x="1377" y="473"/>
                  </a:lnTo>
                  <a:cubicBezTo>
                    <a:pt x="1039" y="318"/>
                    <a:pt x="754" y="188"/>
                    <a:pt x="468" y="32"/>
                  </a:cubicBezTo>
                  <a:cubicBezTo>
                    <a:pt x="416" y="6"/>
                    <a:pt x="390" y="6"/>
                    <a:pt x="338" y="6"/>
                  </a:cubicBezTo>
                  <a:lnTo>
                    <a:pt x="312" y="6"/>
                  </a:lnTo>
                  <a:cubicBezTo>
                    <a:pt x="298" y="3"/>
                    <a:pt x="285" y="1"/>
                    <a:pt x="271" y="1"/>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361;p43">
              <a:extLst>
                <a:ext uri="{FF2B5EF4-FFF2-40B4-BE49-F238E27FC236}">
                  <a16:creationId xmlns="" xmlns:a16="http://schemas.microsoft.com/office/drawing/2014/main" id="{C7A537C9-55FD-41C0-976B-B32071C7F632}"/>
                </a:ext>
              </a:extLst>
            </p:cNvPr>
            <p:cNvSpPr/>
            <p:nvPr/>
          </p:nvSpPr>
          <p:spPr>
            <a:xfrm>
              <a:off x="4152993" y="2713405"/>
              <a:ext cx="596757" cy="835129"/>
            </a:xfrm>
            <a:custGeom>
              <a:avLst/>
              <a:gdLst/>
              <a:ahLst/>
              <a:cxnLst/>
              <a:rect l="l" t="t" r="r" b="b"/>
              <a:pathLst>
                <a:path w="10593" h="14825" extrusionOk="0">
                  <a:moveTo>
                    <a:pt x="8282" y="1"/>
                  </a:moveTo>
                  <a:cubicBezTo>
                    <a:pt x="8230" y="1"/>
                    <a:pt x="8204" y="27"/>
                    <a:pt x="8152" y="53"/>
                  </a:cubicBezTo>
                  <a:cubicBezTo>
                    <a:pt x="8022" y="131"/>
                    <a:pt x="7866" y="208"/>
                    <a:pt x="7711" y="286"/>
                  </a:cubicBezTo>
                  <a:cubicBezTo>
                    <a:pt x="7555" y="338"/>
                    <a:pt x="7373" y="390"/>
                    <a:pt x="7192" y="416"/>
                  </a:cubicBezTo>
                  <a:lnTo>
                    <a:pt x="7010" y="416"/>
                  </a:lnTo>
                  <a:cubicBezTo>
                    <a:pt x="6906" y="416"/>
                    <a:pt x="6828" y="416"/>
                    <a:pt x="6750" y="390"/>
                  </a:cubicBezTo>
                  <a:cubicBezTo>
                    <a:pt x="6672" y="390"/>
                    <a:pt x="6620" y="364"/>
                    <a:pt x="6568" y="364"/>
                  </a:cubicBezTo>
                  <a:cubicBezTo>
                    <a:pt x="6555" y="351"/>
                    <a:pt x="6542" y="345"/>
                    <a:pt x="6530" y="345"/>
                  </a:cubicBezTo>
                  <a:cubicBezTo>
                    <a:pt x="6517" y="345"/>
                    <a:pt x="6504" y="351"/>
                    <a:pt x="6491" y="364"/>
                  </a:cubicBezTo>
                  <a:lnTo>
                    <a:pt x="6439" y="364"/>
                  </a:lnTo>
                  <a:cubicBezTo>
                    <a:pt x="6426" y="351"/>
                    <a:pt x="6413" y="345"/>
                    <a:pt x="6403" y="345"/>
                  </a:cubicBezTo>
                  <a:cubicBezTo>
                    <a:pt x="6393" y="345"/>
                    <a:pt x="6387" y="351"/>
                    <a:pt x="6387" y="364"/>
                  </a:cubicBezTo>
                  <a:cubicBezTo>
                    <a:pt x="6309" y="364"/>
                    <a:pt x="6257" y="416"/>
                    <a:pt x="6205" y="468"/>
                  </a:cubicBezTo>
                  <a:cubicBezTo>
                    <a:pt x="5919" y="1143"/>
                    <a:pt x="5530" y="1766"/>
                    <a:pt x="5089" y="2337"/>
                  </a:cubicBezTo>
                  <a:lnTo>
                    <a:pt x="5115" y="2311"/>
                  </a:lnTo>
                  <a:lnTo>
                    <a:pt x="5115" y="2311"/>
                  </a:lnTo>
                  <a:cubicBezTo>
                    <a:pt x="4544" y="3012"/>
                    <a:pt x="3920" y="3687"/>
                    <a:pt x="3297" y="4336"/>
                  </a:cubicBezTo>
                  <a:cubicBezTo>
                    <a:pt x="2700" y="4907"/>
                    <a:pt x="2103" y="5530"/>
                    <a:pt x="1558" y="6179"/>
                  </a:cubicBezTo>
                  <a:cubicBezTo>
                    <a:pt x="1298" y="6517"/>
                    <a:pt x="1039" y="6880"/>
                    <a:pt x="805" y="7270"/>
                  </a:cubicBezTo>
                  <a:cubicBezTo>
                    <a:pt x="597" y="7607"/>
                    <a:pt x="442" y="7997"/>
                    <a:pt x="312" y="8360"/>
                  </a:cubicBezTo>
                  <a:cubicBezTo>
                    <a:pt x="208" y="8724"/>
                    <a:pt x="130" y="9113"/>
                    <a:pt x="104" y="9476"/>
                  </a:cubicBezTo>
                  <a:cubicBezTo>
                    <a:pt x="0" y="10567"/>
                    <a:pt x="312" y="11657"/>
                    <a:pt x="935" y="12540"/>
                  </a:cubicBezTo>
                  <a:cubicBezTo>
                    <a:pt x="1402" y="13189"/>
                    <a:pt x="1999" y="13708"/>
                    <a:pt x="2700" y="14097"/>
                  </a:cubicBezTo>
                  <a:cubicBezTo>
                    <a:pt x="3064" y="14331"/>
                    <a:pt x="3453" y="14487"/>
                    <a:pt x="3843" y="14617"/>
                  </a:cubicBezTo>
                  <a:cubicBezTo>
                    <a:pt x="4232" y="14746"/>
                    <a:pt x="4647" y="14798"/>
                    <a:pt x="5063" y="14824"/>
                  </a:cubicBezTo>
                  <a:lnTo>
                    <a:pt x="5167" y="14824"/>
                  </a:lnTo>
                  <a:cubicBezTo>
                    <a:pt x="5919" y="14798"/>
                    <a:pt x="6672" y="14617"/>
                    <a:pt x="7321" y="14253"/>
                  </a:cubicBezTo>
                  <a:cubicBezTo>
                    <a:pt x="8022" y="13864"/>
                    <a:pt x="8619" y="13319"/>
                    <a:pt x="9061" y="12644"/>
                  </a:cubicBezTo>
                  <a:cubicBezTo>
                    <a:pt x="9320" y="12254"/>
                    <a:pt x="9528" y="11865"/>
                    <a:pt x="9658" y="11423"/>
                  </a:cubicBezTo>
                  <a:cubicBezTo>
                    <a:pt x="9840" y="10982"/>
                    <a:pt x="9969" y="10489"/>
                    <a:pt x="10047" y="10022"/>
                  </a:cubicBezTo>
                  <a:cubicBezTo>
                    <a:pt x="10177" y="9009"/>
                    <a:pt x="10255" y="8023"/>
                    <a:pt x="10229" y="7010"/>
                  </a:cubicBezTo>
                  <a:lnTo>
                    <a:pt x="10229" y="6802"/>
                  </a:lnTo>
                  <a:cubicBezTo>
                    <a:pt x="10229" y="6387"/>
                    <a:pt x="10229" y="5972"/>
                    <a:pt x="10255" y="5530"/>
                  </a:cubicBezTo>
                  <a:lnTo>
                    <a:pt x="10281" y="5037"/>
                  </a:lnTo>
                  <a:cubicBezTo>
                    <a:pt x="10281" y="4674"/>
                    <a:pt x="10307" y="4310"/>
                    <a:pt x="10333" y="3947"/>
                  </a:cubicBezTo>
                  <a:cubicBezTo>
                    <a:pt x="10333" y="3583"/>
                    <a:pt x="10359" y="3272"/>
                    <a:pt x="10411" y="2960"/>
                  </a:cubicBezTo>
                  <a:cubicBezTo>
                    <a:pt x="10437" y="2649"/>
                    <a:pt x="10514" y="2337"/>
                    <a:pt x="10592" y="2026"/>
                  </a:cubicBezTo>
                  <a:cubicBezTo>
                    <a:pt x="10592" y="2000"/>
                    <a:pt x="10592" y="1948"/>
                    <a:pt x="10592" y="1896"/>
                  </a:cubicBezTo>
                  <a:cubicBezTo>
                    <a:pt x="10592" y="1818"/>
                    <a:pt x="10566" y="1740"/>
                    <a:pt x="10514" y="1688"/>
                  </a:cubicBezTo>
                  <a:cubicBezTo>
                    <a:pt x="10463" y="1662"/>
                    <a:pt x="10411" y="1636"/>
                    <a:pt x="10359" y="1636"/>
                  </a:cubicBezTo>
                  <a:lnTo>
                    <a:pt x="10099" y="1636"/>
                  </a:lnTo>
                  <a:cubicBezTo>
                    <a:pt x="9995" y="1610"/>
                    <a:pt x="9891" y="1584"/>
                    <a:pt x="9814" y="1532"/>
                  </a:cubicBezTo>
                  <a:cubicBezTo>
                    <a:pt x="9658" y="1480"/>
                    <a:pt x="9554" y="1403"/>
                    <a:pt x="9424" y="1299"/>
                  </a:cubicBezTo>
                  <a:cubicBezTo>
                    <a:pt x="9216" y="1143"/>
                    <a:pt x="9061" y="961"/>
                    <a:pt x="8905" y="754"/>
                  </a:cubicBezTo>
                  <a:cubicBezTo>
                    <a:pt x="8749" y="546"/>
                    <a:pt x="8619" y="364"/>
                    <a:pt x="8516" y="156"/>
                  </a:cubicBezTo>
                  <a:cubicBezTo>
                    <a:pt x="8464" y="53"/>
                    <a:pt x="8360" y="1"/>
                    <a:pt x="8282" y="1"/>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362;p43">
              <a:extLst>
                <a:ext uri="{FF2B5EF4-FFF2-40B4-BE49-F238E27FC236}">
                  <a16:creationId xmlns="" xmlns:a16="http://schemas.microsoft.com/office/drawing/2014/main" id="{25DF4001-0E8F-40EF-A974-E94CDAD93AF0}"/>
                </a:ext>
              </a:extLst>
            </p:cNvPr>
            <p:cNvSpPr/>
            <p:nvPr/>
          </p:nvSpPr>
          <p:spPr>
            <a:xfrm>
              <a:off x="4730642" y="2811426"/>
              <a:ext cx="20562" cy="52671"/>
            </a:xfrm>
            <a:custGeom>
              <a:avLst/>
              <a:gdLst/>
              <a:ahLst/>
              <a:cxnLst/>
              <a:rect l="l" t="t" r="r" b="b"/>
              <a:pathLst>
                <a:path w="365" h="935" extrusionOk="0">
                  <a:moveTo>
                    <a:pt x="286" y="0"/>
                  </a:moveTo>
                  <a:cubicBezTo>
                    <a:pt x="260" y="0"/>
                    <a:pt x="235" y="0"/>
                    <a:pt x="235" y="26"/>
                  </a:cubicBezTo>
                  <a:cubicBezTo>
                    <a:pt x="209" y="26"/>
                    <a:pt x="183" y="52"/>
                    <a:pt x="183" y="78"/>
                  </a:cubicBezTo>
                  <a:cubicBezTo>
                    <a:pt x="131" y="338"/>
                    <a:pt x="53" y="571"/>
                    <a:pt x="1" y="831"/>
                  </a:cubicBezTo>
                  <a:cubicBezTo>
                    <a:pt x="1" y="883"/>
                    <a:pt x="27" y="935"/>
                    <a:pt x="79" y="935"/>
                  </a:cubicBezTo>
                  <a:cubicBezTo>
                    <a:pt x="131" y="935"/>
                    <a:pt x="157" y="909"/>
                    <a:pt x="183" y="857"/>
                  </a:cubicBezTo>
                  <a:cubicBezTo>
                    <a:pt x="235" y="597"/>
                    <a:pt x="312" y="364"/>
                    <a:pt x="364" y="104"/>
                  </a:cubicBezTo>
                  <a:cubicBezTo>
                    <a:pt x="364" y="52"/>
                    <a:pt x="338" y="26"/>
                    <a:pt x="28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363;p43">
              <a:extLst>
                <a:ext uri="{FF2B5EF4-FFF2-40B4-BE49-F238E27FC236}">
                  <a16:creationId xmlns="" xmlns:a16="http://schemas.microsoft.com/office/drawing/2014/main" id="{7AEB67EF-F353-409B-982E-22C6DC5AB1FF}"/>
                </a:ext>
              </a:extLst>
            </p:cNvPr>
            <p:cNvSpPr/>
            <p:nvPr/>
          </p:nvSpPr>
          <p:spPr>
            <a:xfrm>
              <a:off x="4727713" y="2809962"/>
              <a:ext cx="24956" cy="57065"/>
            </a:xfrm>
            <a:custGeom>
              <a:avLst/>
              <a:gdLst/>
              <a:ahLst/>
              <a:cxnLst/>
              <a:rect l="l" t="t" r="r" b="b"/>
              <a:pathLst>
                <a:path w="443" h="1013" extrusionOk="0">
                  <a:moveTo>
                    <a:pt x="364" y="0"/>
                  </a:moveTo>
                  <a:cubicBezTo>
                    <a:pt x="312" y="0"/>
                    <a:pt x="287" y="0"/>
                    <a:pt x="287" y="52"/>
                  </a:cubicBezTo>
                  <a:cubicBezTo>
                    <a:pt x="183" y="312"/>
                    <a:pt x="105" y="623"/>
                    <a:pt x="27" y="909"/>
                  </a:cubicBezTo>
                  <a:cubicBezTo>
                    <a:pt x="1" y="909"/>
                    <a:pt x="1" y="935"/>
                    <a:pt x="27" y="961"/>
                  </a:cubicBezTo>
                  <a:cubicBezTo>
                    <a:pt x="27" y="987"/>
                    <a:pt x="53" y="987"/>
                    <a:pt x="79" y="1013"/>
                  </a:cubicBezTo>
                  <a:cubicBezTo>
                    <a:pt x="105" y="1013"/>
                    <a:pt x="157" y="1013"/>
                    <a:pt x="183" y="961"/>
                  </a:cubicBezTo>
                  <a:cubicBezTo>
                    <a:pt x="261" y="675"/>
                    <a:pt x="338" y="390"/>
                    <a:pt x="442" y="104"/>
                  </a:cubicBezTo>
                  <a:cubicBezTo>
                    <a:pt x="442" y="78"/>
                    <a:pt x="442" y="52"/>
                    <a:pt x="442" y="52"/>
                  </a:cubicBezTo>
                  <a:cubicBezTo>
                    <a:pt x="416" y="26"/>
                    <a:pt x="416" y="0"/>
                    <a:pt x="390"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364;p43">
              <a:extLst>
                <a:ext uri="{FF2B5EF4-FFF2-40B4-BE49-F238E27FC236}">
                  <a16:creationId xmlns="" xmlns:a16="http://schemas.microsoft.com/office/drawing/2014/main" id="{E709E639-FCBE-403C-9AA8-F0CBB4D79488}"/>
                </a:ext>
              </a:extLst>
            </p:cNvPr>
            <p:cNvSpPr/>
            <p:nvPr/>
          </p:nvSpPr>
          <p:spPr>
            <a:xfrm>
              <a:off x="4728727" y="2807032"/>
              <a:ext cx="26872" cy="58417"/>
            </a:xfrm>
            <a:custGeom>
              <a:avLst/>
              <a:gdLst/>
              <a:ahLst/>
              <a:cxnLst/>
              <a:rect l="l" t="t" r="r" b="b"/>
              <a:pathLst>
                <a:path w="477" h="1037" extrusionOk="0">
                  <a:moveTo>
                    <a:pt x="372" y="0"/>
                  </a:moveTo>
                  <a:cubicBezTo>
                    <a:pt x="346" y="0"/>
                    <a:pt x="320" y="26"/>
                    <a:pt x="320" y="52"/>
                  </a:cubicBezTo>
                  <a:cubicBezTo>
                    <a:pt x="217" y="338"/>
                    <a:pt x="139" y="623"/>
                    <a:pt x="35" y="935"/>
                  </a:cubicBezTo>
                  <a:cubicBezTo>
                    <a:pt x="1" y="986"/>
                    <a:pt x="56" y="1037"/>
                    <a:pt x="113" y="1037"/>
                  </a:cubicBezTo>
                  <a:cubicBezTo>
                    <a:pt x="142" y="1037"/>
                    <a:pt x="173" y="1023"/>
                    <a:pt x="191" y="987"/>
                  </a:cubicBezTo>
                  <a:cubicBezTo>
                    <a:pt x="294" y="701"/>
                    <a:pt x="372" y="416"/>
                    <a:pt x="476" y="104"/>
                  </a:cubicBezTo>
                  <a:cubicBezTo>
                    <a:pt x="476" y="78"/>
                    <a:pt x="476" y="78"/>
                    <a:pt x="476" y="52"/>
                  </a:cubicBezTo>
                  <a:cubicBezTo>
                    <a:pt x="450" y="26"/>
                    <a:pt x="450" y="0"/>
                    <a:pt x="42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365;p43">
              <a:extLst>
                <a:ext uri="{FF2B5EF4-FFF2-40B4-BE49-F238E27FC236}">
                  <a16:creationId xmlns="" xmlns:a16="http://schemas.microsoft.com/office/drawing/2014/main" id="{0385C20B-CF7E-4328-8B24-AE5069E5009A}"/>
                </a:ext>
              </a:extLst>
            </p:cNvPr>
            <p:cNvSpPr/>
            <p:nvPr/>
          </p:nvSpPr>
          <p:spPr>
            <a:xfrm>
              <a:off x="4215862" y="2713405"/>
              <a:ext cx="538281" cy="835129"/>
            </a:xfrm>
            <a:custGeom>
              <a:avLst/>
              <a:gdLst/>
              <a:ahLst/>
              <a:cxnLst/>
              <a:rect l="l" t="t" r="r" b="b"/>
              <a:pathLst>
                <a:path w="9555" h="14825" extrusionOk="0">
                  <a:moveTo>
                    <a:pt x="7140" y="1"/>
                  </a:moveTo>
                  <a:cubicBezTo>
                    <a:pt x="7088" y="1"/>
                    <a:pt x="7062" y="27"/>
                    <a:pt x="7010" y="53"/>
                  </a:cubicBezTo>
                  <a:lnTo>
                    <a:pt x="7036" y="53"/>
                  </a:lnTo>
                  <a:cubicBezTo>
                    <a:pt x="6906" y="131"/>
                    <a:pt x="6750" y="208"/>
                    <a:pt x="6595" y="286"/>
                  </a:cubicBezTo>
                  <a:cubicBezTo>
                    <a:pt x="6439" y="338"/>
                    <a:pt x="6257" y="390"/>
                    <a:pt x="6076" y="416"/>
                  </a:cubicBezTo>
                  <a:lnTo>
                    <a:pt x="5634" y="416"/>
                  </a:lnTo>
                  <a:cubicBezTo>
                    <a:pt x="5556" y="416"/>
                    <a:pt x="5504" y="390"/>
                    <a:pt x="5452" y="364"/>
                  </a:cubicBezTo>
                  <a:lnTo>
                    <a:pt x="5245" y="364"/>
                  </a:lnTo>
                  <a:cubicBezTo>
                    <a:pt x="5193" y="390"/>
                    <a:pt x="5115" y="416"/>
                    <a:pt x="5089" y="494"/>
                  </a:cubicBezTo>
                  <a:cubicBezTo>
                    <a:pt x="4985" y="728"/>
                    <a:pt x="4855" y="987"/>
                    <a:pt x="4726" y="1247"/>
                  </a:cubicBezTo>
                  <a:lnTo>
                    <a:pt x="4777" y="1273"/>
                  </a:lnTo>
                  <a:lnTo>
                    <a:pt x="4881" y="1377"/>
                  </a:lnTo>
                  <a:cubicBezTo>
                    <a:pt x="4959" y="1429"/>
                    <a:pt x="5037" y="1455"/>
                    <a:pt x="5115" y="1506"/>
                  </a:cubicBezTo>
                  <a:cubicBezTo>
                    <a:pt x="5219" y="1532"/>
                    <a:pt x="5323" y="1558"/>
                    <a:pt x="5452" y="1558"/>
                  </a:cubicBezTo>
                  <a:lnTo>
                    <a:pt x="5686" y="1558"/>
                  </a:lnTo>
                  <a:lnTo>
                    <a:pt x="5920" y="1532"/>
                  </a:lnTo>
                  <a:cubicBezTo>
                    <a:pt x="6101" y="1506"/>
                    <a:pt x="6283" y="1429"/>
                    <a:pt x="6465" y="1351"/>
                  </a:cubicBezTo>
                  <a:cubicBezTo>
                    <a:pt x="6543" y="1325"/>
                    <a:pt x="6621" y="1273"/>
                    <a:pt x="6725" y="1221"/>
                  </a:cubicBezTo>
                  <a:cubicBezTo>
                    <a:pt x="6738" y="1214"/>
                    <a:pt x="6752" y="1211"/>
                    <a:pt x="6767" y="1211"/>
                  </a:cubicBezTo>
                  <a:cubicBezTo>
                    <a:pt x="6811" y="1211"/>
                    <a:pt x="6854" y="1240"/>
                    <a:pt x="6854" y="1299"/>
                  </a:cubicBezTo>
                  <a:cubicBezTo>
                    <a:pt x="6854" y="1377"/>
                    <a:pt x="6854" y="1455"/>
                    <a:pt x="6854" y="1532"/>
                  </a:cubicBezTo>
                  <a:cubicBezTo>
                    <a:pt x="6854" y="1584"/>
                    <a:pt x="6880" y="1636"/>
                    <a:pt x="6880" y="1688"/>
                  </a:cubicBezTo>
                  <a:cubicBezTo>
                    <a:pt x="6906" y="1740"/>
                    <a:pt x="6932" y="1818"/>
                    <a:pt x="6958" y="1870"/>
                  </a:cubicBezTo>
                  <a:cubicBezTo>
                    <a:pt x="6984" y="1922"/>
                    <a:pt x="7010" y="1974"/>
                    <a:pt x="7062" y="2052"/>
                  </a:cubicBezTo>
                  <a:cubicBezTo>
                    <a:pt x="7088" y="2078"/>
                    <a:pt x="7114" y="2130"/>
                    <a:pt x="7140" y="2155"/>
                  </a:cubicBezTo>
                  <a:cubicBezTo>
                    <a:pt x="7192" y="2207"/>
                    <a:pt x="7218" y="2259"/>
                    <a:pt x="7270" y="2285"/>
                  </a:cubicBezTo>
                  <a:cubicBezTo>
                    <a:pt x="7322" y="2337"/>
                    <a:pt x="7348" y="2363"/>
                    <a:pt x="7400" y="2389"/>
                  </a:cubicBezTo>
                  <a:cubicBezTo>
                    <a:pt x="7425" y="2415"/>
                    <a:pt x="7477" y="2441"/>
                    <a:pt x="7529" y="2467"/>
                  </a:cubicBezTo>
                  <a:cubicBezTo>
                    <a:pt x="7555" y="2493"/>
                    <a:pt x="7607" y="2519"/>
                    <a:pt x="7659" y="2519"/>
                  </a:cubicBezTo>
                  <a:cubicBezTo>
                    <a:pt x="7685" y="2545"/>
                    <a:pt x="7737" y="2545"/>
                    <a:pt x="7789" y="2571"/>
                  </a:cubicBezTo>
                  <a:lnTo>
                    <a:pt x="7919" y="2571"/>
                  </a:lnTo>
                  <a:cubicBezTo>
                    <a:pt x="7945" y="2584"/>
                    <a:pt x="7971" y="2590"/>
                    <a:pt x="7997" y="2590"/>
                  </a:cubicBezTo>
                  <a:cubicBezTo>
                    <a:pt x="8023" y="2590"/>
                    <a:pt x="8049" y="2584"/>
                    <a:pt x="8074" y="2571"/>
                  </a:cubicBezTo>
                  <a:lnTo>
                    <a:pt x="8204" y="2571"/>
                  </a:lnTo>
                  <a:cubicBezTo>
                    <a:pt x="8256" y="2545"/>
                    <a:pt x="8308" y="2545"/>
                    <a:pt x="8334" y="2519"/>
                  </a:cubicBezTo>
                  <a:cubicBezTo>
                    <a:pt x="8386" y="2519"/>
                    <a:pt x="8438" y="2493"/>
                    <a:pt x="8490" y="2467"/>
                  </a:cubicBezTo>
                  <a:cubicBezTo>
                    <a:pt x="8542" y="2467"/>
                    <a:pt x="8568" y="2493"/>
                    <a:pt x="8594" y="2519"/>
                  </a:cubicBezTo>
                  <a:cubicBezTo>
                    <a:pt x="8594" y="2545"/>
                    <a:pt x="8620" y="2545"/>
                    <a:pt x="8620" y="2571"/>
                  </a:cubicBezTo>
                  <a:cubicBezTo>
                    <a:pt x="8620" y="2571"/>
                    <a:pt x="8620" y="2597"/>
                    <a:pt x="8620" y="2623"/>
                  </a:cubicBezTo>
                  <a:cubicBezTo>
                    <a:pt x="8568" y="3142"/>
                    <a:pt x="8464" y="3635"/>
                    <a:pt x="8360" y="4154"/>
                  </a:cubicBezTo>
                  <a:cubicBezTo>
                    <a:pt x="8256" y="4648"/>
                    <a:pt x="8178" y="5115"/>
                    <a:pt x="8152" y="5634"/>
                  </a:cubicBezTo>
                  <a:cubicBezTo>
                    <a:pt x="8126" y="5972"/>
                    <a:pt x="8100" y="6335"/>
                    <a:pt x="8100" y="6699"/>
                  </a:cubicBezTo>
                  <a:cubicBezTo>
                    <a:pt x="8074" y="7036"/>
                    <a:pt x="8049" y="7400"/>
                    <a:pt x="8049" y="7737"/>
                  </a:cubicBezTo>
                  <a:cubicBezTo>
                    <a:pt x="8023" y="8100"/>
                    <a:pt x="7997" y="8438"/>
                    <a:pt x="7945" y="8775"/>
                  </a:cubicBezTo>
                  <a:cubicBezTo>
                    <a:pt x="7919" y="9061"/>
                    <a:pt x="7893" y="9373"/>
                    <a:pt x="7815" y="9658"/>
                  </a:cubicBezTo>
                  <a:cubicBezTo>
                    <a:pt x="7633" y="10593"/>
                    <a:pt x="7244" y="11501"/>
                    <a:pt x="6725" y="12280"/>
                  </a:cubicBezTo>
                  <a:cubicBezTo>
                    <a:pt x="6517" y="12592"/>
                    <a:pt x="6257" y="12877"/>
                    <a:pt x="5998" y="13137"/>
                  </a:cubicBezTo>
                  <a:cubicBezTo>
                    <a:pt x="5738" y="13371"/>
                    <a:pt x="5452" y="13578"/>
                    <a:pt x="5141" y="13760"/>
                  </a:cubicBezTo>
                  <a:cubicBezTo>
                    <a:pt x="4985" y="13838"/>
                    <a:pt x="4803" y="13916"/>
                    <a:pt x="4622" y="13994"/>
                  </a:cubicBezTo>
                  <a:cubicBezTo>
                    <a:pt x="4466" y="14045"/>
                    <a:pt x="4284" y="14071"/>
                    <a:pt x="4128" y="14097"/>
                  </a:cubicBezTo>
                  <a:cubicBezTo>
                    <a:pt x="3885" y="14140"/>
                    <a:pt x="3650" y="14160"/>
                    <a:pt x="3419" y="14160"/>
                  </a:cubicBezTo>
                  <a:cubicBezTo>
                    <a:pt x="3230" y="14160"/>
                    <a:pt x="3043" y="14147"/>
                    <a:pt x="2856" y="14123"/>
                  </a:cubicBezTo>
                  <a:cubicBezTo>
                    <a:pt x="2415" y="14071"/>
                    <a:pt x="2026" y="13968"/>
                    <a:pt x="1636" y="13786"/>
                  </a:cubicBezTo>
                  <a:cubicBezTo>
                    <a:pt x="1221" y="13630"/>
                    <a:pt x="857" y="13422"/>
                    <a:pt x="520" y="13189"/>
                  </a:cubicBezTo>
                  <a:cubicBezTo>
                    <a:pt x="338" y="13059"/>
                    <a:pt x="156" y="12929"/>
                    <a:pt x="1" y="12799"/>
                  </a:cubicBezTo>
                  <a:lnTo>
                    <a:pt x="1" y="12799"/>
                  </a:lnTo>
                  <a:cubicBezTo>
                    <a:pt x="728" y="13656"/>
                    <a:pt x="1662" y="14305"/>
                    <a:pt x="2727" y="14643"/>
                  </a:cubicBezTo>
                  <a:cubicBezTo>
                    <a:pt x="3116" y="14746"/>
                    <a:pt x="3531" y="14824"/>
                    <a:pt x="3921" y="14824"/>
                  </a:cubicBezTo>
                  <a:lnTo>
                    <a:pt x="4051" y="14824"/>
                  </a:lnTo>
                  <a:cubicBezTo>
                    <a:pt x="4803" y="14824"/>
                    <a:pt x="5530" y="14617"/>
                    <a:pt x="6205" y="14279"/>
                  </a:cubicBezTo>
                  <a:cubicBezTo>
                    <a:pt x="6906" y="13890"/>
                    <a:pt x="7503" y="13319"/>
                    <a:pt x="7945" y="12644"/>
                  </a:cubicBezTo>
                  <a:cubicBezTo>
                    <a:pt x="8204" y="12280"/>
                    <a:pt x="8386" y="11865"/>
                    <a:pt x="8542" y="11449"/>
                  </a:cubicBezTo>
                  <a:cubicBezTo>
                    <a:pt x="8724" y="10982"/>
                    <a:pt x="8827" y="10489"/>
                    <a:pt x="8905" y="10022"/>
                  </a:cubicBezTo>
                  <a:cubicBezTo>
                    <a:pt x="9061" y="9035"/>
                    <a:pt x="9113" y="8023"/>
                    <a:pt x="9113" y="7036"/>
                  </a:cubicBezTo>
                  <a:lnTo>
                    <a:pt x="9113" y="6802"/>
                  </a:lnTo>
                  <a:cubicBezTo>
                    <a:pt x="9113" y="6387"/>
                    <a:pt x="9113" y="5972"/>
                    <a:pt x="9139" y="5556"/>
                  </a:cubicBezTo>
                  <a:lnTo>
                    <a:pt x="9165" y="5063"/>
                  </a:lnTo>
                  <a:lnTo>
                    <a:pt x="9165" y="4855"/>
                  </a:lnTo>
                  <a:cubicBezTo>
                    <a:pt x="9165" y="4570"/>
                    <a:pt x="9165" y="4258"/>
                    <a:pt x="9191" y="3947"/>
                  </a:cubicBezTo>
                  <a:cubicBezTo>
                    <a:pt x="9217" y="3609"/>
                    <a:pt x="9243" y="3272"/>
                    <a:pt x="9269" y="2960"/>
                  </a:cubicBezTo>
                  <a:cubicBezTo>
                    <a:pt x="9321" y="2701"/>
                    <a:pt x="9347" y="2467"/>
                    <a:pt x="9424" y="2233"/>
                  </a:cubicBezTo>
                  <a:cubicBezTo>
                    <a:pt x="9476" y="2078"/>
                    <a:pt x="9502" y="1922"/>
                    <a:pt x="9554" y="1766"/>
                  </a:cubicBezTo>
                  <a:cubicBezTo>
                    <a:pt x="9554" y="1740"/>
                    <a:pt x="9554" y="1714"/>
                    <a:pt x="9554" y="1688"/>
                  </a:cubicBezTo>
                  <a:cubicBezTo>
                    <a:pt x="9554" y="1688"/>
                    <a:pt x="9528" y="1662"/>
                    <a:pt x="9502" y="1662"/>
                  </a:cubicBezTo>
                  <a:lnTo>
                    <a:pt x="9450" y="1662"/>
                  </a:lnTo>
                  <a:cubicBezTo>
                    <a:pt x="9424" y="1662"/>
                    <a:pt x="9398" y="1688"/>
                    <a:pt x="9373" y="1714"/>
                  </a:cubicBezTo>
                  <a:cubicBezTo>
                    <a:pt x="9347" y="1662"/>
                    <a:pt x="9269" y="1636"/>
                    <a:pt x="9217" y="1636"/>
                  </a:cubicBezTo>
                  <a:lnTo>
                    <a:pt x="8957" y="1636"/>
                  </a:lnTo>
                  <a:cubicBezTo>
                    <a:pt x="8853" y="1610"/>
                    <a:pt x="8749" y="1584"/>
                    <a:pt x="8672" y="1532"/>
                  </a:cubicBezTo>
                  <a:cubicBezTo>
                    <a:pt x="8542" y="1480"/>
                    <a:pt x="8412" y="1403"/>
                    <a:pt x="8282" y="1299"/>
                  </a:cubicBezTo>
                  <a:cubicBezTo>
                    <a:pt x="8100" y="1143"/>
                    <a:pt x="7919" y="961"/>
                    <a:pt x="7763" y="754"/>
                  </a:cubicBezTo>
                  <a:cubicBezTo>
                    <a:pt x="7633" y="546"/>
                    <a:pt x="7503" y="364"/>
                    <a:pt x="7374" y="156"/>
                  </a:cubicBezTo>
                  <a:cubicBezTo>
                    <a:pt x="7322" y="53"/>
                    <a:pt x="7244" y="1"/>
                    <a:pt x="7140" y="1"/>
                  </a:cubicBez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366;p43">
              <a:extLst>
                <a:ext uri="{FF2B5EF4-FFF2-40B4-BE49-F238E27FC236}">
                  <a16:creationId xmlns="" xmlns:a16="http://schemas.microsoft.com/office/drawing/2014/main" id="{1450B438-A2AF-4580-9125-6E37C68DA09F}"/>
                </a:ext>
              </a:extLst>
            </p:cNvPr>
            <p:cNvSpPr/>
            <p:nvPr/>
          </p:nvSpPr>
          <p:spPr>
            <a:xfrm>
              <a:off x="4490828" y="2790921"/>
              <a:ext cx="56" cy="56"/>
            </a:xfrm>
            <a:custGeom>
              <a:avLst/>
              <a:gdLst/>
              <a:ahLst/>
              <a:cxnLst/>
              <a:rect l="l" t="t" r="r" b="b"/>
              <a:pathLst>
                <a:path w="1" h="1" extrusionOk="0">
                  <a:moveTo>
                    <a:pt x="0" y="1"/>
                  </a:moveTo>
                  <a:lnTo>
                    <a:pt x="0" y="1"/>
                  </a:lnTo>
                  <a:lnTo>
                    <a:pt x="0" y="1"/>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367;p43">
              <a:extLst>
                <a:ext uri="{FF2B5EF4-FFF2-40B4-BE49-F238E27FC236}">
                  <a16:creationId xmlns="" xmlns:a16="http://schemas.microsoft.com/office/drawing/2014/main" id="{A5C1FBC3-ADB6-42FB-B42C-9238F0255D1B}"/>
                </a:ext>
              </a:extLst>
            </p:cNvPr>
            <p:cNvSpPr/>
            <p:nvPr/>
          </p:nvSpPr>
          <p:spPr>
            <a:xfrm>
              <a:off x="4524460" y="2801174"/>
              <a:ext cx="56" cy="56"/>
            </a:xfrm>
            <a:custGeom>
              <a:avLst/>
              <a:gdLst/>
              <a:ahLst/>
              <a:cxnLst/>
              <a:rect l="l" t="t" r="r" b="b"/>
              <a:pathLst>
                <a:path w="1" h="1" extrusionOk="0">
                  <a:moveTo>
                    <a:pt x="0" y="0"/>
                  </a:moveTo>
                  <a:lnTo>
                    <a:pt x="0" y="0"/>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368;p43">
              <a:extLst>
                <a:ext uri="{FF2B5EF4-FFF2-40B4-BE49-F238E27FC236}">
                  <a16:creationId xmlns="" xmlns:a16="http://schemas.microsoft.com/office/drawing/2014/main" id="{410BA0D3-C8DB-49EE-B344-15E9AD008558}"/>
                </a:ext>
              </a:extLst>
            </p:cNvPr>
            <p:cNvSpPr/>
            <p:nvPr/>
          </p:nvSpPr>
          <p:spPr>
            <a:xfrm>
              <a:off x="4634142" y="2849452"/>
              <a:ext cx="56" cy="56"/>
            </a:xfrm>
            <a:custGeom>
              <a:avLst/>
              <a:gdLst/>
              <a:ahLst/>
              <a:cxnLst/>
              <a:rect l="l" t="t" r="r" b="b"/>
              <a:pathLst>
                <a:path w="1" h="1" extrusionOk="0">
                  <a:moveTo>
                    <a:pt x="0" y="0"/>
                  </a:moveTo>
                  <a:lnTo>
                    <a:pt x="0" y="0"/>
                  </a:lnTo>
                  <a:lnTo>
                    <a:pt x="0" y="0"/>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369;p43">
              <a:extLst>
                <a:ext uri="{FF2B5EF4-FFF2-40B4-BE49-F238E27FC236}">
                  <a16:creationId xmlns="" xmlns:a16="http://schemas.microsoft.com/office/drawing/2014/main" id="{F4D97B0D-3355-4263-89DC-A5BF75DC461F}"/>
                </a:ext>
              </a:extLst>
            </p:cNvPr>
            <p:cNvSpPr/>
            <p:nvPr/>
          </p:nvSpPr>
          <p:spPr>
            <a:xfrm>
              <a:off x="4346050" y="2498435"/>
              <a:ext cx="558731" cy="314110"/>
            </a:xfrm>
            <a:custGeom>
              <a:avLst/>
              <a:gdLst/>
              <a:ahLst/>
              <a:cxnLst/>
              <a:rect l="l" t="t" r="r" b="b"/>
              <a:pathLst>
                <a:path w="9918" h="5576" extrusionOk="0">
                  <a:moveTo>
                    <a:pt x="130" y="0"/>
                  </a:moveTo>
                  <a:lnTo>
                    <a:pt x="104" y="52"/>
                  </a:lnTo>
                  <a:lnTo>
                    <a:pt x="78" y="52"/>
                  </a:lnTo>
                  <a:cubicBezTo>
                    <a:pt x="26" y="78"/>
                    <a:pt x="0" y="130"/>
                    <a:pt x="26" y="156"/>
                  </a:cubicBezTo>
                  <a:cubicBezTo>
                    <a:pt x="156" y="753"/>
                    <a:pt x="364" y="1324"/>
                    <a:pt x="623" y="1870"/>
                  </a:cubicBezTo>
                  <a:cubicBezTo>
                    <a:pt x="753" y="2181"/>
                    <a:pt x="909" y="2467"/>
                    <a:pt x="1065" y="2752"/>
                  </a:cubicBezTo>
                  <a:cubicBezTo>
                    <a:pt x="1220" y="3038"/>
                    <a:pt x="1402" y="3298"/>
                    <a:pt x="1610" y="3557"/>
                  </a:cubicBezTo>
                  <a:cubicBezTo>
                    <a:pt x="1817" y="3765"/>
                    <a:pt x="2051" y="3972"/>
                    <a:pt x="2285" y="4154"/>
                  </a:cubicBezTo>
                  <a:cubicBezTo>
                    <a:pt x="2518" y="4310"/>
                    <a:pt x="2778" y="4414"/>
                    <a:pt x="3064" y="4492"/>
                  </a:cubicBezTo>
                  <a:cubicBezTo>
                    <a:pt x="3167" y="4492"/>
                    <a:pt x="3271" y="4518"/>
                    <a:pt x="3401" y="4518"/>
                  </a:cubicBezTo>
                  <a:cubicBezTo>
                    <a:pt x="3920" y="4492"/>
                    <a:pt x="4439" y="4284"/>
                    <a:pt x="4881" y="3947"/>
                  </a:cubicBezTo>
                  <a:cubicBezTo>
                    <a:pt x="4907" y="4024"/>
                    <a:pt x="4933" y="4102"/>
                    <a:pt x="4985" y="4206"/>
                  </a:cubicBezTo>
                  <a:cubicBezTo>
                    <a:pt x="5037" y="4336"/>
                    <a:pt x="5114" y="4440"/>
                    <a:pt x="5192" y="4570"/>
                  </a:cubicBezTo>
                  <a:cubicBezTo>
                    <a:pt x="5270" y="4673"/>
                    <a:pt x="5348" y="4803"/>
                    <a:pt x="5452" y="4881"/>
                  </a:cubicBezTo>
                  <a:cubicBezTo>
                    <a:pt x="5556" y="5011"/>
                    <a:pt x="5660" y="5089"/>
                    <a:pt x="5789" y="5167"/>
                  </a:cubicBezTo>
                  <a:cubicBezTo>
                    <a:pt x="5971" y="5322"/>
                    <a:pt x="6205" y="5426"/>
                    <a:pt x="6438" y="5504"/>
                  </a:cubicBezTo>
                  <a:cubicBezTo>
                    <a:pt x="6568" y="5530"/>
                    <a:pt x="6672" y="5556"/>
                    <a:pt x="6802" y="5556"/>
                  </a:cubicBezTo>
                  <a:cubicBezTo>
                    <a:pt x="6841" y="5569"/>
                    <a:pt x="6880" y="5576"/>
                    <a:pt x="6919" y="5576"/>
                  </a:cubicBezTo>
                  <a:cubicBezTo>
                    <a:pt x="6958" y="5576"/>
                    <a:pt x="6997" y="5569"/>
                    <a:pt x="7036" y="5556"/>
                  </a:cubicBezTo>
                  <a:lnTo>
                    <a:pt x="7165" y="5556"/>
                  </a:lnTo>
                  <a:cubicBezTo>
                    <a:pt x="7659" y="5530"/>
                    <a:pt x="8126" y="5400"/>
                    <a:pt x="8567" y="5167"/>
                  </a:cubicBezTo>
                  <a:cubicBezTo>
                    <a:pt x="9035" y="4907"/>
                    <a:pt x="9476" y="4596"/>
                    <a:pt x="9865" y="4206"/>
                  </a:cubicBezTo>
                  <a:cubicBezTo>
                    <a:pt x="9917" y="4154"/>
                    <a:pt x="9891" y="4050"/>
                    <a:pt x="9787" y="4050"/>
                  </a:cubicBezTo>
                  <a:cubicBezTo>
                    <a:pt x="9761" y="4050"/>
                    <a:pt x="9761" y="4050"/>
                    <a:pt x="9735" y="4076"/>
                  </a:cubicBezTo>
                  <a:cubicBezTo>
                    <a:pt x="9554" y="4258"/>
                    <a:pt x="9346" y="4414"/>
                    <a:pt x="9138" y="4570"/>
                  </a:cubicBezTo>
                  <a:cubicBezTo>
                    <a:pt x="8879" y="4751"/>
                    <a:pt x="8619" y="4907"/>
                    <a:pt x="8308" y="5011"/>
                  </a:cubicBezTo>
                  <a:cubicBezTo>
                    <a:pt x="8074" y="5089"/>
                    <a:pt x="7840" y="5167"/>
                    <a:pt x="7581" y="5193"/>
                  </a:cubicBezTo>
                  <a:lnTo>
                    <a:pt x="7373" y="5193"/>
                  </a:lnTo>
                  <a:cubicBezTo>
                    <a:pt x="7269" y="5193"/>
                    <a:pt x="7139" y="5167"/>
                    <a:pt x="7010" y="5141"/>
                  </a:cubicBezTo>
                  <a:cubicBezTo>
                    <a:pt x="6854" y="5115"/>
                    <a:pt x="6672" y="5089"/>
                    <a:pt x="6516" y="5011"/>
                  </a:cubicBezTo>
                  <a:cubicBezTo>
                    <a:pt x="6361" y="4933"/>
                    <a:pt x="6231" y="4855"/>
                    <a:pt x="6101" y="4751"/>
                  </a:cubicBezTo>
                  <a:cubicBezTo>
                    <a:pt x="5945" y="4622"/>
                    <a:pt x="5815" y="4492"/>
                    <a:pt x="5712" y="4336"/>
                  </a:cubicBezTo>
                  <a:cubicBezTo>
                    <a:pt x="5582" y="4128"/>
                    <a:pt x="5478" y="3947"/>
                    <a:pt x="5400" y="3713"/>
                  </a:cubicBezTo>
                  <a:cubicBezTo>
                    <a:pt x="5374" y="3661"/>
                    <a:pt x="5348" y="3583"/>
                    <a:pt x="5322" y="3531"/>
                  </a:cubicBezTo>
                  <a:lnTo>
                    <a:pt x="5322" y="3479"/>
                  </a:lnTo>
                  <a:lnTo>
                    <a:pt x="5400" y="3401"/>
                  </a:lnTo>
                  <a:cubicBezTo>
                    <a:pt x="5530" y="3246"/>
                    <a:pt x="5634" y="3064"/>
                    <a:pt x="5712" y="2856"/>
                  </a:cubicBezTo>
                  <a:cubicBezTo>
                    <a:pt x="5738" y="2830"/>
                    <a:pt x="5738" y="2778"/>
                    <a:pt x="5738" y="2752"/>
                  </a:cubicBezTo>
                  <a:cubicBezTo>
                    <a:pt x="5738" y="2700"/>
                    <a:pt x="5712" y="2648"/>
                    <a:pt x="5686" y="2597"/>
                  </a:cubicBezTo>
                  <a:cubicBezTo>
                    <a:pt x="5634" y="2571"/>
                    <a:pt x="5582" y="2545"/>
                    <a:pt x="5530" y="2545"/>
                  </a:cubicBezTo>
                  <a:cubicBezTo>
                    <a:pt x="5478" y="2545"/>
                    <a:pt x="5426" y="2571"/>
                    <a:pt x="5374" y="2623"/>
                  </a:cubicBezTo>
                  <a:cubicBezTo>
                    <a:pt x="5322" y="2674"/>
                    <a:pt x="5244" y="2752"/>
                    <a:pt x="5192" y="2830"/>
                  </a:cubicBezTo>
                  <a:lnTo>
                    <a:pt x="5166" y="2856"/>
                  </a:lnTo>
                  <a:cubicBezTo>
                    <a:pt x="5114" y="2908"/>
                    <a:pt x="5063" y="2960"/>
                    <a:pt x="5011" y="3012"/>
                  </a:cubicBezTo>
                  <a:cubicBezTo>
                    <a:pt x="4907" y="3142"/>
                    <a:pt x="4751" y="3272"/>
                    <a:pt x="4595" y="3401"/>
                  </a:cubicBezTo>
                  <a:cubicBezTo>
                    <a:pt x="4414" y="3557"/>
                    <a:pt x="4206" y="3687"/>
                    <a:pt x="3998" y="3817"/>
                  </a:cubicBezTo>
                  <a:cubicBezTo>
                    <a:pt x="3842" y="3869"/>
                    <a:pt x="3713" y="3921"/>
                    <a:pt x="3557" y="3947"/>
                  </a:cubicBezTo>
                  <a:lnTo>
                    <a:pt x="3141" y="3947"/>
                  </a:lnTo>
                  <a:cubicBezTo>
                    <a:pt x="3012" y="3947"/>
                    <a:pt x="2882" y="3895"/>
                    <a:pt x="2726" y="3869"/>
                  </a:cubicBezTo>
                  <a:cubicBezTo>
                    <a:pt x="2570" y="3791"/>
                    <a:pt x="2415" y="3713"/>
                    <a:pt x="2259" y="3609"/>
                  </a:cubicBezTo>
                  <a:cubicBezTo>
                    <a:pt x="2025" y="3427"/>
                    <a:pt x="1791" y="3194"/>
                    <a:pt x="1584" y="2960"/>
                  </a:cubicBezTo>
                  <a:cubicBezTo>
                    <a:pt x="1220" y="2519"/>
                    <a:pt x="935" y="2025"/>
                    <a:pt x="701" y="1506"/>
                  </a:cubicBezTo>
                  <a:cubicBezTo>
                    <a:pt x="493" y="1039"/>
                    <a:pt x="338" y="572"/>
                    <a:pt x="208" y="78"/>
                  </a:cubicBezTo>
                  <a:cubicBezTo>
                    <a:pt x="208" y="26"/>
                    <a:pt x="156" y="0"/>
                    <a:pt x="130"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370;p43">
              <a:extLst>
                <a:ext uri="{FF2B5EF4-FFF2-40B4-BE49-F238E27FC236}">
                  <a16:creationId xmlns="" xmlns:a16="http://schemas.microsoft.com/office/drawing/2014/main" id="{C2D8259B-963E-48FC-A42A-E4FCC609834B}"/>
                </a:ext>
              </a:extLst>
            </p:cNvPr>
            <p:cNvSpPr/>
            <p:nvPr/>
          </p:nvSpPr>
          <p:spPr>
            <a:xfrm>
              <a:off x="4236367" y="3152134"/>
              <a:ext cx="127261" cy="120721"/>
            </a:xfrm>
            <a:custGeom>
              <a:avLst/>
              <a:gdLst/>
              <a:ahLst/>
              <a:cxnLst/>
              <a:rect l="l" t="t" r="r" b="b"/>
              <a:pathLst>
                <a:path w="2259" h="2143" extrusionOk="0">
                  <a:moveTo>
                    <a:pt x="1506" y="1"/>
                  </a:moveTo>
                  <a:cubicBezTo>
                    <a:pt x="1220" y="1"/>
                    <a:pt x="961" y="131"/>
                    <a:pt x="753" y="312"/>
                  </a:cubicBezTo>
                  <a:lnTo>
                    <a:pt x="727" y="338"/>
                  </a:lnTo>
                  <a:cubicBezTo>
                    <a:pt x="597" y="468"/>
                    <a:pt x="467" y="624"/>
                    <a:pt x="338" y="780"/>
                  </a:cubicBezTo>
                  <a:cubicBezTo>
                    <a:pt x="234" y="936"/>
                    <a:pt x="130" y="1091"/>
                    <a:pt x="52" y="1247"/>
                  </a:cubicBezTo>
                  <a:cubicBezTo>
                    <a:pt x="0" y="1386"/>
                    <a:pt x="121" y="1501"/>
                    <a:pt x="239" y="1501"/>
                  </a:cubicBezTo>
                  <a:cubicBezTo>
                    <a:pt x="297" y="1501"/>
                    <a:pt x="355" y="1472"/>
                    <a:pt x="390" y="1403"/>
                  </a:cubicBezTo>
                  <a:cubicBezTo>
                    <a:pt x="441" y="1299"/>
                    <a:pt x="467" y="1221"/>
                    <a:pt x="545" y="1117"/>
                  </a:cubicBezTo>
                  <a:lnTo>
                    <a:pt x="545" y="1091"/>
                  </a:lnTo>
                  <a:cubicBezTo>
                    <a:pt x="675" y="910"/>
                    <a:pt x="805" y="754"/>
                    <a:pt x="961" y="598"/>
                  </a:cubicBezTo>
                  <a:cubicBezTo>
                    <a:pt x="1065" y="520"/>
                    <a:pt x="1168" y="442"/>
                    <a:pt x="1272" y="390"/>
                  </a:cubicBezTo>
                  <a:lnTo>
                    <a:pt x="1402" y="338"/>
                  </a:lnTo>
                  <a:lnTo>
                    <a:pt x="1610" y="338"/>
                  </a:lnTo>
                  <a:lnTo>
                    <a:pt x="1714" y="390"/>
                  </a:lnTo>
                  <a:cubicBezTo>
                    <a:pt x="1740" y="416"/>
                    <a:pt x="1765" y="442"/>
                    <a:pt x="1791" y="468"/>
                  </a:cubicBezTo>
                  <a:cubicBezTo>
                    <a:pt x="1817" y="494"/>
                    <a:pt x="1843" y="520"/>
                    <a:pt x="1843" y="546"/>
                  </a:cubicBezTo>
                  <a:cubicBezTo>
                    <a:pt x="1843" y="598"/>
                    <a:pt x="1869" y="624"/>
                    <a:pt x="1895" y="676"/>
                  </a:cubicBezTo>
                  <a:cubicBezTo>
                    <a:pt x="1895" y="754"/>
                    <a:pt x="1895" y="832"/>
                    <a:pt x="1895" y="910"/>
                  </a:cubicBezTo>
                  <a:cubicBezTo>
                    <a:pt x="1869" y="1091"/>
                    <a:pt x="1843" y="1273"/>
                    <a:pt x="1765" y="1455"/>
                  </a:cubicBezTo>
                  <a:lnTo>
                    <a:pt x="1765" y="1429"/>
                  </a:lnTo>
                  <a:cubicBezTo>
                    <a:pt x="1714" y="1585"/>
                    <a:pt x="1662" y="1740"/>
                    <a:pt x="1610" y="1896"/>
                  </a:cubicBezTo>
                  <a:cubicBezTo>
                    <a:pt x="1543" y="2030"/>
                    <a:pt x="1649" y="2143"/>
                    <a:pt x="1760" y="2143"/>
                  </a:cubicBezTo>
                  <a:cubicBezTo>
                    <a:pt x="1822" y="2143"/>
                    <a:pt x="1884" y="2109"/>
                    <a:pt x="1921" y="2026"/>
                  </a:cubicBezTo>
                  <a:cubicBezTo>
                    <a:pt x="2077" y="1688"/>
                    <a:pt x="2207" y="1299"/>
                    <a:pt x="2259" y="936"/>
                  </a:cubicBezTo>
                  <a:cubicBezTo>
                    <a:pt x="2259" y="728"/>
                    <a:pt x="2233" y="546"/>
                    <a:pt x="2155" y="390"/>
                  </a:cubicBezTo>
                  <a:cubicBezTo>
                    <a:pt x="2051" y="209"/>
                    <a:pt x="1895" y="79"/>
                    <a:pt x="1740" y="27"/>
                  </a:cubicBezTo>
                  <a:cubicBezTo>
                    <a:pt x="1662" y="1"/>
                    <a:pt x="1584" y="1"/>
                    <a:pt x="1506"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371;p43">
              <a:extLst>
                <a:ext uri="{FF2B5EF4-FFF2-40B4-BE49-F238E27FC236}">
                  <a16:creationId xmlns="" xmlns:a16="http://schemas.microsoft.com/office/drawing/2014/main" id="{5820D253-C72C-4BB0-8881-25ABA88D2E87}"/>
                </a:ext>
              </a:extLst>
            </p:cNvPr>
            <p:cNvSpPr/>
            <p:nvPr/>
          </p:nvSpPr>
          <p:spPr>
            <a:xfrm>
              <a:off x="4503954" y="3241367"/>
              <a:ext cx="125852" cy="121960"/>
            </a:xfrm>
            <a:custGeom>
              <a:avLst/>
              <a:gdLst/>
              <a:ahLst/>
              <a:cxnLst/>
              <a:rect l="l" t="t" r="r" b="b"/>
              <a:pathLst>
                <a:path w="2234" h="2165" extrusionOk="0">
                  <a:moveTo>
                    <a:pt x="1455" y="1"/>
                  </a:moveTo>
                  <a:cubicBezTo>
                    <a:pt x="1377" y="1"/>
                    <a:pt x="1273" y="27"/>
                    <a:pt x="1195" y="52"/>
                  </a:cubicBezTo>
                  <a:lnTo>
                    <a:pt x="1169" y="52"/>
                  </a:lnTo>
                  <a:cubicBezTo>
                    <a:pt x="1065" y="78"/>
                    <a:pt x="987" y="130"/>
                    <a:pt x="910" y="208"/>
                  </a:cubicBezTo>
                  <a:cubicBezTo>
                    <a:pt x="806" y="260"/>
                    <a:pt x="728" y="338"/>
                    <a:pt x="650" y="416"/>
                  </a:cubicBezTo>
                  <a:cubicBezTo>
                    <a:pt x="494" y="572"/>
                    <a:pt x="364" y="753"/>
                    <a:pt x="261" y="961"/>
                  </a:cubicBezTo>
                  <a:cubicBezTo>
                    <a:pt x="157" y="1117"/>
                    <a:pt x="79" y="1299"/>
                    <a:pt x="27" y="1454"/>
                  </a:cubicBezTo>
                  <a:cubicBezTo>
                    <a:pt x="1" y="1506"/>
                    <a:pt x="1" y="1558"/>
                    <a:pt x="27" y="1584"/>
                  </a:cubicBezTo>
                  <a:cubicBezTo>
                    <a:pt x="27" y="1636"/>
                    <a:pt x="79" y="1662"/>
                    <a:pt x="105" y="1688"/>
                  </a:cubicBezTo>
                  <a:cubicBezTo>
                    <a:pt x="131" y="1701"/>
                    <a:pt x="157" y="1707"/>
                    <a:pt x="179" y="1707"/>
                  </a:cubicBezTo>
                  <a:cubicBezTo>
                    <a:pt x="202" y="1707"/>
                    <a:pt x="222" y="1701"/>
                    <a:pt x="235" y="1688"/>
                  </a:cubicBezTo>
                  <a:cubicBezTo>
                    <a:pt x="287" y="1688"/>
                    <a:pt x="312" y="1636"/>
                    <a:pt x="338" y="1610"/>
                  </a:cubicBezTo>
                  <a:cubicBezTo>
                    <a:pt x="416" y="1376"/>
                    <a:pt x="520" y="1169"/>
                    <a:pt x="676" y="987"/>
                  </a:cubicBezTo>
                  <a:cubicBezTo>
                    <a:pt x="754" y="831"/>
                    <a:pt x="884" y="676"/>
                    <a:pt x="1039" y="546"/>
                  </a:cubicBezTo>
                  <a:cubicBezTo>
                    <a:pt x="1091" y="468"/>
                    <a:pt x="1169" y="442"/>
                    <a:pt x="1247" y="390"/>
                  </a:cubicBezTo>
                  <a:lnTo>
                    <a:pt x="1351" y="338"/>
                  </a:lnTo>
                  <a:lnTo>
                    <a:pt x="1481" y="338"/>
                  </a:lnTo>
                  <a:lnTo>
                    <a:pt x="1585" y="364"/>
                  </a:lnTo>
                  <a:lnTo>
                    <a:pt x="1662" y="416"/>
                  </a:lnTo>
                  <a:lnTo>
                    <a:pt x="1740" y="468"/>
                  </a:lnTo>
                  <a:cubicBezTo>
                    <a:pt x="1766" y="494"/>
                    <a:pt x="1766" y="520"/>
                    <a:pt x="1792" y="546"/>
                  </a:cubicBezTo>
                  <a:cubicBezTo>
                    <a:pt x="1818" y="598"/>
                    <a:pt x="1844" y="676"/>
                    <a:pt x="1844" y="727"/>
                  </a:cubicBezTo>
                  <a:cubicBezTo>
                    <a:pt x="1870" y="831"/>
                    <a:pt x="1896" y="961"/>
                    <a:pt x="1870" y="1065"/>
                  </a:cubicBezTo>
                  <a:cubicBezTo>
                    <a:pt x="1870" y="1325"/>
                    <a:pt x="1818" y="1558"/>
                    <a:pt x="1740" y="1792"/>
                  </a:cubicBezTo>
                  <a:cubicBezTo>
                    <a:pt x="1740" y="1844"/>
                    <a:pt x="1714" y="1870"/>
                    <a:pt x="1688" y="1922"/>
                  </a:cubicBezTo>
                  <a:cubicBezTo>
                    <a:pt x="1688" y="1974"/>
                    <a:pt x="1688" y="2000"/>
                    <a:pt x="1688" y="2051"/>
                  </a:cubicBezTo>
                  <a:cubicBezTo>
                    <a:pt x="1714" y="2103"/>
                    <a:pt x="1740" y="2129"/>
                    <a:pt x="1792" y="2155"/>
                  </a:cubicBezTo>
                  <a:cubicBezTo>
                    <a:pt x="1811" y="2161"/>
                    <a:pt x="1830" y="2165"/>
                    <a:pt x="1851" y="2165"/>
                  </a:cubicBezTo>
                  <a:cubicBezTo>
                    <a:pt x="1916" y="2165"/>
                    <a:pt x="1986" y="2131"/>
                    <a:pt x="2026" y="2051"/>
                  </a:cubicBezTo>
                  <a:cubicBezTo>
                    <a:pt x="2156" y="1714"/>
                    <a:pt x="2208" y="1351"/>
                    <a:pt x="2234" y="987"/>
                  </a:cubicBezTo>
                  <a:cubicBezTo>
                    <a:pt x="2234" y="805"/>
                    <a:pt x="2208" y="624"/>
                    <a:pt x="2130" y="442"/>
                  </a:cubicBezTo>
                  <a:cubicBezTo>
                    <a:pt x="2078" y="364"/>
                    <a:pt x="2026" y="286"/>
                    <a:pt x="1974" y="208"/>
                  </a:cubicBezTo>
                  <a:cubicBezTo>
                    <a:pt x="1896" y="156"/>
                    <a:pt x="1818" y="104"/>
                    <a:pt x="1740" y="52"/>
                  </a:cubicBezTo>
                  <a:cubicBezTo>
                    <a:pt x="1662" y="27"/>
                    <a:pt x="1559" y="1"/>
                    <a:pt x="1455"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372;p43">
              <a:extLst>
                <a:ext uri="{FF2B5EF4-FFF2-40B4-BE49-F238E27FC236}">
                  <a16:creationId xmlns="" xmlns:a16="http://schemas.microsoft.com/office/drawing/2014/main" id="{63E38D25-004E-4229-AD28-0EDBD4F7BB28}"/>
                </a:ext>
              </a:extLst>
            </p:cNvPr>
            <p:cNvSpPr/>
            <p:nvPr/>
          </p:nvSpPr>
          <p:spPr>
            <a:xfrm>
              <a:off x="4401595" y="3241367"/>
              <a:ext cx="85742" cy="72331"/>
            </a:xfrm>
            <a:custGeom>
              <a:avLst/>
              <a:gdLst/>
              <a:ahLst/>
              <a:cxnLst/>
              <a:rect l="l" t="t" r="r" b="b"/>
              <a:pathLst>
                <a:path w="1522" h="1284" extrusionOk="0">
                  <a:moveTo>
                    <a:pt x="286" y="1"/>
                  </a:moveTo>
                  <a:cubicBezTo>
                    <a:pt x="208" y="1"/>
                    <a:pt x="156" y="27"/>
                    <a:pt x="131" y="78"/>
                  </a:cubicBezTo>
                  <a:cubicBezTo>
                    <a:pt x="53" y="208"/>
                    <a:pt x="27" y="338"/>
                    <a:pt x="1" y="494"/>
                  </a:cubicBezTo>
                  <a:cubicBezTo>
                    <a:pt x="1" y="546"/>
                    <a:pt x="1" y="624"/>
                    <a:pt x="1" y="676"/>
                  </a:cubicBezTo>
                  <a:cubicBezTo>
                    <a:pt x="1" y="727"/>
                    <a:pt x="1" y="779"/>
                    <a:pt x="27" y="831"/>
                  </a:cubicBezTo>
                  <a:cubicBezTo>
                    <a:pt x="53" y="935"/>
                    <a:pt x="105" y="1039"/>
                    <a:pt x="182" y="1091"/>
                  </a:cubicBezTo>
                  <a:cubicBezTo>
                    <a:pt x="234" y="1169"/>
                    <a:pt x="312" y="1221"/>
                    <a:pt x="390" y="1247"/>
                  </a:cubicBezTo>
                  <a:cubicBezTo>
                    <a:pt x="464" y="1265"/>
                    <a:pt x="537" y="1283"/>
                    <a:pt x="601" y="1283"/>
                  </a:cubicBezTo>
                  <a:cubicBezTo>
                    <a:pt x="628" y="1283"/>
                    <a:pt x="653" y="1280"/>
                    <a:pt x="676" y="1273"/>
                  </a:cubicBezTo>
                  <a:cubicBezTo>
                    <a:pt x="780" y="1247"/>
                    <a:pt x="883" y="1221"/>
                    <a:pt x="987" y="1169"/>
                  </a:cubicBezTo>
                  <a:cubicBezTo>
                    <a:pt x="1091" y="1091"/>
                    <a:pt x="1169" y="1013"/>
                    <a:pt x="1247" y="909"/>
                  </a:cubicBezTo>
                  <a:cubicBezTo>
                    <a:pt x="1325" y="805"/>
                    <a:pt x="1403" y="676"/>
                    <a:pt x="1455" y="520"/>
                  </a:cubicBezTo>
                  <a:cubicBezTo>
                    <a:pt x="1522" y="386"/>
                    <a:pt x="1405" y="273"/>
                    <a:pt x="1285" y="273"/>
                  </a:cubicBezTo>
                  <a:cubicBezTo>
                    <a:pt x="1220" y="273"/>
                    <a:pt x="1154" y="307"/>
                    <a:pt x="1117" y="390"/>
                  </a:cubicBezTo>
                  <a:cubicBezTo>
                    <a:pt x="1091" y="468"/>
                    <a:pt x="1039" y="572"/>
                    <a:pt x="1013" y="650"/>
                  </a:cubicBezTo>
                  <a:cubicBezTo>
                    <a:pt x="961" y="701"/>
                    <a:pt x="909" y="779"/>
                    <a:pt x="857" y="805"/>
                  </a:cubicBezTo>
                  <a:cubicBezTo>
                    <a:pt x="805" y="857"/>
                    <a:pt x="780" y="883"/>
                    <a:pt x="754" y="883"/>
                  </a:cubicBezTo>
                  <a:cubicBezTo>
                    <a:pt x="702" y="909"/>
                    <a:pt x="676" y="909"/>
                    <a:pt x="650" y="935"/>
                  </a:cubicBezTo>
                  <a:lnTo>
                    <a:pt x="494" y="935"/>
                  </a:lnTo>
                  <a:lnTo>
                    <a:pt x="442" y="909"/>
                  </a:lnTo>
                  <a:lnTo>
                    <a:pt x="390" y="857"/>
                  </a:lnTo>
                  <a:lnTo>
                    <a:pt x="364" y="805"/>
                  </a:lnTo>
                  <a:lnTo>
                    <a:pt x="338" y="727"/>
                  </a:lnTo>
                  <a:lnTo>
                    <a:pt x="338" y="598"/>
                  </a:lnTo>
                  <a:cubicBezTo>
                    <a:pt x="338" y="520"/>
                    <a:pt x="364" y="468"/>
                    <a:pt x="364" y="390"/>
                  </a:cubicBezTo>
                  <a:cubicBezTo>
                    <a:pt x="390" y="338"/>
                    <a:pt x="416" y="286"/>
                    <a:pt x="442" y="234"/>
                  </a:cubicBezTo>
                  <a:cubicBezTo>
                    <a:pt x="468" y="130"/>
                    <a:pt x="442" y="27"/>
                    <a:pt x="364"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373;p43">
              <a:extLst>
                <a:ext uri="{FF2B5EF4-FFF2-40B4-BE49-F238E27FC236}">
                  <a16:creationId xmlns="" xmlns:a16="http://schemas.microsoft.com/office/drawing/2014/main" id="{BEDF4A3A-8B5D-4446-B543-A5330FE1F612}"/>
                </a:ext>
              </a:extLst>
            </p:cNvPr>
            <p:cNvSpPr/>
            <p:nvPr/>
          </p:nvSpPr>
          <p:spPr>
            <a:xfrm>
              <a:off x="4312418" y="3061493"/>
              <a:ext cx="83376" cy="35151"/>
            </a:xfrm>
            <a:custGeom>
              <a:avLst/>
              <a:gdLst/>
              <a:ahLst/>
              <a:cxnLst/>
              <a:rect l="l" t="t" r="r" b="b"/>
              <a:pathLst>
                <a:path w="1480" h="624" extrusionOk="0">
                  <a:moveTo>
                    <a:pt x="493" y="0"/>
                  </a:moveTo>
                  <a:cubicBezTo>
                    <a:pt x="500" y="0"/>
                    <a:pt x="507" y="0"/>
                    <a:pt x="514" y="0"/>
                  </a:cubicBezTo>
                  <a:lnTo>
                    <a:pt x="514" y="0"/>
                  </a:lnTo>
                  <a:cubicBezTo>
                    <a:pt x="516" y="0"/>
                    <a:pt x="518" y="0"/>
                    <a:pt x="519" y="0"/>
                  </a:cubicBezTo>
                  <a:close/>
                  <a:moveTo>
                    <a:pt x="514" y="0"/>
                  </a:moveTo>
                  <a:cubicBezTo>
                    <a:pt x="231" y="1"/>
                    <a:pt x="26" y="79"/>
                    <a:pt x="0" y="208"/>
                  </a:cubicBezTo>
                  <a:cubicBezTo>
                    <a:pt x="0" y="234"/>
                    <a:pt x="0" y="286"/>
                    <a:pt x="52" y="312"/>
                  </a:cubicBezTo>
                  <a:cubicBezTo>
                    <a:pt x="208" y="494"/>
                    <a:pt x="441" y="597"/>
                    <a:pt x="701" y="597"/>
                  </a:cubicBezTo>
                  <a:cubicBezTo>
                    <a:pt x="779" y="623"/>
                    <a:pt x="857" y="623"/>
                    <a:pt x="935" y="623"/>
                  </a:cubicBezTo>
                  <a:cubicBezTo>
                    <a:pt x="1220" y="623"/>
                    <a:pt x="1428" y="546"/>
                    <a:pt x="1454" y="416"/>
                  </a:cubicBezTo>
                  <a:cubicBezTo>
                    <a:pt x="1480" y="312"/>
                    <a:pt x="1168" y="104"/>
                    <a:pt x="753" y="26"/>
                  </a:cubicBezTo>
                  <a:cubicBezTo>
                    <a:pt x="680" y="2"/>
                    <a:pt x="608" y="1"/>
                    <a:pt x="51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374;p43">
              <a:extLst>
                <a:ext uri="{FF2B5EF4-FFF2-40B4-BE49-F238E27FC236}">
                  <a16:creationId xmlns="" xmlns:a16="http://schemas.microsoft.com/office/drawing/2014/main" id="{B4C067BE-82B0-4714-ADEB-766851E63F37}"/>
                </a:ext>
              </a:extLst>
            </p:cNvPr>
            <p:cNvSpPr/>
            <p:nvPr/>
          </p:nvSpPr>
          <p:spPr>
            <a:xfrm>
              <a:off x="4575667" y="3146331"/>
              <a:ext cx="74644" cy="51770"/>
            </a:xfrm>
            <a:custGeom>
              <a:avLst/>
              <a:gdLst/>
              <a:ahLst/>
              <a:cxnLst/>
              <a:rect l="l" t="t" r="r" b="b"/>
              <a:pathLst>
                <a:path w="1325" h="919" extrusionOk="0">
                  <a:moveTo>
                    <a:pt x="208" y="0"/>
                  </a:moveTo>
                  <a:cubicBezTo>
                    <a:pt x="130" y="0"/>
                    <a:pt x="52" y="26"/>
                    <a:pt x="0" y="78"/>
                  </a:cubicBezTo>
                  <a:cubicBezTo>
                    <a:pt x="0" y="104"/>
                    <a:pt x="0" y="156"/>
                    <a:pt x="0" y="208"/>
                  </a:cubicBezTo>
                  <a:cubicBezTo>
                    <a:pt x="104" y="415"/>
                    <a:pt x="260" y="597"/>
                    <a:pt x="467" y="701"/>
                  </a:cubicBezTo>
                  <a:cubicBezTo>
                    <a:pt x="649" y="831"/>
                    <a:pt x="857" y="909"/>
                    <a:pt x="1064" y="909"/>
                  </a:cubicBezTo>
                  <a:cubicBezTo>
                    <a:pt x="1084" y="915"/>
                    <a:pt x="1102" y="918"/>
                    <a:pt x="1118" y="918"/>
                  </a:cubicBezTo>
                  <a:cubicBezTo>
                    <a:pt x="1168" y="918"/>
                    <a:pt x="1207" y="889"/>
                    <a:pt x="1246" y="831"/>
                  </a:cubicBezTo>
                  <a:cubicBezTo>
                    <a:pt x="1324" y="701"/>
                    <a:pt x="1142" y="415"/>
                    <a:pt x="779" y="182"/>
                  </a:cubicBezTo>
                  <a:cubicBezTo>
                    <a:pt x="623" y="78"/>
                    <a:pt x="415" y="0"/>
                    <a:pt x="2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7" name="TextBox 36">
            <a:extLst>
              <a:ext uri="{FF2B5EF4-FFF2-40B4-BE49-F238E27FC236}">
                <a16:creationId xmlns="" xmlns:a16="http://schemas.microsoft.com/office/drawing/2014/main" id="{6C93E86D-3B1D-48DD-B386-E3DA18A0BC7A}"/>
              </a:ext>
            </a:extLst>
          </p:cNvPr>
          <p:cNvSpPr txBox="1"/>
          <p:nvPr/>
        </p:nvSpPr>
        <p:spPr>
          <a:xfrm>
            <a:off x="1360601" y="89266"/>
            <a:ext cx="9212275" cy="3375026"/>
          </a:xfrm>
          <a:prstGeom prst="rect">
            <a:avLst/>
          </a:prstGeom>
          <a:noFill/>
        </p:spPr>
        <p:txBody>
          <a:bodyPr wrap="square">
            <a:spAutoFit/>
          </a:bodyPr>
          <a:lstStyle/>
          <a:p>
            <a:pPr algn="ctr" defTabSz="1219170">
              <a:buClr>
                <a:srgbClr val="000000"/>
              </a:buClr>
            </a:pPr>
            <a:r>
              <a:rPr lang="en-US" altLang="zh-CN" sz="10666" b="1" kern="0" dirty="0" err="1">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ea typeface="仓耳玄三M W05" panose="02020400000000000000" pitchFamily="18" charset="-122"/>
                <a:cs typeface="Times New Roman" panose="02020603050405020304" pitchFamily="18" charset="0"/>
                <a:sym typeface="Arial"/>
              </a:rPr>
              <a:t>Tạm</a:t>
            </a:r>
            <a:r>
              <a:rPr lang="en-US" altLang="zh-CN" sz="10666"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ea typeface="仓耳玄三M W05" panose="02020400000000000000" pitchFamily="18" charset="-122"/>
                <a:cs typeface="Times New Roman" panose="02020603050405020304" pitchFamily="18" charset="0"/>
                <a:sym typeface="Arial"/>
              </a:rPr>
              <a:t> </a:t>
            </a:r>
            <a:r>
              <a:rPr lang="en-US" altLang="zh-CN" sz="10666" b="1" kern="0" dirty="0" err="1">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ea typeface="仓耳玄三M W05" panose="02020400000000000000" pitchFamily="18" charset="-122"/>
                <a:cs typeface="Times New Roman" panose="02020603050405020304" pitchFamily="18" charset="0"/>
                <a:sym typeface="Arial"/>
              </a:rPr>
              <a:t>biệt</a:t>
            </a:r>
            <a:r>
              <a:rPr lang="en-US" altLang="zh-CN" sz="10666"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ea typeface="仓耳玄三M W05" panose="02020400000000000000" pitchFamily="18" charset="-122"/>
                <a:cs typeface="Times New Roman" panose="02020603050405020304" pitchFamily="18" charset="0"/>
                <a:sym typeface="Arial"/>
              </a:rPr>
              <a:t> </a:t>
            </a:r>
            <a:r>
              <a:rPr lang="en-US" altLang="zh-CN" sz="10666" b="1" kern="0" dirty="0" err="1">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ea typeface="仓耳玄三M W05" panose="02020400000000000000" pitchFamily="18" charset="-122"/>
                <a:cs typeface="Times New Roman" panose="02020603050405020304" pitchFamily="18" charset="0"/>
                <a:sym typeface="Arial"/>
              </a:rPr>
              <a:t>và</a:t>
            </a:r>
            <a:r>
              <a:rPr lang="en-US" altLang="zh-CN" sz="10666"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ea typeface="仓耳玄三M W05" panose="02020400000000000000" pitchFamily="18" charset="-122"/>
                <a:cs typeface="Times New Roman" panose="02020603050405020304" pitchFamily="18" charset="0"/>
                <a:sym typeface="Arial"/>
              </a:rPr>
              <a:t> </a:t>
            </a:r>
            <a:r>
              <a:rPr lang="en-US" altLang="zh-CN" sz="10666" b="1" kern="0" dirty="0" err="1">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ea typeface="仓耳玄三M W05" panose="02020400000000000000" pitchFamily="18" charset="-122"/>
                <a:cs typeface="Times New Roman" panose="02020603050405020304" pitchFamily="18" charset="0"/>
                <a:sym typeface="Arial"/>
              </a:rPr>
              <a:t>hẹn</a:t>
            </a:r>
            <a:r>
              <a:rPr lang="en-US" altLang="zh-CN" sz="10666"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ea typeface="仓耳玄三M W05" panose="02020400000000000000" pitchFamily="18" charset="-122"/>
                <a:cs typeface="Times New Roman" panose="02020603050405020304" pitchFamily="18" charset="0"/>
                <a:sym typeface="Arial"/>
              </a:rPr>
              <a:t> </a:t>
            </a:r>
            <a:r>
              <a:rPr lang="en-US" altLang="zh-CN" sz="10666" b="1" kern="0" dirty="0" err="1">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ea typeface="仓耳玄三M W05" panose="02020400000000000000" pitchFamily="18" charset="-122"/>
                <a:cs typeface="Times New Roman" panose="02020603050405020304" pitchFamily="18" charset="0"/>
                <a:sym typeface="Arial"/>
              </a:rPr>
              <a:t>gặp</a:t>
            </a:r>
            <a:r>
              <a:rPr lang="en-US" altLang="zh-CN" sz="10666"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ea typeface="仓耳玄三M W05" panose="02020400000000000000" pitchFamily="18" charset="-122"/>
                <a:cs typeface="Times New Roman" panose="02020603050405020304" pitchFamily="18" charset="0"/>
                <a:sym typeface="Arial"/>
              </a:rPr>
              <a:t> </a:t>
            </a:r>
            <a:r>
              <a:rPr lang="en-US" altLang="zh-CN" sz="10666" b="1" kern="0" dirty="0" err="1">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ea typeface="仓耳玄三M W05" panose="02020400000000000000" pitchFamily="18" charset="-122"/>
                <a:cs typeface="Times New Roman" panose="02020603050405020304" pitchFamily="18" charset="0"/>
                <a:sym typeface="Arial"/>
              </a:rPr>
              <a:t>lại</a:t>
            </a:r>
            <a:endParaRPr lang="en-US" altLang="zh-CN" sz="10666"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ea typeface="仓耳玄三M W05" panose="02020400000000000000" pitchFamily="18" charset="-122"/>
              <a:cs typeface="Times New Roman" panose="02020603050405020304" pitchFamily="18" charset="0"/>
              <a:sym typeface="Arial"/>
            </a:endParaRPr>
          </a:p>
        </p:txBody>
      </p:sp>
      <p:grpSp>
        <p:nvGrpSpPr>
          <p:cNvPr id="38" name="Google Shape;1435;p40">
            <a:extLst>
              <a:ext uri="{FF2B5EF4-FFF2-40B4-BE49-F238E27FC236}">
                <a16:creationId xmlns="" xmlns:a16="http://schemas.microsoft.com/office/drawing/2014/main" id="{1A152DC9-3ACF-4D5D-8BF4-744ADA1FFA99}"/>
              </a:ext>
            </a:extLst>
          </p:cNvPr>
          <p:cNvGrpSpPr/>
          <p:nvPr/>
        </p:nvGrpSpPr>
        <p:grpSpPr>
          <a:xfrm>
            <a:off x="690935" y="2670406"/>
            <a:ext cx="2007040" cy="1838349"/>
            <a:chOff x="305575" y="3666164"/>
            <a:chExt cx="1505280" cy="1378762"/>
          </a:xfrm>
        </p:grpSpPr>
        <p:sp>
          <p:nvSpPr>
            <p:cNvPr id="39" name="Google Shape;1436;p40">
              <a:extLst>
                <a:ext uri="{FF2B5EF4-FFF2-40B4-BE49-F238E27FC236}">
                  <a16:creationId xmlns="" xmlns:a16="http://schemas.microsoft.com/office/drawing/2014/main" id="{BF983FCA-B211-4090-9D1D-7420CCAD013F}"/>
                </a:ext>
              </a:extLst>
            </p:cNvPr>
            <p:cNvSpPr/>
            <p:nvPr/>
          </p:nvSpPr>
          <p:spPr>
            <a:xfrm rot="-821902">
              <a:off x="456018" y="3838771"/>
              <a:ext cx="1200547" cy="1033880"/>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1437;p40">
              <a:extLst>
                <a:ext uri="{FF2B5EF4-FFF2-40B4-BE49-F238E27FC236}">
                  <a16:creationId xmlns="" xmlns:a16="http://schemas.microsoft.com/office/drawing/2014/main" id="{8E3DD9AB-29F7-4782-B1A5-E48636AB562E}"/>
                </a:ext>
              </a:extLst>
            </p:cNvPr>
            <p:cNvSpPr/>
            <p:nvPr/>
          </p:nvSpPr>
          <p:spPr>
            <a:xfrm rot="-821902">
              <a:off x="421360" y="3801563"/>
              <a:ext cx="1276536" cy="1107275"/>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1438;p40">
              <a:extLst>
                <a:ext uri="{FF2B5EF4-FFF2-40B4-BE49-F238E27FC236}">
                  <a16:creationId xmlns="" xmlns:a16="http://schemas.microsoft.com/office/drawing/2014/main" id="{2B19E3AD-BDE9-46AC-A8C1-EAC28B28C3F9}"/>
                </a:ext>
              </a:extLst>
            </p:cNvPr>
            <p:cNvSpPr/>
            <p:nvPr/>
          </p:nvSpPr>
          <p:spPr>
            <a:xfrm rot="-821902">
              <a:off x="1314365" y="4303492"/>
              <a:ext cx="365036" cy="233998"/>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1439;p40">
              <a:extLst>
                <a:ext uri="{FF2B5EF4-FFF2-40B4-BE49-F238E27FC236}">
                  <a16:creationId xmlns="" xmlns:a16="http://schemas.microsoft.com/office/drawing/2014/main" id="{D095EB0D-21FC-446B-A83B-31D6C7D7EA9D}"/>
                </a:ext>
              </a:extLst>
            </p:cNvPr>
            <p:cNvSpPr/>
            <p:nvPr/>
          </p:nvSpPr>
          <p:spPr>
            <a:xfrm rot="-821902">
              <a:off x="1469359" y="4370508"/>
              <a:ext cx="97122" cy="24041"/>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1440;p40">
              <a:extLst>
                <a:ext uri="{FF2B5EF4-FFF2-40B4-BE49-F238E27FC236}">
                  <a16:creationId xmlns="" xmlns:a16="http://schemas.microsoft.com/office/drawing/2014/main" id="{E6C54BDF-B270-48D5-87BB-51831C16F8E6}"/>
                </a:ext>
              </a:extLst>
            </p:cNvPr>
            <p:cNvSpPr/>
            <p:nvPr/>
          </p:nvSpPr>
          <p:spPr>
            <a:xfrm rot="-821902">
              <a:off x="1462554" y="4364083"/>
              <a:ext cx="112301" cy="36038"/>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1441;p40">
              <a:extLst>
                <a:ext uri="{FF2B5EF4-FFF2-40B4-BE49-F238E27FC236}">
                  <a16:creationId xmlns="" xmlns:a16="http://schemas.microsoft.com/office/drawing/2014/main" id="{5069CE0E-AECE-444F-AA66-49F89DB32F5F}"/>
                </a:ext>
              </a:extLst>
            </p:cNvPr>
            <p:cNvSpPr/>
            <p:nvPr/>
          </p:nvSpPr>
          <p:spPr>
            <a:xfrm rot="-821902">
              <a:off x="1510296" y="4420750"/>
              <a:ext cx="98122" cy="24041"/>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1442;p40">
              <a:extLst>
                <a:ext uri="{FF2B5EF4-FFF2-40B4-BE49-F238E27FC236}">
                  <a16:creationId xmlns="" xmlns:a16="http://schemas.microsoft.com/office/drawing/2014/main" id="{3CA3E628-F1D0-467F-ACE9-912D24E7E363}"/>
                </a:ext>
              </a:extLst>
            </p:cNvPr>
            <p:cNvSpPr/>
            <p:nvPr/>
          </p:nvSpPr>
          <p:spPr>
            <a:xfrm rot="-821902">
              <a:off x="1504476" y="4414576"/>
              <a:ext cx="109665" cy="35993"/>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1443;p40">
              <a:extLst>
                <a:ext uri="{FF2B5EF4-FFF2-40B4-BE49-F238E27FC236}">
                  <a16:creationId xmlns="" xmlns:a16="http://schemas.microsoft.com/office/drawing/2014/main" id="{C95A49DF-F89A-4C8B-A6F5-E83183BCF690}"/>
                </a:ext>
              </a:extLst>
            </p:cNvPr>
            <p:cNvSpPr/>
            <p:nvPr/>
          </p:nvSpPr>
          <p:spPr>
            <a:xfrm rot="-821902">
              <a:off x="1348306" y="4292762"/>
              <a:ext cx="337404" cy="245177"/>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1444;p40">
              <a:extLst>
                <a:ext uri="{FF2B5EF4-FFF2-40B4-BE49-F238E27FC236}">
                  <a16:creationId xmlns="" xmlns:a16="http://schemas.microsoft.com/office/drawing/2014/main" id="{1E8DC887-FFC2-44EF-A3D0-D02000AF294D}"/>
                </a:ext>
              </a:extLst>
            </p:cNvPr>
            <p:cNvSpPr/>
            <p:nvPr/>
          </p:nvSpPr>
          <p:spPr>
            <a:xfrm rot="-821902">
              <a:off x="900741" y="4747170"/>
              <a:ext cx="231692" cy="141335"/>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1445;p40">
              <a:extLst>
                <a:ext uri="{FF2B5EF4-FFF2-40B4-BE49-F238E27FC236}">
                  <a16:creationId xmlns="" xmlns:a16="http://schemas.microsoft.com/office/drawing/2014/main" id="{275B0D21-C4E9-415D-8DD2-C4BF91122BA6}"/>
                </a:ext>
              </a:extLst>
            </p:cNvPr>
            <p:cNvSpPr/>
            <p:nvPr/>
          </p:nvSpPr>
          <p:spPr>
            <a:xfrm rot="-821902">
              <a:off x="1254393" y="4667980"/>
              <a:ext cx="231692" cy="141244"/>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1446;p40">
              <a:extLst>
                <a:ext uri="{FF2B5EF4-FFF2-40B4-BE49-F238E27FC236}">
                  <a16:creationId xmlns="" xmlns:a16="http://schemas.microsoft.com/office/drawing/2014/main" id="{B9B5FDF4-947A-4C4A-B48F-F6E0ED01D645}"/>
                </a:ext>
              </a:extLst>
            </p:cNvPr>
            <p:cNvSpPr/>
            <p:nvPr/>
          </p:nvSpPr>
          <p:spPr>
            <a:xfrm rot="-821902">
              <a:off x="666161" y="3989907"/>
              <a:ext cx="852599" cy="866006"/>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1447;p40">
              <a:extLst>
                <a:ext uri="{FF2B5EF4-FFF2-40B4-BE49-F238E27FC236}">
                  <a16:creationId xmlns="" xmlns:a16="http://schemas.microsoft.com/office/drawing/2014/main" id="{C69F5784-7F26-4548-AC28-29FDCF4B189A}"/>
                </a:ext>
              </a:extLst>
            </p:cNvPr>
            <p:cNvSpPr/>
            <p:nvPr/>
          </p:nvSpPr>
          <p:spPr>
            <a:xfrm rot="-821902">
              <a:off x="1209704" y="4297639"/>
              <a:ext cx="91350" cy="69259"/>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1448;p40">
              <a:extLst>
                <a:ext uri="{FF2B5EF4-FFF2-40B4-BE49-F238E27FC236}">
                  <a16:creationId xmlns="" xmlns:a16="http://schemas.microsoft.com/office/drawing/2014/main" id="{4043C6EC-CEFD-4101-B8C2-07458BCC07C2}"/>
                </a:ext>
              </a:extLst>
            </p:cNvPr>
            <p:cNvSpPr/>
            <p:nvPr/>
          </p:nvSpPr>
          <p:spPr>
            <a:xfrm rot="-821902">
              <a:off x="915557" y="4369456"/>
              <a:ext cx="90396" cy="69259"/>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1449;p40">
              <a:extLst>
                <a:ext uri="{FF2B5EF4-FFF2-40B4-BE49-F238E27FC236}">
                  <a16:creationId xmlns="" xmlns:a16="http://schemas.microsoft.com/office/drawing/2014/main" id="{4CC07B33-D456-43BA-84A4-963934E60893}"/>
                </a:ext>
              </a:extLst>
            </p:cNvPr>
            <p:cNvSpPr/>
            <p:nvPr/>
          </p:nvSpPr>
          <p:spPr>
            <a:xfrm rot="-821902">
              <a:off x="1069073" y="4378862"/>
              <a:ext cx="196152" cy="128610"/>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1450;p40">
              <a:extLst>
                <a:ext uri="{FF2B5EF4-FFF2-40B4-BE49-F238E27FC236}">
                  <a16:creationId xmlns="" xmlns:a16="http://schemas.microsoft.com/office/drawing/2014/main" id="{18AD3586-2478-4017-95FA-88107D93E8D9}"/>
                </a:ext>
              </a:extLst>
            </p:cNvPr>
            <p:cNvSpPr/>
            <p:nvPr/>
          </p:nvSpPr>
          <p:spPr>
            <a:xfrm rot="-821902">
              <a:off x="645376" y="4540616"/>
              <a:ext cx="410075" cy="260901"/>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1451;p40">
              <a:extLst>
                <a:ext uri="{FF2B5EF4-FFF2-40B4-BE49-F238E27FC236}">
                  <a16:creationId xmlns="" xmlns:a16="http://schemas.microsoft.com/office/drawing/2014/main" id="{DA0E44AE-4514-4489-9890-04B1F9480F91}"/>
                </a:ext>
              </a:extLst>
            </p:cNvPr>
            <p:cNvSpPr/>
            <p:nvPr/>
          </p:nvSpPr>
          <p:spPr>
            <a:xfrm rot="-821902">
              <a:off x="756829" y="4625829"/>
              <a:ext cx="109620" cy="29676"/>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1452;p40">
              <a:extLst>
                <a:ext uri="{FF2B5EF4-FFF2-40B4-BE49-F238E27FC236}">
                  <a16:creationId xmlns="" xmlns:a16="http://schemas.microsoft.com/office/drawing/2014/main" id="{8BEA5885-4A6B-42AA-9961-CE0F2DF39B2D}"/>
                </a:ext>
              </a:extLst>
            </p:cNvPr>
            <p:cNvSpPr/>
            <p:nvPr/>
          </p:nvSpPr>
          <p:spPr>
            <a:xfrm rot="-821902">
              <a:off x="747096" y="4619237"/>
              <a:ext cx="126117" cy="43537"/>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1453;p40">
              <a:extLst>
                <a:ext uri="{FF2B5EF4-FFF2-40B4-BE49-F238E27FC236}">
                  <a16:creationId xmlns="" xmlns:a16="http://schemas.microsoft.com/office/drawing/2014/main" id="{0050592D-7FD8-4358-9F7B-C07509781EE8}"/>
                </a:ext>
              </a:extLst>
            </p:cNvPr>
            <p:cNvSpPr/>
            <p:nvPr/>
          </p:nvSpPr>
          <p:spPr>
            <a:xfrm rot="-821902">
              <a:off x="739646" y="4697400"/>
              <a:ext cx="108666" cy="29676"/>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1454;p40">
              <a:extLst>
                <a:ext uri="{FF2B5EF4-FFF2-40B4-BE49-F238E27FC236}">
                  <a16:creationId xmlns="" xmlns:a16="http://schemas.microsoft.com/office/drawing/2014/main" id="{D580ED0C-AE77-4540-BC98-3A600EC2AACC}"/>
                </a:ext>
              </a:extLst>
            </p:cNvPr>
            <p:cNvSpPr/>
            <p:nvPr/>
          </p:nvSpPr>
          <p:spPr>
            <a:xfrm rot="-821902">
              <a:off x="729688" y="4690835"/>
              <a:ext cx="125390" cy="43537"/>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1455;p40">
              <a:extLst>
                <a:ext uri="{FF2B5EF4-FFF2-40B4-BE49-F238E27FC236}">
                  <a16:creationId xmlns="" xmlns:a16="http://schemas.microsoft.com/office/drawing/2014/main" id="{B7B1B936-2F30-4C06-84F5-66252566C567}"/>
                </a:ext>
              </a:extLst>
            </p:cNvPr>
            <p:cNvSpPr/>
            <p:nvPr/>
          </p:nvSpPr>
          <p:spPr>
            <a:xfrm rot="-821902">
              <a:off x="639678" y="4538274"/>
              <a:ext cx="381670" cy="274444"/>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1456;p40">
              <a:extLst>
                <a:ext uri="{FF2B5EF4-FFF2-40B4-BE49-F238E27FC236}">
                  <a16:creationId xmlns="" xmlns:a16="http://schemas.microsoft.com/office/drawing/2014/main" id="{CDB78AC0-06FE-4FAC-A49D-03E901E688ED}"/>
                </a:ext>
              </a:extLst>
            </p:cNvPr>
            <p:cNvSpPr/>
            <p:nvPr/>
          </p:nvSpPr>
          <p:spPr>
            <a:xfrm rot="-821902">
              <a:off x="493734" y="3864727"/>
              <a:ext cx="824467" cy="441546"/>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1457;p40">
              <a:extLst>
                <a:ext uri="{FF2B5EF4-FFF2-40B4-BE49-F238E27FC236}">
                  <a16:creationId xmlns="" xmlns:a16="http://schemas.microsoft.com/office/drawing/2014/main" id="{3A3CF6E8-1873-496A-97C7-32FEA84D45EA}"/>
                </a:ext>
              </a:extLst>
            </p:cNvPr>
            <p:cNvSpPr/>
            <p:nvPr/>
          </p:nvSpPr>
          <p:spPr>
            <a:xfrm rot="-821902">
              <a:off x="518945" y="3980907"/>
              <a:ext cx="813196" cy="322207"/>
            </a:xfrm>
            <a:custGeom>
              <a:avLst/>
              <a:gdLst/>
              <a:ahLst/>
              <a:cxnLst/>
              <a:rect l="l" t="t" r="r" b="b"/>
              <a:pathLst>
                <a:path w="17893" h="7090" extrusionOk="0">
                  <a:moveTo>
                    <a:pt x="2110" y="0"/>
                  </a:moveTo>
                  <a:cubicBezTo>
                    <a:pt x="1546" y="0"/>
                    <a:pt x="876" y="440"/>
                    <a:pt x="0" y="1717"/>
                  </a:cubicBezTo>
                  <a:cubicBezTo>
                    <a:pt x="45" y="1732"/>
                    <a:pt x="101" y="1747"/>
                    <a:pt x="152" y="1747"/>
                  </a:cubicBezTo>
                  <a:cubicBezTo>
                    <a:pt x="173" y="1747"/>
                    <a:pt x="193" y="1744"/>
                    <a:pt x="212" y="1738"/>
                  </a:cubicBezTo>
                  <a:cubicBezTo>
                    <a:pt x="607" y="1669"/>
                    <a:pt x="1436" y="1055"/>
                    <a:pt x="2096" y="1055"/>
                  </a:cubicBezTo>
                  <a:cubicBezTo>
                    <a:pt x="2248" y="1055"/>
                    <a:pt x="2390" y="1088"/>
                    <a:pt x="2517" y="1167"/>
                  </a:cubicBezTo>
                  <a:cubicBezTo>
                    <a:pt x="3194" y="1590"/>
                    <a:pt x="3701" y="2309"/>
                    <a:pt x="3109" y="3811"/>
                  </a:cubicBezTo>
                  <a:cubicBezTo>
                    <a:pt x="2538" y="5334"/>
                    <a:pt x="3025" y="6243"/>
                    <a:pt x="3025" y="6243"/>
                  </a:cubicBezTo>
                  <a:cubicBezTo>
                    <a:pt x="4748" y="6856"/>
                    <a:pt x="6498" y="7089"/>
                    <a:pt x="8165" y="7089"/>
                  </a:cubicBezTo>
                  <a:cubicBezTo>
                    <a:pt x="13454" y="7089"/>
                    <a:pt x="17893" y="4741"/>
                    <a:pt x="17893" y="4741"/>
                  </a:cubicBezTo>
                  <a:cubicBezTo>
                    <a:pt x="17681" y="2922"/>
                    <a:pt x="17047" y="1632"/>
                    <a:pt x="16074" y="681"/>
                  </a:cubicBezTo>
                  <a:lnTo>
                    <a:pt x="16074" y="681"/>
                  </a:lnTo>
                  <a:cubicBezTo>
                    <a:pt x="16074" y="681"/>
                    <a:pt x="17893" y="3007"/>
                    <a:pt x="16666" y="3832"/>
                  </a:cubicBezTo>
                  <a:cubicBezTo>
                    <a:pt x="15461" y="4657"/>
                    <a:pt x="11696" y="5503"/>
                    <a:pt x="10808" y="5947"/>
                  </a:cubicBezTo>
                  <a:cubicBezTo>
                    <a:pt x="10422" y="6140"/>
                    <a:pt x="9564" y="6305"/>
                    <a:pt x="8571" y="6305"/>
                  </a:cubicBezTo>
                  <a:cubicBezTo>
                    <a:pt x="7278" y="6305"/>
                    <a:pt x="5754" y="6025"/>
                    <a:pt x="4738" y="5164"/>
                  </a:cubicBezTo>
                  <a:cubicBezTo>
                    <a:pt x="3130" y="3811"/>
                    <a:pt x="4569" y="1971"/>
                    <a:pt x="3659" y="998"/>
                  </a:cubicBezTo>
                  <a:cubicBezTo>
                    <a:pt x="3182" y="488"/>
                    <a:pt x="2704" y="0"/>
                    <a:pt x="2110" y="0"/>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1458;p40">
              <a:extLst>
                <a:ext uri="{FF2B5EF4-FFF2-40B4-BE49-F238E27FC236}">
                  <a16:creationId xmlns="" xmlns:a16="http://schemas.microsoft.com/office/drawing/2014/main" id="{4358B212-79FC-4645-B3A5-3A0B537BF4C0}"/>
                </a:ext>
              </a:extLst>
            </p:cNvPr>
            <p:cNvSpPr/>
            <p:nvPr/>
          </p:nvSpPr>
          <p:spPr>
            <a:xfrm rot="-821902">
              <a:off x="386249" y="4113591"/>
              <a:ext cx="227466" cy="187962"/>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1459;p40">
              <a:extLst>
                <a:ext uri="{FF2B5EF4-FFF2-40B4-BE49-F238E27FC236}">
                  <a16:creationId xmlns="" xmlns:a16="http://schemas.microsoft.com/office/drawing/2014/main" id="{9DD9908F-7141-4C90-91CE-DA9E8C9CF153}"/>
                </a:ext>
              </a:extLst>
            </p:cNvPr>
            <p:cNvSpPr/>
            <p:nvPr/>
          </p:nvSpPr>
          <p:spPr>
            <a:xfrm rot="-821902">
              <a:off x="391327" y="4115754"/>
              <a:ext cx="222648" cy="185190"/>
            </a:xfrm>
            <a:custGeom>
              <a:avLst/>
              <a:gdLst/>
              <a:ahLst/>
              <a:cxnLst/>
              <a:rect l="l" t="t" r="r" b="b"/>
              <a:pathLst>
                <a:path w="4899" h="4075" extrusionOk="0">
                  <a:moveTo>
                    <a:pt x="2805" y="1"/>
                  </a:moveTo>
                  <a:cubicBezTo>
                    <a:pt x="3629" y="382"/>
                    <a:pt x="4010" y="1355"/>
                    <a:pt x="3651" y="2200"/>
                  </a:cubicBezTo>
                  <a:cubicBezTo>
                    <a:pt x="3378" y="2827"/>
                    <a:pt x="2752" y="3209"/>
                    <a:pt x="2096" y="3209"/>
                  </a:cubicBezTo>
                  <a:cubicBezTo>
                    <a:pt x="1887" y="3209"/>
                    <a:pt x="1676" y="3170"/>
                    <a:pt x="1472" y="3089"/>
                  </a:cubicBezTo>
                  <a:cubicBezTo>
                    <a:pt x="795" y="2835"/>
                    <a:pt x="351" y="2158"/>
                    <a:pt x="394" y="1439"/>
                  </a:cubicBezTo>
                  <a:lnTo>
                    <a:pt x="394" y="1439"/>
                  </a:lnTo>
                  <a:cubicBezTo>
                    <a:pt x="1" y="2840"/>
                    <a:pt x="1098" y="4075"/>
                    <a:pt x="2370" y="4075"/>
                  </a:cubicBezTo>
                  <a:cubicBezTo>
                    <a:pt x="2673" y="4075"/>
                    <a:pt x="2986" y="4005"/>
                    <a:pt x="3291" y="3850"/>
                  </a:cubicBezTo>
                  <a:cubicBezTo>
                    <a:pt x="4898" y="3046"/>
                    <a:pt x="4793" y="720"/>
                    <a:pt x="3122" y="86"/>
                  </a:cubicBezTo>
                  <a:cubicBezTo>
                    <a:pt x="3016" y="43"/>
                    <a:pt x="2910" y="22"/>
                    <a:pt x="2805"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1460;p40">
              <a:extLst>
                <a:ext uri="{FF2B5EF4-FFF2-40B4-BE49-F238E27FC236}">
                  <a16:creationId xmlns="" xmlns:a16="http://schemas.microsoft.com/office/drawing/2014/main" id="{748A9F64-BB5B-469E-B24E-267459819601}"/>
                </a:ext>
              </a:extLst>
            </p:cNvPr>
            <p:cNvSpPr/>
            <p:nvPr/>
          </p:nvSpPr>
          <p:spPr>
            <a:xfrm rot="-821902">
              <a:off x="1241660" y="4335654"/>
              <a:ext cx="212241" cy="127292"/>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4" name="Google Shape;1461;p40">
              <a:extLst>
                <a:ext uri="{FF2B5EF4-FFF2-40B4-BE49-F238E27FC236}">
                  <a16:creationId xmlns="" xmlns:a16="http://schemas.microsoft.com/office/drawing/2014/main" id="{368C8588-A642-410D-982D-8D55EE611F41}"/>
                </a:ext>
              </a:extLst>
            </p:cNvPr>
            <p:cNvSpPr/>
            <p:nvPr/>
          </p:nvSpPr>
          <p:spPr>
            <a:xfrm rot="-821902">
              <a:off x="453192" y="3839459"/>
              <a:ext cx="1200547" cy="1033880"/>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5" name="Google Shape;1462;p40">
              <a:extLst>
                <a:ext uri="{FF2B5EF4-FFF2-40B4-BE49-F238E27FC236}">
                  <a16:creationId xmlns="" xmlns:a16="http://schemas.microsoft.com/office/drawing/2014/main" id="{78E8D2EC-D259-4484-B4EB-87F3BA700998}"/>
                </a:ext>
              </a:extLst>
            </p:cNvPr>
            <p:cNvSpPr/>
            <p:nvPr/>
          </p:nvSpPr>
          <p:spPr>
            <a:xfrm rot="-821902">
              <a:off x="418534" y="3802252"/>
              <a:ext cx="1276536" cy="1107275"/>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6" name="Google Shape;1463;p40">
              <a:extLst>
                <a:ext uri="{FF2B5EF4-FFF2-40B4-BE49-F238E27FC236}">
                  <a16:creationId xmlns="" xmlns:a16="http://schemas.microsoft.com/office/drawing/2014/main" id="{FD6F2906-8A40-407E-9CE7-55A2C33FFB32}"/>
                </a:ext>
              </a:extLst>
            </p:cNvPr>
            <p:cNvSpPr/>
            <p:nvPr/>
          </p:nvSpPr>
          <p:spPr>
            <a:xfrm rot="-821902">
              <a:off x="1311539" y="4304181"/>
              <a:ext cx="365036" cy="233998"/>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7" name="Google Shape;1464;p40">
              <a:extLst>
                <a:ext uri="{FF2B5EF4-FFF2-40B4-BE49-F238E27FC236}">
                  <a16:creationId xmlns="" xmlns:a16="http://schemas.microsoft.com/office/drawing/2014/main" id="{E78ACE3E-EDFA-46FA-A5E8-FC4B3AB66821}"/>
                </a:ext>
              </a:extLst>
            </p:cNvPr>
            <p:cNvSpPr/>
            <p:nvPr/>
          </p:nvSpPr>
          <p:spPr>
            <a:xfrm rot="-821902">
              <a:off x="1466533" y="4371196"/>
              <a:ext cx="97122" cy="24041"/>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8" name="Google Shape;1465;p40">
              <a:extLst>
                <a:ext uri="{FF2B5EF4-FFF2-40B4-BE49-F238E27FC236}">
                  <a16:creationId xmlns="" xmlns:a16="http://schemas.microsoft.com/office/drawing/2014/main" id="{9951095E-A8D7-4347-A7B4-B752F7572CB9}"/>
                </a:ext>
              </a:extLst>
            </p:cNvPr>
            <p:cNvSpPr/>
            <p:nvPr/>
          </p:nvSpPr>
          <p:spPr>
            <a:xfrm rot="-821902">
              <a:off x="1459728" y="4364772"/>
              <a:ext cx="112301" cy="36038"/>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9" name="Google Shape;1466;p40">
              <a:extLst>
                <a:ext uri="{FF2B5EF4-FFF2-40B4-BE49-F238E27FC236}">
                  <a16:creationId xmlns="" xmlns:a16="http://schemas.microsoft.com/office/drawing/2014/main" id="{3D9A03A0-B5A9-4B3A-8659-74C32556FF2A}"/>
                </a:ext>
              </a:extLst>
            </p:cNvPr>
            <p:cNvSpPr/>
            <p:nvPr/>
          </p:nvSpPr>
          <p:spPr>
            <a:xfrm rot="-821902">
              <a:off x="1507470" y="4421439"/>
              <a:ext cx="98122" cy="24041"/>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0" name="Google Shape;1467;p40">
              <a:extLst>
                <a:ext uri="{FF2B5EF4-FFF2-40B4-BE49-F238E27FC236}">
                  <a16:creationId xmlns="" xmlns:a16="http://schemas.microsoft.com/office/drawing/2014/main" id="{354048D0-9FD7-41A7-BBE7-3177ACBC36AA}"/>
                </a:ext>
              </a:extLst>
            </p:cNvPr>
            <p:cNvSpPr/>
            <p:nvPr/>
          </p:nvSpPr>
          <p:spPr>
            <a:xfrm rot="-821902">
              <a:off x="1501650" y="4415264"/>
              <a:ext cx="109665" cy="35993"/>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1" name="Google Shape;1468;p40">
              <a:extLst>
                <a:ext uri="{FF2B5EF4-FFF2-40B4-BE49-F238E27FC236}">
                  <a16:creationId xmlns="" xmlns:a16="http://schemas.microsoft.com/office/drawing/2014/main" id="{245CA8C3-F34B-41A3-A95A-1D608282F153}"/>
                </a:ext>
              </a:extLst>
            </p:cNvPr>
            <p:cNvSpPr/>
            <p:nvPr/>
          </p:nvSpPr>
          <p:spPr>
            <a:xfrm rot="-821902">
              <a:off x="1345480" y="4293451"/>
              <a:ext cx="337404" cy="245177"/>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2" name="Google Shape;1469;p40">
              <a:extLst>
                <a:ext uri="{FF2B5EF4-FFF2-40B4-BE49-F238E27FC236}">
                  <a16:creationId xmlns="" xmlns:a16="http://schemas.microsoft.com/office/drawing/2014/main" id="{2511EFC1-27DE-4B45-9BD6-5572CF0A1CA3}"/>
                </a:ext>
              </a:extLst>
            </p:cNvPr>
            <p:cNvSpPr/>
            <p:nvPr/>
          </p:nvSpPr>
          <p:spPr>
            <a:xfrm rot="-821902">
              <a:off x="897915" y="4747859"/>
              <a:ext cx="231692" cy="141335"/>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3" name="Google Shape;1470;p40">
              <a:extLst>
                <a:ext uri="{FF2B5EF4-FFF2-40B4-BE49-F238E27FC236}">
                  <a16:creationId xmlns="" xmlns:a16="http://schemas.microsoft.com/office/drawing/2014/main" id="{48A2B726-2405-4577-9C41-7E9F76F2F560}"/>
                </a:ext>
              </a:extLst>
            </p:cNvPr>
            <p:cNvSpPr/>
            <p:nvPr/>
          </p:nvSpPr>
          <p:spPr>
            <a:xfrm rot="-821902">
              <a:off x="1251567" y="4668669"/>
              <a:ext cx="231692" cy="141244"/>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4" name="Google Shape;1471;p40">
              <a:extLst>
                <a:ext uri="{FF2B5EF4-FFF2-40B4-BE49-F238E27FC236}">
                  <a16:creationId xmlns="" xmlns:a16="http://schemas.microsoft.com/office/drawing/2014/main" id="{17090308-8006-49B3-A09F-1F076A95535A}"/>
                </a:ext>
              </a:extLst>
            </p:cNvPr>
            <p:cNvSpPr/>
            <p:nvPr/>
          </p:nvSpPr>
          <p:spPr>
            <a:xfrm rot="-821902">
              <a:off x="663335" y="3990596"/>
              <a:ext cx="852599" cy="866006"/>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5" name="Google Shape;1472;p40">
              <a:extLst>
                <a:ext uri="{FF2B5EF4-FFF2-40B4-BE49-F238E27FC236}">
                  <a16:creationId xmlns="" xmlns:a16="http://schemas.microsoft.com/office/drawing/2014/main" id="{E8FC85BC-D7B1-4ACE-AE10-E4618381DB5A}"/>
                </a:ext>
              </a:extLst>
            </p:cNvPr>
            <p:cNvSpPr/>
            <p:nvPr/>
          </p:nvSpPr>
          <p:spPr>
            <a:xfrm rot="-821902">
              <a:off x="1206878" y="4298328"/>
              <a:ext cx="91350" cy="69259"/>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6" name="Google Shape;1473;p40">
              <a:extLst>
                <a:ext uri="{FF2B5EF4-FFF2-40B4-BE49-F238E27FC236}">
                  <a16:creationId xmlns="" xmlns:a16="http://schemas.microsoft.com/office/drawing/2014/main" id="{589FDE4F-AE05-4354-A928-AC52B3E04A17}"/>
                </a:ext>
              </a:extLst>
            </p:cNvPr>
            <p:cNvSpPr/>
            <p:nvPr/>
          </p:nvSpPr>
          <p:spPr>
            <a:xfrm rot="-821902">
              <a:off x="912731" y="4370145"/>
              <a:ext cx="90396" cy="69259"/>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7" name="Google Shape;1474;p40">
              <a:extLst>
                <a:ext uri="{FF2B5EF4-FFF2-40B4-BE49-F238E27FC236}">
                  <a16:creationId xmlns="" xmlns:a16="http://schemas.microsoft.com/office/drawing/2014/main" id="{768E9F5D-01A9-4D86-85AA-8E0569275F92}"/>
                </a:ext>
              </a:extLst>
            </p:cNvPr>
            <p:cNvSpPr/>
            <p:nvPr/>
          </p:nvSpPr>
          <p:spPr>
            <a:xfrm rot="-821902">
              <a:off x="1066247" y="4379551"/>
              <a:ext cx="196152" cy="128610"/>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6913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8" name="Google Shape;1475;p40">
              <a:extLst>
                <a:ext uri="{FF2B5EF4-FFF2-40B4-BE49-F238E27FC236}">
                  <a16:creationId xmlns="" xmlns:a16="http://schemas.microsoft.com/office/drawing/2014/main" id="{CCFD8140-EAF2-4BA4-B137-34FDDD7D34EA}"/>
                </a:ext>
              </a:extLst>
            </p:cNvPr>
            <p:cNvSpPr/>
            <p:nvPr/>
          </p:nvSpPr>
          <p:spPr>
            <a:xfrm rot="-821902">
              <a:off x="642550" y="4541305"/>
              <a:ext cx="410075" cy="260901"/>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9" name="Google Shape;1476;p40">
              <a:extLst>
                <a:ext uri="{FF2B5EF4-FFF2-40B4-BE49-F238E27FC236}">
                  <a16:creationId xmlns="" xmlns:a16="http://schemas.microsoft.com/office/drawing/2014/main" id="{2B687282-0A93-4904-A109-B209D05F20C0}"/>
                </a:ext>
              </a:extLst>
            </p:cNvPr>
            <p:cNvSpPr/>
            <p:nvPr/>
          </p:nvSpPr>
          <p:spPr>
            <a:xfrm rot="-821902">
              <a:off x="754003" y="4626518"/>
              <a:ext cx="109620" cy="29676"/>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0" name="Google Shape;1477;p40">
              <a:extLst>
                <a:ext uri="{FF2B5EF4-FFF2-40B4-BE49-F238E27FC236}">
                  <a16:creationId xmlns="" xmlns:a16="http://schemas.microsoft.com/office/drawing/2014/main" id="{0B384F8D-7B1B-4B66-9D3C-10E336231A75}"/>
                </a:ext>
              </a:extLst>
            </p:cNvPr>
            <p:cNvSpPr/>
            <p:nvPr/>
          </p:nvSpPr>
          <p:spPr>
            <a:xfrm rot="-821902">
              <a:off x="744270" y="4619926"/>
              <a:ext cx="126117" cy="43537"/>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1" name="Google Shape;1478;p40">
              <a:extLst>
                <a:ext uri="{FF2B5EF4-FFF2-40B4-BE49-F238E27FC236}">
                  <a16:creationId xmlns="" xmlns:a16="http://schemas.microsoft.com/office/drawing/2014/main" id="{4260B046-B3AC-49F2-897C-558244A5F2CA}"/>
                </a:ext>
              </a:extLst>
            </p:cNvPr>
            <p:cNvSpPr/>
            <p:nvPr/>
          </p:nvSpPr>
          <p:spPr>
            <a:xfrm rot="-821902">
              <a:off x="736820" y="4698089"/>
              <a:ext cx="108666" cy="29676"/>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2" name="Google Shape;1479;p40">
              <a:extLst>
                <a:ext uri="{FF2B5EF4-FFF2-40B4-BE49-F238E27FC236}">
                  <a16:creationId xmlns="" xmlns:a16="http://schemas.microsoft.com/office/drawing/2014/main" id="{2417D83E-F6B0-4210-8C5F-15561DBC5BCE}"/>
                </a:ext>
              </a:extLst>
            </p:cNvPr>
            <p:cNvSpPr/>
            <p:nvPr/>
          </p:nvSpPr>
          <p:spPr>
            <a:xfrm rot="-821902">
              <a:off x="726862" y="4691524"/>
              <a:ext cx="125390" cy="43537"/>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3" name="Google Shape;1480;p40">
              <a:extLst>
                <a:ext uri="{FF2B5EF4-FFF2-40B4-BE49-F238E27FC236}">
                  <a16:creationId xmlns="" xmlns:a16="http://schemas.microsoft.com/office/drawing/2014/main" id="{C8D03C7E-73DF-40D6-B436-873B894A6C5B}"/>
                </a:ext>
              </a:extLst>
            </p:cNvPr>
            <p:cNvSpPr/>
            <p:nvPr/>
          </p:nvSpPr>
          <p:spPr>
            <a:xfrm rot="-821902">
              <a:off x="636852" y="4538963"/>
              <a:ext cx="381670" cy="274444"/>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4" name="Google Shape;1481;p40">
              <a:extLst>
                <a:ext uri="{FF2B5EF4-FFF2-40B4-BE49-F238E27FC236}">
                  <a16:creationId xmlns="" xmlns:a16="http://schemas.microsoft.com/office/drawing/2014/main" id="{8BF7A89F-E35A-46B4-B055-642E4D611088}"/>
                </a:ext>
              </a:extLst>
            </p:cNvPr>
            <p:cNvSpPr/>
            <p:nvPr/>
          </p:nvSpPr>
          <p:spPr>
            <a:xfrm rot="-821902">
              <a:off x="490908" y="3865416"/>
              <a:ext cx="824467" cy="441546"/>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6CA36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5" name="Google Shape;1482;p40">
              <a:extLst>
                <a:ext uri="{FF2B5EF4-FFF2-40B4-BE49-F238E27FC236}">
                  <a16:creationId xmlns="" xmlns:a16="http://schemas.microsoft.com/office/drawing/2014/main" id="{8949AD25-D5EE-4F52-BC6B-2E42AFC1E51C}"/>
                </a:ext>
              </a:extLst>
            </p:cNvPr>
            <p:cNvSpPr/>
            <p:nvPr/>
          </p:nvSpPr>
          <p:spPr>
            <a:xfrm rot="-821902">
              <a:off x="383424" y="4114280"/>
              <a:ext cx="227466" cy="187962"/>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8AC7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6" name="Google Shape;1483;p40">
              <a:extLst>
                <a:ext uri="{FF2B5EF4-FFF2-40B4-BE49-F238E27FC236}">
                  <a16:creationId xmlns="" xmlns:a16="http://schemas.microsoft.com/office/drawing/2014/main" id="{88089ED5-D8CA-4F92-B992-2E05C61D502F}"/>
                </a:ext>
              </a:extLst>
            </p:cNvPr>
            <p:cNvSpPr/>
            <p:nvPr/>
          </p:nvSpPr>
          <p:spPr>
            <a:xfrm rot="-821902">
              <a:off x="1238834" y="4336343"/>
              <a:ext cx="212241" cy="127292"/>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Tree>
    <p:custDataLst>
      <p:tags r:id="rId1"/>
    </p:custDataLst>
    <p:extLst>
      <p:ext uri="{BB962C8B-B14F-4D97-AF65-F5344CB8AC3E}">
        <p14:creationId xmlns:p14="http://schemas.microsoft.com/office/powerpoint/2010/main" val="3715395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10883621" y="141721"/>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10684697" y="1532916"/>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 xmlns:a16="http://schemas.microsoft.com/office/drawing/2014/main" id="{152AE38C-0844-1E77-E361-5FA88EBB6F98}"/>
              </a:ext>
            </a:extLst>
          </p:cNvPr>
          <p:cNvSpPr/>
          <p:nvPr/>
        </p:nvSpPr>
        <p:spPr>
          <a:xfrm>
            <a:off x="611955" y="210036"/>
            <a:ext cx="9347200"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000" b="1" i="1" kern="0" dirty="0" err="1">
                <a:solidFill>
                  <a:srgbClr val="002060"/>
                </a:solidFill>
                <a:latin typeface="Times New Roman" panose="02020603050405020304" pitchFamily="18" charset="0"/>
                <a:cs typeface="Times New Roman" panose="02020603050405020304" pitchFamily="18" charset="0"/>
                <a:sym typeface="Arial"/>
              </a:rPr>
              <a:t>Đọc</a:t>
            </a:r>
            <a:r>
              <a:rPr lang="en-US" sz="4000" b="1" i="1" kern="0" dirty="0">
                <a:solidFill>
                  <a:srgbClr val="002060"/>
                </a:solidFill>
                <a:latin typeface="Times New Roman" panose="02020603050405020304" pitchFamily="18" charset="0"/>
                <a:cs typeface="Times New Roman" panose="02020603050405020304" pitchFamily="18" charset="0"/>
                <a:sym typeface="Arial"/>
              </a:rPr>
              <a:t> </a:t>
            </a:r>
            <a:r>
              <a:rPr lang="en-US" sz="4000" b="1" i="1" kern="0" dirty="0" err="1">
                <a:solidFill>
                  <a:srgbClr val="002060"/>
                </a:solidFill>
                <a:latin typeface="Times New Roman" panose="02020603050405020304" pitchFamily="18" charset="0"/>
                <a:cs typeface="Times New Roman" panose="02020603050405020304" pitchFamily="18" charset="0"/>
                <a:sym typeface="Arial"/>
              </a:rPr>
              <a:t>tên</a:t>
            </a:r>
            <a:r>
              <a:rPr lang="en-US" sz="4000" b="1" i="1" kern="0" dirty="0">
                <a:solidFill>
                  <a:srgbClr val="002060"/>
                </a:solidFill>
                <a:latin typeface="Times New Roman" panose="02020603050405020304" pitchFamily="18" charset="0"/>
                <a:cs typeface="Times New Roman" panose="02020603050405020304" pitchFamily="18" charset="0"/>
                <a:sym typeface="Arial"/>
              </a:rPr>
              <a:t> </a:t>
            </a:r>
            <a:r>
              <a:rPr lang="en-US" sz="4000" b="1" i="1" kern="0" dirty="0" err="1">
                <a:solidFill>
                  <a:srgbClr val="002060"/>
                </a:solidFill>
                <a:latin typeface="Times New Roman" panose="02020603050405020304" pitchFamily="18" charset="0"/>
                <a:cs typeface="Times New Roman" panose="02020603050405020304" pitchFamily="18" charset="0"/>
                <a:sym typeface="Arial"/>
              </a:rPr>
              <a:t>bài</a:t>
            </a:r>
            <a:r>
              <a:rPr lang="en-US" sz="4000" b="1" i="1" kern="0" dirty="0">
                <a:solidFill>
                  <a:srgbClr val="002060"/>
                </a:solidFill>
                <a:latin typeface="Times New Roman" panose="02020603050405020304" pitchFamily="18" charset="0"/>
                <a:cs typeface="Times New Roman" panose="02020603050405020304" pitchFamily="18" charset="0"/>
                <a:sym typeface="Arial"/>
              </a:rPr>
              <a:t>, </a:t>
            </a:r>
            <a:r>
              <a:rPr lang="en-US" sz="4000" b="1" i="1" kern="0" dirty="0" err="1">
                <a:solidFill>
                  <a:srgbClr val="002060"/>
                </a:solidFill>
                <a:latin typeface="Times New Roman" panose="02020603050405020304" pitchFamily="18" charset="0"/>
                <a:cs typeface="Times New Roman" panose="02020603050405020304" pitchFamily="18" charset="0"/>
                <a:sym typeface="Arial"/>
              </a:rPr>
              <a:t>quan</a:t>
            </a:r>
            <a:r>
              <a:rPr lang="en-US" sz="4000" b="1" i="1" kern="0" dirty="0">
                <a:solidFill>
                  <a:srgbClr val="002060"/>
                </a:solidFill>
                <a:latin typeface="Times New Roman" panose="02020603050405020304" pitchFamily="18" charset="0"/>
                <a:cs typeface="Times New Roman" panose="02020603050405020304" pitchFamily="18" charset="0"/>
                <a:sym typeface="Arial"/>
              </a:rPr>
              <a:t> </a:t>
            </a:r>
            <a:r>
              <a:rPr lang="en-US" sz="4000" b="1" i="1" kern="0" dirty="0" err="1">
                <a:solidFill>
                  <a:srgbClr val="002060"/>
                </a:solidFill>
                <a:latin typeface="Times New Roman" panose="02020603050405020304" pitchFamily="18" charset="0"/>
                <a:cs typeface="Times New Roman" panose="02020603050405020304" pitchFamily="18" charset="0"/>
                <a:sym typeface="Arial"/>
              </a:rPr>
              <a:t>sát</a:t>
            </a:r>
            <a:r>
              <a:rPr lang="en-US" sz="4000" b="1" i="1" kern="0" dirty="0">
                <a:solidFill>
                  <a:srgbClr val="002060"/>
                </a:solidFill>
                <a:latin typeface="Times New Roman" panose="02020603050405020304" pitchFamily="18" charset="0"/>
                <a:cs typeface="Times New Roman" panose="02020603050405020304" pitchFamily="18" charset="0"/>
                <a:sym typeface="Arial"/>
              </a:rPr>
              <a:t> </a:t>
            </a:r>
            <a:r>
              <a:rPr lang="en-US" sz="4000" b="1" i="1" kern="0" dirty="0" err="1">
                <a:solidFill>
                  <a:srgbClr val="002060"/>
                </a:solidFill>
                <a:latin typeface="Times New Roman" panose="02020603050405020304" pitchFamily="18" charset="0"/>
                <a:cs typeface="Times New Roman" panose="02020603050405020304" pitchFamily="18" charset="0"/>
                <a:sym typeface="Arial"/>
              </a:rPr>
              <a:t>tranh</a:t>
            </a:r>
            <a:r>
              <a:rPr lang="en-US" sz="4000" b="1" i="1" kern="0" dirty="0">
                <a:solidFill>
                  <a:srgbClr val="002060"/>
                </a:solidFill>
                <a:latin typeface="Times New Roman" panose="02020603050405020304" pitchFamily="18" charset="0"/>
                <a:cs typeface="Times New Roman" panose="02020603050405020304" pitchFamily="18" charset="0"/>
                <a:sym typeface="Arial"/>
              </a:rPr>
              <a:t> </a:t>
            </a:r>
            <a:r>
              <a:rPr lang="en-US" sz="4000" b="1" i="1" kern="0" dirty="0" err="1">
                <a:solidFill>
                  <a:srgbClr val="002060"/>
                </a:solidFill>
                <a:latin typeface="Times New Roman" panose="02020603050405020304" pitchFamily="18" charset="0"/>
                <a:cs typeface="Times New Roman" panose="02020603050405020304" pitchFamily="18" charset="0"/>
                <a:sym typeface="Arial"/>
              </a:rPr>
              <a:t>và</a:t>
            </a:r>
            <a:r>
              <a:rPr lang="en-US" sz="4000" b="1" i="1" kern="0" dirty="0">
                <a:solidFill>
                  <a:srgbClr val="002060"/>
                </a:solidFill>
                <a:latin typeface="Times New Roman" panose="02020603050405020304" pitchFamily="18" charset="0"/>
                <a:cs typeface="Times New Roman" panose="02020603050405020304" pitchFamily="18" charset="0"/>
                <a:sym typeface="Arial"/>
              </a:rPr>
              <a:t> </a:t>
            </a:r>
            <a:r>
              <a:rPr lang="en-US" sz="4000" b="1" i="1" kern="0" dirty="0" err="1">
                <a:solidFill>
                  <a:srgbClr val="002060"/>
                </a:solidFill>
                <a:latin typeface="Times New Roman" panose="02020603050405020304" pitchFamily="18" charset="0"/>
                <a:cs typeface="Times New Roman" panose="02020603050405020304" pitchFamily="18" charset="0"/>
                <a:sym typeface="Arial"/>
              </a:rPr>
              <a:t>phán</a:t>
            </a:r>
            <a:r>
              <a:rPr lang="en-US" sz="4000" b="1" i="1" kern="0" dirty="0">
                <a:solidFill>
                  <a:srgbClr val="002060"/>
                </a:solidFill>
                <a:latin typeface="Times New Roman" panose="02020603050405020304" pitchFamily="18" charset="0"/>
                <a:cs typeface="Times New Roman" panose="02020603050405020304" pitchFamily="18" charset="0"/>
                <a:sym typeface="Arial"/>
              </a:rPr>
              <a:t> </a:t>
            </a:r>
            <a:r>
              <a:rPr lang="en-US" sz="4000" b="1" i="1" kern="0" dirty="0" err="1">
                <a:solidFill>
                  <a:srgbClr val="002060"/>
                </a:solidFill>
                <a:latin typeface="Times New Roman" panose="02020603050405020304" pitchFamily="18" charset="0"/>
                <a:cs typeface="Times New Roman" panose="02020603050405020304" pitchFamily="18" charset="0"/>
                <a:sym typeface="Arial"/>
              </a:rPr>
              <a:t>đoán</a:t>
            </a:r>
            <a:r>
              <a:rPr lang="en-US" sz="4000" b="1" i="1" kern="0" dirty="0">
                <a:solidFill>
                  <a:srgbClr val="002060"/>
                </a:solidFill>
                <a:latin typeface="Times New Roman" panose="02020603050405020304" pitchFamily="18" charset="0"/>
                <a:cs typeface="Times New Roman" panose="02020603050405020304" pitchFamily="18" charset="0"/>
                <a:sym typeface="Arial"/>
              </a:rPr>
              <a:t> </a:t>
            </a:r>
            <a:r>
              <a:rPr lang="en-US" sz="4000" b="1" i="1" kern="0" dirty="0" err="1">
                <a:solidFill>
                  <a:srgbClr val="002060"/>
                </a:solidFill>
                <a:latin typeface="Times New Roman" panose="02020603050405020304" pitchFamily="18" charset="0"/>
                <a:cs typeface="Times New Roman" panose="02020603050405020304" pitchFamily="18" charset="0"/>
                <a:sym typeface="Arial"/>
              </a:rPr>
              <a:t>nội</a:t>
            </a:r>
            <a:r>
              <a:rPr lang="en-US" sz="4000" b="1" i="1" kern="0" dirty="0">
                <a:solidFill>
                  <a:srgbClr val="002060"/>
                </a:solidFill>
                <a:latin typeface="Times New Roman" panose="02020603050405020304" pitchFamily="18" charset="0"/>
                <a:cs typeface="Times New Roman" panose="02020603050405020304" pitchFamily="18" charset="0"/>
                <a:sym typeface="Arial"/>
              </a:rPr>
              <a:t> dung </a:t>
            </a:r>
            <a:r>
              <a:rPr lang="en-US" sz="4000" b="1" i="1" kern="0" dirty="0" err="1">
                <a:solidFill>
                  <a:srgbClr val="002060"/>
                </a:solidFill>
                <a:latin typeface="Times New Roman" panose="02020603050405020304" pitchFamily="18" charset="0"/>
                <a:cs typeface="Times New Roman" panose="02020603050405020304" pitchFamily="18" charset="0"/>
                <a:sym typeface="Arial"/>
              </a:rPr>
              <a:t>bài</a:t>
            </a:r>
            <a:r>
              <a:rPr lang="en-US" sz="4000" b="1" i="1" kern="0" dirty="0">
                <a:solidFill>
                  <a:srgbClr val="002060"/>
                </a:solidFill>
                <a:latin typeface="Times New Roman" panose="02020603050405020304" pitchFamily="18" charset="0"/>
                <a:cs typeface="Times New Roman" panose="02020603050405020304" pitchFamily="18" charset="0"/>
                <a:sym typeface="Arial"/>
              </a:rPr>
              <a:t> </a:t>
            </a:r>
            <a:r>
              <a:rPr lang="en-US" sz="4000" b="1" i="1" kern="0" dirty="0" err="1">
                <a:solidFill>
                  <a:srgbClr val="002060"/>
                </a:solidFill>
                <a:latin typeface="Times New Roman" panose="02020603050405020304" pitchFamily="18" charset="0"/>
                <a:cs typeface="Times New Roman" panose="02020603050405020304" pitchFamily="18" charset="0"/>
                <a:sym typeface="Arial"/>
              </a:rPr>
              <a:t>đọc</a:t>
            </a:r>
            <a:r>
              <a:rPr lang="en-US" sz="4000" b="1" i="1" kern="0" dirty="0">
                <a:solidFill>
                  <a:srgbClr val="002060"/>
                </a:solidFill>
                <a:latin typeface="Times New Roman" panose="02020603050405020304" pitchFamily="18" charset="0"/>
                <a:cs typeface="Times New Roman" panose="02020603050405020304" pitchFamily="18" charset="0"/>
                <a:sym typeface="Arial"/>
              </a:rPr>
              <a:t> </a:t>
            </a:r>
            <a:r>
              <a:rPr lang="en-US" sz="4000" b="1" i="1" kern="0" dirty="0" err="1">
                <a:solidFill>
                  <a:srgbClr val="002060"/>
                </a:solidFill>
                <a:latin typeface="Times New Roman" panose="02020603050405020304" pitchFamily="18" charset="0"/>
                <a:cs typeface="Times New Roman" panose="02020603050405020304" pitchFamily="18" charset="0"/>
                <a:sym typeface="Arial"/>
              </a:rPr>
              <a:t>trong</a:t>
            </a:r>
            <a:r>
              <a:rPr lang="en-US" sz="4000" b="1" i="1" kern="0" dirty="0">
                <a:solidFill>
                  <a:srgbClr val="002060"/>
                </a:solidFill>
                <a:latin typeface="Times New Roman" panose="02020603050405020304" pitchFamily="18" charset="0"/>
                <a:cs typeface="Times New Roman" panose="02020603050405020304" pitchFamily="18" charset="0"/>
                <a:sym typeface="Arial"/>
              </a:rPr>
              <a:t> </a:t>
            </a:r>
            <a:r>
              <a:rPr lang="en-US" sz="4000" b="1" i="1" kern="0" dirty="0" err="1">
                <a:solidFill>
                  <a:srgbClr val="002060"/>
                </a:solidFill>
                <a:latin typeface="Times New Roman" panose="02020603050405020304" pitchFamily="18" charset="0"/>
                <a:cs typeface="Times New Roman" panose="02020603050405020304" pitchFamily="18" charset="0"/>
                <a:sym typeface="Arial"/>
              </a:rPr>
              <a:t>nhóm</a:t>
            </a:r>
            <a:r>
              <a:rPr lang="en-US" sz="4000" b="1" i="1" kern="0" dirty="0">
                <a:solidFill>
                  <a:srgbClr val="002060"/>
                </a:solidFill>
                <a:latin typeface="Times New Roman" panose="02020603050405020304" pitchFamily="18" charset="0"/>
                <a:cs typeface="Times New Roman" panose="02020603050405020304" pitchFamily="18" charset="0"/>
                <a:sym typeface="Arial"/>
              </a:rPr>
              <a:t> </a:t>
            </a:r>
            <a:r>
              <a:rPr lang="en-US" sz="4000" b="1" i="1" kern="0" dirty="0" err="1">
                <a:solidFill>
                  <a:srgbClr val="002060"/>
                </a:solidFill>
                <a:latin typeface="Times New Roman" panose="02020603050405020304" pitchFamily="18" charset="0"/>
                <a:cs typeface="Times New Roman" panose="02020603050405020304" pitchFamily="18" charset="0"/>
                <a:sym typeface="Arial"/>
              </a:rPr>
              <a:t>đôi</a:t>
            </a:r>
            <a:r>
              <a:rPr lang="en-US" sz="4000" b="1" i="1" kern="0" dirty="0">
                <a:solidFill>
                  <a:srgbClr val="002060"/>
                </a:solidFill>
                <a:latin typeface="Times New Roman" panose="02020603050405020304" pitchFamily="18" charset="0"/>
                <a:cs typeface="Times New Roman" panose="02020603050405020304" pitchFamily="18" charset="0"/>
                <a:sym typeface="Arial"/>
              </a:rPr>
              <a:t>.</a:t>
            </a:r>
          </a:p>
        </p:txBody>
      </p:sp>
      <p:pic>
        <p:nvPicPr>
          <p:cNvPr id="3" name="Picture 2">
            <a:extLst>
              <a:ext uri="{FF2B5EF4-FFF2-40B4-BE49-F238E27FC236}">
                <a16:creationId xmlns="" xmlns:a16="http://schemas.microsoft.com/office/drawing/2014/main" id="{475E9FCB-F1F4-66BC-887F-F765C8CC6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841" y="1812450"/>
            <a:ext cx="3809390" cy="5045550"/>
          </a:xfrm>
          <a:prstGeom prst="rect">
            <a:avLst/>
          </a:prstGeom>
        </p:spPr>
      </p:pic>
    </p:spTree>
    <p:custDataLst>
      <p:tags r:id="rId1"/>
    </p:custDataLst>
    <p:extLst>
      <p:ext uri="{BB962C8B-B14F-4D97-AF65-F5344CB8AC3E}">
        <p14:creationId xmlns:p14="http://schemas.microsoft.com/office/powerpoint/2010/main" val="3482745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2045" name="Google Shape;2045;p56"/>
          <p:cNvSpPr/>
          <p:nvPr/>
        </p:nvSpPr>
        <p:spPr>
          <a:xfrm>
            <a:off x="9668135" y="441433"/>
            <a:ext cx="1039452" cy="51489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095" name="Google Shape;2095;p56"/>
          <p:cNvGrpSpPr/>
          <p:nvPr/>
        </p:nvGrpSpPr>
        <p:grpSpPr>
          <a:xfrm>
            <a:off x="10907367" y="4727787"/>
            <a:ext cx="653637" cy="811748"/>
            <a:chOff x="7376250" y="1989890"/>
            <a:chExt cx="490228" cy="608811"/>
          </a:xfrm>
        </p:grpSpPr>
        <p:sp>
          <p:nvSpPr>
            <p:cNvPr id="2096" name="Google Shape;2096;p56"/>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7" name="Google Shape;2097;p56"/>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8" name="Google Shape;2098;p56"/>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62" name="Picture 61" descr="A picture containing text, table, indoor, toy&#10;&#10;Description automatically generated">
            <a:extLst>
              <a:ext uri="{FF2B5EF4-FFF2-40B4-BE49-F238E27FC236}">
                <a16:creationId xmlns="" xmlns:a16="http://schemas.microsoft.com/office/drawing/2014/main" id="{53A1FE29-DFD8-D508-7AA3-8DBBD54AE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0179" y="2784344"/>
            <a:ext cx="6391053" cy="3923264"/>
          </a:xfrm>
          <a:prstGeom prst="rect">
            <a:avLst/>
          </a:prstGeom>
        </p:spPr>
      </p:pic>
      <p:sp>
        <p:nvSpPr>
          <p:cNvPr id="63" name="TextBox 62">
            <a:extLst>
              <a:ext uri="{FF2B5EF4-FFF2-40B4-BE49-F238E27FC236}">
                <a16:creationId xmlns="" xmlns:a16="http://schemas.microsoft.com/office/drawing/2014/main" id="{6A7ADD18-7A9A-BE7A-ADBE-9098857FC65F}"/>
              </a:ext>
            </a:extLst>
          </p:cNvPr>
          <p:cNvSpPr txBox="1"/>
          <p:nvPr/>
        </p:nvSpPr>
        <p:spPr>
          <a:xfrm>
            <a:off x="6843488" y="306507"/>
            <a:ext cx="5156556" cy="1938992"/>
          </a:xfrm>
          <a:prstGeom prst="rect">
            <a:avLst/>
          </a:prstGeom>
          <a:noFill/>
        </p:spPr>
        <p:txBody>
          <a:bodyPr wrap="square" rtlCol="0">
            <a:spAutoFit/>
          </a:bodyPr>
          <a:lstStyle/>
          <a:p>
            <a:pPr algn="ctr" defTabSz="1219170">
              <a:buClr>
                <a:srgbClr val="000000"/>
              </a:buClr>
            </a:pPr>
            <a:r>
              <a:rPr lang="en-US" sz="6000" b="1" kern="0" dirty="0">
                <a:ln w="0"/>
                <a:solidFill>
                  <a:srgbClr val="F01526">
                    <a:lumMod val="50000"/>
                  </a:srgb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Arial"/>
              </a:rPr>
              <a:t>CHIA SẺ </a:t>
            </a:r>
          </a:p>
          <a:p>
            <a:pPr algn="ctr" defTabSz="1219170">
              <a:buClr>
                <a:srgbClr val="000000"/>
              </a:buClr>
            </a:pPr>
            <a:r>
              <a:rPr lang="en-US" sz="6000" b="1" kern="0" dirty="0">
                <a:ln w="0"/>
                <a:solidFill>
                  <a:srgbClr val="F01526">
                    <a:lumMod val="50000"/>
                  </a:srgb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Arial"/>
              </a:rPr>
              <a:t>TRƯỚC LỚP</a:t>
            </a:r>
          </a:p>
        </p:txBody>
      </p:sp>
      <p:pic>
        <p:nvPicPr>
          <p:cNvPr id="3" name="Picture 2">
            <a:extLst>
              <a:ext uri="{FF2B5EF4-FFF2-40B4-BE49-F238E27FC236}">
                <a16:creationId xmlns="" xmlns:a16="http://schemas.microsoft.com/office/drawing/2014/main" id="{4F5F7338-FE9E-DBC6-FD00-59F672115D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996" y="459240"/>
            <a:ext cx="4717518" cy="624836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animEffect transition="in" filter="fade">
                                      <p:cBhvr>
                                        <p:cTn id="1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90" name="Google Shape;1490;p46"/>
          <p:cNvGrpSpPr/>
          <p:nvPr/>
        </p:nvGrpSpPr>
        <p:grpSpPr>
          <a:xfrm>
            <a:off x="9035746" y="2319815"/>
            <a:ext cx="4358473" cy="4846213"/>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 name="Google Shape;817;p35">
            <a:extLst>
              <a:ext uri="{FF2B5EF4-FFF2-40B4-BE49-F238E27FC236}">
                <a16:creationId xmlns="" xmlns:a16="http://schemas.microsoft.com/office/drawing/2014/main" id="{A1AD30AD-38C6-4D68-8071-705FEC87B3B1}"/>
              </a:ext>
            </a:extLst>
          </p:cNvPr>
          <p:cNvGrpSpPr/>
          <p:nvPr/>
        </p:nvGrpSpPr>
        <p:grpSpPr>
          <a:xfrm rot="-273" flipH="1">
            <a:off x="-556631" y="-61473"/>
            <a:ext cx="2145004" cy="1962501"/>
            <a:chOff x="761688" y="3500250"/>
            <a:chExt cx="1279326" cy="1170478"/>
          </a:xfrm>
        </p:grpSpPr>
        <p:sp>
          <p:nvSpPr>
            <p:cNvPr id="76" name="Google Shape;818;p35">
              <a:extLst>
                <a:ext uri="{FF2B5EF4-FFF2-40B4-BE49-F238E27FC236}">
                  <a16:creationId xmlns="" xmlns:a16="http://schemas.microsoft.com/office/drawing/2014/main" id="{0743099F-D259-4006-A5F2-3F600CB636C1}"/>
                </a:ext>
              </a:extLst>
            </p:cNvPr>
            <p:cNvSpPr/>
            <p:nvPr/>
          </p:nvSpPr>
          <p:spPr>
            <a:xfrm>
              <a:off x="761688" y="3500250"/>
              <a:ext cx="1279326" cy="1170478"/>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19;p35">
              <a:extLst>
                <a:ext uri="{FF2B5EF4-FFF2-40B4-BE49-F238E27FC236}">
                  <a16:creationId xmlns="" xmlns:a16="http://schemas.microsoft.com/office/drawing/2014/main" id="{1FC77E43-55C3-4167-B330-26D2CD8ED271}"/>
                </a:ext>
              </a:extLst>
            </p:cNvPr>
            <p:cNvSpPr/>
            <p:nvPr/>
          </p:nvSpPr>
          <p:spPr>
            <a:xfrm>
              <a:off x="947880" y="3573552"/>
              <a:ext cx="1017847" cy="837756"/>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0;p35">
              <a:extLst>
                <a:ext uri="{FF2B5EF4-FFF2-40B4-BE49-F238E27FC236}">
                  <a16:creationId xmlns="" xmlns:a16="http://schemas.microsoft.com/office/drawing/2014/main" id="{42D54358-A1DF-4C7C-A764-34DD72E99004}"/>
                </a:ext>
              </a:extLst>
            </p:cNvPr>
            <p:cNvSpPr/>
            <p:nvPr/>
          </p:nvSpPr>
          <p:spPr>
            <a:xfrm>
              <a:off x="836973" y="3672560"/>
              <a:ext cx="1029746" cy="925094"/>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 name="Google Shape;1486;p46">
            <a:extLst>
              <a:ext uri="{FF2B5EF4-FFF2-40B4-BE49-F238E27FC236}">
                <a16:creationId xmlns="" xmlns:a16="http://schemas.microsoft.com/office/drawing/2014/main" id="{8F8D078B-4337-2866-523C-C80778CEC0C5}"/>
              </a:ext>
            </a:extLst>
          </p:cNvPr>
          <p:cNvSpPr/>
          <p:nvPr/>
        </p:nvSpPr>
        <p:spPr>
          <a:xfrm flipH="1">
            <a:off x="2038097" y="368673"/>
            <a:ext cx="7793000" cy="390228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TextBox 1">
            <a:extLst>
              <a:ext uri="{FF2B5EF4-FFF2-40B4-BE49-F238E27FC236}">
                <a16:creationId xmlns="" xmlns:a16="http://schemas.microsoft.com/office/drawing/2014/main" id="{072EA52F-62DE-3808-0689-C63CA7131E01}"/>
              </a:ext>
            </a:extLst>
          </p:cNvPr>
          <p:cNvSpPr txBox="1"/>
          <p:nvPr/>
        </p:nvSpPr>
        <p:spPr>
          <a:xfrm>
            <a:off x="2080514" y="544025"/>
            <a:ext cx="7307868" cy="2308324"/>
          </a:xfrm>
          <a:prstGeom prst="rect">
            <a:avLst/>
          </a:prstGeom>
          <a:noFill/>
        </p:spPr>
        <p:txBody>
          <a:bodyPr wrap="square" rtlCol="0">
            <a:spAutoFit/>
          </a:bodyPr>
          <a:lstStyle/>
          <a:p>
            <a:pPr algn="ctr" defTabSz="1219170">
              <a:buClr>
                <a:srgbClr val="000000"/>
              </a:buClr>
            </a:pPr>
            <a:r>
              <a:rPr lang="en-US" sz="72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ÔN ĐỌC THÀNH TIẾNG</a:t>
            </a:r>
          </a:p>
        </p:txBody>
      </p:sp>
    </p:spTree>
    <p:custDataLst>
      <p:tags r:id="rId1"/>
    </p:custDataLst>
    <p:extLst>
      <p:ext uri="{BB962C8B-B14F-4D97-AF65-F5344CB8AC3E}">
        <p14:creationId xmlns:p14="http://schemas.microsoft.com/office/powerpoint/2010/main" val="1582632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anim calcmode="lin" valueType="num">
                                      <p:cBhvr>
                                        <p:cTn id="8" dur="1000" fill="hold"/>
                                        <p:tgtEl>
                                          <p:spTgt spid="1490"/>
                                        </p:tgtEl>
                                        <p:attrNameLst>
                                          <p:attrName>ppt_x</p:attrName>
                                        </p:attrNameLst>
                                      </p:cBhvr>
                                      <p:tavLst>
                                        <p:tav tm="0">
                                          <p:val>
                                            <p:strVal val="#ppt_x"/>
                                          </p:val>
                                        </p:tav>
                                        <p:tav tm="100000">
                                          <p:val>
                                            <p:strVal val="#ppt_x"/>
                                          </p:val>
                                        </p:tav>
                                      </p:tavLst>
                                    </p:anim>
                                    <p:anim calcmode="lin" valueType="num">
                                      <p:cBhvr>
                                        <p:cTn id="9" dur="1000" fill="hold"/>
                                        <p:tgtEl>
                                          <p:spTgt spid="14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5" name="Rectangle: Rounded Corners 14">
            <a:extLst>
              <a:ext uri="{FF2B5EF4-FFF2-40B4-BE49-F238E27FC236}">
                <a16:creationId xmlns="" xmlns:a16="http://schemas.microsoft.com/office/drawing/2014/main" id="{51A64945-C9AF-DBDC-A6D5-E10F062FACC5}"/>
              </a:ext>
            </a:extLst>
          </p:cNvPr>
          <p:cNvSpPr/>
          <p:nvPr/>
        </p:nvSpPr>
        <p:spPr>
          <a:xfrm>
            <a:off x="356326" y="1254035"/>
            <a:ext cx="11479349" cy="4617376"/>
          </a:xfrm>
          <a:custGeom>
            <a:avLst/>
            <a:gdLst>
              <a:gd name="connsiteX0" fmla="*/ 0 w 11479349"/>
              <a:gd name="connsiteY0" fmla="*/ 465904 h 3718015"/>
              <a:gd name="connsiteX1" fmla="*/ 465904 w 11479349"/>
              <a:gd name="connsiteY1" fmla="*/ 0 h 3718015"/>
              <a:gd name="connsiteX2" fmla="*/ 1230601 w 11479349"/>
              <a:gd name="connsiteY2" fmla="*/ 0 h 3718015"/>
              <a:gd name="connsiteX3" fmla="*/ 1573396 w 11479349"/>
              <a:gd name="connsiteY3" fmla="*/ 0 h 3718015"/>
              <a:gd name="connsiteX4" fmla="*/ 2443568 w 11479349"/>
              <a:gd name="connsiteY4" fmla="*/ 0 h 3718015"/>
              <a:gd name="connsiteX5" fmla="*/ 3102789 w 11479349"/>
              <a:gd name="connsiteY5" fmla="*/ 0 h 3718015"/>
              <a:gd name="connsiteX6" fmla="*/ 3656535 w 11479349"/>
              <a:gd name="connsiteY6" fmla="*/ 0 h 3718015"/>
              <a:gd name="connsiteX7" fmla="*/ 4421232 w 11479349"/>
              <a:gd name="connsiteY7" fmla="*/ 0 h 3718015"/>
              <a:gd name="connsiteX8" fmla="*/ 5080453 w 11479349"/>
              <a:gd name="connsiteY8" fmla="*/ 0 h 3718015"/>
              <a:gd name="connsiteX9" fmla="*/ 5634199 w 11479349"/>
              <a:gd name="connsiteY9" fmla="*/ 0 h 3718015"/>
              <a:gd name="connsiteX10" fmla="*/ 5976994 w 11479349"/>
              <a:gd name="connsiteY10" fmla="*/ 0 h 3718015"/>
              <a:gd name="connsiteX11" fmla="*/ 6530740 w 11479349"/>
              <a:gd name="connsiteY11" fmla="*/ 0 h 3718015"/>
              <a:gd name="connsiteX12" fmla="*/ 7084486 w 11479349"/>
              <a:gd name="connsiteY12" fmla="*/ 0 h 3718015"/>
              <a:gd name="connsiteX13" fmla="*/ 7427281 w 11479349"/>
              <a:gd name="connsiteY13" fmla="*/ 0 h 3718015"/>
              <a:gd name="connsiteX14" fmla="*/ 7875552 w 11479349"/>
              <a:gd name="connsiteY14" fmla="*/ 0 h 3718015"/>
              <a:gd name="connsiteX15" fmla="*/ 8218347 w 11479349"/>
              <a:gd name="connsiteY15" fmla="*/ 0 h 3718015"/>
              <a:gd name="connsiteX16" fmla="*/ 9088519 w 11479349"/>
              <a:gd name="connsiteY16" fmla="*/ 0 h 3718015"/>
              <a:gd name="connsiteX17" fmla="*/ 9536789 w 11479349"/>
              <a:gd name="connsiteY17" fmla="*/ 0 h 3718015"/>
              <a:gd name="connsiteX18" fmla="*/ 9985060 w 11479349"/>
              <a:gd name="connsiteY18" fmla="*/ 0 h 3718015"/>
              <a:gd name="connsiteX19" fmla="*/ 11013445 w 11479349"/>
              <a:gd name="connsiteY19" fmla="*/ 0 h 3718015"/>
              <a:gd name="connsiteX20" fmla="*/ 11479349 w 11479349"/>
              <a:gd name="connsiteY20" fmla="*/ 465904 h 3718015"/>
              <a:gd name="connsiteX21" fmla="*/ 11479349 w 11479349"/>
              <a:gd name="connsiteY21" fmla="*/ 1218180 h 3718015"/>
              <a:gd name="connsiteX22" fmla="*/ 11479349 w 11479349"/>
              <a:gd name="connsiteY22" fmla="*/ 1942594 h 3718015"/>
              <a:gd name="connsiteX23" fmla="*/ 11479349 w 11479349"/>
              <a:gd name="connsiteY23" fmla="*/ 3252111 h 3718015"/>
              <a:gd name="connsiteX24" fmla="*/ 11013445 w 11479349"/>
              <a:gd name="connsiteY24" fmla="*/ 3718015 h 3718015"/>
              <a:gd name="connsiteX25" fmla="*/ 10565175 w 11479349"/>
              <a:gd name="connsiteY25" fmla="*/ 3718015 h 3718015"/>
              <a:gd name="connsiteX26" fmla="*/ 10011429 w 11479349"/>
              <a:gd name="connsiteY26" fmla="*/ 3718015 h 3718015"/>
              <a:gd name="connsiteX27" fmla="*/ 9457683 w 11479349"/>
              <a:gd name="connsiteY27" fmla="*/ 3718015 h 3718015"/>
              <a:gd name="connsiteX28" fmla="*/ 8798461 w 11479349"/>
              <a:gd name="connsiteY28" fmla="*/ 3718015 h 3718015"/>
              <a:gd name="connsiteX29" fmla="*/ 7928289 w 11479349"/>
              <a:gd name="connsiteY29" fmla="*/ 3718015 h 3718015"/>
              <a:gd name="connsiteX30" fmla="*/ 7374543 w 11479349"/>
              <a:gd name="connsiteY30" fmla="*/ 3718015 h 3718015"/>
              <a:gd name="connsiteX31" fmla="*/ 6715322 w 11479349"/>
              <a:gd name="connsiteY31" fmla="*/ 3718015 h 3718015"/>
              <a:gd name="connsiteX32" fmla="*/ 6161576 w 11479349"/>
              <a:gd name="connsiteY32" fmla="*/ 3718015 h 3718015"/>
              <a:gd name="connsiteX33" fmla="*/ 5502355 w 11479349"/>
              <a:gd name="connsiteY33" fmla="*/ 3718015 h 3718015"/>
              <a:gd name="connsiteX34" fmla="*/ 4737658 w 11479349"/>
              <a:gd name="connsiteY34" fmla="*/ 3718015 h 3718015"/>
              <a:gd name="connsiteX35" fmla="*/ 4183912 w 11479349"/>
              <a:gd name="connsiteY35" fmla="*/ 3718015 h 3718015"/>
              <a:gd name="connsiteX36" fmla="*/ 3313740 w 11479349"/>
              <a:gd name="connsiteY36" fmla="*/ 3718015 h 3718015"/>
              <a:gd name="connsiteX37" fmla="*/ 2654519 w 11479349"/>
              <a:gd name="connsiteY37" fmla="*/ 3718015 h 3718015"/>
              <a:gd name="connsiteX38" fmla="*/ 2206248 w 11479349"/>
              <a:gd name="connsiteY38" fmla="*/ 3718015 h 3718015"/>
              <a:gd name="connsiteX39" fmla="*/ 1336076 w 11479349"/>
              <a:gd name="connsiteY39" fmla="*/ 3718015 h 3718015"/>
              <a:gd name="connsiteX40" fmla="*/ 465904 w 11479349"/>
              <a:gd name="connsiteY40" fmla="*/ 3718015 h 3718015"/>
              <a:gd name="connsiteX41" fmla="*/ 0 w 11479349"/>
              <a:gd name="connsiteY41" fmla="*/ 3252111 h 3718015"/>
              <a:gd name="connsiteX42" fmla="*/ 0 w 11479349"/>
              <a:gd name="connsiteY42" fmla="*/ 2555559 h 3718015"/>
              <a:gd name="connsiteX43" fmla="*/ 0 w 11479349"/>
              <a:gd name="connsiteY43" fmla="*/ 1831145 h 3718015"/>
              <a:gd name="connsiteX44" fmla="*/ 0 w 11479349"/>
              <a:gd name="connsiteY44" fmla="*/ 1078870 h 3718015"/>
              <a:gd name="connsiteX45" fmla="*/ 0 w 11479349"/>
              <a:gd name="connsiteY45" fmla="*/ 465904 h 371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479349" h="3718015" fill="none" extrusionOk="0">
                <a:moveTo>
                  <a:pt x="0" y="465904"/>
                </a:moveTo>
                <a:cubicBezTo>
                  <a:pt x="40833" y="177321"/>
                  <a:pt x="189449" y="-26926"/>
                  <a:pt x="465904" y="0"/>
                </a:cubicBezTo>
                <a:cubicBezTo>
                  <a:pt x="784899" y="-9613"/>
                  <a:pt x="939803" y="-35619"/>
                  <a:pt x="1230601" y="0"/>
                </a:cubicBezTo>
                <a:cubicBezTo>
                  <a:pt x="1521399" y="35619"/>
                  <a:pt x="1477638" y="-8060"/>
                  <a:pt x="1573396" y="0"/>
                </a:cubicBezTo>
                <a:cubicBezTo>
                  <a:pt x="1669155" y="8060"/>
                  <a:pt x="2010037" y="-1453"/>
                  <a:pt x="2443568" y="0"/>
                </a:cubicBezTo>
                <a:cubicBezTo>
                  <a:pt x="2877099" y="1453"/>
                  <a:pt x="2885934" y="13750"/>
                  <a:pt x="3102789" y="0"/>
                </a:cubicBezTo>
                <a:cubicBezTo>
                  <a:pt x="3319644" y="-13750"/>
                  <a:pt x="3388501" y="-21792"/>
                  <a:pt x="3656535" y="0"/>
                </a:cubicBezTo>
                <a:cubicBezTo>
                  <a:pt x="3924569" y="21792"/>
                  <a:pt x="4256322" y="-12948"/>
                  <a:pt x="4421232" y="0"/>
                </a:cubicBezTo>
                <a:cubicBezTo>
                  <a:pt x="4586142" y="12948"/>
                  <a:pt x="4883246" y="12242"/>
                  <a:pt x="5080453" y="0"/>
                </a:cubicBezTo>
                <a:cubicBezTo>
                  <a:pt x="5277660" y="-12242"/>
                  <a:pt x="5510762" y="27409"/>
                  <a:pt x="5634199" y="0"/>
                </a:cubicBezTo>
                <a:cubicBezTo>
                  <a:pt x="5757636" y="-27409"/>
                  <a:pt x="5863231" y="13985"/>
                  <a:pt x="5976994" y="0"/>
                </a:cubicBezTo>
                <a:cubicBezTo>
                  <a:pt x="6090757" y="-13985"/>
                  <a:pt x="6254483" y="3616"/>
                  <a:pt x="6530740" y="0"/>
                </a:cubicBezTo>
                <a:cubicBezTo>
                  <a:pt x="6806997" y="-3616"/>
                  <a:pt x="6969655" y="2988"/>
                  <a:pt x="7084486" y="0"/>
                </a:cubicBezTo>
                <a:cubicBezTo>
                  <a:pt x="7199317" y="-2988"/>
                  <a:pt x="7338056" y="14939"/>
                  <a:pt x="7427281" y="0"/>
                </a:cubicBezTo>
                <a:cubicBezTo>
                  <a:pt x="7516506" y="-14939"/>
                  <a:pt x="7730100" y="6656"/>
                  <a:pt x="7875552" y="0"/>
                </a:cubicBezTo>
                <a:cubicBezTo>
                  <a:pt x="8021004" y="-6656"/>
                  <a:pt x="8084990" y="-12227"/>
                  <a:pt x="8218347" y="0"/>
                </a:cubicBezTo>
                <a:cubicBezTo>
                  <a:pt x="8351705" y="12227"/>
                  <a:pt x="8876901" y="-32692"/>
                  <a:pt x="9088519" y="0"/>
                </a:cubicBezTo>
                <a:cubicBezTo>
                  <a:pt x="9300137" y="32692"/>
                  <a:pt x="9436344" y="-19792"/>
                  <a:pt x="9536789" y="0"/>
                </a:cubicBezTo>
                <a:cubicBezTo>
                  <a:pt x="9637234" y="19792"/>
                  <a:pt x="9812048" y="7389"/>
                  <a:pt x="9985060" y="0"/>
                </a:cubicBezTo>
                <a:cubicBezTo>
                  <a:pt x="10158072" y="-7389"/>
                  <a:pt x="10773501" y="26861"/>
                  <a:pt x="11013445" y="0"/>
                </a:cubicBezTo>
                <a:cubicBezTo>
                  <a:pt x="11238679" y="-1417"/>
                  <a:pt x="11476082" y="217130"/>
                  <a:pt x="11479349" y="465904"/>
                </a:cubicBezTo>
                <a:cubicBezTo>
                  <a:pt x="11463744" y="757366"/>
                  <a:pt x="11486893" y="863783"/>
                  <a:pt x="11479349" y="1218180"/>
                </a:cubicBezTo>
                <a:cubicBezTo>
                  <a:pt x="11471805" y="1572577"/>
                  <a:pt x="11452942" y="1608378"/>
                  <a:pt x="11479349" y="1942594"/>
                </a:cubicBezTo>
                <a:cubicBezTo>
                  <a:pt x="11505756" y="2276810"/>
                  <a:pt x="11441327" y="2931840"/>
                  <a:pt x="11479349" y="3252111"/>
                </a:cubicBezTo>
                <a:cubicBezTo>
                  <a:pt x="11483148" y="3536482"/>
                  <a:pt x="11218048" y="3709599"/>
                  <a:pt x="11013445" y="3718015"/>
                </a:cubicBezTo>
                <a:cubicBezTo>
                  <a:pt x="10855556" y="3725488"/>
                  <a:pt x="10673776" y="3716710"/>
                  <a:pt x="10565175" y="3718015"/>
                </a:cubicBezTo>
                <a:cubicBezTo>
                  <a:pt x="10456574" y="3719321"/>
                  <a:pt x="10195934" y="3692518"/>
                  <a:pt x="10011429" y="3718015"/>
                </a:cubicBezTo>
                <a:cubicBezTo>
                  <a:pt x="9826924" y="3743512"/>
                  <a:pt x="9685483" y="3702472"/>
                  <a:pt x="9457683" y="3718015"/>
                </a:cubicBezTo>
                <a:cubicBezTo>
                  <a:pt x="9229883" y="3733558"/>
                  <a:pt x="8936581" y="3699998"/>
                  <a:pt x="8798461" y="3718015"/>
                </a:cubicBezTo>
                <a:cubicBezTo>
                  <a:pt x="8660341" y="3736032"/>
                  <a:pt x="8149958" y="3678836"/>
                  <a:pt x="7928289" y="3718015"/>
                </a:cubicBezTo>
                <a:cubicBezTo>
                  <a:pt x="7706620" y="3757194"/>
                  <a:pt x="7629735" y="3697619"/>
                  <a:pt x="7374543" y="3718015"/>
                </a:cubicBezTo>
                <a:cubicBezTo>
                  <a:pt x="7119351" y="3738411"/>
                  <a:pt x="6925349" y="3699163"/>
                  <a:pt x="6715322" y="3718015"/>
                </a:cubicBezTo>
                <a:cubicBezTo>
                  <a:pt x="6505295" y="3736867"/>
                  <a:pt x="6341018" y="3744393"/>
                  <a:pt x="6161576" y="3718015"/>
                </a:cubicBezTo>
                <a:cubicBezTo>
                  <a:pt x="5982134" y="3691637"/>
                  <a:pt x="5648862" y="3693432"/>
                  <a:pt x="5502355" y="3718015"/>
                </a:cubicBezTo>
                <a:cubicBezTo>
                  <a:pt x="5355848" y="3742598"/>
                  <a:pt x="4910046" y="3687751"/>
                  <a:pt x="4737658" y="3718015"/>
                </a:cubicBezTo>
                <a:cubicBezTo>
                  <a:pt x="4565270" y="3748279"/>
                  <a:pt x="4445582" y="3699192"/>
                  <a:pt x="4183912" y="3718015"/>
                </a:cubicBezTo>
                <a:cubicBezTo>
                  <a:pt x="3922242" y="3736838"/>
                  <a:pt x="3578846" y="3760442"/>
                  <a:pt x="3313740" y="3718015"/>
                </a:cubicBezTo>
                <a:cubicBezTo>
                  <a:pt x="3048634" y="3675588"/>
                  <a:pt x="2841026" y="3719067"/>
                  <a:pt x="2654519" y="3718015"/>
                </a:cubicBezTo>
                <a:cubicBezTo>
                  <a:pt x="2468012" y="3716963"/>
                  <a:pt x="2351370" y="3727588"/>
                  <a:pt x="2206248" y="3718015"/>
                </a:cubicBezTo>
                <a:cubicBezTo>
                  <a:pt x="2061126" y="3708442"/>
                  <a:pt x="1539952" y="3716469"/>
                  <a:pt x="1336076" y="3718015"/>
                </a:cubicBezTo>
                <a:cubicBezTo>
                  <a:pt x="1132200" y="3719561"/>
                  <a:pt x="711898" y="3676335"/>
                  <a:pt x="465904" y="3718015"/>
                </a:cubicBezTo>
                <a:cubicBezTo>
                  <a:pt x="217306" y="3715471"/>
                  <a:pt x="51960" y="3524611"/>
                  <a:pt x="0" y="3252111"/>
                </a:cubicBezTo>
                <a:cubicBezTo>
                  <a:pt x="16740" y="3072772"/>
                  <a:pt x="-14044" y="2898583"/>
                  <a:pt x="0" y="2555559"/>
                </a:cubicBezTo>
                <a:cubicBezTo>
                  <a:pt x="14044" y="2212535"/>
                  <a:pt x="-27522" y="2137191"/>
                  <a:pt x="0" y="1831145"/>
                </a:cubicBezTo>
                <a:cubicBezTo>
                  <a:pt x="27522" y="1525099"/>
                  <a:pt x="-18495" y="1324851"/>
                  <a:pt x="0" y="1078870"/>
                </a:cubicBezTo>
                <a:cubicBezTo>
                  <a:pt x="18495" y="832890"/>
                  <a:pt x="22450" y="589378"/>
                  <a:pt x="0" y="465904"/>
                </a:cubicBezTo>
                <a:close/>
              </a:path>
              <a:path w="11479349" h="3718015" stroke="0" extrusionOk="0">
                <a:moveTo>
                  <a:pt x="0" y="465904"/>
                </a:moveTo>
                <a:cubicBezTo>
                  <a:pt x="1539" y="255662"/>
                  <a:pt x="230129" y="38485"/>
                  <a:pt x="465904" y="0"/>
                </a:cubicBezTo>
                <a:cubicBezTo>
                  <a:pt x="703785" y="-13213"/>
                  <a:pt x="977332" y="-8448"/>
                  <a:pt x="1230601" y="0"/>
                </a:cubicBezTo>
                <a:cubicBezTo>
                  <a:pt x="1483870" y="8448"/>
                  <a:pt x="1533561" y="8140"/>
                  <a:pt x="1678871" y="0"/>
                </a:cubicBezTo>
                <a:cubicBezTo>
                  <a:pt x="1824181" y="-8140"/>
                  <a:pt x="2018087" y="15365"/>
                  <a:pt x="2127142" y="0"/>
                </a:cubicBezTo>
                <a:cubicBezTo>
                  <a:pt x="2236197" y="-15365"/>
                  <a:pt x="2685799" y="26235"/>
                  <a:pt x="2891838" y="0"/>
                </a:cubicBezTo>
                <a:cubicBezTo>
                  <a:pt x="3097877" y="-26235"/>
                  <a:pt x="3176776" y="-7573"/>
                  <a:pt x="3445584" y="0"/>
                </a:cubicBezTo>
                <a:cubicBezTo>
                  <a:pt x="3714392" y="7573"/>
                  <a:pt x="4029596" y="-1065"/>
                  <a:pt x="4315756" y="0"/>
                </a:cubicBezTo>
                <a:cubicBezTo>
                  <a:pt x="4601916" y="1065"/>
                  <a:pt x="4901912" y="-24494"/>
                  <a:pt x="5185929" y="0"/>
                </a:cubicBezTo>
                <a:cubicBezTo>
                  <a:pt x="5469946" y="24494"/>
                  <a:pt x="5730129" y="-34289"/>
                  <a:pt x="5950625" y="0"/>
                </a:cubicBezTo>
                <a:cubicBezTo>
                  <a:pt x="6171121" y="34289"/>
                  <a:pt x="6205785" y="-5387"/>
                  <a:pt x="6398896" y="0"/>
                </a:cubicBezTo>
                <a:cubicBezTo>
                  <a:pt x="6592007" y="5387"/>
                  <a:pt x="6596739" y="12225"/>
                  <a:pt x="6741691" y="0"/>
                </a:cubicBezTo>
                <a:cubicBezTo>
                  <a:pt x="6886643" y="-12225"/>
                  <a:pt x="7339189" y="-3421"/>
                  <a:pt x="7611863" y="0"/>
                </a:cubicBezTo>
                <a:cubicBezTo>
                  <a:pt x="7884537" y="3421"/>
                  <a:pt x="8022866" y="-14918"/>
                  <a:pt x="8271084" y="0"/>
                </a:cubicBezTo>
                <a:cubicBezTo>
                  <a:pt x="8519302" y="14918"/>
                  <a:pt x="8765315" y="-14008"/>
                  <a:pt x="8930306" y="0"/>
                </a:cubicBezTo>
                <a:cubicBezTo>
                  <a:pt x="9095297" y="14008"/>
                  <a:pt x="9182471" y="-10742"/>
                  <a:pt x="9378576" y="0"/>
                </a:cubicBezTo>
                <a:cubicBezTo>
                  <a:pt x="9574681" y="10742"/>
                  <a:pt x="9954424" y="-22200"/>
                  <a:pt x="10143273" y="0"/>
                </a:cubicBezTo>
                <a:cubicBezTo>
                  <a:pt x="10332122" y="22200"/>
                  <a:pt x="10666452" y="-35876"/>
                  <a:pt x="11013445" y="0"/>
                </a:cubicBezTo>
                <a:cubicBezTo>
                  <a:pt x="11274414" y="-7585"/>
                  <a:pt x="11497422" y="232281"/>
                  <a:pt x="11479349" y="465904"/>
                </a:cubicBezTo>
                <a:cubicBezTo>
                  <a:pt x="11483424" y="624579"/>
                  <a:pt x="11449447" y="872176"/>
                  <a:pt x="11479349" y="1078870"/>
                </a:cubicBezTo>
                <a:cubicBezTo>
                  <a:pt x="11509251" y="1285564"/>
                  <a:pt x="11478472" y="1550523"/>
                  <a:pt x="11479349" y="1803283"/>
                </a:cubicBezTo>
                <a:cubicBezTo>
                  <a:pt x="11480226" y="2056043"/>
                  <a:pt x="11454054" y="2278713"/>
                  <a:pt x="11479349" y="2471973"/>
                </a:cubicBezTo>
                <a:cubicBezTo>
                  <a:pt x="11504645" y="2665233"/>
                  <a:pt x="11474135" y="3013969"/>
                  <a:pt x="11479349" y="3252111"/>
                </a:cubicBezTo>
                <a:cubicBezTo>
                  <a:pt x="11504128" y="3563222"/>
                  <a:pt x="11233905" y="3704162"/>
                  <a:pt x="11013445" y="3718015"/>
                </a:cubicBezTo>
                <a:cubicBezTo>
                  <a:pt x="10636361" y="3726172"/>
                  <a:pt x="10451506" y="3682971"/>
                  <a:pt x="10248748" y="3718015"/>
                </a:cubicBezTo>
                <a:cubicBezTo>
                  <a:pt x="10045990" y="3753059"/>
                  <a:pt x="9654848" y="3731053"/>
                  <a:pt x="9378576" y="3718015"/>
                </a:cubicBezTo>
                <a:cubicBezTo>
                  <a:pt x="9102304" y="3704977"/>
                  <a:pt x="8912618" y="3712662"/>
                  <a:pt x="8508404" y="3718015"/>
                </a:cubicBezTo>
                <a:cubicBezTo>
                  <a:pt x="8104190" y="3723368"/>
                  <a:pt x="8178606" y="3722438"/>
                  <a:pt x="7954658" y="3718015"/>
                </a:cubicBezTo>
                <a:cubicBezTo>
                  <a:pt x="7730710" y="3713592"/>
                  <a:pt x="7743425" y="3727712"/>
                  <a:pt x="7611863" y="3718015"/>
                </a:cubicBezTo>
                <a:cubicBezTo>
                  <a:pt x="7480301" y="3708318"/>
                  <a:pt x="7340088" y="3728730"/>
                  <a:pt x="7163593" y="3718015"/>
                </a:cubicBezTo>
                <a:cubicBezTo>
                  <a:pt x="6987098" y="3707301"/>
                  <a:pt x="6814769" y="3697566"/>
                  <a:pt x="6715322" y="3718015"/>
                </a:cubicBezTo>
                <a:cubicBezTo>
                  <a:pt x="6615875" y="3738464"/>
                  <a:pt x="6167143" y="3752928"/>
                  <a:pt x="5950625" y="3718015"/>
                </a:cubicBezTo>
                <a:cubicBezTo>
                  <a:pt x="5734107" y="3683102"/>
                  <a:pt x="5733231" y="3732187"/>
                  <a:pt x="5607830" y="3718015"/>
                </a:cubicBezTo>
                <a:cubicBezTo>
                  <a:pt x="5482430" y="3703843"/>
                  <a:pt x="5348107" y="3732744"/>
                  <a:pt x="5159560" y="3718015"/>
                </a:cubicBezTo>
                <a:cubicBezTo>
                  <a:pt x="4971013" y="3703287"/>
                  <a:pt x="4472541" y="3752059"/>
                  <a:pt x="4289388" y="3718015"/>
                </a:cubicBezTo>
                <a:cubicBezTo>
                  <a:pt x="4106235" y="3683971"/>
                  <a:pt x="4095759" y="3730474"/>
                  <a:pt x="3946593" y="3718015"/>
                </a:cubicBezTo>
                <a:cubicBezTo>
                  <a:pt x="3797427" y="3705556"/>
                  <a:pt x="3713907" y="3717836"/>
                  <a:pt x="3603797" y="3718015"/>
                </a:cubicBezTo>
                <a:cubicBezTo>
                  <a:pt x="3493687" y="3718194"/>
                  <a:pt x="3391537" y="3720117"/>
                  <a:pt x="3261002" y="3718015"/>
                </a:cubicBezTo>
                <a:cubicBezTo>
                  <a:pt x="3130467" y="3715913"/>
                  <a:pt x="2759871" y="3747084"/>
                  <a:pt x="2601781" y="3718015"/>
                </a:cubicBezTo>
                <a:cubicBezTo>
                  <a:pt x="2443691" y="3688946"/>
                  <a:pt x="2118898" y="3738352"/>
                  <a:pt x="1942560" y="3718015"/>
                </a:cubicBezTo>
                <a:cubicBezTo>
                  <a:pt x="1766222" y="3697678"/>
                  <a:pt x="1610146" y="3730423"/>
                  <a:pt x="1283338" y="3718015"/>
                </a:cubicBezTo>
                <a:cubicBezTo>
                  <a:pt x="956530" y="3705607"/>
                  <a:pt x="718800" y="3695669"/>
                  <a:pt x="465904" y="3718015"/>
                </a:cubicBezTo>
                <a:cubicBezTo>
                  <a:pt x="239163" y="3754273"/>
                  <a:pt x="-25952" y="3521720"/>
                  <a:pt x="0" y="3252111"/>
                </a:cubicBezTo>
                <a:cubicBezTo>
                  <a:pt x="-7881" y="2935080"/>
                  <a:pt x="-25434" y="2748001"/>
                  <a:pt x="0" y="2555559"/>
                </a:cubicBezTo>
                <a:cubicBezTo>
                  <a:pt x="25434" y="2363117"/>
                  <a:pt x="-18318" y="2169335"/>
                  <a:pt x="0" y="1859008"/>
                </a:cubicBezTo>
                <a:cubicBezTo>
                  <a:pt x="18318" y="1548681"/>
                  <a:pt x="8229" y="1512815"/>
                  <a:pt x="0" y="1190318"/>
                </a:cubicBezTo>
                <a:cubicBezTo>
                  <a:pt x="-8229" y="867821"/>
                  <a:pt x="17771" y="822357"/>
                  <a:pt x="0" y="465904"/>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custGeom>
                    <a:avLst/>
                    <a:gdLst>
                      <a:gd name="connsiteX0" fmla="*/ 0 w 11479349"/>
                      <a:gd name="connsiteY0" fmla="*/ 578602 h 4617376"/>
                      <a:gd name="connsiteX1" fmla="*/ 465904 w 11479349"/>
                      <a:gd name="connsiteY1" fmla="*/ 0 h 4617376"/>
                      <a:gd name="connsiteX2" fmla="*/ 1230601 w 11479349"/>
                      <a:gd name="connsiteY2" fmla="*/ 0 h 4617376"/>
                      <a:gd name="connsiteX3" fmla="*/ 1573396 w 11479349"/>
                      <a:gd name="connsiteY3" fmla="*/ 0 h 4617376"/>
                      <a:gd name="connsiteX4" fmla="*/ 2443568 w 11479349"/>
                      <a:gd name="connsiteY4" fmla="*/ 0 h 4617376"/>
                      <a:gd name="connsiteX5" fmla="*/ 3102789 w 11479349"/>
                      <a:gd name="connsiteY5" fmla="*/ 0 h 4617376"/>
                      <a:gd name="connsiteX6" fmla="*/ 3656535 w 11479349"/>
                      <a:gd name="connsiteY6" fmla="*/ 0 h 4617376"/>
                      <a:gd name="connsiteX7" fmla="*/ 4421232 w 11479349"/>
                      <a:gd name="connsiteY7" fmla="*/ 0 h 4617376"/>
                      <a:gd name="connsiteX8" fmla="*/ 5080453 w 11479349"/>
                      <a:gd name="connsiteY8" fmla="*/ 0 h 4617376"/>
                      <a:gd name="connsiteX9" fmla="*/ 5634199 w 11479349"/>
                      <a:gd name="connsiteY9" fmla="*/ 0 h 4617376"/>
                      <a:gd name="connsiteX10" fmla="*/ 5976994 w 11479349"/>
                      <a:gd name="connsiteY10" fmla="*/ 0 h 4617376"/>
                      <a:gd name="connsiteX11" fmla="*/ 6530740 w 11479349"/>
                      <a:gd name="connsiteY11" fmla="*/ 0 h 4617376"/>
                      <a:gd name="connsiteX12" fmla="*/ 7084486 w 11479349"/>
                      <a:gd name="connsiteY12" fmla="*/ 0 h 4617376"/>
                      <a:gd name="connsiteX13" fmla="*/ 7427281 w 11479349"/>
                      <a:gd name="connsiteY13" fmla="*/ 0 h 4617376"/>
                      <a:gd name="connsiteX14" fmla="*/ 7875552 w 11479349"/>
                      <a:gd name="connsiteY14" fmla="*/ 0 h 4617376"/>
                      <a:gd name="connsiteX15" fmla="*/ 8218347 w 11479349"/>
                      <a:gd name="connsiteY15" fmla="*/ 0 h 4617376"/>
                      <a:gd name="connsiteX16" fmla="*/ 9088519 w 11479349"/>
                      <a:gd name="connsiteY16" fmla="*/ 0 h 4617376"/>
                      <a:gd name="connsiteX17" fmla="*/ 9536789 w 11479349"/>
                      <a:gd name="connsiteY17" fmla="*/ 0 h 4617376"/>
                      <a:gd name="connsiteX18" fmla="*/ 9985060 w 11479349"/>
                      <a:gd name="connsiteY18" fmla="*/ 0 h 4617376"/>
                      <a:gd name="connsiteX19" fmla="*/ 11013445 w 11479349"/>
                      <a:gd name="connsiteY19" fmla="*/ 0 h 4617376"/>
                      <a:gd name="connsiteX20" fmla="*/ 11479349 w 11479349"/>
                      <a:gd name="connsiteY20" fmla="*/ 578602 h 4617376"/>
                      <a:gd name="connsiteX21" fmla="*/ 11479349 w 11479349"/>
                      <a:gd name="connsiteY21" fmla="*/ 1512848 h 4617376"/>
                      <a:gd name="connsiteX22" fmla="*/ 11479349 w 11479349"/>
                      <a:gd name="connsiteY22" fmla="*/ 2412493 h 4617376"/>
                      <a:gd name="connsiteX23" fmla="*/ 11479349 w 11479349"/>
                      <a:gd name="connsiteY23" fmla="*/ 4038773 h 4617376"/>
                      <a:gd name="connsiteX24" fmla="*/ 11013445 w 11479349"/>
                      <a:gd name="connsiteY24" fmla="*/ 4617376 h 4617376"/>
                      <a:gd name="connsiteX25" fmla="*/ 10565175 w 11479349"/>
                      <a:gd name="connsiteY25" fmla="*/ 4617376 h 4617376"/>
                      <a:gd name="connsiteX26" fmla="*/ 10011429 w 11479349"/>
                      <a:gd name="connsiteY26" fmla="*/ 4617376 h 4617376"/>
                      <a:gd name="connsiteX27" fmla="*/ 9457683 w 11479349"/>
                      <a:gd name="connsiteY27" fmla="*/ 4617376 h 4617376"/>
                      <a:gd name="connsiteX28" fmla="*/ 8798461 w 11479349"/>
                      <a:gd name="connsiteY28" fmla="*/ 4617376 h 4617376"/>
                      <a:gd name="connsiteX29" fmla="*/ 7928289 w 11479349"/>
                      <a:gd name="connsiteY29" fmla="*/ 4617376 h 4617376"/>
                      <a:gd name="connsiteX30" fmla="*/ 7374543 w 11479349"/>
                      <a:gd name="connsiteY30" fmla="*/ 4617376 h 4617376"/>
                      <a:gd name="connsiteX31" fmla="*/ 6715322 w 11479349"/>
                      <a:gd name="connsiteY31" fmla="*/ 4617376 h 4617376"/>
                      <a:gd name="connsiteX32" fmla="*/ 6161576 w 11479349"/>
                      <a:gd name="connsiteY32" fmla="*/ 4617376 h 4617376"/>
                      <a:gd name="connsiteX33" fmla="*/ 5502355 w 11479349"/>
                      <a:gd name="connsiteY33" fmla="*/ 4617376 h 4617376"/>
                      <a:gd name="connsiteX34" fmla="*/ 4737658 w 11479349"/>
                      <a:gd name="connsiteY34" fmla="*/ 4617376 h 4617376"/>
                      <a:gd name="connsiteX35" fmla="*/ 4183912 w 11479349"/>
                      <a:gd name="connsiteY35" fmla="*/ 4617376 h 4617376"/>
                      <a:gd name="connsiteX36" fmla="*/ 3313740 w 11479349"/>
                      <a:gd name="connsiteY36" fmla="*/ 4617376 h 4617376"/>
                      <a:gd name="connsiteX37" fmla="*/ 2654519 w 11479349"/>
                      <a:gd name="connsiteY37" fmla="*/ 4617376 h 4617376"/>
                      <a:gd name="connsiteX38" fmla="*/ 2206248 w 11479349"/>
                      <a:gd name="connsiteY38" fmla="*/ 4617376 h 4617376"/>
                      <a:gd name="connsiteX39" fmla="*/ 1336076 w 11479349"/>
                      <a:gd name="connsiteY39" fmla="*/ 4617376 h 4617376"/>
                      <a:gd name="connsiteX40" fmla="*/ 465904 w 11479349"/>
                      <a:gd name="connsiteY40" fmla="*/ 4617376 h 4617376"/>
                      <a:gd name="connsiteX41" fmla="*/ 0 w 11479349"/>
                      <a:gd name="connsiteY41" fmla="*/ 4038773 h 4617376"/>
                      <a:gd name="connsiteX42" fmla="*/ 0 w 11479349"/>
                      <a:gd name="connsiteY42" fmla="*/ 3173730 h 4617376"/>
                      <a:gd name="connsiteX43" fmla="*/ 0 w 11479349"/>
                      <a:gd name="connsiteY43" fmla="*/ 2274085 h 4617376"/>
                      <a:gd name="connsiteX44" fmla="*/ 0 w 11479349"/>
                      <a:gd name="connsiteY44" fmla="*/ 1339840 h 4617376"/>
                      <a:gd name="connsiteX45" fmla="*/ 0 w 11479349"/>
                      <a:gd name="connsiteY45" fmla="*/ 578602 h 4617376"/>
                      <a:gd name="connsiteX0" fmla="*/ 0 w 11479349"/>
                      <a:gd name="connsiteY0" fmla="*/ 578602 h 4617376"/>
                      <a:gd name="connsiteX1" fmla="*/ 465904 w 11479349"/>
                      <a:gd name="connsiteY1" fmla="*/ 0 h 4617376"/>
                      <a:gd name="connsiteX2" fmla="*/ 1230601 w 11479349"/>
                      <a:gd name="connsiteY2" fmla="*/ 0 h 4617376"/>
                      <a:gd name="connsiteX3" fmla="*/ 1678871 w 11479349"/>
                      <a:gd name="connsiteY3" fmla="*/ 0 h 4617376"/>
                      <a:gd name="connsiteX4" fmla="*/ 2127142 w 11479349"/>
                      <a:gd name="connsiteY4" fmla="*/ 0 h 4617376"/>
                      <a:gd name="connsiteX5" fmla="*/ 2891838 w 11479349"/>
                      <a:gd name="connsiteY5" fmla="*/ 0 h 4617376"/>
                      <a:gd name="connsiteX6" fmla="*/ 3445584 w 11479349"/>
                      <a:gd name="connsiteY6" fmla="*/ 0 h 4617376"/>
                      <a:gd name="connsiteX7" fmla="*/ 4315756 w 11479349"/>
                      <a:gd name="connsiteY7" fmla="*/ 0 h 4617376"/>
                      <a:gd name="connsiteX8" fmla="*/ 5185929 w 11479349"/>
                      <a:gd name="connsiteY8" fmla="*/ 0 h 4617376"/>
                      <a:gd name="connsiteX9" fmla="*/ 5950625 w 11479349"/>
                      <a:gd name="connsiteY9" fmla="*/ 0 h 4617376"/>
                      <a:gd name="connsiteX10" fmla="*/ 6398896 w 11479349"/>
                      <a:gd name="connsiteY10" fmla="*/ 0 h 4617376"/>
                      <a:gd name="connsiteX11" fmla="*/ 6741691 w 11479349"/>
                      <a:gd name="connsiteY11" fmla="*/ 0 h 4617376"/>
                      <a:gd name="connsiteX12" fmla="*/ 7611863 w 11479349"/>
                      <a:gd name="connsiteY12" fmla="*/ 0 h 4617376"/>
                      <a:gd name="connsiteX13" fmla="*/ 8271084 w 11479349"/>
                      <a:gd name="connsiteY13" fmla="*/ 0 h 4617376"/>
                      <a:gd name="connsiteX14" fmla="*/ 8930306 w 11479349"/>
                      <a:gd name="connsiteY14" fmla="*/ 0 h 4617376"/>
                      <a:gd name="connsiteX15" fmla="*/ 9378576 w 11479349"/>
                      <a:gd name="connsiteY15" fmla="*/ 0 h 4617376"/>
                      <a:gd name="connsiteX16" fmla="*/ 10143273 w 11479349"/>
                      <a:gd name="connsiteY16" fmla="*/ 0 h 4617376"/>
                      <a:gd name="connsiteX17" fmla="*/ 11013445 w 11479349"/>
                      <a:gd name="connsiteY17" fmla="*/ 0 h 4617376"/>
                      <a:gd name="connsiteX18" fmla="*/ 11479349 w 11479349"/>
                      <a:gd name="connsiteY18" fmla="*/ 578602 h 4617376"/>
                      <a:gd name="connsiteX19" fmla="*/ 11479349 w 11479349"/>
                      <a:gd name="connsiteY19" fmla="*/ 1339840 h 4617376"/>
                      <a:gd name="connsiteX20" fmla="*/ 11479349 w 11479349"/>
                      <a:gd name="connsiteY20" fmla="*/ 2239484 h 4617376"/>
                      <a:gd name="connsiteX21" fmla="*/ 11479349 w 11479349"/>
                      <a:gd name="connsiteY21" fmla="*/ 3069925 h 4617376"/>
                      <a:gd name="connsiteX22" fmla="*/ 11479349 w 11479349"/>
                      <a:gd name="connsiteY22" fmla="*/ 4038773 h 4617376"/>
                      <a:gd name="connsiteX23" fmla="*/ 11013445 w 11479349"/>
                      <a:gd name="connsiteY23" fmla="*/ 4617376 h 4617376"/>
                      <a:gd name="connsiteX24" fmla="*/ 10248748 w 11479349"/>
                      <a:gd name="connsiteY24" fmla="*/ 4617376 h 4617376"/>
                      <a:gd name="connsiteX25" fmla="*/ 9378576 w 11479349"/>
                      <a:gd name="connsiteY25" fmla="*/ 4617376 h 4617376"/>
                      <a:gd name="connsiteX26" fmla="*/ 8508404 w 11479349"/>
                      <a:gd name="connsiteY26" fmla="*/ 4617376 h 4617376"/>
                      <a:gd name="connsiteX27" fmla="*/ 7954658 w 11479349"/>
                      <a:gd name="connsiteY27" fmla="*/ 4617376 h 4617376"/>
                      <a:gd name="connsiteX28" fmla="*/ 7611863 w 11479349"/>
                      <a:gd name="connsiteY28" fmla="*/ 4617376 h 4617376"/>
                      <a:gd name="connsiteX29" fmla="*/ 7163593 w 11479349"/>
                      <a:gd name="connsiteY29" fmla="*/ 4617376 h 4617376"/>
                      <a:gd name="connsiteX30" fmla="*/ 6715322 w 11479349"/>
                      <a:gd name="connsiteY30" fmla="*/ 4617376 h 4617376"/>
                      <a:gd name="connsiteX31" fmla="*/ 5950625 w 11479349"/>
                      <a:gd name="connsiteY31" fmla="*/ 4617376 h 4617376"/>
                      <a:gd name="connsiteX32" fmla="*/ 5607830 w 11479349"/>
                      <a:gd name="connsiteY32" fmla="*/ 4617376 h 4617376"/>
                      <a:gd name="connsiteX33" fmla="*/ 5159560 w 11479349"/>
                      <a:gd name="connsiteY33" fmla="*/ 4617376 h 4617376"/>
                      <a:gd name="connsiteX34" fmla="*/ 4289388 w 11479349"/>
                      <a:gd name="connsiteY34" fmla="*/ 4617376 h 4617376"/>
                      <a:gd name="connsiteX35" fmla="*/ 3946593 w 11479349"/>
                      <a:gd name="connsiteY35" fmla="*/ 4617376 h 4617376"/>
                      <a:gd name="connsiteX36" fmla="*/ 3603797 w 11479349"/>
                      <a:gd name="connsiteY36" fmla="*/ 4617376 h 4617376"/>
                      <a:gd name="connsiteX37" fmla="*/ 3261002 w 11479349"/>
                      <a:gd name="connsiteY37" fmla="*/ 4617376 h 4617376"/>
                      <a:gd name="connsiteX38" fmla="*/ 2601781 w 11479349"/>
                      <a:gd name="connsiteY38" fmla="*/ 4617376 h 4617376"/>
                      <a:gd name="connsiteX39" fmla="*/ 1942560 w 11479349"/>
                      <a:gd name="connsiteY39" fmla="*/ 4617376 h 4617376"/>
                      <a:gd name="connsiteX40" fmla="*/ 1283338 w 11479349"/>
                      <a:gd name="connsiteY40" fmla="*/ 4617376 h 4617376"/>
                      <a:gd name="connsiteX41" fmla="*/ 465904 w 11479349"/>
                      <a:gd name="connsiteY41" fmla="*/ 4617376 h 4617376"/>
                      <a:gd name="connsiteX42" fmla="*/ 0 w 11479349"/>
                      <a:gd name="connsiteY42" fmla="*/ 4038773 h 4617376"/>
                      <a:gd name="connsiteX43" fmla="*/ 0 w 11479349"/>
                      <a:gd name="connsiteY43" fmla="*/ 3173730 h 4617376"/>
                      <a:gd name="connsiteX44" fmla="*/ 0 w 11479349"/>
                      <a:gd name="connsiteY44" fmla="*/ 2308688 h 4617376"/>
                      <a:gd name="connsiteX45" fmla="*/ 0 w 11479349"/>
                      <a:gd name="connsiteY45" fmla="*/ 1478247 h 4617376"/>
                      <a:gd name="connsiteX46" fmla="*/ 0 w 11479349"/>
                      <a:gd name="connsiteY46" fmla="*/ 578602 h 461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479349" h="4617376" fill="none" extrusionOk="0">
                        <a:moveTo>
                          <a:pt x="0" y="578602"/>
                        </a:moveTo>
                        <a:cubicBezTo>
                          <a:pt x="53588" y="243214"/>
                          <a:pt x="156187" y="-2300"/>
                          <a:pt x="465904" y="0"/>
                        </a:cubicBezTo>
                        <a:cubicBezTo>
                          <a:pt x="792408" y="-39634"/>
                          <a:pt x="938584" y="-35474"/>
                          <a:pt x="1230601" y="0"/>
                        </a:cubicBezTo>
                        <a:cubicBezTo>
                          <a:pt x="1536538" y="47630"/>
                          <a:pt x="1475461" y="-441"/>
                          <a:pt x="1573396" y="0"/>
                        </a:cubicBezTo>
                        <a:cubicBezTo>
                          <a:pt x="1720108" y="-29281"/>
                          <a:pt x="1983612" y="-76957"/>
                          <a:pt x="2443568" y="0"/>
                        </a:cubicBezTo>
                        <a:cubicBezTo>
                          <a:pt x="2877381" y="1386"/>
                          <a:pt x="2882463" y="15944"/>
                          <a:pt x="3102789" y="0"/>
                        </a:cubicBezTo>
                        <a:cubicBezTo>
                          <a:pt x="3319596" y="-18850"/>
                          <a:pt x="3397551" y="-34800"/>
                          <a:pt x="3656535" y="0"/>
                        </a:cubicBezTo>
                        <a:cubicBezTo>
                          <a:pt x="3918963" y="58563"/>
                          <a:pt x="4290036" y="-889"/>
                          <a:pt x="4421232" y="0"/>
                        </a:cubicBezTo>
                        <a:cubicBezTo>
                          <a:pt x="4565949" y="9879"/>
                          <a:pt x="4873074" y="14754"/>
                          <a:pt x="5080453" y="0"/>
                        </a:cubicBezTo>
                        <a:cubicBezTo>
                          <a:pt x="5269160" y="7013"/>
                          <a:pt x="5498243" y="25718"/>
                          <a:pt x="5634199" y="0"/>
                        </a:cubicBezTo>
                        <a:cubicBezTo>
                          <a:pt x="5778531" y="-24517"/>
                          <a:pt x="5866820" y="25383"/>
                          <a:pt x="5976994" y="0"/>
                        </a:cubicBezTo>
                        <a:cubicBezTo>
                          <a:pt x="6116371" y="8522"/>
                          <a:pt x="6253583" y="33263"/>
                          <a:pt x="6530740" y="0"/>
                        </a:cubicBezTo>
                        <a:cubicBezTo>
                          <a:pt x="6794888" y="-1556"/>
                          <a:pt x="6972081" y="-14068"/>
                          <a:pt x="7084486" y="0"/>
                        </a:cubicBezTo>
                        <a:cubicBezTo>
                          <a:pt x="7184850" y="-41"/>
                          <a:pt x="7351257" y="11027"/>
                          <a:pt x="7427281" y="0"/>
                        </a:cubicBezTo>
                        <a:cubicBezTo>
                          <a:pt x="7517920" y="-24457"/>
                          <a:pt x="7731133" y="40985"/>
                          <a:pt x="7875552" y="0"/>
                        </a:cubicBezTo>
                        <a:cubicBezTo>
                          <a:pt x="8021988" y="-6732"/>
                          <a:pt x="8083703" y="-23949"/>
                          <a:pt x="8218347" y="0"/>
                        </a:cubicBezTo>
                        <a:cubicBezTo>
                          <a:pt x="8339034" y="-36605"/>
                          <a:pt x="8858707" y="-35915"/>
                          <a:pt x="9088519" y="0"/>
                        </a:cubicBezTo>
                        <a:cubicBezTo>
                          <a:pt x="9315591" y="38899"/>
                          <a:pt x="9420365" y="-26078"/>
                          <a:pt x="9536789" y="0"/>
                        </a:cubicBezTo>
                        <a:cubicBezTo>
                          <a:pt x="9632397" y="27093"/>
                          <a:pt x="9801566" y="33129"/>
                          <a:pt x="9985060" y="0"/>
                        </a:cubicBezTo>
                        <a:cubicBezTo>
                          <a:pt x="10176719" y="-48383"/>
                          <a:pt x="10780801" y="-6061"/>
                          <a:pt x="11013445" y="0"/>
                        </a:cubicBezTo>
                        <a:cubicBezTo>
                          <a:pt x="11227969" y="-14365"/>
                          <a:pt x="11492767" y="282962"/>
                          <a:pt x="11479349" y="578602"/>
                        </a:cubicBezTo>
                        <a:cubicBezTo>
                          <a:pt x="11472203" y="908130"/>
                          <a:pt x="11492244" y="1067795"/>
                          <a:pt x="11479349" y="1512848"/>
                        </a:cubicBezTo>
                        <a:cubicBezTo>
                          <a:pt x="11473479" y="1958331"/>
                          <a:pt x="11450626" y="1998095"/>
                          <a:pt x="11479349" y="2412493"/>
                        </a:cubicBezTo>
                        <a:cubicBezTo>
                          <a:pt x="11535105" y="2854301"/>
                          <a:pt x="11454437" y="3667720"/>
                          <a:pt x="11479349" y="4038773"/>
                        </a:cubicBezTo>
                        <a:cubicBezTo>
                          <a:pt x="11503523" y="4375809"/>
                          <a:pt x="11181438" y="4638886"/>
                          <a:pt x="11013445" y="4617376"/>
                        </a:cubicBezTo>
                        <a:cubicBezTo>
                          <a:pt x="10853143" y="4607881"/>
                          <a:pt x="10662040" y="4625188"/>
                          <a:pt x="10565175" y="4617376"/>
                        </a:cubicBezTo>
                        <a:cubicBezTo>
                          <a:pt x="10449650" y="4649925"/>
                          <a:pt x="10238664" y="4602471"/>
                          <a:pt x="10011429" y="4617376"/>
                        </a:cubicBezTo>
                        <a:cubicBezTo>
                          <a:pt x="9844102" y="4646181"/>
                          <a:pt x="9690355" y="4622930"/>
                          <a:pt x="9457683" y="4617376"/>
                        </a:cubicBezTo>
                        <a:cubicBezTo>
                          <a:pt x="9231727" y="4614731"/>
                          <a:pt x="8959003" y="4589989"/>
                          <a:pt x="8798461" y="4617376"/>
                        </a:cubicBezTo>
                        <a:cubicBezTo>
                          <a:pt x="8692278" y="4640787"/>
                          <a:pt x="8145073" y="4562884"/>
                          <a:pt x="7928289" y="4617376"/>
                        </a:cubicBezTo>
                        <a:cubicBezTo>
                          <a:pt x="7698910" y="4641201"/>
                          <a:pt x="7630405" y="4583850"/>
                          <a:pt x="7374543" y="4617376"/>
                        </a:cubicBezTo>
                        <a:cubicBezTo>
                          <a:pt x="7121802" y="4690084"/>
                          <a:pt x="6916375" y="4605992"/>
                          <a:pt x="6715322" y="4617376"/>
                        </a:cubicBezTo>
                        <a:cubicBezTo>
                          <a:pt x="6529293" y="4640221"/>
                          <a:pt x="6350383" y="4620222"/>
                          <a:pt x="6161576" y="4617376"/>
                        </a:cubicBezTo>
                        <a:cubicBezTo>
                          <a:pt x="5990500" y="4564060"/>
                          <a:pt x="5659890" y="4562069"/>
                          <a:pt x="5502355" y="4617376"/>
                        </a:cubicBezTo>
                        <a:cubicBezTo>
                          <a:pt x="5353012" y="4635024"/>
                          <a:pt x="4900031" y="4581988"/>
                          <a:pt x="4737658" y="4617376"/>
                        </a:cubicBezTo>
                        <a:cubicBezTo>
                          <a:pt x="4579592" y="4672471"/>
                          <a:pt x="4434878" y="4585184"/>
                          <a:pt x="4183912" y="4617376"/>
                        </a:cubicBezTo>
                        <a:cubicBezTo>
                          <a:pt x="3879801" y="4645018"/>
                          <a:pt x="3564547" y="4654836"/>
                          <a:pt x="3313740" y="4617376"/>
                        </a:cubicBezTo>
                        <a:cubicBezTo>
                          <a:pt x="3081128" y="4579132"/>
                          <a:pt x="2875365" y="4634008"/>
                          <a:pt x="2654519" y="4617376"/>
                        </a:cubicBezTo>
                        <a:cubicBezTo>
                          <a:pt x="2452914" y="4609070"/>
                          <a:pt x="2358327" y="4611376"/>
                          <a:pt x="2206248" y="4617376"/>
                        </a:cubicBezTo>
                        <a:cubicBezTo>
                          <a:pt x="2102637" y="4588862"/>
                          <a:pt x="1536061" y="4629115"/>
                          <a:pt x="1336076" y="4617376"/>
                        </a:cubicBezTo>
                        <a:cubicBezTo>
                          <a:pt x="1156439" y="4671607"/>
                          <a:pt x="665849" y="4526007"/>
                          <a:pt x="465904" y="4617376"/>
                        </a:cubicBezTo>
                        <a:cubicBezTo>
                          <a:pt x="265998" y="4573296"/>
                          <a:pt x="69819" y="4341027"/>
                          <a:pt x="0" y="4038773"/>
                        </a:cubicBezTo>
                        <a:cubicBezTo>
                          <a:pt x="17892" y="3846486"/>
                          <a:pt x="-2567" y="3569389"/>
                          <a:pt x="0" y="3173730"/>
                        </a:cubicBezTo>
                        <a:cubicBezTo>
                          <a:pt x="22551" y="2737900"/>
                          <a:pt x="-20809" y="2672824"/>
                          <a:pt x="0" y="2274085"/>
                        </a:cubicBezTo>
                        <a:cubicBezTo>
                          <a:pt x="48762" y="1878981"/>
                          <a:pt x="6393" y="1611802"/>
                          <a:pt x="0" y="1339840"/>
                        </a:cubicBezTo>
                        <a:cubicBezTo>
                          <a:pt x="17530" y="1013221"/>
                          <a:pt x="25701" y="712637"/>
                          <a:pt x="0" y="578602"/>
                        </a:cubicBezTo>
                        <a:close/>
                      </a:path>
                      <a:path w="11479349" h="4617376" stroke="0" extrusionOk="0">
                        <a:moveTo>
                          <a:pt x="0" y="578602"/>
                        </a:moveTo>
                        <a:cubicBezTo>
                          <a:pt x="6433" y="302754"/>
                          <a:pt x="247101" y="-314"/>
                          <a:pt x="465904" y="0"/>
                        </a:cubicBezTo>
                        <a:cubicBezTo>
                          <a:pt x="695582" y="5831"/>
                          <a:pt x="972320" y="-19594"/>
                          <a:pt x="1230601" y="0"/>
                        </a:cubicBezTo>
                        <a:cubicBezTo>
                          <a:pt x="1485819" y="1316"/>
                          <a:pt x="1543958" y="4085"/>
                          <a:pt x="1678871" y="0"/>
                        </a:cubicBezTo>
                        <a:cubicBezTo>
                          <a:pt x="1817648" y="-34019"/>
                          <a:pt x="2006700" y="16299"/>
                          <a:pt x="2127142" y="0"/>
                        </a:cubicBezTo>
                        <a:cubicBezTo>
                          <a:pt x="2243642" y="-49250"/>
                          <a:pt x="2706546" y="78499"/>
                          <a:pt x="2891838" y="0"/>
                        </a:cubicBezTo>
                        <a:cubicBezTo>
                          <a:pt x="3103650" y="-27072"/>
                          <a:pt x="3179171" y="-9960"/>
                          <a:pt x="3445584" y="0"/>
                        </a:cubicBezTo>
                        <a:cubicBezTo>
                          <a:pt x="3761395" y="-21076"/>
                          <a:pt x="4047158" y="-21073"/>
                          <a:pt x="4315756" y="0"/>
                        </a:cubicBezTo>
                        <a:cubicBezTo>
                          <a:pt x="4609661" y="-17615"/>
                          <a:pt x="4880553" y="-43880"/>
                          <a:pt x="5185929" y="0"/>
                        </a:cubicBezTo>
                        <a:cubicBezTo>
                          <a:pt x="5440309" y="77700"/>
                          <a:pt x="5722726" y="-77766"/>
                          <a:pt x="5950625" y="0"/>
                        </a:cubicBezTo>
                        <a:cubicBezTo>
                          <a:pt x="6173532" y="41272"/>
                          <a:pt x="6215337" y="-9242"/>
                          <a:pt x="6398896" y="0"/>
                        </a:cubicBezTo>
                        <a:cubicBezTo>
                          <a:pt x="6590889" y="7423"/>
                          <a:pt x="6595428" y="14991"/>
                          <a:pt x="6741691" y="0"/>
                        </a:cubicBezTo>
                        <a:cubicBezTo>
                          <a:pt x="6887761" y="-7059"/>
                          <a:pt x="7306326" y="21747"/>
                          <a:pt x="7611863" y="0"/>
                        </a:cubicBezTo>
                        <a:cubicBezTo>
                          <a:pt x="7889446" y="9502"/>
                          <a:pt x="8010232" y="-9928"/>
                          <a:pt x="8271084" y="0"/>
                        </a:cubicBezTo>
                        <a:cubicBezTo>
                          <a:pt x="8505810" y="50491"/>
                          <a:pt x="8788349" y="-24580"/>
                          <a:pt x="8930306" y="0"/>
                        </a:cubicBezTo>
                        <a:cubicBezTo>
                          <a:pt x="9081354" y="5518"/>
                          <a:pt x="9195800" y="2564"/>
                          <a:pt x="9378576" y="0"/>
                        </a:cubicBezTo>
                        <a:cubicBezTo>
                          <a:pt x="9577614" y="46228"/>
                          <a:pt x="9985677" y="-5349"/>
                          <a:pt x="10143273" y="0"/>
                        </a:cubicBezTo>
                        <a:cubicBezTo>
                          <a:pt x="10318660" y="-3850"/>
                          <a:pt x="10675511" y="-36807"/>
                          <a:pt x="11013445" y="0"/>
                        </a:cubicBezTo>
                        <a:cubicBezTo>
                          <a:pt x="11299132" y="-36887"/>
                          <a:pt x="11472880" y="270237"/>
                          <a:pt x="11479349" y="578602"/>
                        </a:cubicBezTo>
                        <a:cubicBezTo>
                          <a:pt x="11464070" y="747987"/>
                          <a:pt x="11475459" y="1135598"/>
                          <a:pt x="11479349" y="1339840"/>
                        </a:cubicBezTo>
                        <a:cubicBezTo>
                          <a:pt x="11456463" y="1616538"/>
                          <a:pt x="11511859" y="1973699"/>
                          <a:pt x="11479349" y="2239484"/>
                        </a:cubicBezTo>
                        <a:cubicBezTo>
                          <a:pt x="11511573" y="2555851"/>
                          <a:pt x="11446625" y="2779318"/>
                          <a:pt x="11479349" y="3069925"/>
                        </a:cubicBezTo>
                        <a:cubicBezTo>
                          <a:pt x="11552598" y="3354290"/>
                          <a:pt x="11412129" y="3718097"/>
                          <a:pt x="11479349" y="4038773"/>
                        </a:cubicBezTo>
                        <a:cubicBezTo>
                          <a:pt x="11523951" y="4396903"/>
                          <a:pt x="11217625" y="4611175"/>
                          <a:pt x="11013445" y="4617376"/>
                        </a:cubicBezTo>
                        <a:cubicBezTo>
                          <a:pt x="10648895" y="4637801"/>
                          <a:pt x="10440654" y="4581608"/>
                          <a:pt x="10248748" y="4617376"/>
                        </a:cubicBezTo>
                        <a:cubicBezTo>
                          <a:pt x="10079725" y="4614251"/>
                          <a:pt x="9711153" y="4651171"/>
                          <a:pt x="9378576" y="4617376"/>
                        </a:cubicBezTo>
                        <a:cubicBezTo>
                          <a:pt x="9111484" y="4593604"/>
                          <a:pt x="8929605" y="4597723"/>
                          <a:pt x="8508404" y="4617376"/>
                        </a:cubicBezTo>
                        <a:cubicBezTo>
                          <a:pt x="8102261" y="4628015"/>
                          <a:pt x="8174710" y="4621131"/>
                          <a:pt x="7954658" y="4617376"/>
                        </a:cubicBezTo>
                        <a:cubicBezTo>
                          <a:pt x="7729052" y="4609742"/>
                          <a:pt x="7746559" y="4625976"/>
                          <a:pt x="7611863" y="4617376"/>
                        </a:cubicBezTo>
                        <a:cubicBezTo>
                          <a:pt x="7490581" y="4609186"/>
                          <a:pt x="7342568" y="4624718"/>
                          <a:pt x="7163593" y="4617376"/>
                        </a:cubicBezTo>
                        <a:cubicBezTo>
                          <a:pt x="6973864" y="4617811"/>
                          <a:pt x="6830223" y="4583880"/>
                          <a:pt x="6715322" y="4617376"/>
                        </a:cubicBezTo>
                        <a:cubicBezTo>
                          <a:pt x="6636422" y="4617152"/>
                          <a:pt x="6162927" y="4641826"/>
                          <a:pt x="5950625" y="4617376"/>
                        </a:cubicBezTo>
                        <a:cubicBezTo>
                          <a:pt x="5741828" y="4579171"/>
                          <a:pt x="5731570" y="4621717"/>
                          <a:pt x="5607830" y="4617376"/>
                        </a:cubicBezTo>
                        <a:cubicBezTo>
                          <a:pt x="5469447" y="4599343"/>
                          <a:pt x="5369178" y="4608471"/>
                          <a:pt x="5159560" y="4617376"/>
                        </a:cubicBezTo>
                        <a:cubicBezTo>
                          <a:pt x="4978176" y="4628010"/>
                          <a:pt x="4490114" y="4678791"/>
                          <a:pt x="4289388" y="4617376"/>
                        </a:cubicBezTo>
                        <a:cubicBezTo>
                          <a:pt x="4110286" y="4561876"/>
                          <a:pt x="4091812" y="4638645"/>
                          <a:pt x="3946593" y="4617376"/>
                        </a:cubicBezTo>
                        <a:cubicBezTo>
                          <a:pt x="3803332" y="4606268"/>
                          <a:pt x="3725362" y="4610503"/>
                          <a:pt x="3603797" y="4617376"/>
                        </a:cubicBezTo>
                        <a:cubicBezTo>
                          <a:pt x="3472392" y="4629960"/>
                          <a:pt x="3394155" y="4630504"/>
                          <a:pt x="3261002" y="4617376"/>
                        </a:cubicBezTo>
                        <a:cubicBezTo>
                          <a:pt x="3135178" y="4625184"/>
                          <a:pt x="2761096" y="4675930"/>
                          <a:pt x="2601781" y="4617376"/>
                        </a:cubicBezTo>
                        <a:cubicBezTo>
                          <a:pt x="2428473" y="4546328"/>
                          <a:pt x="2147847" y="4657768"/>
                          <a:pt x="1942560" y="4617376"/>
                        </a:cubicBezTo>
                        <a:cubicBezTo>
                          <a:pt x="1759473" y="4588071"/>
                          <a:pt x="1594088" y="4660094"/>
                          <a:pt x="1283338" y="4617376"/>
                        </a:cubicBezTo>
                        <a:cubicBezTo>
                          <a:pt x="922277" y="4588994"/>
                          <a:pt x="731875" y="4576059"/>
                          <a:pt x="465904" y="4617376"/>
                        </a:cubicBezTo>
                        <a:cubicBezTo>
                          <a:pt x="223594" y="4659622"/>
                          <a:pt x="-42865" y="4432600"/>
                          <a:pt x="0" y="4038773"/>
                        </a:cubicBezTo>
                        <a:cubicBezTo>
                          <a:pt x="-62158" y="3652469"/>
                          <a:pt x="-52412" y="3432606"/>
                          <a:pt x="0" y="3173730"/>
                        </a:cubicBezTo>
                        <a:cubicBezTo>
                          <a:pt x="-1062" y="2928175"/>
                          <a:pt x="-11854" y="2656323"/>
                          <a:pt x="0" y="2308688"/>
                        </a:cubicBezTo>
                        <a:cubicBezTo>
                          <a:pt x="17769" y="1929540"/>
                          <a:pt x="14745" y="1870643"/>
                          <a:pt x="0" y="1478247"/>
                        </a:cubicBezTo>
                        <a:cubicBezTo>
                          <a:pt x="-4167" y="1079588"/>
                          <a:pt x="20164" y="1031689"/>
                          <a:pt x="0" y="578602"/>
                        </a:cubicBezTo>
                        <a:close/>
                      </a:path>
                      <a:path w="11479349" h="4617376" fill="none" stroke="0" extrusionOk="0">
                        <a:moveTo>
                          <a:pt x="0" y="578602"/>
                        </a:moveTo>
                        <a:cubicBezTo>
                          <a:pt x="43066" y="288487"/>
                          <a:pt x="199051" y="-16283"/>
                          <a:pt x="465904" y="0"/>
                        </a:cubicBezTo>
                        <a:cubicBezTo>
                          <a:pt x="763566" y="-11498"/>
                          <a:pt x="921245" y="-31705"/>
                          <a:pt x="1230601" y="0"/>
                        </a:cubicBezTo>
                        <a:cubicBezTo>
                          <a:pt x="1524812" y="42230"/>
                          <a:pt x="1472828" y="-8105"/>
                          <a:pt x="1573396" y="0"/>
                        </a:cubicBezTo>
                        <a:cubicBezTo>
                          <a:pt x="1659291" y="10756"/>
                          <a:pt x="2063585" y="-50854"/>
                          <a:pt x="2443568" y="0"/>
                        </a:cubicBezTo>
                        <a:cubicBezTo>
                          <a:pt x="2879241" y="1248"/>
                          <a:pt x="2887558" y="15712"/>
                          <a:pt x="3102789" y="0"/>
                        </a:cubicBezTo>
                        <a:cubicBezTo>
                          <a:pt x="3315587" y="-24800"/>
                          <a:pt x="3379338" y="-16116"/>
                          <a:pt x="3656535" y="0"/>
                        </a:cubicBezTo>
                        <a:cubicBezTo>
                          <a:pt x="3937063" y="-10855"/>
                          <a:pt x="4260447" y="-12011"/>
                          <a:pt x="4421232" y="0"/>
                        </a:cubicBezTo>
                        <a:cubicBezTo>
                          <a:pt x="4545821" y="17051"/>
                          <a:pt x="4843950" y="-2452"/>
                          <a:pt x="5080453" y="0"/>
                        </a:cubicBezTo>
                        <a:cubicBezTo>
                          <a:pt x="5256558" y="-15389"/>
                          <a:pt x="5518581" y="28258"/>
                          <a:pt x="5634199" y="0"/>
                        </a:cubicBezTo>
                        <a:cubicBezTo>
                          <a:pt x="5758172" y="-37548"/>
                          <a:pt x="5873093" y="19429"/>
                          <a:pt x="5976994" y="0"/>
                        </a:cubicBezTo>
                        <a:cubicBezTo>
                          <a:pt x="6076417" y="-11550"/>
                          <a:pt x="6257359" y="-32807"/>
                          <a:pt x="6530740" y="0"/>
                        </a:cubicBezTo>
                        <a:cubicBezTo>
                          <a:pt x="6794524" y="-28166"/>
                          <a:pt x="6965559" y="22519"/>
                          <a:pt x="7084486" y="0"/>
                        </a:cubicBezTo>
                        <a:cubicBezTo>
                          <a:pt x="7209520" y="-6692"/>
                          <a:pt x="7338906" y="32946"/>
                          <a:pt x="7427281" y="0"/>
                        </a:cubicBezTo>
                        <a:cubicBezTo>
                          <a:pt x="7497109" y="-6788"/>
                          <a:pt x="7733501" y="1212"/>
                          <a:pt x="7875552" y="0"/>
                        </a:cubicBezTo>
                        <a:cubicBezTo>
                          <a:pt x="8022160" y="-6752"/>
                          <a:pt x="8081974" y="-20899"/>
                          <a:pt x="8218347" y="0"/>
                        </a:cubicBezTo>
                        <a:cubicBezTo>
                          <a:pt x="8309286" y="41793"/>
                          <a:pt x="8877385" y="-46870"/>
                          <a:pt x="9088519" y="0"/>
                        </a:cubicBezTo>
                        <a:cubicBezTo>
                          <a:pt x="9287416" y="62518"/>
                          <a:pt x="9458007" y="-30471"/>
                          <a:pt x="9536789" y="0"/>
                        </a:cubicBezTo>
                        <a:cubicBezTo>
                          <a:pt x="9671435" y="41990"/>
                          <a:pt x="9826338" y="11775"/>
                          <a:pt x="9985060" y="0"/>
                        </a:cubicBezTo>
                        <a:cubicBezTo>
                          <a:pt x="10180368" y="39231"/>
                          <a:pt x="10744806" y="22571"/>
                          <a:pt x="11013445" y="0"/>
                        </a:cubicBezTo>
                        <a:cubicBezTo>
                          <a:pt x="11219403" y="37435"/>
                          <a:pt x="11507453" y="314088"/>
                          <a:pt x="11479349" y="578602"/>
                        </a:cubicBezTo>
                        <a:cubicBezTo>
                          <a:pt x="11457442" y="946335"/>
                          <a:pt x="11504258" y="1058973"/>
                          <a:pt x="11479349" y="1512848"/>
                        </a:cubicBezTo>
                        <a:cubicBezTo>
                          <a:pt x="11469745" y="1946827"/>
                          <a:pt x="11456124" y="2002091"/>
                          <a:pt x="11479349" y="2412493"/>
                        </a:cubicBezTo>
                        <a:cubicBezTo>
                          <a:pt x="11483854" y="2839973"/>
                          <a:pt x="11416658" y="3638980"/>
                          <a:pt x="11479349" y="4038773"/>
                        </a:cubicBezTo>
                        <a:cubicBezTo>
                          <a:pt x="11497477" y="4432022"/>
                          <a:pt x="11212272" y="4611500"/>
                          <a:pt x="11013445" y="4617376"/>
                        </a:cubicBezTo>
                        <a:cubicBezTo>
                          <a:pt x="10852368" y="4652626"/>
                          <a:pt x="10661168" y="4601798"/>
                          <a:pt x="10565175" y="4617376"/>
                        </a:cubicBezTo>
                        <a:cubicBezTo>
                          <a:pt x="10485285" y="4612321"/>
                          <a:pt x="10217252" y="4610284"/>
                          <a:pt x="10011429" y="4617376"/>
                        </a:cubicBezTo>
                        <a:cubicBezTo>
                          <a:pt x="9839460" y="4634259"/>
                          <a:pt x="9701133" y="4591851"/>
                          <a:pt x="9457683" y="4617376"/>
                        </a:cubicBezTo>
                        <a:cubicBezTo>
                          <a:pt x="9210018" y="4626302"/>
                          <a:pt x="8938869" y="4612588"/>
                          <a:pt x="8798461" y="4617376"/>
                        </a:cubicBezTo>
                        <a:cubicBezTo>
                          <a:pt x="8697671" y="4611757"/>
                          <a:pt x="8127684" y="4596421"/>
                          <a:pt x="7928289" y="4617376"/>
                        </a:cubicBezTo>
                        <a:cubicBezTo>
                          <a:pt x="7725751" y="4677582"/>
                          <a:pt x="7641054" y="4600270"/>
                          <a:pt x="7374543" y="4617376"/>
                        </a:cubicBezTo>
                        <a:cubicBezTo>
                          <a:pt x="7113704" y="4645258"/>
                          <a:pt x="6934947" y="4547558"/>
                          <a:pt x="6715322" y="4617376"/>
                        </a:cubicBezTo>
                        <a:cubicBezTo>
                          <a:pt x="6486556" y="4631229"/>
                          <a:pt x="6355487" y="4647568"/>
                          <a:pt x="6161576" y="4617376"/>
                        </a:cubicBezTo>
                        <a:cubicBezTo>
                          <a:pt x="5966550" y="4568260"/>
                          <a:pt x="5639099" y="4609195"/>
                          <a:pt x="5502355" y="4617376"/>
                        </a:cubicBezTo>
                        <a:cubicBezTo>
                          <a:pt x="5379449" y="4675897"/>
                          <a:pt x="4878994" y="4594504"/>
                          <a:pt x="4737658" y="4617376"/>
                        </a:cubicBezTo>
                        <a:cubicBezTo>
                          <a:pt x="4553295" y="4642291"/>
                          <a:pt x="4434194" y="4569948"/>
                          <a:pt x="4183912" y="4617376"/>
                        </a:cubicBezTo>
                        <a:cubicBezTo>
                          <a:pt x="3899390" y="4658733"/>
                          <a:pt x="3596926" y="4660475"/>
                          <a:pt x="3313740" y="4617376"/>
                        </a:cubicBezTo>
                        <a:cubicBezTo>
                          <a:pt x="3038099" y="4566378"/>
                          <a:pt x="2870009" y="4616825"/>
                          <a:pt x="2654519" y="4617376"/>
                        </a:cubicBezTo>
                        <a:cubicBezTo>
                          <a:pt x="2462590" y="4632669"/>
                          <a:pt x="2371044" y="4614197"/>
                          <a:pt x="2206248" y="4617376"/>
                        </a:cubicBezTo>
                        <a:cubicBezTo>
                          <a:pt x="2052060" y="4592735"/>
                          <a:pt x="1528950" y="4613109"/>
                          <a:pt x="1336076" y="4617376"/>
                        </a:cubicBezTo>
                        <a:cubicBezTo>
                          <a:pt x="1116756" y="4626290"/>
                          <a:pt x="721135" y="4554557"/>
                          <a:pt x="465904" y="4617376"/>
                        </a:cubicBezTo>
                        <a:cubicBezTo>
                          <a:pt x="204618" y="4638233"/>
                          <a:pt x="39227" y="4416056"/>
                          <a:pt x="0" y="4038773"/>
                        </a:cubicBezTo>
                        <a:cubicBezTo>
                          <a:pt x="31418" y="3836129"/>
                          <a:pt x="-19865" y="3556388"/>
                          <a:pt x="0" y="3173730"/>
                        </a:cubicBezTo>
                        <a:cubicBezTo>
                          <a:pt x="12935" y="2745609"/>
                          <a:pt x="-4049" y="2647122"/>
                          <a:pt x="0" y="2274085"/>
                        </a:cubicBezTo>
                        <a:cubicBezTo>
                          <a:pt x="20512" y="1893832"/>
                          <a:pt x="-13594" y="1659839"/>
                          <a:pt x="0" y="1339840"/>
                        </a:cubicBezTo>
                        <a:cubicBezTo>
                          <a:pt x="29583" y="1013664"/>
                          <a:pt x="46239" y="721466"/>
                          <a:pt x="0" y="5786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just" defTabSz="1219170">
              <a:lnSpc>
                <a:spcPct val="110000"/>
              </a:lnSpc>
              <a:buClr>
                <a:srgbClr val="000000"/>
              </a:buClr>
            </a:pPr>
            <a:r>
              <a:rPr lang="vi-VN" sz="3733" kern="0">
                <a:solidFill>
                  <a:srgbClr val="000000"/>
                </a:solidFill>
                <a:latin typeface="Times New Roman" panose="02020603050405020304" pitchFamily="18" charset="0"/>
                <a:cs typeface="Times New Roman" panose="02020603050405020304" pitchFamily="18" charset="0"/>
                <a:sym typeface="Arial"/>
              </a:rPr>
              <a:t>1. Nhà Thắm ở ven sông. Phía trước nhà có một cây gạo. Cứ đến tháng Ba, hoa lại nở đỏ ối một góc trời. Chim từ đâu bay về đậu kín các cành cây, kêu ríu rít. Mẹ bảo đó là cây gạo bà nội trồng.</a:t>
            </a:r>
          </a:p>
        </p:txBody>
      </p:sp>
      <p:sp>
        <p:nvSpPr>
          <p:cNvPr id="16" name="TextBox 15">
            <a:extLst>
              <a:ext uri="{FF2B5EF4-FFF2-40B4-BE49-F238E27FC236}">
                <a16:creationId xmlns="" xmlns:a16="http://schemas.microsoft.com/office/drawing/2014/main" id="{F8F3D146-9A06-058C-F266-7EDD31E8B898}"/>
              </a:ext>
            </a:extLst>
          </p:cNvPr>
          <p:cNvSpPr txBox="1"/>
          <p:nvPr/>
        </p:nvSpPr>
        <p:spPr>
          <a:xfrm>
            <a:off x="3317617" y="1178776"/>
            <a:ext cx="5556767" cy="995209"/>
          </a:xfrm>
          <a:prstGeom prst="rect">
            <a:avLst/>
          </a:prstGeom>
          <a:noFill/>
        </p:spPr>
        <p:txBody>
          <a:bodyPr wrap="square">
            <a:spAutoFit/>
          </a:bodyPr>
          <a:lstStyle/>
          <a:p>
            <a:pPr algn="ctr" defTabSz="1219170">
              <a:buClr>
                <a:srgbClr val="000000"/>
              </a:buClr>
            </a:pPr>
            <a:r>
              <a:rPr lang="en-US" sz="5867" b="1" kern="0">
                <a:ln w="9525">
                  <a:solidFill>
                    <a:srgbClr val="F01526">
                      <a:lumMod val="50000"/>
                    </a:srgbClr>
                  </a:solidFill>
                  <a:prstDash val="solid"/>
                </a:ln>
                <a:solidFill>
                  <a:srgbClr val="FFFF99"/>
                </a:solidFill>
                <a:effectLst>
                  <a:outerShdw blurRad="12700" dist="38100" dir="2700000" algn="tl" rotWithShape="0">
                    <a:srgbClr val="F01526">
                      <a:lumMod val="50000"/>
                    </a:srgbClr>
                  </a:outerShdw>
                </a:effectLst>
                <a:latin typeface="Times New Roman" panose="02020603050405020304" pitchFamily="18" charset="0"/>
                <a:cs typeface="Times New Roman" panose="02020603050405020304" pitchFamily="18" charset="0"/>
                <a:sym typeface="Arial"/>
              </a:rPr>
              <a:t>Hoa thắp lửa</a:t>
            </a:r>
            <a:endParaRPr lang="en-US" sz="5867" b="1" kern="0" dirty="0">
              <a:ln w="9525">
                <a:solidFill>
                  <a:srgbClr val="F01526">
                    <a:lumMod val="50000"/>
                  </a:srgbClr>
                </a:solidFill>
                <a:prstDash val="solid"/>
              </a:ln>
              <a:solidFill>
                <a:srgbClr val="FFFF99"/>
              </a:solidFill>
              <a:effectLst>
                <a:outerShdw blurRad="12700" dist="38100" dir="2700000" algn="tl" rotWithShape="0">
                  <a:srgbClr val="F01526">
                    <a:lumMod val="50000"/>
                  </a:srgbClr>
                </a:outerShdw>
              </a:effectLst>
              <a:latin typeface="Times New Roman" panose="02020603050405020304" pitchFamily="18" charset="0"/>
              <a:cs typeface="Times New Roman" panose="02020603050405020304" pitchFamily="18" charset="0"/>
              <a:sym typeface="Arial"/>
            </a:endParaRPr>
          </a:p>
        </p:txBody>
      </p:sp>
      <p:sp>
        <p:nvSpPr>
          <p:cNvPr id="17" name="TextBox 16">
            <a:extLst>
              <a:ext uri="{FF2B5EF4-FFF2-40B4-BE49-F238E27FC236}">
                <a16:creationId xmlns="" xmlns:a16="http://schemas.microsoft.com/office/drawing/2014/main" id="{1DE294CF-2B6C-E97F-B591-29DA26326544}"/>
              </a:ext>
            </a:extLst>
          </p:cNvPr>
          <p:cNvSpPr txBox="1"/>
          <p:nvPr/>
        </p:nvSpPr>
        <p:spPr>
          <a:xfrm>
            <a:off x="1556084" y="149075"/>
            <a:ext cx="8291860" cy="830997"/>
          </a:xfrm>
          <a:prstGeom prst="rect">
            <a:avLst/>
          </a:prstGeom>
          <a:noFill/>
        </p:spPr>
        <p:txBody>
          <a:bodyPr wrap="square" rtlCol="0">
            <a:spAutoFit/>
          </a:bodyPr>
          <a:lstStyle/>
          <a:p>
            <a:pPr algn="ctr" defTabSz="1219170">
              <a:buClr>
                <a:srgbClr val="000000"/>
              </a:buClr>
            </a:pPr>
            <a:r>
              <a:rPr lang="en-US" sz="48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LUYỆN ĐỌC NỐI TIẾP CÂU</a:t>
            </a:r>
          </a:p>
        </p:txBody>
      </p:sp>
    </p:spTree>
    <p:custDataLst>
      <p:tags r:id="rId1"/>
    </p:custDataLst>
    <p:extLst>
      <p:ext uri="{BB962C8B-B14F-4D97-AF65-F5344CB8AC3E}">
        <p14:creationId xmlns:p14="http://schemas.microsoft.com/office/powerpoint/2010/main" val="2480336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iterate type="lt">
                                    <p:tmPct val="0"/>
                                  </p:iterate>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34" presetClass="emph" presetSubtype="0" fill="hold" grpId="0" nodeType="with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16"/>
                                        </p:tgtEl>
                                        <p:attrNameLst>
                                          <p:attrName>ppt_x</p:attrName>
                                          <p:attrName>ppt_y</p:attrName>
                                        </p:attrNameLst>
                                      </p:cBhvr>
                                    </p:animMotion>
                                    <p:animRot by="1500000">
                                      <p:cBhvr>
                                        <p:cTn id="15" dur="125" fill="hold">
                                          <p:stCondLst>
                                            <p:cond delay="0"/>
                                          </p:stCondLst>
                                        </p:cTn>
                                        <p:tgtEl>
                                          <p:spTgt spid="16"/>
                                        </p:tgtEl>
                                        <p:attrNameLst>
                                          <p:attrName>r</p:attrName>
                                        </p:attrNameLst>
                                      </p:cBhvr>
                                    </p:animRot>
                                    <p:animRot by="-1500000">
                                      <p:cBhvr>
                                        <p:cTn id="16" dur="125" fill="hold">
                                          <p:stCondLst>
                                            <p:cond delay="125"/>
                                          </p:stCondLst>
                                        </p:cTn>
                                        <p:tgtEl>
                                          <p:spTgt spid="16"/>
                                        </p:tgtEl>
                                        <p:attrNameLst>
                                          <p:attrName>r</p:attrName>
                                        </p:attrNameLst>
                                      </p:cBhvr>
                                    </p:animRot>
                                    <p:animRot by="-1500000">
                                      <p:cBhvr>
                                        <p:cTn id="17" dur="125" fill="hold">
                                          <p:stCondLst>
                                            <p:cond delay="250"/>
                                          </p:stCondLst>
                                        </p:cTn>
                                        <p:tgtEl>
                                          <p:spTgt spid="16"/>
                                        </p:tgtEl>
                                        <p:attrNameLst>
                                          <p:attrName>r</p:attrName>
                                        </p:attrNameLst>
                                      </p:cBhvr>
                                    </p:animRot>
                                    <p:animRot by="1500000">
                                      <p:cBhvr>
                                        <p:cTn id="18" dur="125" fill="hold">
                                          <p:stCondLst>
                                            <p:cond delay="375"/>
                                          </p:stCondLst>
                                        </p:cTn>
                                        <p:tgtEl>
                                          <p:spTgt spid="16"/>
                                        </p:tgtEl>
                                        <p:attrNameLst>
                                          <p:attrName>r</p:attrName>
                                        </p:attrNameLst>
                                      </p:cBhvr>
                                    </p:animRot>
                                  </p:childTnLst>
                                </p:cTn>
                              </p:par>
                            </p:childTnLst>
                          </p:cTn>
                        </p:par>
                        <p:par>
                          <p:cTn id="19" fill="hold">
                            <p:stCondLst>
                              <p:cond delay="950"/>
                            </p:stCondLst>
                            <p:childTnLst>
                              <p:par>
                                <p:cTn id="20" presetID="22" presetClass="entr" presetSubtype="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6" grpId="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5" name="Rectangle: Rounded Corners 14">
            <a:extLst>
              <a:ext uri="{FF2B5EF4-FFF2-40B4-BE49-F238E27FC236}">
                <a16:creationId xmlns="" xmlns:a16="http://schemas.microsoft.com/office/drawing/2014/main" id="{51A64945-C9AF-DBDC-A6D5-E10F062FACC5}"/>
              </a:ext>
            </a:extLst>
          </p:cNvPr>
          <p:cNvSpPr/>
          <p:nvPr/>
        </p:nvSpPr>
        <p:spPr>
          <a:xfrm>
            <a:off x="356326" y="476251"/>
            <a:ext cx="11479349" cy="6232676"/>
          </a:xfrm>
          <a:custGeom>
            <a:avLst/>
            <a:gdLst>
              <a:gd name="connsiteX0" fmla="*/ 0 w 11479349"/>
              <a:gd name="connsiteY0" fmla="*/ 781017 h 6232676"/>
              <a:gd name="connsiteX1" fmla="*/ 781017 w 11479349"/>
              <a:gd name="connsiteY1" fmla="*/ 0 h 6232676"/>
              <a:gd name="connsiteX2" fmla="*/ 1342998 w 11479349"/>
              <a:gd name="connsiteY2" fmla="*/ 0 h 6232676"/>
              <a:gd name="connsiteX3" fmla="*/ 2004153 w 11479349"/>
              <a:gd name="connsiteY3" fmla="*/ 0 h 6232676"/>
              <a:gd name="connsiteX4" fmla="*/ 2566134 w 11479349"/>
              <a:gd name="connsiteY4" fmla="*/ 0 h 6232676"/>
              <a:gd name="connsiteX5" fmla="*/ 2929769 w 11479349"/>
              <a:gd name="connsiteY5" fmla="*/ 0 h 6232676"/>
              <a:gd name="connsiteX6" fmla="*/ 3491750 w 11479349"/>
              <a:gd name="connsiteY6" fmla="*/ 0 h 6232676"/>
              <a:gd name="connsiteX7" fmla="*/ 4053731 w 11479349"/>
              <a:gd name="connsiteY7" fmla="*/ 0 h 6232676"/>
              <a:gd name="connsiteX8" fmla="*/ 4417366 w 11479349"/>
              <a:gd name="connsiteY8" fmla="*/ 0 h 6232676"/>
              <a:gd name="connsiteX9" fmla="*/ 4880174 w 11479349"/>
              <a:gd name="connsiteY9" fmla="*/ 0 h 6232676"/>
              <a:gd name="connsiteX10" fmla="*/ 5243809 w 11479349"/>
              <a:gd name="connsiteY10" fmla="*/ 0 h 6232676"/>
              <a:gd name="connsiteX11" fmla="*/ 6103309 w 11479349"/>
              <a:gd name="connsiteY11" fmla="*/ 0 h 6232676"/>
              <a:gd name="connsiteX12" fmla="*/ 6566117 w 11479349"/>
              <a:gd name="connsiteY12" fmla="*/ 0 h 6232676"/>
              <a:gd name="connsiteX13" fmla="*/ 7028925 w 11479349"/>
              <a:gd name="connsiteY13" fmla="*/ 0 h 6232676"/>
              <a:gd name="connsiteX14" fmla="*/ 7888426 w 11479349"/>
              <a:gd name="connsiteY14" fmla="*/ 0 h 6232676"/>
              <a:gd name="connsiteX15" fmla="*/ 8252061 w 11479349"/>
              <a:gd name="connsiteY15" fmla="*/ 0 h 6232676"/>
              <a:gd name="connsiteX16" fmla="*/ 9012388 w 11479349"/>
              <a:gd name="connsiteY16" fmla="*/ 0 h 6232676"/>
              <a:gd name="connsiteX17" fmla="*/ 9673543 w 11479349"/>
              <a:gd name="connsiteY17" fmla="*/ 0 h 6232676"/>
              <a:gd name="connsiteX18" fmla="*/ 10698332 w 11479349"/>
              <a:gd name="connsiteY18" fmla="*/ 0 h 6232676"/>
              <a:gd name="connsiteX19" fmla="*/ 11479349 w 11479349"/>
              <a:gd name="connsiteY19" fmla="*/ 781017 h 6232676"/>
              <a:gd name="connsiteX20" fmla="*/ 11479349 w 11479349"/>
              <a:gd name="connsiteY20" fmla="*/ 1308132 h 6232676"/>
              <a:gd name="connsiteX21" fmla="*/ 11479349 w 11479349"/>
              <a:gd name="connsiteY21" fmla="*/ 2068780 h 6232676"/>
              <a:gd name="connsiteX22" fmla="*/ 11479349 w 11479349"/>
              <a:gd name="connsiteY22" fmla="*/ 2689308 h 6232676"/>
              <a:gd name="connsiteX23" fmla="*/ 11479349 w 11479349"/>
              <a:gd name="connsiteY23" fmla="*/ 3309836 h 6232676"/>
              <a:gd name="connsiteX24" fmla="*/ 11479349 w 11479349"/>
              <a:gd name="connsiteY24" fmla="*/ 3977071 h 6232676"/>
              <a:gd name="connsiteX25" fmla="*/ 11479349 w 11479349"/>
              <a:gd name="connsiteY25" fmla="*/ 4737718 h 6232676"/>
              <a:gd name="connsiteX26" fmla="*/ 11479349 w 11479349"/>
              <a:gd name="connsiteY26" fmla="*/ 5451659 h 6232676"/>
              <a:gd name="connsiteX27" fmla="*/ 10698332 w 11479349"/>
              <a:gd name="connsiteY27" fmla="*/ 6232676 h 6232676"/>
              <a:gd name="connsiteX28" fmla="*/ 10334697 w 11479349"/>
              <a:gd name="connsiteY28" fmla="*/ 6232676 h 6232676"/>
              <a:gd name="connsiteX29" fmla="*/ 9574370 w 11479349"/>
              <a:gd name="connsiteY29" fmla="*/ 6232676 h 6232676"/>
              <a:gd name="connsiteX30" fmla="*/ 9012388 w 11479349"/>
              <a:gd name="connsiteY30" fmla="*/ 6232676 h 6232676"/>
              <a:gd name="connsiteX31" fmla="*/ 8152888 w 11479349"/>
              <a:gd name="connsiteY31" fmla="*/ 6232676 h 6232676"/>
              <a:gd name="connsiteX32" fmla="*/ 7491733 w 11479349"/>
              <a:gd name="connsiteY32" fmla="*/ 6232676 h 6232676"/>
              <a:gd name="connsiteX33" fmla="*/ 7028925 w 11479349"/>
              <a:gd name="connsiteY33" fmla="*/ 6232676 h 6232676"/>
              <a:gd name="connsiteX34" fmla="*/ 6169425 w 11479349"/>
              <a:gd name="connsiteY34" fmla="*/ 6232676 h 6232676"/>
              <a:gd name="connsiteX35" fmla="*/ 5309924 w 11479349"/>
              <a:gd name="connsiteY35" fmla="*/ 6232676 h 6232676"/>
              <a:gd name="connsiteX36" fmla="*/ 4847116 w 11479349"/>
              <a:gd name="connsiteY36" fmla="*/ 6232676 h 6232676"/>
              <a:gd name="connsiteX37" fmla="*/ 4285135 w 11479349"/>
              <a:gd name="connsiteY37" fmla="*/ 6232676 h 6232676"/>
              <a:gd name="connsiteX38" fmla="*/ 3524807 w 11479349"/>
              <a:gd name="connsiteY38" fmla="*/ 6232676 h 6232676"/>
              <a:gd name="connsiteX39" fmla="*/ 2764480 w 11479349"/>
              <a:gd name="connsiteY39" fmla="*/ 6232676 h 6232676"/>
              <a:gd name="connsiteX40" fmla="*/ 1904979 w 11479349"/>
              <a:gd name="connsiteY40" fmla="*/ 6232676 h 6232676"/>
              <a:gd name="connsiteX41" fmla="*/ 1541344 w 11479349"/>
              <a:gd name="connsiteY41" fmla="*/ 6232676 h 6232676"/>
              <a:gd name="connsiteX42" fmla="*/ 781017 w 11479349"/>
              <a:gd name="connsiteY42" fmla="*/ 6232676 h 6232676"/>
              <a:gd name="connsiteX43" fmla="*/ 0 w 11479349"/>
              <a:gd name="connsiteY43" fmla="*/ 5451659 h 6232676"/>
              <a:gd name="connsiteX44" fmla="*/ 0 w 11479349"/>
              <a:gd name="connsiteY44" fmla="*/ 4924544 h 6232676"/>
              <a:gd name="connsiteX45" fmla="*/ 0 w 11479349"/>
              <a:gd name="connsiteY45" fmla="*/ 4350722 h 6232676"/>
              <a:gd name="connsiteX46" fmla="*/ 0 w 11479349"/>
              <a:gd name="connsiteY46" fmla="*/ 3636781 h 6232676"/>
              <a:gd name="connsiteX47" fmla="*/ 0 w 11479349"/>
              <a:gd name="connsiteY47" fmla="*/ 2969546 h 6232676"/>
              <a:gd name="connsiteX48" fmla="*/ 0 w 11479349"/>
              <a:gd name="connsiteY48" fmla="*/ 2442431 h 6232676"/>
              <a:gd name="connsiteX49" fmla="*/ 0 w 11479349"/>
              <a:gd name="connsiteY49" fmla="*/ 1728490 h 6232676"/>
              <a:gd name="connsiteX50" fmla="*/ 0 w 11479349"/>
              <a:gd name="connsiteY50" fmla="*/ 781017 h 623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479349" h="6232676" fill="none" extrusionOk="0">
                <a:moveTo>
                  <a:pt x="0" y="781017"/>
                </a:moveTo>
                <a:cubicBezTo>
                  <a:pt x="-46354" y="353613"/>
                  <a:pt x="421925" y="15476"/>
                  <a:pt x="781017" y="0"/>
                </a:cubicBezTo>
                <a:cubicBezTo>
                  <a:pt x="1058119" y="-296"/>
                  <a:pt x="1173907" y="-18895"/>
                  <a:pt x="1342998" y="0"/>
                </a:cubicBezTo>
                <a:cubicBezTo>
                  <a:pt x="1512089" y="18895"/>
                  <a:pt x="1813672" y="28230"/>
                  <a:pt x="2004153" y="0"/>
                </a:cubicBezTo>
                <a:cubicBezTo>
                  <a:pt x="2194635" y="-28230"/>
                  <a:pt x="2359447" y="-10124"/>
                  <a:pt x="2566134" y="0"/>
                </a:cubicBezTo>
                <a:cubicBezTo>
                  <a:pt x="2772821" y="10124"/>
                  <a:pt x="2827122" y="17280"/>
                  <a:pt x="2929769" y="0"/>
                </a:cubicBezTo>
                <a:cubicBezTo>
                  <a:pt x="3032416" y="-17280"/>
                  <a:pt x="3338731" y="15324"/>
                  <a:pt x="3491750" y="0"/>
                </a:cubicBezTo>
                <a:cubicBezTo>
                  <a:pt x="3644769" y="-15324"/>
                  <a:pt x="3792566" y="2020"/>
                  <a:pt x="4053731" y="0"/>
                </a:cubicBezTo>
                <a:cubicBezTo>
                  <a:pt x="4314896" y="-2020"/>
                  <a:pt x="4328125" y="-1361"/>
                  <a:pt x="4417366" y="0"/>
                </a:cubicBezTo>
                <a:cubicBezTo>
                  <a:pt x="4506607" y="1361"/>
                  <a:pt x="4683969" y="2291"/>
                  <a:pt x="4880174" y="0"/>
                </a:cubicBezTo>
                <a:cubicBezTo>
                  <a:pt x="5076379" y="-2291"/>
                  <a:pt x="5093611" y="15097"/>
                  <a:pt x="5243809" y="0"/>
                </a:cubicBezTo>
                <a:cubicBezTo>
                  <a:pt x="5394008" y="-15097"/>
                  <a:pt x="5759297" y="37086"/>
                  <a:pt x="6103309" y="0"/>
                </a:cubicBezTo>
                <a:cubicBezTo>
                  <a:pt x="6447321" y="-37086"/>
                  <a:pt x="6457224" y="-4014"/>
                  <a:pt x="6566117" y="0"/>
                </a:cubicBezTo>
                <a:cubicBezTo>
                  <a:pt x="6675010" y="4014"/>
                  <a:pt x="6872075" y="-15297"/>
                  <a:pt x="7028925" y="0"/>
                </a:cubicBezTo>
                <a:cubicBezTo>
                  <a:pt x="7185775" y="15297"/>
                  <a:pt x="7470366" y="20320"/>
                  <a:pt x="7888426" y="0"/>
                </a:cubicBezTo>
                <a:cubicBezTo>
                  <a:pt x="8306486" y="-20320"/>
                  <a:pt x="8086500" y="-13005"/>
                  <a:pt x="8252061" y="0"/>
                </a:cubicBezTo>
                <a:cubicBezTo>
                  <a:pt x="8417622" y="13005"/>
                  <a:pt x="8645459" y="6259"/>
                  <a:pt x="9012388" y="0"/>
                </a:cubicBezTo>
                <a:cubicBezTo>
                  <a:pt x="9379317" y="-6259"/>
                  <a:pt x="9345346" y="26"/>
                  <a:pt x="9673543" y="0"/>
                </a:cubicBezTo>
                <a:cubicBezTo>
                  <a:pt x="10001740" y="-26"/>
                  <a:pt x="10318249" y="-48015"/>
                  <a:pt x="10698332" y="0"/>
                </a:cubicBezTo>
                <a:cubicBezTo>
                  <a:pt x="11129101" y="18404"/>
                  <a:pt x="11443825" y="358284"/>
                  <a:pt x="11479349" y="781017"/>
                </a:cubicBezTo>
                <a:cubicBezTo>
                  <a:pt x="11483964" y="1042973"/>
                  <a:pt x="11486336" y="1198846"/>
                  <a:pt x="11479349" y="1308132"/>
                </a:cubicBezTo>
                <a:cubicBezTo>
                  <a:pt x="11472362" y="1417418"/>
                  <a:pt x="11461287" y="1765241"/>
                  <a:pt x="11479349" y="2068780"/>
                </a:cubicBezTo>
                <a:cubicBezTo>
                  <a:pt x="11497411" y="2372319"/>
                  <a:pt x="11498310" y="2548239"/>
                  <a:pt x="11479349" y="2689308"/>
                </a:cubicBezTo>
                <a:cubicBezTo>
                  <a:pt x="11460388" y="2830377"/>
                  <a:pt x="11484630" y="3105663"/>
                  <a:pt x="11479349" y="3309836"/>
                </a:cubicBezTo>
                <a:cubicBezTo>
                  <a:pt x="11474068" y="3514009"/>
                  <a:pt x="11469501" y="3716731"/>
                  <a:pt x="11479349" y="3977071"/>
                </a:cubicBezTo>
                <a:cubicBezTo>
                  <a:pt x="11489197" y="4237411"/>
                  <a:pt x="11486870" y="4470811"/>
                  <a:pt x="11479349" y="4737718"/>
                </a:cubicBezTo>
                <a:cubicBezTo>
                  <a:pt x="11471828" y="5004625"/>
                  <a:pt x="11479962" y="5104980"/>
                  <a:pt x="11479349" y="5451659"/>
                </a:cubicBezTo>
                <a:cubicBezTo>
                  <a:pt x="11516738" y="5858827"/>
                  <a:pt x="11133406" y="6281763"/>
                  <a:pt x="10698332" y="6232676"/>
                </a:cubicBezTo>
                <a:cubicBezTo>
                  <a:pt x="10525073" y="6228760"/>
                  <a:pt x="10498962" y="6244407"/>
                  <a:pt x="10334697" y="6232676"/>
                </a:cubicBezTo>
                <a:cubicBezTo>
                  <a:pt x="10170432" y="6220945"/>
                  <a:pt x="9761005" y="6261662"/>
                  <a:pt x="9574370" y="6232676"/>
                </a:cubicBezTo>
                <a:cubicBezTo>
                  <a:pt x="9387735" y="6203690"/>
                  <a:pt x="9128336" y="6211955"/>
                  <a:pt x="9012388" y="6232676"/>
                </a:cubicBezTo>
                <a:cubicBezTo>
                  <a:pt x="8896440" y="6253397"/>
                  <a:pt x="8402406" y="6256249"/>
                  <a:pt x="8152888" y="6232676"/>
                </a:cubicBezTo>
                <a:cubicBezTo>
                  <a:pt x="7903370" y="6209103"/>
                  <a:pt x="7667508" y="6234405"/>
                  <a:pt x="7491733" y="6232676"/>
                </a:cubicBezTo>
                <a:cubicBezTo>
                  <a:pt x="7315958" y="6230947"/>
                  <a:pt x="7235854" y="6211757"/>
                  <a:pt x="7028925" y="6232676"/>
                </a:cubicBezTo>
                <a:cubicBezTo>
                  <a:pt x="6821996" y="6253595"/>
                  <a:pt x="6496115" y="6244314"/>
                  <a:pt x="6169425" y="6232676"/>
                </a:cubicBezTo>
                <a:cubicBezTo>
                  <a:pt x="5842735" y="6221038"/>
                  <a:pt x="5507624" y="6265168"/>
                  <a:pt x="5309924" y="6232676"/>
                </a:cubicBezTo>
                <a:cubicBezTo>
                  <a:pt x="5112224" y="6200184"/>
                  <a:pt x="5058271" y="6231516"/>
                  <a:pt x="4847116" y="6232676"/>
                </a:cubicBezTo>
                <a:cubicBezTo>
                  <a:pt x="4635961" y="6233836"/>
                  <a:pt x="4441239" y="6219147"/>
                  <a:pt x="4285135" y="6232676"/>
                </a:cubicBezTo>
                <a:cubicBezTo>
                  <a:pt x="4129031" y="6246205"/>
                  <a:pt x="3728490" y="6265365"/>
                  <a:pt x="3524807" y="6232676"/>
                </a:cubicBezTo>
                <a:cubicBezTo>
                  <a:pt x="3321124" y="6199987"/>
                  <a:pt x="3105314" y="6270552"/>
                  <a:pt x="2764480" y="6232676"/>
                </a:cubicBezTo>
                <a:cubicBezTo>
                  <a:pt x="2423646" y="6194800"/>
                  <a:pt x="2293041" y="6261687"/>
                  <a:pt x="1904979" y="6232676"/>
                </a:cubicBezTo>
                <a:cubicBezTo>
                  <a:pt x="1516917" y="6203665"/>
                  <a:pt x="1640937" y="6225579"/>
                  <a:pt x="1541344" y="6232676"/>
                </a:cubicBezTo>
                <a:cubicBezTo>
                  <a:pt x="1441751" y="6239773"/>
                  <a:pt x="987578" y="6235888"/>
                  <a:pt x="781017" y="6232676"/>
                </a:cubicBezTo>
                <a:cubicBezTo>
                  <a:pt x="352315" y="6283744"/>
                  <a:pt x="-62101" y="5966251"/>
                  <a:pt x="0" y="5451659"/>
                </a:cubicBezTo>
                <a:cubicBezTo>
                  <a:pt x="-12681" y="5224898"/>
                  <a:pt x="20817" y="5126536"/>
                  <a:pt x="0" y="4924544"/>
                </a:cubicBezTo>
                <a:cubicBezTo>
                  <a:pt x="-20817" y="4722553"/>
                  <a:pt x="23547" y="4558148"/>
                  <a:pt x="0" y="4350722"/>
                </a:cubicBezTo>
                <a:cubicBezTo>
                  <a:pt x="-23547" y="4143296"/>
                  <a:pt x="7679" y="3908048"/>
                  <a:pt x="0" y="3636781"/>
                </a:cubicBezTo>
                <a:cubicBezTo>
                  <a:pt x="-7679" y="3365514"/>
                  <a:pt x="-17462" y="3287932"/>
                  <a:pt x="0" y="2969546"/>
                </a:cubicBezTo>
                <a:cubicBezTo>
                  <a:pt x="17462" y="2651161"/>
                  <a:pt x="-571" y="2562391"/>
                  <a:pt x="0" y="2442431"/>
                </a:cubicBezTo>
                <a:cubicBezTo>
                  <a:pt x="571" y="2322471"/>
                  <a:pt x="-618" y="1890755"/>
                  <a:pt x="0" y="1728490"/>
                </a:cubicBezTo>
                <a:cubicBezTo>
                  <a:pt x="618" y="1566225"/>
                  <a:pt x="-18945" y="1204701"/>
                  <a:pt x="0" y="781017"/>
                </a:cubicBezTo>
                <a:close/>
              </a:path>
              <a:path w="11479349" h="6232676" stroke="0" extrusionOk="0">
                <a:moveTo>
                  <a:pt x="0" y="781017"/>
                </a:moveTo>
                <a:cubicBezTo>
                  <a:pt x="2586" y="428735"/>
                  <a:pt x="360351" y="19081"/>
                  <a:pt x="781017" y="0"/>
                </a:cubicBezTo>
                <a:cubicBezTo>
                  <a:pt x="1078851" y="22613"/>
                  <a:pt x="1230759" y="6690"/>
                  <a:pt x="1541344" y="0"/>
                </a:cubicBezTo>
                <a:cubicBezTo>
                  <a:pt x="1851929" y="-6690"/>
                  <a:pt x="1812239" y="7141"/>
                  <a:pt x="2004153" y="0"/>
                </a:cubicBezTo>
                <a:cubicBezTo>
                  <a:pt x="2196067" y="-7141"/>
                  <a:pt x="2309624" y="13521"/>
                  <a:pt x="2466961" y="0"/>
                </a:cubicBezTo>
                <a:cubicBezTo>
                  <a:pt x="2624298" y="-13521"/>
                  <a:pt x="2959635" y="33623"/>
                  <a:pt x="3227288" y="0"/>
                </a:cubicBezTo>
                <a:cubicBezTo>
                  <a:pt x="3494941" y="-33623"/>
                  <a:pt x="3617560" y="-5910"/>
                  <a:pt x="3789269" y="0"/>
                </a:cubicBezTo>
                <a:cubicBezTo>
                  <a:pt x="3960978" y="5910"/>
                  <a:pt x="4391977" y="-29645"/>
                  <a:pt x="4648770" y="0"/>
                </a:cubicBezTo>
                <a:cubicBezTo>
                  <a:pt x="4905563" y="29645"/>
                  <a:pt x="5266244" y="-11528"/>
                  <a:pt x="5508270" y="0"/>
                </a:cubicBezTo>
                <a:cubicBezTo>
                  <a:pt x="5750296" y="11528"/>
                  <a:pt x="5901562" y="37308"/>
                  <a:pt x="6268598" y="0"/>
                </a:cubicBezTo>
                <a:cubicBezTo>
                  <a:pt x="6635634" y="-37308"/>
                  <a:pt x="6619369" y="-4575"/>
                  <a:pt x="6731406" y="0"/>
                </a:cubicBezTo>
                <a:cubicBezTo>
                  <a:pt x="6843443" y="4575"/>
                  <a:pt x="6947288" y="16028"/>
                  <a:pt x="7095041" y="0"/>
                </a:cubicBezTo>
                <a:cubicBezTo>
                  <a:pt x="7242795" y="-16028"/>
                  <a:pt x="7603639" y="-23179"/>
                  <a:pt x="7954542" y="0"/>
                </a:cubicBezTo>
                <a:cubicBezTo>
                  <a:pt x="8305445" y="23179"/>
                  <a:pt x="8327313" y="-11621"/>
                  <a:pt x="8615696" y="0"/>
                </a:cubicBezTo>
                <a:cubicBezTo>
                  <a:pt x="8904079" y="11621"/>
                  <a:pt x="8954107" y="-23745"/>
                  <a:pt x="9276850" y="0"/>
                </a:cubicBezTo>
                <a:cubicBezTo>
                  <a:pt x="9599593" y="23745"/>
                  <a:pt x="9642240" y="-11626"/>
                  <a:pt x="9739658" y="0"/>
                </a:cubicBezTo>
                <a:cubicBezTo>
                  <a:pt x="9837076" y="11626"/>
                  <a:pt x="10386782" y="-33945"/>
                  <a:pt x="10698332" y="0"/>
                </a:cubicBezTo>
                <a:cubicBezTo>
                  <a:pt x="11145748" y="3647"/>
                  <a:pt x="11387536" y="319284"/>
                  <a:pt x="11479349" y="781017"/>
                </a:cubicBezTo>
                <a:cubicBezTo>
                  <a:pt x="11466398" y="934820"/>
                  <a:pt x="11485183" y="1233798"/>
                  <a:pt x="11479349" y="1354839"/>
                </a:cubicBezTo>
                <a:cubicBezTo>
                  <a:pt x="11473515" y="1475880"/>
                  <a:pt x="11481018" y="1900476"/>
                  <a:pt x="11479349" y="2115486"/>
                </a:cubicBezTo>
                <a:cubicBezTo>
                  <a:pt x="11477680" y="2330496"/>
                  <a:pt x="11466616" y="2617193"/>
                  <a:pt x="11479349" y="2829427"/>
                </a:cubicBezTo>
                <a:cubicBezTo>
                  <a:pt x="11492082" y="3041661"/>
                  <a:pt x="11462590" y="3189561"/>
                  <a:pt x="11479349" y="3449955"/>
                </a:cubicBezTo>
                <a:cubicBezTo>
                  <a:pt x="11496108" y="3710349"/>
                  <a:pt x="11466690" y="3855309"/>
                  <a:pt x="11479349" y="4023777"/>
                </a:cubicBezTo>
                <a:cubicBezTo>
                  <a:pt x="11492008" y="4192245"/>
                  <a:pt x="11477162" y="4323977"/>
                  <a:pt x="11479349" y="4597599"/>
                </a:cubicBezTo>
                <a:cubicBezTo>
                  <a:pt x="11481536" y="4871221"/>
                  <a:pt x="11504016" y="5059564"/>
                  <a:pt x="11479349" y="5451659"/>
                </a:cubicBezTo>
                <a:cubicBezTo>
                  <a:pt x="11526197" y="5949360"/>
                  <a:pt x="11087209" y="6271545"/>
                  <a:pt x="10698332" y="6232676"/>
                </a:cubicBezTo>
                <a:cubicBezTo>
                  <a:pt x="10579082" y="6229190"/>
                  <a:pt x="10323524" y="6248814"/>
                  <a:pt x="10136351" y="6232676"/>
                </a:cubicBezTo>
                <a:cubicBezTo>
                  <a:pt x="9949178" y="6216538"/>
                  <a:pt x="9692988" y="6242101"/>
                  <a:pt x="9574370" y="6232676"/>
                </a:cubicBezTo>
                <a:cubicBezTo>
                  <a:pt x="9455752" y="6223251"/>
                  <a:pt x="9388417" y="6220251"/>
                  <a:pt x="9210735" y="6232676"/>
                </a:cubicBezTo>
                <a:cubicBezTo>
                  <a:pt x="9033054" y="6245101"/>
                  <a:pt x="8920370" y="6236426"/>
                  <a:pt x="8747927" y="6232676"/>
                </a:cubicBezTo>
                <a:cubicBezTo>
                  <a:pt x="8575484" y="6228926"/>
                  <a:pt x="8403786" y="6248897"/>
                  <a:pt x="8285119" y="6232676"/>
                </a:cubicBezTo>
                <a:cubicBezTo>
                  <a:pt x="8166452" y="6216455"/>
                  <a:pt x="7853494" y="6270529"/>
                  <a:pt x="7524791" y="6232676"/>
                </a:cubicBezTo>
                <a:cubicBezTo>
                  <a:pt x="7196088" y="6194823"/>
                  <a:pt x="7248094" y="6246995"/>
                  <a:pt x="7161156" y="6232676"/>
                </a:cubicBezTo>
                <a:cubicBezTo>
                  <a:pt x="7074219" y="6218357"/>
                  <a:pt x="6854426" y="6254815"/>
                  <a:pt x="6698348" y="6232676"/>
                </a:cubicBezTo>
                <a:cubicBezTo>
                  <a:pt x="6542270" y="6210537"/>
                  <a:pt x="6192655" y="6272065"/>
                  <a:pt x="5838848" y="6232676"/>
                </a:cubicBezTo>
                <a:cubicBezTo>
                  <a:pt x="5485041" y="6193287"/>
                  <a:pt x="5587028" y="6218068"/>
                  <a:pt x="5475213" y="6232676"/>
                </a:cubicBezTo>
                <a:cubicBezTo>
                  <a:pt x="5363399" y="6247284"/>
                  <a:pt x="5237130" y="6219103"/>
                  <a:pt x="5111578" y="6232676"/>
                </a:cubicBezTo>
                <a:cubicBezTo>
                  <a:pt x="4986027" y="6246249"/>
                  <a:pt x="4867549" y="6249557"/>
                  <a:pt x="4747943" y="6232676"/>
                </a:cubicBezTo>
                <a:cubicBezTo>
                  <a:pt x="4628337" y="6215795"/>
                  <a:pt x="4240415" y="6254202"/>
                  <a:pt x="4086789" y="6232676"/>
                </a:cubicBezTo>
                <a:cubicBezTo>
                  <a:pt x="3933163" y="6211150"/>
                  <a:pt x="3582345" y="6253899"/>
                  <a:pt x="3425634" y="6232676"/>
                </a:cubicBezTo>
                <a:cubicBezTo>
                  <a:pt x="3268923" y="6211453"/>
                  <a:pt x="3015880" y="6234174"/>
                  <a:pt x="2764480" y="6232676"/>
                </a:cubicBezTo>
                <a:cubicBezTo>
                  <a:pt x="2513080" y="6231178"/>
                  <a:pt x="2169106" y="6252210"/>
                  <a:pt x="1904979" y="6232676"/>
                </a:cubicBezTo>
                <a:cubicBezTo>
                  <a:pt x="1640852" y="6213142"/>
                  <a:pt x="1149781" y="6256282"/>
                  <a:pt x="781017" y="6232676"/>
                </a:cubicBezTo>
                <a:cubicBezTo>
                  <a:pt x="402377" y="6234998"/>
                  <a:pt x="-18395" y="5914738"/>
                  <a:pt x="0" y="5451659"/>
                </a:cubicBezTo>
                <a:cubicBezTo>
                  <a:pt x="-6226" y="5235958"/>
                  <a:pt x="-505" y="5078343"/>
                  <a:pt x="0" y="4877837"/>
                </a:cubicBezTo>
                <a:cubicBezTo>
                  <a:pt x="505" y="4677331"/>
                  <a:pt x="-24864" y="4493946"/>
                  <a:pt x="0" y="4257309"/>
                </a:cubicBezTo>
                <a:cubicBezTo>
                  <a:pt x="24864" y="4020672"/>
                  <a:pt x="29068" y="3813595"/>
                  <a:pt x="0" y="3636781"/>
                </a:cubicBezTo>
                <a:cubicBezTo>
                  <a:pt x="-29068" y="3459967"/>
                  <a:pt x="23298" y="3315308"/>
                  <a:pt x="0" y="3109666"/>
                </a:cubicBezTo>
                <a:cubicBezTo>
                  <a:pt x="-23298" y="2904025"/>
                  <a:pt x="8426" y="2678083"/>
                  <a:pt x="0" y="2489138"/>
                </a:cubicBezTo>
                <a:cubicBezTo>
                  <a:pt x="-8426" y="2300193"/>
                  <a:pt x="-23489" y="2055330"/>
                  <a:pt x="0" y="1915316"/>
                </a:cubicBezTo>
                <a:cubicBezTo>
                  <a:pt x="23489" y="1775302"/>
                  <a:pt x="3844" y="1623642"/>
                  <a:pt x="0" y="1388200"/>
                </a:cubicBezTo>
                <a:cubicBezTo>
                  <a:pt x="-3844" y="1152758"/>
                  <a:pt x="6150" y="919670"/>
                  <a:pt x="0" y="781017"/>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r>
              <a:rPr kumimoji="0" lang="vi-VN" sz="3733"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2.</a:t>
            </a:r>
            <a:r>
              <a:rPr kumimoji="0" lang="en-US" sz="3733" b="0"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vi-VN" sz="3733"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Năm kia, bà mất. Cây</a:t>
            </a:r>
            <a:r>
              <a:rPr kumimoji="0" lang="en-US" sz="3733"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vi-VN" sz="3733"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gạo ra hoa thưa thớt rồi rụng lá, héo khô. Mẹ nói: </a:t>
            </a:r>
            <a:endParaRPr kumimoji="0" lang="en-US" sz="3733"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r>
              <a:rPr kumimoji="0" lang="en-US" sz="3733"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vi-VN" sz="3733"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Nó buồn vì nhớ bà đấy. Thắm hỏi: </a:t>
            </a:r>
            <a:endParaRPr kumimoji="0" lang="en-US" sz="3733"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algn="just" defTabSz="1219170">
              <a:lnSpc>
                <a:spcPct val="110000"/>
              </a:lnSpc>
              <a:buClr>
                <a:srgbClr val="000000"/>
              </a:buClr>
            </a:pPr>
            <a:r>
              <a:rPr lang="en-US" sz="3733" kern="0">
                <a:solidFill>
                  <a:srgbClr val="000000"/>
                </a:solidFill>
                <a:latin typeface="Times New Roman" panose="02020603050405020304" pitchFamily="18" charset="0"/>
                <a:cs typeface="Times New Roman" panose="02020603050405020304" pitchFamily="18" charset="0"/>
                <a:sym typeface="Arial"/>
              </a:rPr>
              <a:t>-</a:t>
            </a:r>
            <a:r>
              <a:rPr lang="vi-VN" sz="3733" kern="0">
                <a:solidFill>
                  <a:srgbClr val="000000"/>
                </a:solidFill>
                <a:latin typeface="Times New Roman" panose="02020603050405020304" pitchFamily="18" charset="0"/>
                <a:cs typeface="Times New Roman" panose="02020603050405020304" pitchFamily="18" charset="0"/>
                <a:sym typeface="Arial"/>
              </a:rPr>
              <a:t>Cái cây cũng biết buồn hả mẹ? </a:t>
            </a:r>
          </a:p>
          <a:p>
            <a:pPr algn="just" defTabSz="1219170">
              <a:lnSpc>
                <a:spcPct val="110000"/>
              </a:lnSpc>
              <a:buClr>
                <a:srgbClr val="000000"/>
              </a:buClr>
            </a:pPr>
            <a:r>
              <a:rPr lang="en-US" sz="3733" kern="0">
                <a:solidFill>
                  <a:srgbClr val="000000"/>
                </a:solidFill>
                <a:latin typeface="Times New Roman" panose="02020603050405020304" pitchFamily="18" charset="0"/>
                <a:cs typeface="Times New Roman" panose="02020603050405020304" pitchFamily="18" charset="0"/>
                <a:sym typeface="Arial"/>
              </a:rPr>
              <a:t>-</a:t>
            </a:r>
            <a:r>
              <a:rPr lang="vi-VN" sz="3733" kern="0">
                <a:solidFill>
                  <a:srgbClr val="000000"/>
                </a:solidFill>
                <a:latin typeface="Times New Roman" panose="02020603050405020304" pitchFamily="18" charset="0"/>
                <a:cs typeface="Times New Roman" panose="02020603050405020304" pitchFamily="18" charset="0"/>
                <a:sym typeface="Arial"/>
              </a:rPr>
              <a:t> Cây cối cũng có tình nghĩa như con người, con ạ. </a:t>
            </a:r>
          </a:p>
          <a:p>
            <a:pPr algn="just" defTabSz="1219170">
              <a:lnSpc>
                <a:spcPct val="110000"/>
              </a:lnSpc>
              <a:buClr>
                <a:srgbClr val="000000"/>
              </a:buClr>
            </a:pPr>
            <a:r>
              <a:rPr lang="vi-VN" sz="3733" kern="0">
                <a:solidFill>
                  <a:srgbClr val="000000"/>
                </a:solidFill>
                <a:latin typeface="Times New Roman" panose="02020603050405020304" pitchFamily="18" charset="0"/>
                <a:cs typeface="Times New Roman" panose="02020603050405020304" pitchFamily="18" charset="0"/>
                <a:sym typeface="Arial"/>
              </a:rPr>
              <a:t>Thắm luôn nhớ lời mẹ dạy: "Phải biết yêu thiên nhiên, sông núi, cỏ cây". Mỗi năm Tết đến, mẹ lại quét vôi trắng xoá vào từng gốc cây quanh nhà, mẹ bảo cho chúng “mặc áo mới” mà đón Tết.</a:t>
            </a:r>
          </a:p>
        </p:txBody>
      </p:sp>
    </p:spTree>
    <p:custDataLst>
      <p:tags r:id="rId1"/>
    </p:custDataLst>
    <p:extLst>
      <p:ext uri="{BB962C8B-B14F-4D97-AF65-F5344CB8AC3E}">
        <p14:creationId xmlns:p14="http://schemas.microsoft.com/office/powerpoint/2010/main" val="2812577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5" name="Rectangle: Rounded Corners 14">
            <a:extLst>
              <a:ext uri="{FF2B5EF4-FFF2-40B4-BE49-F238E27FC236}">
                <a16:creationId xmlns="" xmlns:a16="http://schemas.microsoft.com/office/drawing/2014/main" id="{51A64945-C9AF-DBDC-A6D5-E10F062FACC5}"/>
              </a:ext>
            </a:extLst>
          </p:cNvPr>
          <p:cNvSpPr/>
          <p:nvPr/>
        </p:nvSpPr>
        <p:spPr>
          <a:xfrm>
            <a:off x="356326" y="1254035"/>
            <a:ext cx="11534637" cy="4841965"/>
          </a:xfrm>
          <a:custGeom>
            <a:avLst/>
            <a:gdLst>
              <a:gd name="connsiteX0" fmla="*/ 0 w 11534637"/>
              <a:gd name="connsiteY0" fmla="*/ 606747 h 4841965"/>
              <a:gd name="connsiteX1" fmla="*/ 606747 w 11534637"/>
              <a:gd name="connsiteY1" fmla="*/ 0 h 4841965"/>
              <a:gd name="connsiteX2" fmla="*/ 1191612 w 11534637"/>
              <a:gd name="connsiteY2" fmla="*/ 0 h 4841965"/>
              <a:gd name="connsiteX3" fmla="*/ 1879688 w 11534637"/>
              <a:gd name="connsiteY3" fmla="*/ 0 h 4841965"/>
              <a:gd name="connsiteX4" fmla="*/ 2464553 w 11534637"/>
              <a:gd name="connsiteY4" fmla="*/ 0 h 4841965"/>
              <a:gd name="connsiteX5" fmla="*/ 3255840 w 11534637"/>
              <a:gd name="connsiteY5" fmla="*/ 0 h 4841965"/>
              <a:gd name="connsiteX6" fmla="*/ 3943917 w 11534637"/>
              <a:gd name="connsiteY6" fmla="*/ 0 h 4841965"/>
              <a:gd name="connsiteX7" fmla="*/ 4528781 w 11534637"/>
              <a:gd name="connsiteY7" fmla="*/ 0 h 4841965"/>
              <a:gd name="connsiteX8" fmla="*/ 4907223 w 11534637"/>
              <a:gd name="connsiteY8" fmla="*/ 0 h 4841965"/>
              <a:gd name="connsiteX9" fmla="*/ 5492088 w 11534637"/>
              <a:gd name="connsiteY9" fmla="*/ 0 h 4841965"/>
              <a:gd name="connsiteX10" fmla="*/ 6076953 w 11534637"/>
              <a:gd name="connsiteY10" fmla="*/ 0 h 4841965"/>
              <a:gd name="connsiteX11" fmla="*/ 6455395 w 11534637"/>
              <a:gd name="connsiteY11" fmla="*/ 0 h 4841965"/>
              <a:gd name="connsiteX12" fmla="*/ 6937048 w 11534637"/>
              <a:gd name="connsiteY12" fmla="*/ 0 h 4841965"/>
              <a:gd name="connsiteX13" fmla="*/ 7315490 w 11534637"/>
              <a:gd name="connsiteY13" fmla="*/ 0 h 4841965"/>
              <a:gd name="connsiteX14" fmla="*/ 8209989 w 11534637"/>
              <a:gd name="connsiteY14" fmla="*/ 0 h 4841965"/>
              <a:gd name="connsiteX15" fmla="*/ 8691642 w 11534637"/>
              <a:gd name="connsiteY15" fmla="*/ 0 h 4841965"/>
              <a:gd name="connsiteX16" fmla="*/ 9173296 w 11534637"/>
              <a:gd name="connsiteY16" fmla="*/ 0 h 4841965"/>
              <a:gd name="connsiteX17" fmla="*/ 10067795 w 11534637"/>
              <a:gd name="connsiteY17" fmla="*/ 0 h 4841965"/>
              <a:gd name="connsiteX18" fmla="*/ 10927890 w 11534637"/>
              <a:gd name="connsiteY18" fmla="*/ 0 h 4841965"/>
              <a:gd name="connsiteX19" fmla="*/ 11534637 w 11534637"/>
              <a:gd name="connsiteY19" fmla="*/ 606747 h 4841965"/>
              <a:gd name="connsiteX20" fmla="*/ 11534637 w 11534637"/>
              <a:gd name="connsiteY20" fmla="*/ 1247777 h 4841965"/>
              <a:gd name="connsiteX21" fmla="*/ 11534637 w 11534637"/>
              <a:gd name="connsiteY21" fmla="*/ 1888807 h 4841965"/>
              <a:gd name="connsiteX22" fmla="*/ 11534637 w 11534637"/>
              <a:gd name="connsiteY22" fmla="*/ 2420983 h 4841965"/>
              <a:gd name="connsiteX23" fmla="*/ 11534637 w 11534637"/>
              <a:gd name="connsiteY23" fmla="*/ 2916874 h 4841965"/>
              <a:gd name="connsiteX24" fmla="*/ 11534637 w 11534637"/>
              <a:gd name="connsiteY24" fmla="*/ 3594188 h 4841965"/>
              <a:gd name="connsiteX25" fmla="*/ 11534637 w 11534637"/>
              <a:gd name="connsiteY25" fmla="*/ 4235218 h 4841965"/>
              <a:gd name="connsiteX26" fmla="*/ 10927890 w 11534637"/>
              <a:gd name="connsiteY26" fmla="*/ 4841965 h 4841965"/>
              <a:gd name="connsiteX27" fmla="*/ 10033391 w 11534637"/>
              <a:gd name="connsiteY27" fmla="*/ 4841965 h 4841965"/>
              <a:gd name="connsiteX28" fmla="*/ 9448526 w 11534637"/>
              <a:gd name="connsiteY28" fmla="*/ 4841965 h 4841965"/>
              <a:gd name="connsiteX29" fmla="*/ 8760450 w 11534637"/>
              <a:gd name="connsiteY29" fmla="*/ 4841965 h 4841965"/>
              <a:gd name="connsiteX30" fmla="*/ 8175585 w 11534637"/>
              <a:gd name="connsiteY30" fmla="*/ 4841965 h 4841965"/>
              <a:gd name="connsiteX31" fmla="*/ 7487509 w 11534637"/>
              <a:gd name="connsiteY31" fmla="*/ 4841965 h 4841965"/>
              <a:gd name="connsiteX32" fmla="*/ 6696221 w 11534637"/>
              <a:gd name="connsiteY32" fmla="*/ 4841965 h 4841965"/>
              <a:gd name="connsiteX33" fmla="*/ 6111357 w 11534637"/>
              <a:gd name="connsiteY33" fmla="*/ 4841965 h 4841965"/>
              <a:gd name="connsiteX34" fmla="*/ 5216858 w 11534637"/>
              <a:gd name="connsiteY34" fmla="*/ 4841965 h 4841965"/>
              <a:gd name="connsiteX35" fmla="*/ 4528781 w 11534637"/>
              <a:gd name="connsiteY35" fmla="*/ 4841965 h 4841965"/>
              <a:gd name="connsiteX36" fmla="*/ 4047128 w 11534637"/>
              <a:gd name="connsiteY36" fmla="*/ 4841965 h 4841965"/>
              <a:gd name="connsiteX37" fmla="*/ 3152629 w 11534637"/>
              <a:gd name="connsiteY37" fmla="*/ 4841965 h 4841965"/>
              <a:gd name="connsiteX38" fmla="*/ 2258130 w 11534637"/>
              <a:gd name="connsiteY38" fmla="*/ 4841965 h 4841965"/>
              <a:gd name="connsiteX39" fmla="*/ 1776477 w 11534637"/>
              <a:gd name="connsiteY39" fmla="*/ 4841965 h 4841965"/>
              <a:gd name="connsiteX40" fmla="*/ 1191612 w 11534637"/>
              <a:gd name="connsiteY40" fmla="*/ 4841965 h 4841965"/>
              <a:gd name="connsiteX41" fmla="*/ 606747 w 11534637"/>
              <a:gd name="connsiteY41" fmla="*/ 4841965 h 4841965"/>
              <a:gd name="connsiteX42" fmla="*/ 0 w 11534637"/>
              <a:gd name="connsiteY42" fmla="*/ 4235218 h 4841965"/>
              <a:gd name="connsiteX43" fmla="*/ 0 w 11534637"/>
              <a:gd name="connsiteY43" fmla="*/ 3557903 h 4841965"/>
              <a:gd name="connsiteX44" fmla="*/ 0 w 11534637"/>
              <a:gd name="connsiteY44" fmla="*/ 3025728 h 4841965"/>
              <a:gd name="connsiteX45" fmla="*/ 0 w 11534637"/>
              <a:gd name="connsiteY45" fmla="*/ 2420983 h 4841965"/>
              <a:gd name="connsiteX46" fmla="*/ 0 w 11534637"/>
              <a:gd name="connsiteY46" fmla="*/ 1925091 h 4841965"/>
              <a:gd name="connsiteX47" fmla="*/ 0 w 11534637"/>
              <a:gd name="connsiteY47" fmla="*/ 1247777 h 4841965"/>
              <a:gd name="connsiteX48" fmla="*/ 0 w 11534637"/>
              <a:gd name="connsiteY48" fmla="*/ 606747 h 484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534637" h="4841965" fill="none" extrusionOk="0">
                <a:moveTo>
                  <a:pt x="0" y="606747"/>
                </a:moveTo>
                <a:cubicBezTo>
                  <a:pt x="-35108" y="287551"/>
                  <a:pt x="311208" y="-47348"/>
                  <a:pt x="606747" y="0"/>
                </a:cubicBezTo>
                <a:cubicBezTo>
                  <a:pt x="754456" y="21961"/>
                  <a:pt x="1030183" y="-2719"/>
                  <a:pt x="1191612" y="0"/>
                </a:cubicBezTo>
                <a:cubicBezTo>
                  <a:pt x="1353042" y="2719"/>
                  <a:pt x="1735253" y="-12161"/>
                  <a:pt x="1879688" y="0"/>
                </a:cubicBezTo>
                <a:cubicBezTo>
                  <a:pt x="2024123" y="12161"/>
                  <a:pt x="2216782" y="-8797"/>
                  <a:pt x="2464553" y="0"/>
                </a:cubicBezTo>
                <a:cubicBezTo>
                  <a:pt x="2712324" y="8797"/>
                  <a:pt x="2929343" y="-24592"/>
                  <a:pt x="3255840" y="0"/>
                </a:cubicBezTo>
                <a:cubicBezTo>
                  <a:pt x="3582337" y="24592"/>
                  <a:pt x="3755370" y="3342"/>
                  <a:pt x="3943917" y="0"/>
                </a:cubicBezTo>
                <a:cubicBezTo>
                  <a:pt x="4132464" y="-3342"/>
                  <a:pt x="4367777" y="14932"/>
                  <a:pt x="4528781" y="0"/>
                </a:cubicBezTo>
                <a:cubicBezTo>
                  <a:pt x="4689785" y="-14932"/>
                  <a:pt x="4755135" y="-17926"/>
                  <a:pt x="4907223" y="0"/>
                </a:cubicBezTo>
                <a:cubicBezTo>
                  <a:pt x="5059311" y="17926"/>
                  <a:pt x="5346567" y="-3069"/>
                  <a:pt x="5492088" y="0"/>
                </a:cubicBezTo>
                <a:cubicBezTo>
                  <a:pt x="5637610" y="3069"/>
                  <a:pt x="5881104" y="-12811"/>
                  <a:pt x="6076953" y="0"/>
                </a:cubicBezTo>
                <a:cubicBezTo>
                  <a:pt x="6272802" y="12811"/>
                  <a:pt x="6289391" y="14929"/>
                  <a:pt x="6455395" y="0"/>
                </a:cubicBezTo>
                <a:cubicBezTo>
                  <a:pt x="6621399" y="-14929"/>
                  <a:pt x="6758423" y="-17010"/>
                  <a:pt x="6937048" y="0"/>
                </a:cubicBezTo>
                <a:cubicBezTo>
                  <a:pt x="7115673" y="17010"/>
                  <a:pt x="7130899" y="3382"/>
                  <a:pt x="7315490" y="0"/>
                </a:cubicBezTo>
                <a:cubicBezTo>
                  <a:pt x="7500081" y="-3382"/>
                  <a:pt x="7899172" y="16116"/>
                  <a:pt x="8209989" y="0"/>
                </a:cubicBezTo>
                <a:cubicBezTo>
                  <a:pt x="8520806" y="-16116"/>
                  <a:pt x="8525444" y="-12175"/>
                  <a:pt x="8691642" y="0"/>
                </a:cubicBezTo>
                <a:cubicBezTo>
                  <a:pt x="8857840" y="12175"/>
                  <a:pt x="8992774" y="507"/>
                  <a:pt x="9173296" y="0"/>
                </a:cubicBezTo>
                <a:cubicBezTo>
                  <a:pt x="9353818" y="-507"/>
                  <a:pt x="9643618" y="-9514"/>
                  <a:pt x="10067795" y="0"/>
                </a:cubicBezTo>
                <a:cubicBezTo>
                  <a:pt x="10491972" y="9514"/>
                  <a:pt x="10584420" y="37842"/>
                  <a:pt x="10927890" y="0"/>
                </a:cubicBezTo>
                <a:cubicBezTo>
                  <a:pt x="11235377" y="-54221"/>
                  <a:pt x="11549585" y="278308"/>
                  <a:pt x="11534637" y="606747"/>
                </a:cubicBezTo>
                <a:cubicBezTo>
                  <a:pt x="11510800" y="766405"/>
                  <a:pt x="11514497" y="1025193"/>
                  <a:pt x="11534637" y="1247777"/>
                </a:cubicBezTo>
                <a:cubicBezTo>
                  <a:pt x="11554778" y="1470361"/>
                  <a:pt x="11517949" y="1585836"/>
                  <a:pt x="11534637" y="1888807"/>
                </a:cubicBezTo>
                <a:cubicBezTo>
                  <a:pt x="11551326" y="2191778"/>
                  <a:pt x="11549812" y="2250199"/>
                  <a:pt x="11534637" y="2420983"/>
                </a:cubicBezTo>
                <a:cubicBezTo>
                  <a:pt x="11519462" y="2591767"/>
                  <a:pt x="11555251" y="2783966"/>
                  <a:pt x="11534637" y="2916874"/>
                </a:cubicBezTo>
                <a:cubicBezTo>
                  <a:pt x="11514023" y="3049782"/>
                  <a:pt x="11527294" y="3367641"/>
                  <a:pt x="11534637" y="3594188"/>
                </a:cubicBezTo>
                <a:cubicBezTo>
                  <a:pt x="11541980" y="3820735"/>
                  <a:pt x="11565413" y="4071839"/>
                  <a:pt x="11534637" y="4235218"/>
                </a:cubicBezTo>
                <a:cubicBezTo>
                  <a:pt x="11492196" y="4561721"/>
                  <a:pt x="11279401" y="4772335"/>
                  <a:pt x="10927890" y="4841965"/>
                </a:cubicBezTo>
                <a:cubicBezTo>
                  <a:pt x="10624362" y="4803207"/>
                  <a:pt x="10248818" y="4816868"/>
                  <a:pt x="10033391" y="4841965"/>
                </a:cubicBezTo>
                <a:cubicBezTo>
                  <a:pt x="9817964" y="4867062"/>
                  <a:pt x="9670537" y="4818094"/>
                  <a:pt x="9448526" y="4841965"/>
                </a:cubicBezTo>
                <a:cubicBezTo>
                  <a:pt x="9226515" y="4865836"/>
                  <a:pt x="8985202" y="4808919"/>
                  <a:pt x="8760450" y="4841965"/>
                </a:cubicBezTo>
                <a:cubicBezTo>
                  <a:pt x="8535698" y="4875011"/>
                  <a:pt x="8449217" y="4869050"/>
                  <a:pt x="8175585" y="4841965"/>
                </a:cubicBezTo>
                <a:cubicBezTo>
                  <a:pt x="7901954" y="4814880"/>
                  <a:pt x="7632620" y="4825319"/>
                  <a:pt x="7487509" y="4841965"/>
                </a:cubicBezTo>
                <a:cubicBezTo>
                  <a:pt x="7342398" y="4858611"/>
                  <a:pt x="6952669" y="4830684"/>
                  <a:pt x="6696221" y="4841965"/>
                </a:cubicBezTo>
                <a:cubicBezTo>
                  <a:pt x="6439773" y="4853246"/>
                  <a:pt x="6322386" y="4842513"/>
                  <a:pt x="6111357" y="4841965"/>
                </a:cubicBezTo>
                <a:cubicBezTo>
                  <a:pt x="5900328" y="4841417"/>
                  <a:pt x="5625870" y="4854664"/>
                  <a:pt x="5216858" y="4841965"/>
                </a:cubicBezTo>
                <a:cubicBezTo>
                  <a:pt x="4807846" y="4829266"/>
                  <a:pt x="4765628" y="4826295"/>
                  <a:pt x="4528781" y="4841965"/>
                </a:cubicBezTo>
                <a:cubicBezTo>
                  <a:pt x="4291934" y="4857635"/>
                  <a:pt x="4212164" y="4856962"/>
                  <a:pt x="4047128" y="4841965"/>
                </a:cubicBezTo>
                <a:cubicBezTo>
                  <a:pt x="3882092" y="4826968"/>
                  <a:pt x="3491367" y="4800303"/>
                  <a:pt x="3152629" y="4841965"/>
                </a:cubicBezTo>
                <a:cubicBezTo>
                  <a:pt x="2813891" y="4883627"/>
                  <a:pt x="2628555" y="4866430"/>
                  <a:pt x="2258130" y="4841965"/>
                </a:cubicBezTo>
                <a:cubicBezTo>
                  <a:pt x="1887705" y="4817500"/>
                  <a:pt x="2015908" y="4854100"/>
                  <a:pt x="1776477" y="4841965"/>
                </a:cubicBezTo>
                <a:cubicBezTo>
                  <a:pt x="1537046" y="4829830"/>
                  <a:pt x="1314891" y="4830887"/>
                  <a:pt x="1191612" y="4841965"/>
                </a:cubicBezTo>
                <a:cubicBezTo>
                  <a:pt x="1068334" y="4853043"/>
                  <a:pt x="872748" y="4855441"/>
                  <a:pt x="606747" y="4841965"/>
                </a:cubicBezTo>
                <a:cubicBezTo>
                  <a:pt x="272551" y="4831246"/>
                  <a:pt x="9990" y="4568082"/>
                  <a:pt x="0" y="4235218"/>
                </a:cubicBezTo>
                <a:cubicBezTo>
                  <a:pt x="19562" y="3984434"/>
                  <a:pt x="756" y="3894644"/>
                  <a:pt x="0" y="3557903"/>
                </a:cubicBezTo>
                <a:cubicBezTo>
                  <a:pt x="-756" y="3221163"/>
                  <a:pt x="-976" y="3232569"/>
                  <a:pt x="0" y="3025728"/>
                </a:cubicBezTo>
                <a:cubicBezTo>
                  <a:pt x="976" y="2818888"/>
                  <a:pt x="21017" y="2638526"/>
                  <a:pt x="0" y="2420983"/>
                </a:cubicBezTo>
                <a:cubicBezTo>
                  <a:pt x="-21017" y="2203441"/>
                  <a:pt x="10185" y="2058172"/>
                  <a:pt x="0" y="1925091"/>
                </a:cubicBezTo>
                <a:cubicBezTo>
                  <a:pt x="-10185" y="1792010"/>
                  <a:pt x="-4843" y="1535268"/>
                  <a:pt x="0" y="1247777"/>
                </a:cubicBezTo>
                <a:cubicBezTo>
                  <a:pt x="4843" y="960286"/>
                  <a:pt x="-6212" y="905505"/>
                  <a:pt x="0" y="606747"/>
                </a:cubicBezTo>
                <a:close/>
              </a:path>
              <a:path w="11534637" h="4841965" stroke="0" extrusionOk="0">
                <a:moveTo>
                  <a:pt x="0" y="606747"/>
                </a:moveTo>
                <a:cubicBezTo>
                  <a:pt x="1753" y="325250"/>
                  <a:pt x="301350" y="53070"/>
                  <a:pt x="606747" y="0"/>
                </a:cubicBezTo>
                <a:cubicBezTo>
                  <a:pt x="803038" y="3425"/>
                  <a:pt x="1083360" y="10201"/>
                  <a:pt x="1398035" y="0"/>
                </a:cubicBezTo>
                <a:cubicBezTo>
                  <a:pt x="1712710" y="-10201"/>
                  <a:pt x="1721604" y="-8851"/>
                  <a:pt x="1879688" y="0"/>
                </a:cubicBezTo>
                <a:cubicBezTo>
                  <a:pt x="2037772" y="8851"/>
                  <a:pt x="2185611" y="-6556"/>
                  <a:pt x="2361341" y="0"/>
                </a:cubicBezTo>
                <a:cubicBezTo>
                  <a:pt x="2537071" y="6556"/>
                  <a:pt x="2906933" y="-11757"/>
                  <a:pt x="3152629" y="0"/>
                </a:cubicBezTo>
                <a:cubicBezTo>
                  <a:pt x="3398325" y="11757"/>
                  <a:pt x="3537255" y="23491"/>
                  <a:pt x="3737494" y="0"/>
                </a:cubicBezTo>
                <a:cubicBezTo>
                  <a:pt x="3937734" y="-23491"/>
                  <a:pt x="4341082" y="-39361"/>
                  <a:pt x="4631993" y="0"/>
                </a:cubicBezTo>
                <a:cubicBezTo>
                  <a:pt x="4922904" y="39361"/>
                  <a:pt x="5135066" y="-40097"/>
                  <a:pt x="5526492" y="0"/>
                </a:cubicBezTo>
                <a:cubicBezTo>
                  <a:pt x="5917918" y="40097"/>
                  <a:pt x="5962738" y="-16350"/>
                  <a:pt x="6317779" y="0"/>
                </a:cubicBezTo>
                <a:cubicBezTo>
                  <a:pt x="6672820" y="16350"/>
                  <a:pt x="6634658" y="2676"/>
                  <a:pt x="6799433" y="0"/>
                </a:cubicBezTo>
                <a:cubicBezTo>
                  <a:pt x="6964208" y="-2676"/>
                  <a:pt x="7003503" y="5184"/>
                  <a:pt x="7177875" y="0"/>
                </a:cubicBezTo>
                <a:cubicBezTo>
                  <a:pt x="7352247" y="-5184"/>
                  <a:pt x="7798597" y="35546"/>
                  <a:pt x="8072374" y="0"/>
                </a:cubicBezTo>
                <a:cubicBezTo>
                  <a:pt x="8346151" y="-35546"/>
                  <a:pt x="8577641" y="15408"/>
                  <a:pt x="8760450" y="0"/>
                </a:cubicBezTo>
                <a:cubicBezTo>
                  <a:pt x="8943259" y="-15408"/>
                  <a:pt x="9124050" y="-28949"/>
                  <a:pt x="9448526" y="0"/>
                </a:cubicBezTo>
                <a:cubicBezTo>
                  <a:pt x="9773002" y="28949"/>
                  <a:pt x="9692761" y="16315"/>
                  <a:pt x="9930180" y="0"/>
                </a:cubicBezTo>
                <a:cubicBezTo>
                  <a:pt x="10167599" y="-16315"/>
                  <a:pt x="10471997" y="40442"/>
                  <a:pt x="10927890" y="0"/>
                </a:cubicBezTo>
                <a:cubicBezTo>
                  <a:pt x="11336607" y="16707"/>
                  <a:pt x="11521593" y="267333"/>
                  <a:pt x="11534637" y="606747"/>
                </a:cubicBezTo>
                <a:cubicBezTo>
                  <a:pt x="11510083" y="821855"/>
                  <a:pt x="11526640" y="889990"/>
                  <a:pt x="11534637" y="1138923"/>
                </a:cubicBezTo>
                <a:cubicBezTo>
                  <a:pt x="11542634" y="1387856"/>
                  <a:pt x="11516472" y="1532902"/>
                  <a:pt x="11534637" y="1816237"/>
                </a:cubicBezTo>
                <a:cubicBezTo>
                  <a:pt x="11552802" y="2099572"/>
                  <a:pt x="11521225" y="2326311"/>
                  <a:pt x="11534637" y="2457267"/>
                </a:cubicBezTo>
                <a:cubicBezTo>
                  <a:pt x="11548050" y="2588223"/>
                  <a:pt x="11543682" y="2743907"/>
                  <a:pt x="11534637" y="3025728"/>
                </a:cubicBezTo>
                <a:cubicBezTo>
                  <a:pt x="11525592" y="3307549"/>
                  <a:pt x="11560659" y="3298721"/>
                  <a:pt x="11534637" y="3557903"/>
                </a:cubicBezTo>
                <a:cubicBezTo>
                  <a:pt x="11508615" y="3817085"/>
                  <a:pt x="11504139" y="4051715"/>
                  <a:pt x="11534637" y="4235218"/>
                </a:cubicBezTo>
                <a:cubicBezTo>
                  <a:pt x="11586122" y="4512140"/>
                  <a:pt x="11252806" y="4870771"/>
                  <a:pt x="10927890" y="4841965"/>
                </a:cubicBezTo>
                <a:cubicBezTo>
                  <a:pt x="10582366" y="4815269"/>
                  <a:pt x="10456011" y="4845614"/>
                  <a:pt x="10033391" y="4841965"/>
                </a:cubicBezTo>
                <a:cubicBezTo>
                  <a:pt x="9610771" y="4838316"/>
                  <a:pt x="9439795" y="4835365"/>
                  <a:pt x="9138892" y="4841965"/>
                </a:cubicBezTo>
                <a:cubicBezTo>
                  <a:pt x="8837989" y="4848565"/>
                  <a:pt x="8718669" y="4835816"/>
                  <a:pt x="8554027" y="4841965"/>
                </a:cubicBezTo>
                <a:cubicBezTo>
                  <a:pt x="8389386" y="4848114"/>
                  <a:pt x="8266008" y="4829410"/>
                  <a:pt x="8175585" y="4841965"/>
                </a:cubicBezTo>
                <a:cubicBezTo>
                  <a:pt x="8085162" y="4854520"/>
                  <a:pt x="7851664" y="4831768"/>
                  <a:pt x="7693932" y="4841965"/>
                </a:cubicBezTo>
                <a:cubicBezTo>
                  <a:pt x="7536200" y="4852162"/>
                  <a:pt x="7380531" y="4822484"/>
                  <a:pt x="7212279" y="4841965"/>
                </a:cubicBezTo>
                <a:cubicBezTo>
                  <a:pt x="7044027" y="4861446"/>
                  <a:pt x="6579862" y="4805092"/>
                  <a:pt x="6420991" y="4841965"/>
                </a:cubicBezTo>
                <a:cubicBezTo>
                  <a:pt x="6262120" y="4878838"/>
                  <a:pt x="6191610" y="4832824"/>
                  <a:pt x="6042549" y="4841965"/>
                </a:cubicBezTo>
                <a:cubicBezTo>
                  <a:pt x="5893488" y="4851106"/>
                  <a:pt x="5762397" y="4849725"/>
                  <a:pt x="5560896" y="4841965"/>
                </a:cubicBezTo>
                <a:cubicBezTo>
                  <a:pt x="5359395" y="4834205"/>
                  <a:pt x="4941945" y="4851223"/>
                  <a:pt x="4666397" y="4841965"/>
                </a:cubicBezTo>
                <a:cubicBezTo>
                  <a:pt x="4390849" y="4832707"/>
                  <a:pt x="4408414" y="4847382"/>
                  <a:pt x="4287955" y="4841965"/>
                </a:cubicBezTo>
                <a:cubicBezTo>
                  <a:pt x="4167496" y="4836548"/>
                  <a:pt x="4097166" y="4839759"/>
                  <a:pt x="3909513" y="4841965"/>
                </a:cubicBezTo>
                <a:cubicBezTo>
                  <a:pt x="3721860" y="4844171"/>
                  <a:pt x="3656654" y="4856353"/>
                  <a:pt x="3531071" y="4841965"/>
                </a:cubicBezTo>
                <a:cubicBezTo>
                  <a:pt x="3405488" y="4827577"/>
                  <a:pt x="3080998" y="4822499"/>
                  <a:pt x="2842995" y="4841965"/>
                </a:cubicBezTo>
                <a:cubicBezTo>
                  <a:pt x="2604992" y="4861431"/>
                  <a:pt x="2354707" y="4814786"/>
                  <a:pt x="2154918" y="4841965"/>
                </a:cubicBezTo>
                <a:cubicBezTo>
                  <a:pt x="1955129" y="4869144"/>
                  <a:pt x="1775526" y="4822587"/>
                  <a:pt x="1466842" y="4841965"/>
                </a:cubicBezTo>
                <a:cubicBezTo>
                  <a:pt x="1158158" y="4861343"/>
                  <a:pt x="861772" y="4868796"/>
                  <a:pt x="606747" y="4841965"/>
                </a:cubicBezTo>
                <a:cubicBezTo>
                  <a:pt x="312922" y="4890916"/>
                  <a:pt x="-29416" y="4584253"/>
                  <a:pt x="0" y="4235218"/>
                </a:cubicBezTo>
                <a:cubicBezTo>
                  <a:pt x="22110" y="4097297"/>
                  <a:pt x="28994" y="3927459"/>
                  <a:pt x="0" y="3630473"/>
                </a:cubicBezTo>
                <a:cubicBezTo>
                  <a:pt x="-28994" y="3333487"/>
                  <a:pt x="29933" y="3304618"/>
                  <a:pt x="0" y="3025728"/>
                </a:cubicBezTo>
                <a:cubicBezTo>
                  <a:pt x="-29933" y="2746839"/>
                  <a:pt x="-7027" y="2679379"/>
                  <a:pt x="0" y="2457267"/>
                </a:cubicBezTo>
                <a:cubicBezTo>
                  <a:pt x="7027" y="2235155"/>
                  <a:pt x="-27489" y="2018517"/>
                  <a:pt x="0" y="1888807"/>
                </a:cubicBezTo>
                <a:cubicBezTo>
                  <a:pt x="27489" y="1759097"/>
                  <a:pt x="17995" y="1602626"/>
                  <a:pt x="0" y="1392916"/>
                </a:cubicBezTo>
                <a:cubicBezTo>
                  <a:pt x="-17995" y="1183206"/>
                  <a:pt x="33062" y="993207"/>
                  <a:pt x="0" y="606747"/>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just" defTabSz="1219170">
              <a:lnSpc>
                <a:spcPct val="110000"/>
              </a:lnSpc>
              <a:buClr>
                <a:srgbClr val="000000"/>
              </a:buClr>
            </a:pPr>
            <a:r>
              <a:rPr lang="vi-VN" sz="3733" kern="0">
                <a:solidFill>
                  <a:srgbClr val="000000"/>
                </a:solidFill>
                <a:latin typeface="Times New Roman" panose="02020603050405020304" pitchFamily="18" charset="0"/>
                <a:cs typeface="Times New Roman" panose="02020603050405020304" pitchFamily="18" charset="0"/>
                <a:sym typeface="Arial"/>
              </a:rPr>
              <a:t>3.	Trước nhà Thắm bây giờ là bãi trồng rau cải. Mùa đông đến, hoa cải nở vàng cả bến sông. Chim chóc vẫn bay về ven sông, dù không còn cây to nào để đậu lên như trước nữa. Phong cảnh thật nên thơ, nhưng Thắm không quên ở chỗ đó đã từng có một cây gạo thắp lửa đỏ rực. Và Thắm thấy nhớ bà nội vô cùng. </a:t>
            </a:r>
            <a:endParaRPr lang="vi-VN" sz="3733"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7" name="TextBox 16">
            <a:extLst>
              <a:ext uri="{FF2B5EF4-FFF2-40B4-BE49-F238E27FC236}">
                <a16:creationId xmlns="" xmlns:a16="http://schemas.microsoft.com/office/drawing/2014/main" id="{1DE294CF-2B6C-E97F-B591-29DA26326544}"/>
              </a:ext>
            </a:extLst>
          </p:cNvPr>
          <p:cNvSpPr txBox="1"/>
          <p:nvPr/>
        </p:nvSpPr>
        <p:spPr>
          <a:xfrm>
            <a:off x="1347537" y="149075"/>
            <a:ext cx="9143999" cy="830997"/>
          </a:xfrm>
          <a:prstGeom prst="rect">
            <a:avLst/>
          </a:prstGeom>
          <a:noFill/>
        </p:spPr>
        <p:txBody>
          <a:bodyPr wrap="square" rtlCol="0">
            <a:spAutoFit/>
          </a:bodyPr>
          <a:lstStyle/>
          <a:p>
            <a:pPr algn="ctr" defTabSz="1219170">
              <a:buClr>
                <a:srgbClr val="000000"/>
              </a:buClr>
            </a:pPr>
            <a:r>
              <a:rPr lang="en-US" sz="48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LUYỆN ĐỌC NỐI TIẾP CÂU</a:t>
            </a:r>
          </a:p>
        </p:txBody>
      </p:sp>
    </p:spTree>
    <p:custDataLst>
      <p:tags r:id="rId1"/>
    </p:custDataLst>
    <p:extLst>
      <p:ext uri="{BB962C8B-B14F-4D97-AF65-F5344CB8AC3E}">
        <p14:creationId xmlns:p14="http://schemas.microsoft.com/office/powerpoint/2010/main" val="240746925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7" name="TextBox 16">
            <a:extLst>
              <a:ext uri="{FF2B5EF4-FFF2-40B4-BE49-F238E27FC236}">
                <a16:creationId xmlns="" xmlns:a16="http://schemas.microsoft.com/office/drawing/2014/main" id="{1DE294CF-2B6C-E97F-B591-29DA26326544}"/>
              </a:ext>
            </a:extLst>
          </p:cNvPr>
          <p:cNvSpPr txBox="1"/>
          <p:nvPr/>
        </p:nvSpPr>
        <p:spPr>
          <a:xfrm>
            <a:off x="2344056" y="149075"/>
            <a:ext cx="7503888" cy="923330"/>
          </a:xfrm>
          <a:prstGeom prst="rect">
            <a:avLst/>
          </a:prstGeom>
          <a:noFill/>
        </p:spPr>
        <p:txBody>
          <a:bodyPr wrap="square" rtlCol="0">
            <a:spAutoFit/>
          </a:bodyPr>
          <a:lstStyle/>
          <a:p>
            <a:pPr algn="ctr" defTabSz="1219170">
              <a:buClr>
                <a:srgbClr val="000000"/>
              </a:buClr>
            </a:pPr>
            <a:r>
              <a:rPr lang="en-US" sz="54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LUYỆN ĐỌC CẢ BÀI</a:t>
            </a:r>
          </a:p>
        </p:txBody>
      </p:sp>
      <p:grpSp>
        <p:nvGrpSpPr>
          <p:cNvPr id="9" name="Group 8">
            <a:extLst>
              <a:ext uri="{FF2B5EF4-FFF2-40B4-BE49-F238E27FC236}">
                <a16:creationId xmlns="" xmlns:a16="http://schemas.microsoft.com/office/drawing/2014/main" id="{685ADCB7-FD7F-46A0-35A1-F28EE0672342}"/>
              </a:ext>
            </a:extLst>
          </p:cNvPr>
          <p:cNvGrpSpPr/>
          <p:nvPr/>
        </p:nvGrpSpPr>
        <p:grpSpPr>
          <a:xfrm>
            <a:off x="3685137" y="1520365"/>
            <a:ext cx="5076665" cy="5337635"/>
            <a:chOff x="8001897" y="2517912"/>
            <a:chExt cx="3807499" cy="4003226"/>
          </a:xfrm>
        </p:grpSpPr>
        <p:sp>
          <p:nvSpPr>
            <p:cNvPr id="10" name="Rectangle: Rounded Corners 9">
              <a:extLst>
                <a:ext uri="{FF2B5EF4-FFF2-40B4-BE49-F238E27FC236}">
                  <a16:creationId xmlns="" xmlns:a16="http://schemas.microsoft.com/office/drawing/2014/main" id="{1E92BE49-07EB-0934-5A46-EB1A78054338}"/>
                </a:ext>
              </a:extLst>
            </p:cNvPr>
            <p:cNvSpPr/>
            <p:nvPr/>
          </p:nvSpPr>
          <p:spPr>
            <a:xfrm>
              <a:off x="8366255" y="2517912"/>
              <a:ext cx="3203006" cy="1657573"/>
            </a:xfrm>
            <a:custGeom>
              <a:avLst/>
              <a:gdLst>
                <a:gd name="connsiteX0" fmla="*/ 0 w 3851388"/>
                <a:gd name="connsiteY0" fmla="*/ 368357 h 2210097"/>
                <a:gd name="connsiteX1" fmla="*/ 368357 w 3851388"/>
                <a:gd name="connsiteY1" fmla="*/ 0 h 2210097"/>
                <a:gd name="connsiteX2" fmla="*/ 3483031 w 3851388"/>
                <a:gd name="connsiteY2" fmla="*/ 0 h 2210097"/>
                <a:gd name="connsiteX3" fmla="*/ 3851388 w 3851388"/>
                <a:gd name="connsiteY3" fmla="*/ 368357 h 2210097"/>
                <a:gd name="connsiteX4" fmla="*/ 3851388 w 3851388"/>
                <a:gd name="connsiteY4" fmla="*/ 1841740 h 2210097"/>
                <a:gd name="connsiteX5" fmla="*/ 3483031 w 3851388"/>
                <a:gd name="connsiteY5" fmla="*/ 2210097 h 2210097"/>
                <a:gd name="connsiteX6" fmla="*/ 368357 w 3851388"/>
                <a:gd name="connsiteY6" fmla="*/ 2210097 h 2210097"/>
                <a:gd name="connsiteX7" fmla="*/ 0 w 3851388"/>
                <a:gd name="connsiteY7" fmla="*/ 1841740 h 2210097"/>
                <a:gd name="connsiteX8" fmla="*/ 0 w 3851388"/>
                <a:gd name="connsiteY8" fmla="*/ 368357 h 22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1388" h="2210097" fill="none" extrusionOk="0">
                  <a:moveTo>
                    <a:pt x="0" y="368357"/>
                  </a:moveTo>
                  <a:cubicBezTo>
                    <a:pt x="224" y="170972"/>
                    <a:pt x="176872" y="20061"/>
                    <a:pt x="368357" y="0"/>
                  </a:cubicBezTo>
                  <a:cubicBezTo>
                    <a:pt x="1302237" y="72427"/>
                    <a:pt x="2653312" y="61419"/>
                    <a:pt x="3483031" y="0"/>
                  </a:cubicBezTo>
                  <a:cubicBezTo>
                    <a:pt x="3681435" y="-34655"/>
                    <a:pt x="3829038" y="158159"/>
                    <a:pt x="3851388" y="368357"/>
                  </a:cubicBezTo>
                  <a:cubicBezTo>
                    <a:pt x="3802116" y="954348"/>
                    <a:pt x="3966813" y="1238368"/>
                    <a:pt x="3851388" y="1841740"/>
                  </a:cubicBezTo>
                  <a:cubicBezTo>
                    <a:pt x="3852438" y="2039849"/>
                    <a:pt x="3678371" y="2201019"/>
                    <a:pt x="3483031" y="2210097"/>
                  </a:cubicBezTo>
                  <a:cubicBezTo>
                    <a:pt x="2649139" y="2239924"/>
                    <a:pt x="878506" y="2130791"/>
                    <a:pt x="368357" y="2210097"/>
                  </a:cubicBezTo>
                  <a:cubicBezTo>
                    <a:pt x="186772" y="2207627"/>
                    <a:pt x="-29829" y="2051076"/>
                    <a:pt x="0" y="1841740"/>
                  </a:cubicBezTo>
                  <a:cubicBezTo>
                    <a:pt x="-42227" y="1526289"/>
                    <a:pt x="21723" y="772405"/>
                    <a:pt x="0" y="368357"/>
                  </a:cubicBezTo>
                  <a:close/>
                </a:path>
                <a:path w="3851388" h="2210097" stroke="0" extrusionOk="0">
                  <a:moveTo>
                    <a:pt x="0" y="368357"/>
                  </a:moveTo>
                  <a:cubicBezTo>
                    <a:pt x="21936" y="170898"/>
                    <a:pt x="172491" y="15777"/>
                    <a:pt x="368357" y="0"/>
                  </a:cubicBezTo>
                  <a:cubicBezTo>
                    <a:pt x="1527163" y="123000"/>
                    <a:pt x="2739108" y="-96860"/>
                    <a:pt x="3483031" y="0"/>
                  </a:cubicBezTo>
                  <a:cubicBezTo>
                    <a:pt x="3663841" y="-17246"/>
                    <a:pt x="3858726" y="150126"/>
                    <a:pt x="3851388" y="368357"/>
                  </a:cubicBezTo>
                  <a:cubicBezTo>
                    <a:pt x="3953914" y="525031"/>
                    <a:pt x="3830532" y="1213225"/>
                    <a:pt x="3851388" y="1841740"/>
                  </a:cubicBezTo>
                  <a:cubicBezTo>
                    <a:pt x="3839098" y="2049630"/>
                    <a:pt x="3656477" y="2205188"/>
                    <a:pt x="3483031" y="2210097"/>
                  </a:cubicBezTo>
                  <a:cubicBezTo>
                    <a:pt x="2021518" y="2049390"/>
                    <a:pt x="1132058" y="2249764"/>
                    <a:pt x="368357" y="2210097"/>
                  </a:cubicBezTo>
                  <a:cubicBezTo>
                    <a:pt x="149545" y="2206992"/>
                    <a:pt x="-17403" y="2037294"/>
                    <a:pt x="0" y="1841740"/>
                  </a:cubicBezTo>
                  <a:cubicBezTo>
                    <a:pt x="-13547" y="1267083"/>
                    <a:pt x="-34293" y="866975"/>
                    <a:pt x="0" y="368357"/>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852854689">
                    <a:custGeom>
                      <a:avLst/>
                      <a:gdLst>
                        <a:gd name="connsiteX0" fmla="*/ 0 w 4270674"/>
                        <a:gd name="connsiteY0" fmla="*/ 368357 h 2210097"/>
                        <a:gd name="connsiteX1" fmla="*/ 408458 w 4270674"/>
                        <a:gd name="connsiteY1" fmla="*/ 0 h 2210097"/>
                        <a:gd name="connsiteX2" fmla="*/ 3862215 w 4270674"/>
                        <a:gd name="connsiteY2" fmla="*/ 0 h 2210097"/>
                        <a:gd name="connsiteX3" fmla="*/ 4270674 w 4270674"/>
                        <a:gd name="connsiteY3" fmla="*/ 368357 h 2210097"/>
                        <a:gd name="connsiteX4" fmla="*/ 4270674 w 4270674"/>
                        <a:gd name="connsiteY4" fmla="*/ 1841740 h 2210097"/>
                        <a:gd name="connsiteX5" fmla="*/ 3862215 w 4270674"/>
                        <a:gd name="connsiteY5" fmla="*/ 2210097 h 2210097"/>
                        <a:gd name="connsiteX6" fmla="*/ 408458 w 4270674"/>
                        <a:gd name="connsiteY6" fmla="*/ 2210097 h 2210097"/>
                        <a:gd name="connsiteX7" fmla="*/ 0 w 4270674"/>
                        <a:gd name="connsiteY7" fmla="*/ 1841740 h 2210097"/>
                        <a:gd name="connsiteX8" fmla="*/ 0 w 4270674"/>
                        <a:gd name="connsiteY8" fmla="*/ 368357 h 2210097"/>
                        <a:gd name="connsiteX0" fmla="*/ 0 w 4270674"/>
                        <a:gd name="connsiteY0" fmla="*/ 368357 h 2210097"/>
                        <a:gd name="connsiteX1" fmla="*/ 408458 w 4270674"/>
                        <a:gd name="connsiteY1" fmla="*/ 0 h 2210097"/>
                        <a:gd name="connsiteX2" fmla="*/ 3862215 w 4270674"/>
                        <a:gd name="connsiteY2" fmla="*/ 0 h 2210097"/>
                        <a:gd name="connsiteX3" fmla="*/ 4270674 w 4270674"/>
                        <a:gd name="connsiteY3" fmla="*/ 368357 h 2210097"/>
                        <a:gd name="connsiteX4" fmla="*/ 4270674 w 4270674"/>
                        <a:gd name="connsiteY4" fmla="*/ 1841740 h 2210097"/>
                        <a:gd name="connsiteX5" fmla="*/ 3862215 w 4270674"/>
                        <a:gd name="connsiteY5" fmla="*/ 2210097 h 2210097"/>
                        <a:gd name="connsiteX6" fmla="*/ 408458 w 4270674"/>
                        <a:gd name="connsiteY6" fmla="*/ 2210097 h 2210097"/>
                        <a:gd name="connsiteX7" fmla="*/ 0 w 4270674"/>
                        <a:gd name="connsiteY7" fmla="*/ 1841740 h 2210097"/>
                        <a:gd name="connsiteX8" fmla="*/ 0 w 4270674"/>
                        <a:gd name="connsiteY8" fmla="*/ 368357 h 22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0674" h="2210097" fill="none" extrusionOk="0">
                          <a:moveTo>
                            <a:pt x="0" y="368357"/>
                          </a:moveTo>
                          <a:cubicBezTo>
                            <a:pt x="1220" y="197289"/>
                            <a:pt x="211149" y="45273"/>
                            <a:pt x="408458" y="0"/>
                          </a:cubicBezTo>
                          <a:cubicBezTo>
                            <a:pt x="1272950" y="82579"/>
                            <a:pt x="2997789" y="185368"/>
                            <a:pt x="3862215" y="0"/>
                          </a:cubicBezTo>
                          <a:cubicBezTo>
                            <a:pt x="4076219" y="-75949"/>
                            <a:pt x="4218429" y="149853"/>
                            <a:pt x="4270674" y="368357"/>
                          </a:cubicBezTo>
                          <a:cubicBezTo>
                            <a:pt x="4235548" y="967402"/>
                            <a:pt x="4389458" y="1256530"/>
                            <a:pt x="4270674" y="1841740"/>
                          </a:cubicBezTo>
                          <a:cubicBezTo>
                            <a:pt x="4273829" y="2029746"/>
                            <a:pt x="4051889" y="2170828"/>
                            <a:pt x="3862215" y="2210097"/>
                          </a:cubicBezTo>
                          <a:cubicBezTo>
                            <a:pt x="3010363" y="2265910"/>
                            <a:pt x="978603" y="2186966"/>
                            <a:pt x="408458" y="2210097"/>
                          </a:cubicBezTo>
                          <a:cubicBezTo>
                            <a:pt x="225765" y="2205518"/>
                            <a:pt x="-46737" y="2053777"/>
                            <a:pt x="0" y="1841740"/>
                          </a:cubicBezTo>
                          <a:cubicBezTo>
                            <a:pt x="-38027" y="1509909"/>
                            <a:pt x="-2183" y="704641"/>
                            <a:pt x="0" y="368357"/>
                          </a:cubicBezTo>
                          <a:close/>
                        </a:path>
                        <a:path w="4270674" h="2210097" stroke="0" extrusionOk="0">
                          <a:moveTo>
                            <a:pt x="0" y="368357"/>
                          </a:moveTo>
                          <a:cubicBezTo>
                            <a:pt x="10499" y="204010"/>
                            <a:pt x="190006" y="3028"/>
                            <a:pt x="408458" y="0"/>
                          </a:cubicBezTo>
                          <a:cubicBezTo>
                            <a:pt x="1694970" y="105735"/>
                            <a:pt x="3119095" y="14636"/>
                            <a:pt x="3862215" y="0"/>
                          </a:cubicBezTo>
                          <a:cubicBezTo>
                            <a:pt x="4054341" y="-16402"/>
                            <a:pt x="4305961" y="155987"/>
                            <a:pt x="4270674" y="368357"/>
                          </a:cubicBezTo>
                          <a:cubicBezTo>
                            <a:pt x="4498340" y="511308"/>
                            <a:pt x="4304450" y="1225281"/>
                            <a:pt x="4270674" y="1841740"/>
                          </a:cubicBezTo>
                          <a:cubicBezTo>
                            <a:pt x="4264781" y="2022176"/>
                            <a:pt x="4025648" y="2189186"/>
                            <a:pt x="3862215" y="2210097"/>
                          </a:cubicBezTo>
                          <a:cubicBezTo>
                            <a:pt x="2243989" y="2024562"/>
                            <a:pt x="1238451" y="2365652"/>
                            <a:pt x="408458" y="2210097"/>
                          </a:cubicBezTo>
                          <a:cubicBezTo>
                            <a:pt x="169043" y="2216260"/>
                            <a:pt x="-24489" y="2012243"/>
                            <a:pt x="0" y="1841740"/>
                          </a:cubicBezTo>
                          <a:cubicBezTo>
                            <a:pt x="-12478" y="1231633"/>
                            <a:pt x="-36768" y="847056"/>
                            <a:pt x="0" y="368357"/>
                          </a:cubicBezTo>
                          <a:close/>
                        </a:path>
                        <a:path w="4270674" h="2210097" fill="none" stroke="0" extrusionOk="0">
                          <a:moveTo>
                            <a:pt x="0" y="368357"/>
                          </a:moveTo>
                          <a:cubicBezTo>
                            <a:pt x="13132" y="174484"/>
                            <a:pt x="204401" y="37299"/>
                            <a:pt x="408458" y="0"/>
                          </a:cubicBezTo>
                          <a:cubicBezTo>
                            <a:pt x="1470321" y="90103"/>
                            <a:pt x="2902492" y="108089"/>
                            <a:pt x="3862215" y="0"/>
                          </a:cubicBezTo>
                          <a:cubicBezTo>
                            <a:pt x="4072547" y="-42026"/>
                            <a:pt x="4251520" y="146809"/>
                            <a:pt x="4270674" y="368357"/>
                          </a:cubicBezTo>
                          <a:cubicBezTo>
                            <a:pt x="4248064" y="927118"/>
                            <a:pt x="4434015" y="1212901"/>
                            <a:pt x="4270674" y="1841740"/>
                          </a:cubicBezTo>
                          <a:cubicBezTo>
                            <a:pt x="4234865" y="2053244"/>
                            <a:pt x="4043644" y="2195262"/>
                            <a:pt x="3862215" y="2210097"/>
                          </a:cubicBezTo>
                          <a:cubicBezTo>
                            <a:pt x="2928962" y="2205091"/>
                            <a:pt x="923773" y="2156914"/>
                            <a:pt x="408458" y="2210097"/>
                          </a:cubicBezTo>
                          <a:cubicBezTo>
                            <a:pt x="189005" y="2203971"/>
                            <a:pt x="-64807" y="2036701"/>
                            <a:pt x="0" y="1841740"/>
                          </a:cubicBezTo>
                          <a:cubicBezTo>
                            <a:pt x="-62527" y="1582994"/>
                            <a:pt x="-32584" y="793427"/>
                            <a:pt x="0" y="3683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365760" rtlCol="0" anchor="ctr"/>
            <a:lstStyle/>
            <a:p>
              <a:pPr algn="ctr" defTabSz="1219170">
                <a:buClr>
                  <a:srgbClr val="000000"/>
                </a:buClr>
              </a:pPr>
              <a:r>
                <a:rPr lang="en-US" sz="48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Times New Roman" panose="02020603050405020304" pitchFamily="18" charset="0"/>
                  <a:cs typeface="Times New Roman" panose="02020603050405020304" pitchFamily="18" charset="0"/>
                  <a:sym typeface="Arial"/>
                </a:rPr>
                <a:t>ĐỌC THEO NHÓM ĐÔI</a:t>
              </a:r>
            </a:p>
          </p:txBody>
        </p:sp>
        <p:grpSp>
          <p:nvGrpSpPr>
            <p:cNvPr id="11" name="Group 10">
              <a:extLst>
                <a:ext uri="{FF2B5EF4-FFF2-40B4-BE49-F238E27FC236}">
                  <a16:creationId xmlns="" xmlns:a16="http://schemas.microsoft.com/office/drawing/2014/main" id="{6903404C-5E97-D9BA-F2A6-DE45512348E7}"/>
                </a:ext>
              </a:extLst>
            </p:cNvPr>
            <p:cNvGrpSpPr/>
            <p:nvPr/>
          </p:nvGrpSpPr>
          <p:grpSpPr>
            <a:xfrm>
              <a:off x="8001897" y="3789019"/>
              <a:ext cx="3807499" cy="2732119"/>
              <a:chOff x="1197026" y="4232126"/>
              <a:chExt cx="3751815" cy="2630711"/>
            </a:xfrm>
          </p:grpSpPr>
          <p:pic>
            <p:nvPicPr>
              <p:cNvPr id="12" name="Picture 11">
                <a:extLst>
                  <a:ext uri="{FF2B5EF4-FFF2-40B4-BE49-F238E27FC236}">
                    <a16:creationId xmlns="" xmlns:a16="http://schemas.microsoft.com/office/drawing/2014/main" id="{515E4D98-F43D-02C8-F24D-EFD4D0553817}"/>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3" name="Picture 12">
                <a:extLst>
                  <a:ext uri="{FF2B5EF4-FFF2-40B4-BE49-F238E27FC236}">
                    <a16:creationId xmlns="" xmlns:a16="http://schemas.microsoft.com/office/drawing/2014/main" id="{01930DE7-049F-E8A0-3F02-33A55A64D1F1}"/>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custDataLst>
      <p:tags r:id="rId1"/>
    </p:custDataLst>
    <p:extLst>
      <p:ext uri="{BB962C8B-B14F-4D97-AF65-F5344CB8AC3E}">
        <p14:creationId xmlns:p14="http://schemas.microsoft.com/office/powerpoint/2010/main" val="46544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32" presetClass="emph" presetSubtype="0" fill="hold" nodeType="withEffect">
                                  <p:stCondLst>
                                    <p:cond delay="0"/>
                                  </p:stCondLst>
                                  <p:childTnLst>
                                    <p:animRot by="120000">
                                      <p:cBhvr>
                                        <p:cTn id="15" dur="100" fill="hold">
                                          <p:stCondLst>
                                            <p:cond delay="0"/>
                                          </p:stCondLst>
                                        </p:cTn>
                                        <p:tgtEl>
                                          <p:spTgt spid="9"/>
                                        </p:tgtEl>
                                        <p:attrNameLst>
                                          <p:attrName>r</p:attrName>
                                        </p:attrNameLst>
                                      </p:cBhvr>
                                    </p:animRot>
                                    <p:animRot by="-240000">
                                      <p:cBhvr>
                                        <p:cTn id="16" dur="200" fill="hold">
                                          <p:stCondLst>
                                            <p:cond delay="200"/>
                                          </p:stCondLst>
                                        </p:cTn>
                                        <p:tgtEl>
                                          <p:spTgt spid="9"/>
                                        </p:tgtEl>
                                        <p:attrNameLst>
                                          <p:attrName>r</p:attrName>
                                        </p:attrNameLst>
                                      </p:cBhvr>
                                    </p:animRot>
                                    <p:animRot by="240000">
                                      <p:cBhvr>
                                        <p:cTn id="17" dur="200" fill="hold">
                                          <p:stCondLst>
                                            <p:cond delay="400"/>
                                          </p:stCondLst>
                                        </p:cTn>
                                        <p:tgtEl>
                                          <p:spTgt spid="9"/>
                                        </p:tgtEl>
                                        <p:attrNameLst>
                                          <p:attrName>r</p:attrName>
                                        </p:attrNameLst>
                                      </p:cBhvr>
                                    </p:animRot>
                                    <p:animRot by="-240000">
                                      <p:cBhvr>
                                        <p:cTn id="18" dur="200" fill="hold">
                                          <p:stCondLst>
                                            <p:cond delay="600"/>
                                          </p:stCondLst>
                                        </p:cTn>
                                        <p:tgtEl>
                                          <p:spTgt spid="9"/>
                                        </p:tgtEl>
                                        <p:attrNameLst>
                                          <p:attrName>r</p:attrName>
                                        </p:attrNameLst>
                                      </p:cBhvr>
                                    </p:animRot>
                                    <p:animRot by="120000">
                                      <p:cBhvr>
                                        <p:cTn id="19"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4707F326-0F80-4D28-A19F-57935B25748F"/>
  <p:tag name="ISPRING_PRESENTATION_TITLE" val="5a81e4316b713"/>
  <p:tag name="ISPRING_FIRST_PUBLISH" val="1"/>
  <p:tag name="ISPRING_LMS_API_VERSION" val="SCORM 2004 (4th edition)"/>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06\uFFFD\uFFFD{09CD349E-E0DD-450F-A6E8-49B0891ECED3}&quot;,&quot;C:\\Users\\HP\\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BB298C85-9EF3-4838-9EAD-F6B016650E64}:335"/>
</p:tagLst>
</file>

<file path=ppt/tags/tag11.xml><?xml version="1.0" encoding="utf-8"?>
<p:tagLst xmlns:a="http://schemas.openxmlformats.org/drawingml/2006/main" xmlns:r="http://schemas.openxmlformats.org/officeDocument/2006/relationships" xmlns:p="http://schemas.openxmlformats.org/presentationml/2006/main">
  <p:tag name="GENSWF_SLIDE_UID" val="{ECD07B23-8289-46DB-B851-4FD65A7A9FC0}:326"/>
</p:tagLst>
</file>

<file path=ppt/tags/tag12.xml><?xml version="1.0" encoding="utf-8"?>
<p:tagLst xmlns:a="http://schemas.openxmlformats.org/drawingml/2006/main" xmlns:r="http://schemas.openxmlformats.org/officeDocument/2006/relationships" xmlns:p="http://schemas.openxmlformats.org/presentationml/2006/main">
  <p:tag name="GENSWF_SLIDE_UID" val="{2601858B-921F-4800-ADE3-08427D64D278}:336"/>
</p:tagLst>
</file>

<file path=ppt/tags/tag13.xml><?xml version="1.0" encoding="utf-8"?>
<p:tagLst xmlns:a="http://schemas.openxmlformats.org/drawingml/2006/main" xmlns:r="http://schemas.openxmlformats.org/officeDocument/2006/relationships" xmlns:p="http://schemas.openxmlformats.org/presentationml/2006/main">
  <p:tag name="GENSWF_SLIDE_UID" val="{349329D4-20DA-4008-A1B1-330BC3E4258D}:329"/>
</p:tagLst>
</file>

<file path=ppt/tags/tag14.xml><?xml version="1.0" encoding="utf-8"?>
<p:tagLst xmlns:a="http://schemas.openxmlformats.org/drawingml/2006/main" xmlns:r="http://schemas.openxmlformats.org/officeDocument/2006/relationships" xmlns:p="http://schemas.openxmlformats.org/presentationml/2006/main">
  <p:tag name="GENSWF_SLIDE_UID" val="{4AC5B70A-74A7-44B3-8216-C2C9E4F17FD3}:320"/>
</p:tagLst>
</file>

<file path=ppt/tags/tag15.xml><?xml version="1.0" encoding="utf-8"?>
<p:tagLst xmlns:a="http://schemas.openxmlformats.org/drawingml/2006/main" xmlns:r="http://schemas.openxmlformats.org/officeDocument/2006/relationships" xmlns:p="http://schemas.openxmlformats.org/presentationml/2006/main">
  <p:tag name="GENSWF_SLIDE_UID" val="{3C26B325-4DF7-4431-A738-019864B5F041}:321"/>
</p:tagLst>
</file>

<file path=ppt/tags/tag16.xml><?xml version="1.0" encoding="utf-8"?>
<p:tagLst xmlns:a="http://schemas.openxmlformats.org/drawingml/2006/main" xmlns:r="http://schemas.openxmlformats.org/officeDocument/2006/relationships" xmlns:p="http://schemas.openxmlformats.org/presentationml/2006/main">
  <p:tag name="GENSWF_SLIDE_UID" val="{10B9954A-3FD8-4762-8742-50B3E2760C58}:322"/>
</p:tagLst>
</file>

<file path=ppt/tags/tag17.xml><?xml version="1.0" encoding="utf-8"?>
<p:tagLst xmlns:a="http://schemas.openxmlformats.org/drawingml/2006/main" xmlns:r="http://schemas.openxmlformats.org/officeDocument/2006/relationships" xmlns:p="http://schemas.openxmlformats.org/presentationml/2006/main">
  <p:tag name="GENSWF_SLIDE_UID" val="{FD3BE778-6260-4375-B366-C390D26F0AB7}:323"/>
</p:tagLst>
</file>

<file path=ppt/tags/tag18.xml><?xml version="1.0" encoding="utf-8"?>
<p:tagLst xmlns:a="http://schemas.openxmlformats.org/drawingml/2006/main" xmlns:r="http://schemas.openxmlformats.org/officeDocument/2006/relationships" xmlns:p="http://schemas.openxmlformats.org/presentationml/2006/main">
  <p:tag name="GENSWF_SLIDE_UID" val="{6AE25D52-8DD2-4DFD-B411-B9F8276FA7B1}:325"/>
</p:tagLst>
</file>

<file path=ppt/tags/tag19.xml><?xml version="1.0" encoding="utf-8"?>
<p:tagLst xmlns:a="http://schemas.openxmlformats.org/drawingml/2006/main" xmlns:r="http://schemas.openxmlformats.org/officeDocument/2006/relationships" xmlns:p="http://schemas.openxmlformats.org/presentationml/2006/main">
  <p:tag name="GENSWF_SLIDE_UID" val="{5755C858-E407-4DDB-98AA-AC068BBF1A87}:340"/>
</p:tagLst>
</file>

<file path=ppt/tags/tag2.xml><?xml version="1.0" encoding="utf-8"?>
<p:tagLst xmlns:a="http://schemas.openxmlformats.org/drawingml/2006/main" xmlns:r="http://schemas.openxmlformats.org/officeDocument/2006/relationships" xmlns:p="http://schemas.openxmlformats.org/presentationml/2006/main">
  <p:tag name="GENSWF_SLIDE_UID" val="{9258F800-CB91-4EE4-8687-ABD3ED98E975}: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6813408B-67C6-4FEF-8D44-9C406084F3A5}:313"/>
</p:tagLst>
</file>

<file path=ppt/tags/tag21.xml><?xml version="1.0" encoding="utf-8"?>
<p:tagLst xmlns:a="http://schemas.openxmlformats.org/drawingml/2006/main" xmlns:r="http://schemas.openxmlformats.org/officeDocument/2006/relationships" xmlns:p="http://schemas.openxmlformats.org/presentationml/2006/main">
  <p:tag name="GENSWF_SLIDE_UID" val="{E2382D2D-58AA-41D8-BC78-811760228B02}:341"/>
</p:tagLst>
</file>

<file path=ppt/tags/tag22.xml><?xml version="1.0" encoding="utf-8"?>
<p:tagLst xmlns:a="http://schemas.openxmlformats.org/drawingml/2006/main" xmlns:r="http://schemas.openxmlformats.org/officeDocument/2006/relationships" xmlns:p="http://schemas.openxmlformats.org/presentationml/2006/main">
  <p:tag name="GENSWF_SLIDE_UID" val="{B1876AB9-1956-4BE1-B26E-2655251B6A78}:317"/>
</p:tagLst>
</file>

<file path=ppt/tags/tag3.xml><?xml version="1.0" encoding="utf-8"?>
<p:tagLst xmlns:a="http://schemas.openxmlformats.org/drawingml/2006/main" xmlns:r="http://schemas.openxmlformats.org/officeDocument/2006/relationships" xmlns:p="http://schemas.openxmlformats.org/presentationml/2006/main">
  <p:tag name="GENSWF_SLIDE_UID" val="{CD12DF1B-565D-4098-955D-5BB564D524CE}:269"/>
</p:tagLst>
</file>

<file path=ppt/tags/tag4.xml><?xml version="1.0" encoding="utf-8"?>
<p:tagLst xmlns:a="http://schemas.openxmlformats.org/drawingml/2006/main" xmlns:r="http://schemas.openxmlformats.org/officeDocument/2006/relationships" xmlns:p="http://schemas.openxmlformats.org/presentationml/2006/main">
  <p:tag name="GENSWF_SLIDE_UID" val="{638EA2D9-31C5-4E51-9F75-33E9962F0AE7}:311"/>
</p:tagLst>
</file>

<file path=ppt/tags/tag5.xml><?xml version="1.0" encoding="utf-8"?>
<p:tagLst xmlns:a="http://schemas.openxmlformats.org/drawingml/2006/main" xmlns:r="http://schemas.openxmlformats.org/officeDocument/2006/relationships" xmlns:p="http://schemas.openxmlformats.org/presentationml/2006/main">
  <p:tag name="GENSWF_SLIDE_UID" val="{9078E2F8-51AC-4210-BCA7-7E234FA8379C}:279"/>
</p:tagLst>
</file>

<file path=ppt/tags/tag6.xml><?xml version="1.0" encoding="utf-8"?>
<p:tagLst xmlns:a="http://schemas.openxmlformats.org/drawingml/2006/main" xmlns:r="http://schemas.openxmlformats.org/officeDocument/2006/relationships" xmlns:p="http://schemas.openxmlformats.org/presentationml/2006/main">
  <p:tag name="GENSWF_SLIDE_UID" val="{1A5F604B-10A5-43C5-A229-6094DBB4F979}:330"/>
</p:tagLst>
</file>

<file path=ppt/tags/tag7.xml><?xml version="1.0" encoding="utf-8"?>
<p:tagLst xmlns:a="http://schemas.openxmlformats.org/drawingml/2006/main" xmlns:r="http://schemas.openxmlformats.org/officeDocument/2006/relationships" xmlns:p="http://schemas.openxmlformats.org/presentationml/2006/main">
  <p:tag name="GENSWF_SLIDE_UID" val="{6097FF01-7063-4FF4-BA9F-778AEDCF4F3D}:331"/>
</p:tagLst>
</file>

<file path=ppt/tags/tag8.xml><?xml version="1.0" encoding="utf-8"?>
<p:tagLst xmlns:a="http://schemas.openxmlformats.org/drawingml/2006/main" xmlns:r="http://schemas.openxmlformats.org/officeDocument/2006/relationships" xmlns:p="http://schemas.openxmlformats.org/presentationml/2006/main">
  <p:tag name="GENSWF_SLIDE_UID" val="{6A98C1C6-0FF5-4B5E-9C5C-0A35AA1D2710}:342"/>
</p:tagLst>
</file>

<file path=ppt/tags/tag9.xml><?xml version="1.0" encoding="utf-8"?>
<p:tagLst xmlns:a="http://schemas.openxmlformats.org/drawingml/2006/main" xmlns:r="http://schemas.openxmlformats.org/officeDocument/2006/relationships" xmlns:p="http://schemas.openxmlformats.org/presentationml/2006/main">
  <p:tag name="GENSWF_SLIDE_UID" val="{825C61BA-98CE-4CA9-9B89-7BD5FD935905}:33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243</TotalTime>
  <Words>635</Words>
  <Application>Microsoft Office PowerPoint</Application>
  <PresentationFormat>Widescreen</PresentationFormat>
  <Paragraphs>126</Paragraphs>
  <Slides>21</Slides>
  <Notes>21</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21</vt:i4>
      </vt:variant>
    </vt:vector>
  </HeadingPairs>
  <TitlesOfParts>
    <vt:vector size="38" baseType="lpstr">
      <vt:lpstr>微软雅黑</vt:lpstr>
      <vt:lpstr>Anaheim</vt:lpstr>
      <vt:lpstr>Arial</vt:lpstr>
      <vt:lpstr>Berlin Sans FB Demi</vt:lpstr>
      <vt:lpstr>Calibri</vt:lpstr>
      <vt:lpstr>Calibri Light</vt:lpstr>
      <vt:lpstr>等线</vt:lpstr>
      <vt:lpstr>等线 Light</vt:lpstr>
      <vt:lpstr>Fredoka One</vt:lpstr>
      <vt:lpstr>Hammersmith One</vt:lpstr>
      <vt:lpstr>Quicksand SemiBold</vt:lpstr>
      <vt:lpstr>Times New Roman</vt:lpstr>
      <vt:lpstr>仓耳玄三M W05</vt:lpstr>
      <vt:lpstr>Office 主题​​</vt:lpstr>
      <vt:lpstr>1_Office 主题​​</vt:lpstr>
      <vt:lpstr>Office Theme</vt:lpstr>
      <vt:lpstr>Fall Vibes Stickers fo Marketing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5a81e4316b713</dc:title>
  <dc:creator>HỒNG LOAN</dc:creator>
  <cp:lastModifiedBy>HP</cp:lastModifiedBy>
  <cp:revision>6</cp:revision>
  <dcterms:created xsi:type="dcterms:W3CDTF">2017-08-27T07:51:00Z</dcterms:created>
  <dcterms:modified xsi:type="dcterms:W3CDTF">2025-03-31T02:49:37Z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